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6" r:id="rId4"/>
    <p:sldMasterId id="2147483698" r:id="rId5"/>
    <p:sldMasterId id="2147483710" r:id="rId6"/>
    <p:sldMasterId id="2147483722" r:id="rId7"/>
    <p:sldMasterId id="2147483734" r:id="rId8"/>
    <p:sldMasterId id="2147483746" r:id="rId9"/>
    <p:sldMasterId id="2147483758" r:id="rId10"/>
    <p:sldMasterId id="2147483772" r:id="rId11"/>
  </p:sldMasterIdLst>
  <p:notesMasterIdLst>
    <p:notesMasterId r:id="rId58"/>
  </p:notesMasterIdLst>
  <p:sldIdLst>
    <p:sldId id="344" r:id="rId12"/>
    <p:sldId id="330" r:id="rId13"/>
    <p:sldId id="333" r:id="rId14"/>
    <p:sldId id="334" r:id="rId15"/>
    <p:sldId id="335" r:id="rId16"/>
    <p:sldId id="362" r:id="rId17"/>
    <p:sldId id="283" r:id="rId18"/>
    <p:sldId id="272" r:id="rId19"/>
    <p:sldId id="336" r:id="rId20"/>
    <p:sldId id="273" r:id="rId21"/>
    <p:sldId id="345" r:id="rId22"/>
    <p:sldId id="346" r:id="rId23"/>
    <p:sldId id="347" r:id="rId24"/>
    <p:sldId id="348" r:id="rId25"/>
    <p:sldId id="354" r:id="rId26"/>
    <p:sldId id="355" r:id="rId27"/>
    <p:sldId id="356" r:id="rId28"/>
    <p:sldId id="359" r:id="rId29"/>
    <p:sldId id="363" r:id="rId30"/>
    <p:sldId id="360" r:id="rId31"/>
    <p:sldId id="361" r:id="rId32"/>
    <p:sldId id="368" r:id="rId33"/>
    <p:sldId id="369" r:id="rId34"/>
    <p:sldId id="370" r:id="rId35"/>
    <p:sldId id="371" r:id="rId36"/>
    <p:sldId id="353" r:id="rId37"/>
    <p:sldId id="289" r:id="rId38"/>
    <p:sldId id="290" r:id="rId39"/>
    <p:sldId id="316" r:id="rId40"/>
    <p:sldId id="364" r:id="rId41"/>
    <p:sldId id="365" r:id="rId42"/>
    <p:sldId id="366" r:id="rId43"/>
    <p:sldId id="337" r:id="rId44"/>
    <p:sldId id="338" r:id="rId45"/>
    <p:sldId id="373" r:id="rId46"/>
    <p:sldId id="374" r:id="rId47"/>
    <p:sldId id="377" r:id="rId48"/>
    <p:sldId id="382" r:id="rId49"/>
    <p:sldId id="383" r:id="rId50"/>
    <p:sldId id="375" r:id="rId51"/>
    <p:sldId id="376" r:id="rId52"/>
    <p:sldId id="339" r:id="rId53"/>
    <p:sldId id="381" r:id="rId54"/>
    <p:sldId id="379" r:id="rId55"/>
    <p:sldId id="380" r:id="rId56"/>
    <p:sldId id="378" r:id="rId57"/>
  </p:sldIdLst>
  <p:sldSz cx="18288000" cy="10287000"/>
  <p:notesSz cx="6858000" cy="9144000"/>
  <p:embeddedFontLst>
    <p:embeddedFont>
      <p:font typeface="Calibri" panose="020F0502020204030204" pitchFamily="34" charset="0"/>
      <p:regular r:id="rId59"/>
      <p:bold r:id="rId60"/>
      <p:italic r:id="rId61"/>
      <p:boldItalic r:id="rId62"/>
    </p:embeddedFont>
    <p:embeddedFont>
      <p:font typeface="#9Slide07 SVNAppleberry" panose="02040603050506020204" charset="0"/>
      <p:regular r:id="rId63"/>
    </p:embeddedFont>
    <p:embeddedFont>
      <p:font typeface="Cambria" panose="02040503050406030204" pitchFamily="18" charset="0"/>
      <p:regular r:id="rId64"/>
      <p:bold r:id="rId65"/>
      <p:italic r:id="rId66"/>
      <p:boldItalic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6" d="100"/>
          <a:sy n="56" d="100"/>
        </p:scale>
        <p:origin x="610"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font" Target="fonts/font5.fntdata"/><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notesMaster" Target="notesMasters/notesMaster1.xml"/><Relationship Id="rId66" Type="http://schemas.openxmlformats.org/officeDocument/2006/relationships/font" Target="fonts/font8.fntdata"/><Relationship Id="rId5" Type="http://schemas.openxmlformats.org/officeDocument/2006/relationships/slideMaster" Target="slideMasters/slideMaster5.xml"/><Relationship Id="rId61" Type="http://schemas.openxmlformats.org/officeDocument/2006/relationships/font" Target="fonts/font3.fntdata"/><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font" Target="fonts/font6.fntdata"/><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font" Target="fonts/font4.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font" Target="fonts/font2.fntdata"/><Relationship Id="rId65" Type="http://schemas.openxmlformats.org/officeDocument/2006/relationships/font" Target="fonts/font7.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A4DDC6-22E3-4088-8CD3-23FE475D0411}" type="datetimeFigureOut">
              <a:rPr lang="en-US" smtClean="0"/>
              <a:t>2/28/2026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1B044D-28D9-4FFF-9F7A-3D85C2CE5C28}" type="slidenum">
              <a:rPr lang="en-US" smtClean="0"/>
              <a:t>‹#›</a:t>
            </a:fld>
            <a:endParaRPr lang="en-US"/>
          </a:p>
        </p:txBody>
      </p:sp>
    </p:spTree>
    <p:extLst>
      <p:ext uri="{BB962C8B-B14F-4D97-AF65-F5344CB8AC3E}">
        <p14:creationId xmlns:p14="http://schemas.microsoft.com/office/powerpoint/2010/main" val="3931876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D44E1-419E-48D1-ACE8-4CA9501DFA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6987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9D44E1-419E-48D1-ACE8-4CA9501DFACC}" type="slidenum">
              <a:rPr lang="en-US" smtClean="0"/>
              <a:t>28</a:t>
            </a:fld>
            <a:endParaRPr lang="en-US"/>
          </a:p>
        </p:txBody>
      </p:sp>
    </p:spTree>
    <p:extLst>
      <p:ext uri="{BB962C8B-B14F-4D97-AF65-F5344CB8AC3E}">
        <p14:creationId xmlns:p14="http://schemas.microsoft.com/office/powerpoint/2010/main" val="3822525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1B044D-28D9-4FFF-9F7A-3D85C2CE5C28}" type="slidenum">
              <a:rPr lang="en-US" smtClean="0"/>
              <a:t>29</a:t>
            </a:fld>
            <a:endParaRPr lang="en-US"/>
          </a:p>
        </p:txBody>
      </p:sp>
    </p:spTree>
    <p:extLst>
      <p:ext uri="{BB962C8B-B14F-4D97-AF65-F5344CB8AC3E}">
        <p14:creationId xmlns:p14="http://schemas.microsoft.com/office/powerpoint/2010/main" val="2746913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1B044D-28D9-4FFF-9F7A-3D85C2CE5C28}" type="slidenum">
              <a:rPr lang="en-US" smtClean="0"/>
              <a:t>33</a:t>
            </a:fld>
            <a:endParaRPr lang="en-US"/>
          </a:p>
        </p:txBody>
      </p:sp>
    </p:spTree>
    <p:extLst>
      <p:ext uri="{BB962C8B-B14F-4D97-AF65-F5344CB8AC3E}">
        <p14:creationId xmlns:p14="http://schemas.microsoft.com/office/powerpoint/2010/main" val="2594243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1B044D-28D9-4FFF-9F7A-3D85C2CE5C28}" type="slidenum">
              <a:rPr lang="en-US" smtClean="0"/>
              <a:t>34</a:t>
            </a:fld>
            <a:endParaRPr lang="en-US"/>
          </a:p>
        </p:txBody>
      </p:sp>
    </p:spTree>
    <p:extLst>
      <p:ext uri="{BB962C8B-B14F-4D97-AF65-F5344CB8AC3E}">
        <p14:creationId xmlns:p14="http://schemas.microsoft.com/office/powerpoint/2010/main" val="1011124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1B044D-28D9-4FFF-9F7A-3D85C2CE5C28}" type="slidenum">
              <a:rPr lang="en-US" smtClean="0"/>
              <a:t>42</a:t>
            </a:fld>
            <a:endParaRPr lang="en-US"/>
          </a:p>
        </p:txBody>
      </p:sp>
    </p:spTree>
    <p:extLst>
      <p:ext uri="{BB962C8B-B14F-4D97-AF65-F5344CB8AC3E}">
        <p14:creationId xmlns:p14="http://schemas.microsoft.com/office/powerpoint/2010/main" val="1674030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1B044D-28D9-4FFF-9F7A-3D85C2CE5C28}"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911051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1B044D-28D9-4FFF-9F7A-3D85C2CE5C28}" type="slidenum">
              <a:rPr lang="en-US" smtClean="0"/>
              <a:t>3</a:t>
            </a:fld>
            <a:endParaRPr lang="en-US"/>
          </a:p>
        </p:txBody>
      </p:sp>
    </p:spTree>
    <p:extLst>
      <p:ext uri="{BB962C8B-B14F-4D97-AF65-F5344CB8AC3E}">
        <p14:creationId xmlns:p14="http://schemas.microsoft.com/office/powerpoint/2010/main" val="3877497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1B044D-28D9-4FFF-9F7A-3D85C2CE5C28}" type="slidenum">
              <a:rPr lang="en-US" smtClean="0"/>
              <a:t>4</a:t>
            </a:fld>
            <a:endParaRPr lang="en-US"/>
          </a:p>
        </p:txBody>
      </p:sp>
    </p:spTree>
    <p:extLst>
      <p:ext uri="{BB962C8B-B14F-4D97-AF65-F5344CB8AC3E}">
        <p14:creationId xmlns:p14="http://schemas.microsoft.com/office/powerpoint/2010/main" val="3097471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1B044D-28D9-4FFF-9F7A-3D85C2CE5C28}" type="slidenum">
              <a:rPr lang="en-US" smtClean="0"/>
              <a:t>5</a:t>
            </a:fld>
            <a:endParaRPr lang="en-US"/>
          </a:p>
        </p:txBody>
      </p:sp>
    </p:spTree>
    <p:extLst>
      <p:ext uri="{BB962C8B-B14F-4D97-AF65-F5344CB8AC3E}">
        <p14:creationId xmlns:p14="http://schemas.microsoft.com/office/powerpoint/2010/main" val="2928043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9D44E1-419E-48D1-ACE8-4CA9501DFACC}" type="slidenum">
              <a:rPr lang="en-US" smtClean="0"/>
              <a:t>7</a:t>
            </a:fld>
            <a:endParaRPr lang="en-US"/>
          </a:p>
        </p:txBody>
      </p:sp>
    </p:spTree>
    <p:extLst>
      <p:ext uri="{BB962C8B-B14F-4D97-AF65-F5344CB8AC3E}">
        <p14:creationId xmlns:p14="http://schemas.microsoft.com/office/powerpoint/2010/main" val="4063226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9D44E1-419E-48D1-ACE8-4CA9501DFACC}" type="slidenum">
              <a:rPr lang="en-US" smtClean="0"/>
              <a:t>8</a:t>
            </a:fld>
            <a:endParaRPr lang="en-US"/>
          </a:p>
        </p:txBody>
      </p:sp>
    </p:spTree>
    <p:extLst>
      <p:ext uri="{BB962C8B-B14F-4D97-AF65-F5344CB8AC3E}">
        <p14:creationId xmlns:p14="http://schemas.microsoft.com/office/powerpoint/2010/main" val="3376514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9D44E1-419E-48D1-ACE8-4CA9501DFACC}" type="slidenum">
              <a:rPr lang="en-US" smtClean="0"/>
              <a:t>9</a:t>
            </a:fld>
            <a:endParaRPr lang="en-US"/>
          </a:p>
        </p:txBody>
      </p:sp>
    </p:spTree>
    <p:extLst>
      <p:ext uri="{BB962C8B-B14F-4D97-AF65-F5344CB8AC3E}">
        <p14:creationId xmlns:p14="http://schemas.microsoft.com/office/powerpoint/2010/main" val="4279770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9D44E1-419E-48D1-ACE8-4CA9501DFACC}" type="slidenum">
              <a:rPr lang="en-US" smtClean="0"/>
              <a:t>10</a:t>
            </a:fld>
            <a:endParaRPr lang="en-US"/>
          </a:p>
        </p:txBody>
      </p:sp>
    </p:spTree>
    <p:extLst>
      <p:ext uri="{BB962C8B-B14F-4D97-AF65-F5344CB8AC3E}">
        <p14:creationId xmlns:p14="http://schemas.microsoft.com/office/powerpoint/2010/main" val="3921116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9D44E1-419E-48D1-ACE8-4CA9501DFACC}" type="slidenum">
              <a:rPr lang="en-US" smtClean="0"/>
              <a:t>27</a:t>
            </a:fld>
            <a:endParaRPr lang="en-US"/>
          </a:p>
        </p:txBody>
      </p:sp>
    </p:spTree>
    <p:extLst>
      <p:ext uri="{BB962C8B-B14F-4D97-AF65-F5344CB8AC3E}">
        <p14:creationId xmlns:p14="http://schemas.microsoft.com/office/powerpoint/2010/main" val="3427111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6137744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9"/>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9"/>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443954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smtClean="0"/>
              <a:t>Click to edit Master title style</a:t>
            </a:r>
            <a:endParaRPr lang="en-US"/>
          </a:p>
        </p:txBody>
      </p:sp>
      <p:sp>
        <p:nvSpPr>
          <p:cNvPr id="3" name="Subtitle 2"/>
          <p:cNvSpPr>
            <a:spLocks noGrp="1"/>
          </p:cNvSpPr>
          <p:nvPr>
            <p:ph type="subTitle" idx="1"/>
          </p:nvPr>
        </p:nvSpPr>
        <p:spPr>
          <a:xfrm>
            <a:off x="2743200" y="5829300"/>
            <a:ext cx="12801600" cy="2628900"/>
          </a:xfrm>
        </p:spPr>
        <p:txBody>
          <a:bodyPr/>
          <a:lstStyle>
            <a:lvl1pPr marL="0" indent="0" algn="ctr">
              <a:buNone/>
              <a:defRPr/>
            </a:lvl1pPr>
            <a:lvl2pPr marL="685800" indent="0" algn="ctr">
              <a:buNone/>
              <a:defRPr/>
            </a:lvl2pPr>
            <a:lvl3pPr marL="1371600" indent="0" algn="ctr">
              <a:buNone/>
              <a:defRPr/>
            </a:lvl3pPr>
            <a:lvl4pPr marL="2057400" indent="0" algn="ctr">
              <a:buNone/>
              <a:defRPr/>
            </a:lvl4pPr>
            <a:lvl5pPr marL="2743200" indent="0" algn="ctr">
              <a:buNone/>
              <a:defRPr/>
            </a:lvl5pPr>
            <a:lvl6pPr marL="3429000" indent="0" algn="ctr">
              <a:buNone/>
              <a:defRPr/>
            </a:lvl6pPr>
            <a:lvl7pPr marL="4114800" indent="0" algn="ctr">
              <a:buNone/>
              <a:defRPr/>
            </a:lvl7pPr>
            <a:lvl8pPr marL="4800600" indent="0" algn="ctr">
              <a:buNone/>
              <a:defRPr/>
            </a:lvl8pPr>
            <a:lvl9pPr marL="54864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D56892A-E396-470A-807F-92B7115860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199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F916916-4146-42E8-8781-D55FFF12BC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2831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6000" b="1" cap="all"/>
            </a:lvl1pPr>
          </a:lstStyle>
          <a:p>
            <a:r>
              <a:rPr lang="en-US" smtClean="0"/>
              <a:t>Click to edit Master title style</a:t>
            </a:r>
            <a:endParaRPr lang="en-US"/>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lvl1pPr>
            <a:lvl2pPr marL="685800" indent="0">
              <a:buNone/>
              <a:defRPr sz="2700"/>
            </a:lvl2pPr>
            <a:lvl3pPr marL="1371600" indent="0">
              <a:buNone/>
              <a:defRPr sz="2400"/>
            </a:lvl3pPr>
            <a:lvl4pPr marL="2057400" indent="0">
              <a:buNone/>
              <a:defRPr sz="2100"/>
            </a:lvl4pPr>
            <a:lvl5pPr marL="2743200" indent="0">
              <a:buNone/>
              <a:defRPr sz="2100"/>
            </a:lvl5pPr>
            <a:lvl6pPr marL="3429000" indent="0">
              <a:buNone/>
              <a:defRPr sz="2100"/>
            </a:lvl6pPr>
            <a:lvl7pPr marL="4114800" indent="0">
              <a:buNone/>
              <a:defRPr sz="2100"/>
            </a:lvl7pPr>
            <a:lvl8pPr marL="4800600" indent="0">
              <a:buNone/>
              <a:defRPr sz="2100"/>
            </a:lvl8pPr>
            <a:lvl9pPr marL="5486400" indent="0">
              <a:buNone/>
              <a:defRPr sz="21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72371EA-DE47-4A1A-9CB1-6549D32C35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040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C79FB1D-FF9A-4F21-83DB-0312BFEA12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8250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90053"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90053"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CD7549-C86F-4183-AFF1-326AE3086E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3230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4D40432-0F7E-4207-A046-0B51666928F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295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C69807BD-EDB7-4F7F-B51C-020304F3979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4133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smtClean="0"/>
              <a:t>Click to edit Master title style</a:t>
            </a:r>
            <a:endParaRPr lang="en-US"/>
          </a:p>
        </p:txBody>
      </p:sp>
      <p:sp>
        <p:nvSpPr>
          <p:cNvPr id="3" name="Content Placeholder 2"/>
          <p:cNvSpPr>
            <a:spLocks noGrp="1"/>
          </p:cNvSpPr>
          <p:nvPr>
            <p:ph idx="1"/>
          </p:nvPr>
        </p:nvSpPr>
        <p:spPr>
          <a:xfrm>
            <a:off x="7150100" y="409577"/>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7CDF41A-1700-4545-8D61-F37EB2190D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1812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smtClean="0"/>
              <a:t>Click to edit Master title style</a:t>
            </a:r>
            <a:endParaRPr lang="en-US"/>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endParaRPr lang="en-US" noProof="0" smtClean="0"/>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279393E-44DA-4F5A-905C-6920A69D96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0029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9612D74-C9B9-4BF3-94B2-6F6B6229CA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2738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9"/>
            <a:ext cx="4114800" cy="87772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411959"/>
            <a:ext cx="12039600" cy="87772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8C94BA6-90B1-4E96-9E3F-E85C728F2D9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6941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59"/>
            <a:ext cx="16459200" cy="877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A6C6FE7-F80D-46CC-BD90-2A3684F4A60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6891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00302"/>
            <a:ext cx="8077200" cy="678894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9296400" y="2400300"/>
            <a:ext cx="8077200" cy="32789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9296400" y="5907884"/>
            <a:ext cx="8077200" cy="328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747C9D6D-09AF-40F0-89CB-73B968F6267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1991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2052064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2864927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8333084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33106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4630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4153956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5276621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310286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9737979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1938127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6741212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54098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87435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275472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62471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800309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272190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463783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75971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67802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258092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23559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smtClean="0"/>
              <a:t>Click to edit Master title style</a:t>
            </a:r>
            <a:endParaRPr lang="en-US"/>
          </a:p>
        </p:txBody>
      </p:sp>
      <p:sp>
        <p:nvSpPr>
          <p:cNvPr id="3" name="Subtitle 2"/>
          <p:cNvSpPr>
            <a:spLocks noGrp="1"/>
          </p:cNvSpPr>
          <p:nvPr>
            <p:ph type="subTitle" idx="1"/>
          </p:nvPr>
        </p:nvSpPr>
        <p:spPr>
          <a:xfrm>
            <a:off x="2743200" y="5829300"/>
            <a:ext cx="12801600" cy="2628900"/>
          </a:xfrm>
        </p:spPr>
        <p:txBody>
          <a:bodyPr/>
          <a:lstStyle>
            <a:lvl1pPr marL="0" indent="0" algn="ctr">
              <a:buNone/>
              <a:defRPr/>
            </a:lvl1pPr>
            <a:lvl2pPr marL="685800" indent="0" algn="ctr">
              <a:buNone/>
              <a:defRPr/>
            </a:lvl2pPr>
            <a:lvl3pPr marL="1371600" indent="0" algn="ctr">
              <a:buNone/>
              <a:defRPr/>
            </a:lvl3pPr>
            <a:lvl4pPr marL="2057400" indent="0" algn="ctr">
              <a:buNone/>
              <a:defRPr/>
            </a:lvl4pPr>
            <a:lvl5pPr marL="2743200" indent="0" algn="ctr">
              <a:buNone/>
              <a:defRPr/>
            </a:lvl5pPr>
            <a:lvl6pPr marL="3429000" indent="0" algn="ctr">
              <a:buNone/>
              <a:defRPr/>
            </a:lvl6pPr>
            <a:lvl7pPr marL="4114800" indent="0" algn="ctr">
              <a:buNone/>
              <a:defRPr/>
            </a:lvl7pPr>
            <a:lvl8pPr marL="4800600" indent="0" algn="ctr">
              <a:buNone/>
              <a:defRPr/>
            </a:lvl8pPr>
            <a:lvl9pPr marL="54864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1BBA9D-286E-4BE8-902D-2A0D53C70E0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42213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D8248A8-DE22-4753-B518-A8A99583562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2124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6000" b="1" cap="all"/>
            </a:lvl1pPr>
          </a:lstStyle>
          <a:p>
            <a:r>
              <a:rPr lang="en-US" smtClean="0"/>
              <a:t>Click to edit Master title style</a:t>
            </a:r>
            <a:endParaRPr lang="en-US"/>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lvl1pPr>
            <a:lvl2pPr marL="685800" indent="0">
              <a:buNone/>
              <a:defRPr sz="2700"/>
            </a:lvl2pPr>
            <a:lvl3pPr marL="1371600" indent="0">
              <a:buNone/>
              <a:defRPr sz="2400"/>
            </a:lvl3pPr>
            <a:lvl4pPr marL="2057400" indent="0">
              <a:buNone/>
              <a:defRPr sz="2100"/>
            </a:lvl4pPr>
            <a:lvl5pPr marL="2743200" indent="0">
              <a:buNone/>
              <a:defRPr sz="2100"/>
            </a:lvl5pPr>
            <a:lvl6pPr marL="3429000" indent="0">
              <a:buNone/>
              <a:defRPr sz="2100"/>
            </a:lvl6pPr>
            <a:lvl7pPr marL="4114800" indent="0">
              <a:buNone/>
              <a:defRPr sz="2100"/>
            </a:lvl7pPr>
            <a:lvl8pPr marL="4800600" indent="0">
              <a:buNone/>
              <a:defRPr sz="2100"/>
            </a:lvl8pPr>
            <a:lvl9pPr marL="5486400" indent="0">
              <a:buNone/>
              <a:defRPr sz="21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37E5BBC-DECC-4F3C-BE16-989560BA44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39969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57FA519-13AB-4FF3-A298-CB18787DF1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8900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90053"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90053"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E7F1187-6A8E-4DA0-ABC8-18F44095F6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80312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AF04B64-928D-4C5C-884B-C598DF08D4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7930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50E9885-B3B3-4B8D-9458-3D2222BA5F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8272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smtClean="0"/>
              <a:t>Click to edit Master title style</a:t>
            </a:r>
            <a:endParaRPr lang="en-US"/>
          </a:p>
        </p:txBody>
      </p:sp>
      <p:sp>
        <p:nvSpPr>
          <p:cNvPr id="3" name="Content Placeholder 2"/>
          <p:cNvSpPr>
            <a:spLocks noGrp="1"/>
          </p:cNvSpPr>
          <p:nvPr>
            <p:ph idx="1"/>
          </p:nvPr>
        </p:nvSpPr>
        <p:spPr>
          <a:xfrm>
            <a:off x="7150100" y="409577"/>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C61F226-CA87-4103-97CD-FCBD57E718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68346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smtClean="0"/>
              <a:t>Click to edit Master title style</a:t>
            </a:r>
            <a:endParaRPr lang="en-US"/>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endParaRPr lang="en-US" noProof="0" smtClean="0"/>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8D9055F-7BA0-4CB9-96AD-4D0584F34BA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5293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84B8752-5FE0-4E90-B74F-CF6D48F6C3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0951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9"/>
            <a:ext cx="4114800" cy="87772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411959"/>
            <a:ext cx="12039600" cy="87772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5AF161A-C769-4343-AE1C-4C3EEB4E5C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1285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59"/>
            <a:ext cx="16459200" cy="877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3994526-D3C8-44F0-B27B-6799CBB353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3679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00302"/>
            <a:ext cx="8077200" cy="678894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9296400" y="2400300"/>
            <a:ext cx="8077200" cy="32789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9296400" y="5907884"/>
            <a:ext cx="8077200" cy="328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271FB660-CC65-4BA2-99B5-C2DA74A150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2774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000401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702247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166101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52019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903040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352780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046716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045513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68486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363830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093840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127904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262086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2340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867133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122503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938356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999543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918695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545759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022996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198692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39780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4434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867994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435539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438976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568541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88193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3638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33624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28305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679644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5683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267886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151996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410099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368434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200384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414308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161106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263250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176260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40394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473653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502206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58652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451147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44155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905545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042799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255643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444407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87843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706192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215276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870603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9"/>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7"/>
            <a:ext cx="15773400" cy="2250281"/>
          </a:xfrm>
        </p:spPr>
        <p:txBody>
          <a:bodyPr/>
          <a:lstStyle>
            <a:lvl1pPr marL="0" indent="0">
              <a:buNone/>
              <a:defRPr sz="3600">
                <a:solidFill>
                  <a:schemeClr val="tx1">
                    <a:tint val="75000"/>
                  </a:schemeClr>
                </a:solidFill>
              </a:defRPr>
            </a:lvl1pPr>
            <a:lvl2pPr marL="685835" indent="0">
              <a:buNone/>
              <a:defRPr sz="3000">
                <a:solidFill>
                  <a:schemeClr val="tx1">
                    <a:tint val="75000"/>
                  </a:schemeClr>
                </a:solidFill>
              </a:defRPr>
            </a:lvl2pPr>
            <a:lvl3pPr marL="1371669" indent="0">
              <a:buNone/>
              <a:defRPr sz="2700">
                <a:solidFill>
                  <a:schemeClr val="tx1">
                    <a:tint val="75000"/>
                  </a:schemeClr>
                </a:solidFill>
              </a:defRPr>
            </a:lvl3pPr>
            <a:lvl4pPr marL="2057504" indent="0">
              <a:buNone/>
              <a:defRPr sz="2400">
                <a:solidFill>
                  <a:schemeClr val="tx1">
                    <a:tint val="75000"/>
                  </a:schemeClr>
                </a:solidFill>
              </a:defRPr>
            </a:lvl4pPr>
            <a:lvl5pPr marL="2743337" indent="0">
              <a:buNone/>
              <a:defRPr sz="2400">
                <a:solidFill>
                  <a:schemeClr val="tx1">
                    <a:tint val="75000"/>
                  </a:schemeClr>
                </a:solidFill>
              </a:defRPr>
            </a:lvl5pPr>
            <a:lvl6pPr marL="3429171" indent="0">
              <a:buNone/>
              <a:defRPr sz="2400">
                <a:solidFill>
                  <a:schemeClr val="tx1">
                    <a:tint val="75000"/>
                  </a:schemeClr>
                </a:solidFill>
              </a:defRPr>
            </a:lvl6pPr>
            <a:lvl7pPr marL="4115006" indent="0">
              <a:buNone/>
              <a:defRPr sz="2400">
                <a:solidFill>
                  <a:schemeClr val="tx1">
                    <a:tint val="75000"/>
                  </a:schemeClr>
                </a:solidFill>
              </a:defRPr>
            </a:lvl7pPr>
            <a:lvl8pPr marL="4800840" indent="0">
              <a:buNone/>
              <a:defRPr sz="2400">
                <a:solidFill>
                  <a:schemeClr val="tx1">
                    <a:tint val="75000"/>
                  </a:schemeClr>
                </a:solidFill>
              </a:defRPr>
            </a:lvl8pPr>
            <a:lvl9pPr marL="5486675"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98581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9"/>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9"/>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703745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90"/>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4" y="2521745"/>
            <a:ext cx="7736681"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4"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63261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617413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064099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4"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819476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4"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0"/>
            <a:ext cx="9258300" cy="7310438"/>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endParaRPr lang="zh-CN" altLang="en-US"/>
          </a:p>
        </p:txBody>
      </p:sp>
      <p:sp>
        <p:nvSpPr>
          <p:cNvPr id="4" name="文本占位符 3"/>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29313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BCBB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2/28/2026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411957"/>
            <a:ext cx="164592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14400" y="2400302"/>
            <a:ext cx="16459200" cy="6788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914400" y="9367838"/>
            <a:ext cx="4267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210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6248400" y="9367838"/>
            <a:ext cx="5791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210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13106400" y="9367838"/>
            <a:ext cx="4267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2100">
                <a:latin typeface="Arial" panose="020B0604020202020204" pitchFamily="34" charset="0"/>
              </a:defRPr>
            </a:lvl1pPr>
          </a:lstStyle>
          <a:p>
            <a:pPr fontAlgn="base">
              <a:spcBef>
                <a:spcPct val="0"/>
              </a:spcBef>
              <a:spcAft>
                <a:spcPct val="0"/>
              </a:spcAft>
            </a:pPr>
            <a:fld id="{E371CBFD-5ABF-4CD4-AD6F-47C81CC0D7C9}"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296611245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rtl="0" eaLnBrk="0" fontAlgn="base" hangingPunct="0">
        <a:spcBef>
          <a:spcPct val="0"/>
        </a:spcBef>
        <a:spcAft>
          <a:spcPct val="0"/>
        </a:spcAft>
        <a:defRPr sz="6600">
          <a:solidFill>
            <a:schemeClr val="tx2"/>
          </a:solidFill>
          <a:latin typeface="+mj-lt"/>
          <a:ea typeface="+mj-ea"/>
          <a:cs typeface="+mj-cs"/>
        </a:defRPr>
      </a:lvl1pPr>
      <a:lvl2pPr algn="ctr" rtl="0" eaLnBrk="0" fontAlgn="base" hangingPunct="0">
        <a:spcBef>
          <a:spcPct val="0"/>
        </a:spcBef>
        <a:spcAft>
          <a:spcPct val="0"/>
        </a:spcAft>
        <a:defRPr sz="6600">
          <a:solidFill>
            <a:schemeClr val="tx2"/>
          </a:solidFill>
          <a:latin typeface="Arial" charset="0"/>
        </a:defRPr>
      </a:lvl2pPr>
      <a:lvl3pPr algn="ctr" rtl="0" eaLnBrk="0" fontAlgn="base" hangingPunct="0">
        <a:spcBef>
          <a:spcPct val="0"/>
        </a:spcBef>
        <a:spcAft>
          <a:spcPct val="0"/>
        </a:spcAft>
        <a:defRPr sz="6600">
          <a:solidFill>
            <a:schemeClr val="tx2"/>
          </a:solidFill>
          <a:latin typeface="Arial" charset="0"/>
        </a:defRPr>
      </a:lvl3pPr>
      <a:lvl4pPr algn="ctr" rtl="0" eaLnBrk="0" fontAlgn="base" hangingPunct="0">
        <a:spcBef>
          <a:spcPct val="0"/>
        </a:spcBef>
        <a:spcAft>
          <a:spcPct val="0"/>
        </a:spcAft>
        <a:defRPr sz="6600">
          <a:solidFill>
            <a:schemeClr val="tx2"/>
          </a:solidFill>
          <a:latin typeface="Arial" charset="0"/>
        </a:defRPr>
      </a:lvl4pPr>
      <a:lvl5pPr algn="ctr" rtl="0" eaLnBrk="0" fontAlgn="base" hangingPunct="0">
        <a:spcBef>
          <a:spcPct val="0"/>
        </a:spcBef>
        <a:spcAft>
          <a:spcPct val="0"/>
        </a:spcAft>
        <a:defRPr sz="6600">
          <a:solidFill>
            <a:schemeClr val="tx2"/>
          </a:solidFill>
          <a:latin typeface="Arial" charset="0"/>
        </a:defRPr>
      </a:lvl5pPr>
      <a:lvl6pPr marL="685800" algn="ctr" rtl="0" fontAlgn="base">
        <a:spcBef>
          <a:spcPct val="0"/>
        </a:spcBef>
        <a:spcAft>
          <a:spcPct val="0"/>
        </a:spcAft>
        <a:defRPr sz="6600">
          <a:solidFill>
            <a:schemeClr val="tx2"/>
          </a:solidFill>
          <a:latin typeface="Arial" charset="0"/>
        </a:defRPr>
      </a:lvl6pPr>
      <a:lvl7pPr marL="1371600" algn="ctr" rtl="0" fontAlgn="base">
        <a:spcBef>
          <a:spcPct val="0"/>
        </a:spcBef>
        <a:spcAft>
          <a:spcPct val="0"/>
        </a:spcAft>
        <a:defRPr sz="6600">
          <a:solidFill>
            <a:schemeClr val="tx2"/>
          </a:solidFill>
          <a:latin typeface="Arial" charset="0"/>
        </a:defRPr>
      </a:lvl7pPr>
      <a:lvl8pPr marL="2057400" algn="ctr" rtl="0" fontAlgn="base">
        <a:spcBef>
          <a:spcPct val="0"/>
        </a:spcBef>
        <a:spcAft>
          <a:spcPct val="0"/>
        </a:spcAft>
        <a:defRPr sz="6600">
          <a:solidFill>
            <a:schemeClr val="tx2"/>
          </a:solidFill>
          <a:latin typeface="Arial" charset="0"/>
        </a:defRPr>
      </a:lvl8pPr>
      <a:lvl9pPr marL="2743200" algn="ctr" rtl="0" fontAlgn="base">
        <a:spcBef>
          <a:spcPct val="0"/>
        </a:spcBef>
        <a:spcAft>
          <a:spcPct val="0"/>
        </a:spcAft>
        <a:defRPr sz="6600">
          <a:solidFill>
            <a:schemeClr val="tx2"/>
          </a:solidFill>
          <a:latin typeface="Arial" charset="0"/>
        </a:defRPr>
      </a:lvl9pPr>
    </p:titleStyle>
    <p:bodyStyle>
      <a:lvl1pPr marL="514350" indent="-514350" algn="l" rtl="0" eaLnBrk="0" fontAlgn="base" hangingPunct="0">
        <a:spcBef>
          <a:spcPct val="20000"/>
        </a:spcBef>
        <a:spcAft>
          <a:spcPct val="0"/>
        </a:spcAft>
        <a:buChar char="•"/>
        <a:defRPr sz="4800">
          <a:solidFill>
            <a:schemeClr val="tx1"/>
          </a:solidFill>
          <a:latin typeface="+mn-lt"/>
          <a:ea typeface="+mn-ea"/>
          <a:cs typeface="+mn-cs"/>
        </a:defRPr>
      </a:lvl1pPr>
      <a:lvl2pPr marL="1114425" indent="-428625" algn="l" rtl="0" eaLnBrk="0" fontAlgn="base" hangingPunct="0">
        <a:spcBef>
          <a:spcPct val="20000"/>
        </a:spcBef>
        <a:spcAft>
          <a:spcPct val="0"/>
        </a:spcAft>
        <a:buChar char="–"/>
        <a:defRPr sz="4200">
          <a:solidFill>
            <a:schemeClr val="tx1"/>
          </a:solidFill>
          <a:latin typeface="+mn-lt"/>
        </a:defRPr>
      </a:lvl2pPr>
      <a:lvl3pPr marL="1714500" indent="-342900" algn="l" rtl="0" eaLnBrk="0" fontAlgn="base" hangingPunct="0">
        <a:spcBef>
          <a:spcPct val="20000"/>
        </a:spcBef>
        <a:spcAft>
          <a:spcPct val="0"/>
        </a:spcAft>
        <a:buChar char="•"/>
        <a:defRPr sz="3600">
          <a:solidFill>
            <a:schemeClr val="tx1"/>
          </a:solidFill>
          <a:latin typeface="+mn-lt"/>
        </a:defRPr>
      </a:lvl3pPr>
      <a:lvl4pPr marL="2400300" indent="-342900" algn="l" rtl="0" eaLnBrk="0" fontAlgn="base" hangingPunct="0">
        <a:spcBef>
          <a:spcPct val="20000"/>
        </a:spcBef>
        <a:spcAft>
          <a:spcPct val="0"/>
        </a:spcAft>
        <a:buChar char="–"/>
        <a:defRPr sz="3000">
          <a:solidFill>
            <a:schemeClr val="tx1"/>
          </a:solidFill>
          <a:latin typeface="+mn-lt"/>
        </a:defRPr>
      </a:lvl4pPr>
      <a:lvl5pPr marL="3086100" indent="-342900" algn="l" rtl="0" eaLnBrk="0" fontAlgn="base" hangingPunct="0">
        <a:spcBef>
          <a:spcPct val="20000"/>
        </a:spcBef>
        <a:spcAft>
          <a:spcPct val="0"/>
        </a:spcAft>
        <a:buChar char="»"/>
        <a:defRPr sz="3000">
          <a:solidFill>
            <a:schemeClr val="tx1"/>
          </a:solidFill>
          <a:latin typeface="+mn-lt"/>
        </a:defRPr>
      </a:lvl5pPr>
      <a:lvl6pPr marL="3771900" indent="-342900" algn="l" rtl="0" fontAlgn="base">
        <a:spcBef>
          <a:spcPct val="20000"/>
        </a:spcBef>
        <a:spcAft>
          <a:spcPct val="0"/>
        </a:spcAft>
        <a:buChar char="»"/>
        <a:defRPr sz="3000">
          <a:solidFill>
            <a:schemeClr val="tx1"/>
          </a:solidFill>
          <a:latin typeface="+mn-lt"/>
        </a:defRPr>
      </a:lvl6pPr>
      <a:lvl7pPr marL="4457700" indent="-342900" algn="l" rtl="0" fontAlgn="base">
        <a:spcBef>
          <a:spcPct val="20000"/>
        </a:spcBef>
        <a:spcAft>
          <a:spcPct val="0"/>
        </a:spcAft>
        <a:buChar char="»"/>
        <a:defRPr sz="3000">
          <a:solidFill>
            <a:schemeClr val="tx1"/>
          </a:solidFill>
          <a:latin typeface="+mn-lt"/>
        </a:defRPr>
      </a:lvl7pPr>
      <a:lvl8pPr marL="5143500" indent="-342900" algn="l" rtl="0" fontAlgn="base">
        <a:spcBef>
          <a:spcPct val="20000"/>
        </a:spcBef>
        <a:spcAft>
          <a:spcPct val="0"/>
        </a:spcAft>
        <a:buChar char="»"/>
        <a:defRPr sz="3000">
          <a:solidFill>
            <a:schemeClr val="tx1"/>
          </a:solidFill>
          <a:latin typeface="+mn-lt"/>
        </a:defRPr>
      </a:lvl8pPr>
      <a:lvl9pPr marL="5829300" indent="-342900" algn="l" rtl="0" fontAlgn="base">
        <a:spcBef>
          <a:spcPct val="20000"/>
        </a:spcBef>
        <a:spcAft>
          <a:spcPct val="0"/>
        </a:spcAft>
        <a:buChar char="»"/>
        <a:defRPr sz="3000">
          <a:solidFill>
            <a:schemeClr val="tx1"/>
          </a:solidFill>
          <a:latin typeface="+mn-lt"/>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19649857"/>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984533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411957"/>
            <a:ext cx="164592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14400" y="2400302"/>
            <a:ext cx="16459200" cy="6788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914400" y="9367838"/>
            <a:ext cx="4267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210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6248400" y="9367838"/>
            <a:ext cx="5791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210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13106400" y="9367838"/>
            <a:ext cx="4267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2100">
                <a:latin typeface="Arial" panose="020B0604020202020204" pitchFamily="34" charset="0"/>
              </a:defRPr>
            </a:lvl1pPr>
          </a:lstStyle>
          <a:p>
            <a:pPr fontAlgn="base">
              <a:spcBef>
                <a:spcPct val="0"/>
              </a:spcBef>
              <a:spcAft>
                <a:spcPct val="0"/>
              </a:spcAft>
            </a:pPr>
            <a:fld id="{8243F6D9-8877-4341-A327-038AEBC6AABC}"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16796951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rtl="0" eaLnBrk="0" fontAlgn="base" hangingPunct="0">
        <a:spcBef>
          <a:spcPct val="0"/>
        </a:spcBef>
        <a:spcAft>
          <a:spcPct val="0"/>
        </a:spcAft>
        <a:defRPr sz="6600">
          <a:solidFill>
            <a:schemeClr val="tx2"/>
          </a:solidFill>
          <a:latin typeface="+mj-lt"/>
          <a:ea typeface="+mj-ea"/>
          <a:cs typeface="+mj-cs"/>
        </a:defRPr>
      </a:lvl1pPr>
      <a:lvl2pPr algn="ctr" rtl="0" eaLnBrk="0" fontAlgn="base" hangingPunct="0">
        <a:spcBef>
          <a:spcPct val="0"/>
        </a:spcBef>
        <a:spcAft>
          <a:spcPct val="0"/>
        </a:spcAft>
        <a:defRPr sz="6600">
          <a:solidFill>
            <a:schemeClr val="tx2"/>
          </a:solidFill>
          <a:latin typeface="Arial" charset="0"/>
        </a:defRPr>
      </a:lvl2pPr>
      <a:lvl3pPr algn="ctr" rtl="0" eaLnBrk="0" fontAlgn="base" hangingPunct="0">
        <a:spcBef>
          <a:spcPct val="0"/>
        </a:spcBef>
        <a:spcAft>
          <a:spcPct val="0"/>
        </a:spcAft>
        <a:defRPr sz="6600">
          <a:solidFill>
            <a:schemeClr val="tx2"/>
          </a:solidFill>
          <a:latin typeface="Arial" charset="0"/>
        </a:defRPr>
      </a:lvl3pPr>
      <a:lvl4pPr algn="ctr" rtl="0" eaLnBrk="0" fontAlgn="base" hangingPunct="0">
        <a:spcBef>
          <a:spcPct val="0"/>
        </a:spcBef>
        <a:spcAft>
          <a:spcPct val="0"/>
        </a:spcAft>
        <a:defRPr sz="6600">
          <a:solidFill>
            <a:schemeClr val="tx2"/>
          </a:solidFill>
          <a:latin typeface="Arial" charset="0"/>
        </a:defRPr>
      </a:lvl4pPr>
      <a:lvl5pPr algn="ctr" rtl="0" eaLnBrk="0" fontAlgn="base" hangingPunct="0">
        <a:spcBef>
          <a:spcPct val="0"/>
        </a:spcBef>
        <a:spcAft>
          <a:spcPct val="0"/>
        </a:spcAft>
        <a:defRPr sz="6600">
          <a:solidFill>
            <a:schemeClr val="tx2"/>
          </a:solidFill>
          <a:latin typeface="Arial" charset="0"/>
        </a:defRPr>
      </a:lvl5pPr>
      <a:lvl6pPr marL="685800" algn="ctr" rtl="0" fontAlgn="base">
        <a:spcBef>
          <a:spcPct val="0"/>
        </a:spcBef>
        <a:spcAft>
          <a:spcPct val="0"/>
        </a:spcAft>
        <a:defRPr sz="6600">
          <a:solidFill>
            <a:schemeClr val="tx2"/>
          </a:solidFill>
          <a:latin typeface="Arial" charset="0"/>
        </a:defRPr>
      </a:lvl6pPr>
      <a:lvl7pPr marL="1371600" algn="ctr" rtl="0" fontAlgn="base">
        <a:spcBef>
          <a:spcPct val="0"/>
        </a:spcBef>
        <a:spcAft>
          <a:spcPct val="0"/>
        </a:spcAft>
        <a:defRPr sz="6600">
          <a:solidFill>
            <a:schemeClr val="tx2"/>
          </a:solidFill>
          <a:latin typeface="Arial" charset="0"/>
        </a:defRPr>
      </a:lvl7pPr>
      <a:lvl8pPr marL="2057400" algn="ctr" rtl="0" fontAlgn="base">
        <a:spcBef>
          <a:spcPct val="0"/>
        </a:spcBef>
        <a:spcAft>
          <a:spcPct val="0"/>
        </a:spcAft>
        <a:defRPr sz="6600">
          <a:solidFill>
            <a:schemeClr val="tx2"/>
          </a:solidFill>
          <a:latin typeface="Arial" charset="0"/>
        </a:defRPr>
      </a:lvl8pPr>
      <a:lvl9pPr marL="2743200" algn="ctr" rtl="0" fontAlgn="base">
        <a:spcBef>
          <a:spcPct val="0"/>
        </a:spcBef>
        <a:spcAft>
          <a:spcPct val="0"/>
        </a:spcAft>
        <a:defRPr sz="6600">
          <a:solidFill>
            <a:schemeClr val="tx2"/>
          </a:solidFill>
          <a:latin typeface="Arial" charset="0"/>
        </a:defRPr>
      </a:lvl9pPr>
    </p:titleStyle>
    <p:bodyStyle>
      <a:lvl1pPr marL="514350" indent="-514350" algn="l" rtl="0" eaLnBrk="0" fontAlgn="base" hangingPunct="0">
        <a:spcBef>
          <a:spcPct val="20000"/>
        </a:spcBef>
        <a:spcAft>
          <a:spcPct val="0"/>
        </a:spcAft>
        <a:buChar char="•"/>
        <a:defRPr sz="4800">
          <a:solidFill>
            <a:schemeClr val="tx1"/>
          </a:solidFill>
          <a:latin typeface="+mn-lt"/>
          <a:ea typeface="+mn-ea"/>
          <a:cs typeface="+mn-cs"/>
        </a:defRPr>
      </a:lvl1pPr>
      <a:lvl2pPr marL="1114425" indent="-428625" algn="l" rtl="0" eaLnBrk="0" fontAlgn="base" hangingPunct="0">
        <a:spcBef>
          <a:spcPct val="20000"/>
        </a:spcBef>
        <a:spcAft>
          <a:spcPct val="0"/>
        </a:spcAft>
        <a:buChar char="–"/>
        <a:defRPr sz="4200">
          <a:solidFill>
            <a:schemeClr val="tx1"/>
          </a:solidFill>
          <a:latin typeface="+mn-lt"/>
        </a:defRPr>
      </a:lvl2pPr>
      <a:lvl3pPr marL="1714500" indent="-342900" algn="l" rtl="0" eaLnBrk="0" fontAlgn="base" hangingPunct="0">
        <a:spcBef>
          <a:spcPct val="20000"/>
        </a:spcBef>
        <a:spcAft>
          <a:spcPct val="0"/>
        </a:spcAft>
        <a:buChar char="•"/>
        <a:defRPr sz="3600">
          <a:solidFill>
            <a:schemeClr val="tx1"/>
          </a:solidFill>
          <a:latin typeface="+mn-lt"/>
        </a:defRPr>
      </a:lvl3pPr>
      <a:lvl4pPr marL="2400300" indent="-342900" algn="l" rtl="0" eaLnBrk="0" fontAlgn="base" hangingPunct="0">
        <a:spcBef>
          <a:spcPct val="20000"/>
        </a:spcBef>
        <a:spcAft>
          <a:spcPct val="0"/>
        </a:spcAft>
        <a:buChar char="–"/>
        <a:defRPr sz="3000">
          <a:solidFill>
            <a:schemeClr val="tx1"/>
          </a:solidFill>
          <a:latin typeface="+mn-lt"/>
        </a:defRPr>
      </a:lvl4pPr>
      <a:lvl5pPr marL="3086100" indent="-342900" algn="l" rtl="0" eaLnBrk="0" fontAlgn="base" hangingPunct="0">
        <a:spcBef>
          <a:spcPct val="20000"/>
        </a:spcBef>
        <a:spcAft>
          <a:spcPct val="0"/>
        </a:spcAft>
        <a:buChar char="»"/>
        <a:defRPr sz="3000">
          <a:solidFill>
            <a:schemeClr val="tx1"/>
          </a:solidFill>
          <a:latin typeface="+mn-lt"/>
        </a:defRPr>
      </a:lvl5pPr>
      <a:lvl6pPr marL="3771900" indent="-342900" algn="l" rtl="0" fontAlgn="base">
        <a:spcBef>
          <a:spcPct val="20000"/>
        </a:spcBef>
        <a:spcAft>
          <a:spcPct val="0"/>
        </a:spcAft>
        <a:buChar char="»"/>
        <a:defRPr sz="3000">
          <a:solidFill>
            <a:schemeClr val="tx1"/>
          </a:solidFill>
          <a:latin typeface="+mn-lt"/>
        </a:defRPr>
      </a:lvl6pPr>
      <a:lvl7pPr marL="4457700" indent="-342900" algn="l" rtl="0" fontAlgn="base">
        <a:spcBef>
          <a:spcPct val="20000"/>
        </a:spcBef>
        <a:spcAft>
          <a:spcPct val="0"/>
        </a:spcAft>
        <a:buChar char="»"/>
        <a:defRPr sz="3000">
          <a:solidFill>
            <a:schemeClr val="tx1"/>
          </a:solidFill>
          <a:latin typeface="+mn-lt"/>
        </a:defRPr>
      </a:lvl7pPr>
      <a:lvl8pPr marL="5143500" indent="-342900" algn="l" rtl="0" fontAlgn="base">
        <a:spcBef>
          <a:spcPct val="20000"/>
        </a:spcBef>
        <a:spcAft>
          <a:spcPct val="0"/>
        </a:spcAft>
        <a:buChar char="»"/>
        <a:defRPr sz="3000">
          <a:solidFill>
            <a:schemeClr val="tx1"/>
          </a:solidFill>
          <a:latin typeface="+mn-lt"/>
        </a:defRPr>
      </a:lvl8pPr>
      <a:lvl9pPr marL="5829300" indent="-342900" algn="l" rtl="0" fontAlgn="base">
        <a:spcBef>
          <a:spcPct val="20000"/>
        </a:spcBef>
        <a:spcAft>
          <a:spcPct val="0"/>
        </a:spcAft>
        <a:buChar char="»"/>
        <a:defRPr sz="3000">
          <a:solidFill>
            <a:schemeClr val="tx1"/>
          </a:solidFill>
          <a:latin typeface="+mn-lt"/>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9573004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8343654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214225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529727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0682287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9"/>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5915AC8B-95B6-45DB-8114-546E2664D038}" type="datetimeFigureOut">
              <a:rPr lang="zh-CN" altLang="en-US" smtClean="0">
                <a:solidFill>
                  <a:prstClr val="black">
                    <a:tint val="75000"/>
                  </a:prstClr>
                </a:solidFill>
              </a:rPr>
              <a:pPr/>
              <a:t>2026/2/28</a:t>
            </a:fld>
            <a:endParaRPr lang="zh-CN" altLang="en-US">
              <a:solidFill>
                <a:prstClr val="black">
                  <a:tint val="75000"/>
                </a:prstClr>
              </a:solidFill>
            </a:endParaRPr>
          </a:p>
        </p:txBody>
      </p:sp>
      <p:sp>
        <p:nvSpPr>
          <p:cNvPr id="5" name="页脚占位符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AB5A729-F40E-4836-82E8-4A692D72DAD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70997288"/>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9.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0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ames PPT 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9822" y="-23315"/>
            <a:ext cx="13716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WordArt 3"/>
          <p:cNvSpPr>
            <a:spLocks noChangeArrowheads="1" noChangeShapeType="1" noTextEdit="1"/>
          </p:cNvSpPr>
          <p:nvPr/>
        </p:nvSpPr>
        <p:spPr bwMode="auto">
          <a:xfrm>
            <a:off x="3726656" y="1481138"/>
            <a:ext cx="10970421" cy="7236618"/>
          </a:xfrm>
          <a:prstGeom prst="rect">
            <a:avLst/>
          </a:prstGeom>
        </p:spPr>
        <p:txBody>
          <a:bodyPr spcFirstLastPara="1" wrap="none" fromWordArt="1">
            <a:prstTxWarp prst="textArchUp">
              <a:avLst>
                <a:gd name="adj" fmla="val 9217980"/>
              </a:avLst>
            </a:prstTxWarp>
          </a:bodyPr>
          <a:lstStyle/>
          <a:p>
            <a:pPr algn="ctr" eaLnBrk="0" fontAlgn="base" hangingPunct="0">
              <a:spcBef>
                <a:spcPct val="0"/>
              </a:spcBef>
              <a:spcAft>
                <a:spcPct val="0"/>
              </a:spcAft>
              <a:defRPr/>
            </a:pPr>
            <a:r>
              <a:rPr lang="en-US" sz="5400" b="1" u="sng" kern="10" dirty="0">
                <a:ln w="9525">
                  <a:solidFill>
                    <a:srgbClr val="000000"/>
                  </a:solidFill>
                  <a:round/>
                  <a:headEnd/>
                  <a:tailEnd/>
                </a:ln>
                <a:solidFill>
                  <a:srgbClr val="FF0000"/>
                </a:solidFill>
                <a:latin typeface="Times New Roman"/>
                <a:cs typeface="Times New Roman"/>
              </a:rPr>
              <a:t>CHÀO MỪNH QUÝ THẦY CÔ DỰ GIỜ THĂM LỚP!</a:t>
            </a:r>
          </a:p>
        </p:txBody>
      </p:sp>
      <p:sp>
        <p:nvSpPr>
          <p:cNvPr id="47108" name="AutoShape 4"/>
          <p:cNvSpPr>
            <a:spLocks noChangeArrowheads="1"/>
          </p:cNvSpPr>
          <p:nvPr/>
        </p:nvSpPr>
        <p:spPr bwMode="auto">
          <a:xfrm>
            <a:off x="3200400" y="7772400"/>
            <a:ext cx="12230100" cy="1828800"/>
          </a:xfrm>
          <a:prstGeom prst="ribbon2">
            <a:avLst>
              <a:gd name="adj1" fmla="val 12500"/>
              <a:gd name="adj2" fmla="val 50000"/>
            </a:avLst>
          </a:pr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n w="12700">
            <a:solidFill>
              <a:srgbClr val="EAEAEA"/>
            </a:solidFill>
            <a:round/>
            <a:headEnd/>
            <a:tailEnd/>
          </a:ln>
          <a:effectLst>
            <a:outerShdw dist="35921" dir="2700000" sy="50000" kx="2115830" algn="bl" rotWithShape="0">
              <a:srgbClr val="C0C0C0">
                <a:alpha val="79999"/>
              </a:srgbClr>
            </a:outerShdw>
          </a:effectLst>
        </p:spPr>
        <p:txBody>
          <a:bodyPr wrap="none" anchor="ct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ctr" fontAlgn="base">
              <a:spcBef>
                <a:spcPct val="0"/>
              </a:spcBef>
              <a:spcAft>
                <a:spcPct val="0"/>
              </a:spcAft>
            </a:pPr>
            <a:endParaRPr lang="en-US" sz="2700" b="1" u="sng" dirty="0">
              <a:solidFill>
                <a:srgbClr val="000000"/>
              </a:solidFill>
              <a:latin typeface="Arial" panose="020B0604020202020204" pitchFamily="34" charset="0"/>
              <a:cs typeface="Arial" panose="020B0604020202020204" pitchFamily="34" charset="0"/>
            </a:endParaRPr>
          </a:p>
        </p:txBody>
      </p:sp>
      <p:sp>
        <p:nvSpPr>
          <p:cNvPr id="2053" name="Text Box 5"/>
          <p:cNvSpPr txBox="1">
            <a:spLocks noChangeArrowheads="1"/>
          </p:cNvSpPr>
          <p:nvPr/>
        </p:nvSpPr>
        <p:spPr bwMode="auto">
          <a:xfrm>
            <a:off x="5305424" y="5829300"/>
            <a:ext cx="8467136" cy="923330"/>
          </a:xfrm>
          <a:prstGeom prst="rect">
            <a:avLst/>
          </a:prstGeom>
          <a:noFill/>
          <a:ln>
            <a:noFill/>
          </a:ln>
          <a:effectLst>
            <a:outerShdw dist="35921" dir="2700000" sy="50000" kx="2115830" algn="bl" rotWithShape="0">
              <a:schemeClr val="bg2">
                <a:alpha val="7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ctr" fontAlgn="base">
              <a:spcBef>
                <a:spcPct val="50000"/>
              </a:spcBef>
              <a:spcAft>
                <a:spcPct val="0"/>
              </a:spcAft>
            </a:pPr>
            <a:r>
              <a:rPr lang="en-US" sz="5400" b="1" dirty="0">
                <a:solidFill>
                  <a:srgbClr val="000099"/>
                </a:solidFill>
                <a:cs typeface="Arial" panose="020B0604020202020204" pitchFamily="34" charset="0"/>
              </a:rPr>
              <a:t>  </a:t>
            </a:r>
            <a:r>
              <a:rPr lang="en-US" sz="5400" b="1" dirty="0" err="1">
                <a:solidFill>
                  <a:srgbClr val="000099"/>
                </a:solidFill>
                <a:latin typeface="Arial" panose="020B0604020202020204" pitchFamily="34" charset="0"/>
                <a:cs typeface="Arial" panose="020B0604020202020204" pitchFamily="34" charset="0"/>
              </a:rPr>
              <a:t>Môn:Ngữ</a:t>
            </a:r>
            <a:r>
              <a:rPr lang="en-US" sz="5400" b="1" dirty="0">
                <a:solidFill>
                  <a:srgbClr val="000099"/>
                </a:solidFill>
                <a:latin typeface="Arial" panose="020B0604020202020204" pitchFamily="34" charset="0"/>
                <a:cs typeface="Arial" panose="020B0604020202020204" pitchFamily="34" charset="0"/>
              </a:rPr>
              <a:t> </a:t>
            </a:r>
            <a:r>
              <a:rPr lang="en-US" sz="5400" b="1" dirty="0" err="1">
                <a:solidFill>
                  <a:srgbClr val="000099"/>
                </a:solidFill>
                <a:latin typeface="Arial" panose="020B0604020202020204" pitchFamily="34" charset="0"/>
                <a:cs typeface="Arial" panose="020B0604020202020204" pitchFamily="34" charset="0"/>
              </a:rPr>
              <a:t>văn</a:t>
            </a:r>
            <a:r>
              <a:rPr lang="en-US" sz="5400" b="1" dirty="0">
                <a:solidFill>
                  <a:srgbClr val="000099"/>
                </a:solidFill>
                <a:latin typeface="Arial" panose="020B0604020202020204" pitchFamily="34" charset="0"/>
                <a:cs typeface="Arial" panose="020B0604020202020204" pitchFamily="34" charset="0"/>
              </a:rPr>
              <a:t> - </a:t>
            </a:r>
            <a:r>
              <a:rPr lang="en-US" sz="5400" b="1" dirty="0" err="1">
                <a:solidFill>
                  <a:srgbClr val="000099"/>
                </a:solidFill>
                <a:latin typeface="Arial" panose="020B0604020202020204" pitchFamily="34" charset="0"/>
                <a:cs typeface="Arial" panose="020B0604020202020204" pitchFamily="34" charset="0"/>
              </a:rPr>
              <a:t>Lớp</a:t>
            </a:r>
            <a:r>
              <a:rPr lang="en-US" sz="5400" b="1" dirty="0">
                <a:solidFill>
                  <a:srgbClr val="000099"/>
                </a:solidFill>
                <a:latin typeface="Arial" panose="020B0604020202020204" pitchFamily="34" charset="0"/>
                <a:cs typeface="Arial" panose="020B0604020202020204" pitchFamily="34" charset="0"/>
              </a:rPr>
              <a:t> </a:t>
            </a:r>
            <a:r>
              <a:rPr lang="en-US" sz="5400" b="1" dirty="0" smtClean="0">
                <a:solidFill>
                  <a:srgbClr val="000099"/>
                </a:solidFill>
                <a:latin typeface="Arial" panose="020B0604020202020204" pitchFamily="34" charset="0"/>
                <a:cs typeface="Arial" panose="020B0604020202020204" pitchFamily="34" charset="0"/>
              </a:rPr>
              <a:t>8A4</a:t>
            </a:r>
            <a:endParaRPr lang="en-US" sz="5400" b="1" dirty="0">
              <a:solidFill>
                <a:srgbClr val="000099"/>
              </a:solidFill>
              <a:latin typeface="Arial" panose="020B0604020202020204" pitchFamily="34" charset="0"/>
              <a:cs typeface="Arial" panose="020B0604020202020204" pitchFamily="34" charset="0"/>
            </a:endParaRPr>
          </a:p>
        </p:txBody>
      </p:sp>
      <p:pic>
        <p:nvPicPr>
          <p:cNvPr id="2054" name="Picture 6" descr="22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96302" y="3507582"/>
            <a:ext cx="72152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descr="2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1100" y="3657600"/>
            <a:ext cx="13716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7186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47107"/>
                                        </p:tgtEl>
                                        <p:attrNameLst>
                                          <p:attrName>style.visibility</p:attrName>
                                        </p:attrNameLst>
                                      </p:cBhvr>
                                      <p:to>
                                        <p:strVal val="visible"/>
                                      </p:to>
                                    </p:set>
                                    <p:animEffect transition="in" filter="dissolve">
                                      <p:cBhvr>
                                        <p:cTn id="7" dur="500"/>
                                        <p:tgtEl>
                                          <p:spTgt spid="4710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7108"/>
                                        </p:tgtEl>
                                        <p:attrNameLst>
                                          <p:attrName>style.visibility</p:attrName>
                                        </p:attrNameLst>
                                      </p:cBhvr>
                                      <p:to>
                                        <p:strVal val="visible"/>
                                      </p:to>
                                    </p:set>
                                    <p:animEffect transition="in" filter="dissolve">
                                      <p:cBhvr>
                                        <p:cTn id="10" dur="500"/>
                                        <p:tgtEl>
                                          <p:spTgt spid="47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xmlns="" id="{E91DC736-0EF8-4F87-9146-EBF1D2EE4D3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han đề Vừa nhắm mắt vừa mở cửa sổ gợi điều thú vị gì? - HoaTieu.vn">
            <a:extLst>
              <a:ext uri="{FF2B5EF4-FFF2-40B4-BE49-F238E27FC236}">
                <a16:creationId xmlns:a16="http://schemas.microsoft.com/office/drawing/2014/main" xmlns="" id="{D473DEBB-0C21-2B22-1EA2-AE4CABB6CD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90" r="23706" b="1"/>
          <a:stretch/>
        </p:blipFill>
        <p:spPr bwMode="auto">
          <a:xfrm>
            <a:off x="5285232" y="10"/>
            <a:ext cx="13002768"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xmlns="" id="{097CD68E-23E3-4007-8847-CD0944C4F7B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4634901" cy="10287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xmlns="" id="{B46D814F-DF8E-26FC-A680-B021D2A1C3B1}"/>
              </a:ext>
            </a:extLst>
          </p:cNvPr>
          <p:cNvSpPr txBox="1"/>
          <p:nvPr/>
        </p:nvSpPr>
        <p:spPr>
          <a:xfrm>
            <a:off x="152400" y="2700011"/>
            <a:ext cx="8458200" cy="2367290"/>
          </a:xfrm>
          <a:prstGeom prst="rect">
            <a:avLst/>
          </a:prstGeom>
        </p:spPr>
        <p:txBody>
          <a:bodyPr vert="horz" lIns="91440" tIns="45720" rIns="91440" bIns="45720" rtlCol="0" anchor="b">
            <a:noAutofit/>
          </a:bodyPr>
          <a:lstStyle/>
          <a:p>
            <a:pPr>
              <a:spcBef>
                <a:spcPct val="0"/>
              </a:spcBef>
            </a:pPr>
            <a:r>
              <a:rPr lang="en-US" sz="4400" b="1" dirty="0" smtClean="0">
                <a:solidFill>
                  <a:srgbClr val="FF0000"/>
                </a:solidFill>
                <a:latin typeface="Times New Roman" panose="02020603050405020304" pitchFamily="18" charset="0"/>
                <a:ea typeface="+mj-ea"/>
                <a:cs typeface="Times New Roman" panose="02020603050405020304" pitchFamily="18" charset="0"/>
              </a:rPr>
              <a:t>II. </a:t>
            </a:r>
            <a:r>
              <a:rPr lang="en-US" sz="4400" b="1" dirty="0" err="1" smtClean="0">
                <a:solidFill>
                  <a:srgbClr val="FF0000"/>
                </a:solidFill>
                <a:latin typeface="Times New Roman" panose="02020603050405020304" pitchFamily="18" charset="0"/>
                <a:ea typeface="+mj-ea"/>
                <a:cs typeface="Times New Roman" panose="02020603050405020304" pitchFamily="18" charset="0"/>
              </a:rPr>
              <a:t>Phân</a:t>
            </a:r>
            <a:r>
              <a:rPr lang="en-US" sz="4400" b="1" dirty="0" smtClean="0">
                <a:solidFill>
                  <a:srgbClr val="FF0000"/>
                </a:solidFill>
                <a:latin typeface="Times New Roman" panose="02020603050405020304" pitchFamily="18" charset="0"/>
                <a:ea typeface="+mj-ea"/>
                <a:cs typeface="Times New Roman" panose="02020603050405020304" pitchFamily="18" charset="0"/>
              </a:rPr>
              <a:t> </a:t>
            </a:r>
            <a:r>
              <a:rPr lang="en-US" sz="4400" b="1" dirty="0" err="1" smtClean="0">
                <a:solidFill>
                  <a:srgbClr val="FF0000"/>
                </a:solidFill>
                <a:latin typeface="Times New Roman" panose="02020603050405020304" pitchFamily="18" charset="0"/>
                <a:ea typeface="+mj-ea"/>
                <a:cs typeface="Times New Roman" panose="02020603050405020304" pitchFamily="18" charset="0"/>
              </a:rPr>
              <a:t>tích</a:t>
            </a:r>
            <a:r>
              <a:rPr lang="en-US" sz="4400" b="1" dirty="0" smtClean="0">
                <a:solidFill>
                  <a:srgbClr val="FF0000"/>
                </a:solidFill>
                <a:latin typeface="Times New Roman" panose="02020603050405020304" pitchFamily="18" charset="0"/>
                <a:ea typeface="+mj-ea"/>
                <a:cs typeface="Times New Roman" panose="02020603050405020304" pitchFamily="18" charset="0"/>
              </a:rPr>
              <a:t> </a:t>
            </a:r>
            <a:r>
              <a:rPr lang="en-US" sz="4400" b="1" dirty="0" err="1" smtClean="0">
                <a:solidFill>
                  <a:srgbClr val="FF0000"/>
                </a:solidFill>
                <a:latin typeface="Times New Roman" panose="02020603050405020304" pitchFamily="18" charset="0"/>
                <a:ea typeface="+mj-ea"/>
                <a:cs typeface="Times New Roman" panose="02020603050405020304" pitchFamily="18" charset="0"/>
              </a:rPr>
              <a:t>bài</a:t>
            </a:r>
            <a:r>
              <a:rPr lang="en-US" sz="4400" b="1" dirty="0" smtClean="0">
                <a:solidFill>
                  <a:srgbClr val="FF0000"/>
                </a:solidFill>
                <a:latin typeface="Times New Roman" panose="02020603050405020304" pitchFamily="18" charset="0"/>
                <a:ea typeface="+mj-ea"/>
                <a:cs typeface="Times New Roman" panose="02020603050405020304" pitchFamily="18" charset="0"/>
              </a:rPr>
              <a:t> </a:t>
            </a:r>
            <a:r>
              <a:rPr lang="en-US" sz="4400" b="1" dirty="0" err="1" smtClean="0">
                <a:solidFill>
                  <a:srgbClr val="FF0000"/>
                </a:solidFill>
                <a:latin typeface="Times New Roman" panose="02020603050405020304" pitchFamily="18" charset="0"/>
                <a:ea typeface="+mj-ea"/>
                <a:cs typeface="Times New Roman" panose="02020603050405020304" pitchFamily="18" charset="0"/>
              </a:rPr>
              <a:t>viết</a:t>
            </a:r>
            <a:r>
              <a:rPr lang="en-US" sz="4400" b="1" dirty="0" smtClean="0">
                <a:solidFill>
                  <a:srgbClr val="FF0000"/>
                </a:solidFill>
                <a:latin typeface="Times New Roman" panose="02020603050405020304" pitchFamily="18" charset="0"/>
                <a:ea typeface="+mj-ea"/>
                <a:cs typeface="Times New Roman" panose="02020603050405020304" pitchFamily="18" charset="0"/>
              </a:rPr>
              <a:t> </a:t>
            </a:r>
            <a:r>
              <a:rPr lang="en-US" sz="4400" b="1" dirty="0" err="1" smtClean="0">
                <a:solidFill>
                  <a:srgbClr val="FF0000"/>
                </a:solidFill>
                <a:latin typeface="Times New Roman" panose="02020603050405020304" pitchFamily="18" charset="0"/>
                <a:ea typeface="+mj-ea"/>
                <a:cs typeface="Times New Roman" panose="02020603050405020304" pitchFamily="18" charset="0"/>
              </a:rPr>
              <a:t>tham</a:t>
            </a:r>
            <a:r>
              <a:rPr lang="en-US" sz="4400" b="1" dirty="0" smtClean="0">
                <a:solidFill>
                  <a:srgbClr val="FF0000"/>
                </a:solidFill>
                <a:latin typeface="Times New Roman" panose="02020603050405020304" pitchFamily="18" charset="0"/>
                <a:ea typeface="+mj-ea"/>
                <a:cs typeface="Times New Roman" panose="02020603050405020304" pitchFamily="18" charset="0"/>
              </a:rPr>
              <a:t> </a:t>
            </a:r>
            <a:r>
              <a:rPr lang="en-US" sz="4400" b="1" dirty="0" err="1" smtClean="0">
                <a:solidFill>
                  <a:srgbClr val="FF0000"/>
                </a:solidFill>
                <a:latin typeface="Times New Roman" panose="02020603050405020304" pitchFamily="18" charset="0"/>
                <a:ea typeface="+mj-ea"/>
                <a:cs typeface="Times New Roman" panose="02020603050405020304" pitchFamily="18" charset="0"/>
              </a:rPr>
              <a:t>khảo</a:t>
            </a:r>
            <a:endParaRPr lang="en-US" sz="4400" b="1" dirty="0" smtClean="0">
              <a:solidFill>
                <a:srgbClr val="FF0000"/>
              </a:solidFill>
              <a:latin typeface="Times New Roman" panose="02020603050405020304" pitchFamily="18" charset="0"/>
              <a:ea typeface="+mj-ea"/>
              <a:cs typeface="Times New Roman" panose="02020603050405020304" pitchFamily="18" charset="0"/>
            </a:endParaRPr>
          </a:p>
          <a:p>
            <a:pPr algn="ctr">
              <a:spcBef>
                <a:spcPct val="0"/>
              </a:spcBef>
            </a:pPr>
            <a:r>
              <a:rPr lang="en-US" sz="4000" b="1" dirty="0" err="1" smtClean="0">
                <a:latin typeface="Times New Roman" panose="02020603050405020304" pitchFamily="18" charset="0"/>
                <a:ea typeface="+mj-ea"/>
                <a:cs typeface="Times New Roman" panose="02020603050405020304" pitchFamily="18" charset="0"/>
              </a:rPr>
              <a:t>Bài</a:t>
            </a:r>
            <a:r>
              <a:rPr lang="en-US" sz="4000" b="1" dirty="0" smtClean="0">
                <a:latin typeface="Times New Roman" panose="02020603050405020304" pitchFamily="18" charset="0"/>
                <a:ea typeface="+mj-ea"/>
                <a:cs typeface="Times New Roman" panose="02020603050405020304" pitchFamily="18" charset="0"/>
              </a:rPr>
              <a:t> </a:t>
            </a:r>
            <a:r>
              <a:rPr lang="en-US" sz="4000" b="1" dirty="0" err="1" smtClean="0">
                <a:latin typeface="Times New Roman" panose="02020603050405020304" pitchFamily="18" charset="0"/>
                <a:ea typeface="+mj-ea"/>
                <a:cs typeface="Times New Roman" panose="02020603050405020304" pitchFamily="18" charset="0"/>
              </a:rPr>
              <a:t>văn</a:t>
            </a:r>
            <a:r>
              <a:rPr lang="en-US" sz="4000" dirty="0" smtClean="0">
                <a:latin typeface="Times New Roman" panose="02020603050405020304" pitchFamily="18" charset="0"/>
                <a:ea typeface="+mj-ea"/>
                <a:cs typeface="Times New Roman" panose="02020603050405020304" pitchFamily="18" charset="0"/>
              </a:rPr>
              <a:t>:</a:t>
            </a:r>
          </a:p>
          <a:p>
            <a:pPr algn="ctr">
              <a:spcBef>
                <a:spcPct val="0"/>
              </a:spcBef>
            </a:pPr>
            <a:r>
              <a:rPr lang="en-US" sz="4000" dirty="0" err="1" smtClean="0">
                <a:latin typeface="Times New Roman" panose="02020603050405020304" pitchFamily="18" charset="0"/>
                <a:ea typeface="+mj-ea"/>
                <a:cs typeface="Times New Roman" panose="02020603050405020304" pitchFamily="18" charset="0"/>
              </a:rPr>
              <a:t>Hãy</a:t>
            </a:r>
            <a:r>
              <a:rPr lang="en-US" sz="4000" dirty="0" smtClean="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v</a:t>
            </a:r>
            <a:r>
              <a:rPr lang="en-US" sz="4000" dirty="0" err="1" smtClean="0">
                <a:latin typeface="Times New Roman" panose="02020603050405020304" pitchFamily="18" charset="0"/>
                <a:ea typeface="+mj-ea"/>
                <a:cs typeface="Times New Roman" panose="02020603050405020304" pitchFamily="18" charset="0"/>
              </a:rPr>
              <a:t>ừa</a:t>
            </a:r>
            <a:r>
              <a:rPr lang="en-US" sz="4000" dirty="0" smtClean="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nhắm</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mắt</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vừa</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mở</a:t>
            </a:r>
            <a:r>
              <a:rPr lang="en-US" sz="4000" dirty="0">
                <a:latin typeface="Times New Roman" panose="02020603050405020304" pitchFamily="18" charset="0"/>
                <a:ea typeface="+mj-ea"/>
                <a:cs typeface="Times New Roman" panose="02020603050405020304" pitchFamily="18" charset="0"/>
              </a:rPr>
              <a:t> của </a:t>
            </a:r>
            <a:r>
              <a:rPr lang="en-US" sz="4000" dirty="0" err="1">
                <a:latin typeface="Times New Roman" panose="02020603050405020304" pitchFamily="18" charset="0"/>
                <a:ea typeface="+mj-ea"/>
                <a:cs typeface="Times New Roman" panose="02020603050405020304" pitchFamily="18" charset="0"/>
              </a:rPr>
              <a:t>sổ</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để</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cảm</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nhận</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vẻ</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đẹp</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kì</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diệu</a:t>
            </a:r>
            <a:r>
              <a:rPr lang="en-US" sz="4000" dirty="0">
                <a:latin typeface="Times New Roman" panose="02020603050405020304" pitchFamily="18" charset="0"/>
                <a:ea typeface="+mj-ea"/>
                <a:cs typeface="Times New Roman" panose="02020603050405020304" pitchFamily="18" charset="0"/>
              </a:rPr>
              <a:t> </a:t>
            </a:r>
            <a:r>
              <a:rPr lang="en-US" sz="4000" dirty="0" smtClean="0">
                <a:latin typeface="Times New Roman" panose="02020603050405020304" pitchFamily="18" charset="0"/>
                <a:ea typeface="+mj-ea"/>
                <a:cs typeface="Times New Roman" panose="02020603050405020304" pitchFamily="18" charset="0"/>
              </a:rPr>
              <a:t>của </a:t>
            </a:r>
            <a:r>
              <a:rPr lang="en-US" sz="4000" dirty="0" err="1">
                <a:latin typeface="Times New Roman" panose="02020603050405020304" pitchFamily="18" charset="0"/>
                <a:ea typeface="+mj-ea"/>
                <a:cs typeface="Times New Roman" panose="02020603050405020304" pitchFamily="18" charset="0"/>
              </a:rPr>
              <a:t>cuộc</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sống</a:t>
            </a:r>
            <a:r>
              <a:rPr lang="en-US" sz="4000" dirty="0">
                <a:latin typeface="Times New Roman" panose="02020603050405020304" pitchFamily="18" charset="0"/>
                <a:ea typeface="+mj-ea"/>
                <a:cs typeface="Times New Roman" panose="02020603050405020304" pitchFamily="18" charset="0"/>
              </a:rPr>
              <a:t>.</a:t>
            </a:r>
          </a:p>
        </p:txBody>
      </p:sp>
      <p:sp>
        <p:nvSpPr>
          <p:cNvPr id="1037" name="Rectangle 1036">
            <a:extLst>
              <a:ext uri="{FF2B5EF4-FFF2-40B4-BE49-F238E27FC236}">
                <a16:creationId xmlns:a16="http://schemas.microsoft.com/office/drawing/2014/main" xmlns=""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21543" y="6820380"/>
            <a:ext cx="5966460" cy="27432"/>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137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7" name="TextBox 6">
            <a:extLst>
              <a:ext uri="{FF2B5EF4-FFF2-40B4-BE49-F238E27FC236}">
                <a16:creationId xmlns:a16="http://schemas.microsoft.com/office/drawing/2014/main" xmlns="" id="{5E9F28BD-0AE1-A3C0-925E-CDA027974CC6}"/>
              </a:ext>
            </a:extLst>
          </p:cNvPr>
          <p:cNvSpPr txBox="1"/>
          <p:nvPr/>
        </p:nvSpPr>
        <p:spPr>
          <a:xfrm>
            <a:off x="533064" y="235374"/>
            <a:ext cx="17450135" cy="1815882"/>
          </a:xfrm>
          <a:prstGeom prst="rect">
            <a:avLst/>
          </a:prstGeom>
          <a:noFill/>
        </p:spPr>
        <p:txBody>
          <a:bodyPr wrap="square">
            <a:spAutoFit/>
          </a:bodyPr>
          <a:lstStyle/>
          <a:p>
            <a:pPr marL="685800" marR="296228">
              <a:tabLst>
                <a:tab pos="637223" algn="l"/>
              </a:tabLst>
            </a:pPr>
            <a:r>
              <a:rPr lang="en-US" sz="4000" b="1" dirty="0">
                <a:solidFill>
                  <a:srgbClr val="FF0000"/>
                </a:solidFill>
                <a:highlight>
                  <a:srgbClr val="FFFFFF"/>
                </a:highlight>
                <a:ea typeface="Times New Roman" panose="02020603050405020304" pitchFamily="18" charset="0"/>
              </a:rPr>
              <a:t>II. </a:t>
            </a:r>
            <a:r>
              <a:rPr lang="en-US" sz="4000" b="1" dirty="0" err="1">
                <a:solidFill>
                  <a:srgbClr val="FF0000"/>
                </a:solidFill>
                <a:highlight>
                  <a:srgbClr val="FFFFFF"/>
                </a:highlight>
                <a:ea typeface="Times New Roman" panose="02020603050405020304" pitchFamily="18" charset="0"/>
              </a:rPr>
              <a:t>P</a:t>
            </a:r>
            <a:r>
              <a:rPr lang="en-US" sz="4000" b="1" dirty="0" err="1" smtClean="0">
                <a:solidFill>
                  <a:srgbClr val="FF0000"/>
                </a:solidFill>
                <a:highlight>
                  <a:srgbClr val="FFFFFF"/>
                </a:highlight>
                <a:ea typeface="Times New Roman" panose="02020603050405020304" pitchFamily="18" charset="0"/>
              </a:rPr>
              <a:t>hân</a:t>
            </a:r>
            <a:r>
              <a:rPr lang="en-US" sz="4000" b="1" dirty="0" smtClean="0">
                <a:solidFill>
                  <a:srgbClr val="FF0000"/>
                </a:solidFill>
                <a:highlight>
                  <a:srgbClr val="FFFFFF"/>
                </a:highlight>
                <a:ea typeface="Times New Roman" panose="02020603050405020304" pitchFamily="18" charset="0"/>
              </a:rPr>
              <a:t> </a:t>
            </a:r>
            <a:r>
              <a:rPr lang="en-US" sz="4000" b="1" dirty="0" err="1">
                <a:solidFill>
                  <a:srgbClr val="FF0000"/>
                </a:solidFill>
                <a:highlight>
                  <a:srgbClr val="FFFFFF"/>
                </a:highlight>
                <a:ea typeface="Times New Roman" panose="02020603050405020304" pitchFamily="18" charset="0"/>
              </a:rPr>
              <a:t>tích</a:t>
            </a:r>
            <a:r>
              <a:rPr lang="en-US" sz="4000" b="1" dirty="0">
                <a:solidFill>
                  <a:srgbClr val="FF0000"/>
                </a:solidFill>
                <a:highlight>
                  <a:srgbClr val="FFFFFF"/>
                </a:highlight>
                <a:ea typeface="Times New Roman" panose="02020603050405020304" pitchFamily="18" charset="0"/>
              </a:rPr>
              <a:t> </a:t>
            </a:r>
            <a:r>
              <a:rPr lang="en-US" sz="4000" b="1" dirty="0" err="1">
                <a:solidFill>
                  <a:srgbClr val="FF0000"/>
                </a:solidFill>
                <a:highlight>
                  <a:srgbClr val="FFFFFF"/>
                </a:highlight>
                <a:ea typeface="Times New Roman" panose="02020603050405020304" pitchFamily="18" charset="0"/>
              </a:rPr>
              <a:t>bài</a:t>
            </a:r>
            <a:r>
              <a:rPr lang="en-US" sz="4000" b="1" dirty="0">
                <a:solidFill>
                  <a:srgbClr val="FF0000"/>
                </a:solidFill>
                <a:highlight>
                  <a:srgbClr val="FFFFFF"/>
                </a:highlight>
                <a:ea typeface="Times New Roman" panose="02020603050405020304" pitchFamily="18" charset="0"/>
              </a:rPr>
              <a:t> viết </a:t>
            </a:r>
            <a:r>
              <a:rPr lang="en-US" sz="4000" b="1" dirty="0" err="1">
                <a:solidFill>
                  <a:srgbClr val="FF0000"/>
                </a:solidFill>
                <a:highlight>
                  <a:srgbClr val="FFFFFF"/>
                </a:highlight>
                <a:ea typeface="Times New Roman" panose="02020603050405020304" pitchFamily="18" charset="0"/>
              </a:rPr>
              <a:t>tham</a:t>
            </a:r>
            <a:r>
              <a:rPr lang="en-US" sz="4000" b="1" dirty="0">
                <a:solidFill>
                  <a:srgbClr val="FF0000"/>
                </a:solidFill>
                <a:highlight>
                  <a:srgbClr val="FFFFFF"/>
                </a:highlight>
                <a:ea typeface="Times New Roman" panose="02020603050405020304" pitchFamily="18" charset="0"/>
              </a:rPr>
              <a:t> </a:t>
            </a:r>
            <a:r>
              <a:rPr lang="en-US" sz="4000" b="1" dirty="0" err="1" smtClean="0">
                <a:solidFill>
                  <a:srgbClr val="FF0000"/>
                </a:solidFill>
                <a:highlight>
                  <a:srgbClr val="FFFFFF"/>
                </a:highlight>
                <a:ea typeface="Times New Roman" panose="02020603050405020304" pitchFamily="18" charset="0"/>
              </a:rPr>
              <a:t>khảo</a:t>
            </a:r>
            <a:endParaRPr lang="en-US" sz="4000" b="1" dirty="0">
              <a:solidFill>
                <a:srgbClr val="FF0000"/>
              </a:solidFill>
              <a:highlight>
                <a:srgbClr val="FFFFFF"/>
              </a:highlight>
              <a:ea typeface="Times New Roman" panose="02020603050405020304" pitchFamily="18" charset="0"/>
            </a:endParaRPr>
          </a:p>
          <a:p>
            <a:pPr marL="685800" marR="296228">
              <a:tabLst>
                <a:tab pos="637223" algn="l"/>
              </a:tabLst>
            </a:pPr>
            <a:r>
              <a:rPr lang="en-US" sz="3600" b="1" dirty="0" err="1">
                <a:solidFill>
                  <a:srgbClr val="0D0D0D"/>
                </a:solidFill>
                <a:highlight>
                  <a:srgbClr val="FFFFFF"/>
                </a:highlight>
                <a:ea typeface="Calibri" panose="020F0502020204030204" pitchFamily="34" charset="0"/>
              </a:rPr>
              <a:t>Bài</a:t>
            </a:r>
            <a:r>
              <a:rPr lang="en-US" sz="3600" b="1" dirty="0">
                <a:solidFill>
                  <a:srgbClr val="0D0D0D"/>
                </a:solidFill>
                <a:highlight>
                  <a:srgbClr val="FFFFFF"/>
                </a:highlight>
                <a:ea typeface="Calibri" panose="020F0502020204030204" pitchFamily="34" charset="0"/>
              </a:rPr>
              <a:t> </a:t>
            </a:r>
            <a:r>
              <a:rPr lang="en-US" sz="3600" b="1" dirty="0" err="1">
                <a:solidFill>
                  <a:srgbClr val="0D0D0D"/>
                </a:solidFill>
                <a:highlight>
                  <a:srgbClr val="FFFFFF"/>
                </a:highlight>
                <a:ea typeface="Calibri" panose="020F0502020204030204" pitchFamily="34" charset="0"/>
              </a:rPr>
              <a:t>viết</a:t>
            </a:r>
            <a:r>
              <a:rPr lang="en-US" sz="3600" b="1" dirty="0">
                <a:solidFill>
                  <a:srgbClr val="0D0D0D"/>
                </a:solidFill>
                <a:highlight>
                  <a:srgbClr val="FFFFFF"/>
                </a:highlight>
                <a:ea typeface="Calibri" panose="020F0502020204030204" pitchFamily="34" charset="0"/>
              </a:rPr>
              <a:t> </a:t>
            </a:r>
            <a:r>
              <a:rPr lang="en-US" sz="3600" b="1" dirty="0" err="1">
                <a:solidFill>
                  <a:srgbClr val="0D0D0D"/>
                </a:solidFill>
                <a:highlight>
                  <a:srgbClr val="FFFFFF"/>
                </a:highlight>
                <a:ea typeface="Calibri" panose="020F0502020204030204" pitchFamily="34" charset="0"/>
              </a:rPr>
              <a:t>tham</a:t>
            </a:r>
            <a:r>
              <a:rPr lang="en-US" sz="3600" b="1" dirty="0">
                <a:solidFill>
                  <a:srgbClr val="0D0D0D"/>
                </a:solidFill>
                <a:highlight>
                  <a:srgbClr val="FFFFFF"/>
                </a:highlight>
                <a:ea typeface="Calibri" panose="020F0502020204030204" pitchFamily="34" charset="0"/>
              </a:rPr>
              <a:t> </a:t>
            </a:r>
            <a:r>
              <a:rPr lang="en-US" sz="3600" b="1" dirty="0" err="1">
                <a:solidFill>
                  <a:srgbClr val="0D0D0D"/>
                </a:solidFill>
                <a:highlight>
                  <a:srgbClr val="FFFFFF"/>
                </a:highlight>
                <a:ea typeface="Calibri" panose="020F0502020204030204" pitchFamily="34" charset="0"/>
              </a:rPr>
              <a:t>khảo</a:t>
            </a:r>
            <a:r>
              <a:rPr lang="en-US" sz="3600" b="1" dirty="0" smtClean="0">
                <a:solidFill>
                  <a:srgbClr val="0D0D0D"/>
                </a:solidFill>
                <a:highlight>
                  <a:srgbClr val="FFFFFF"/>
                </a:highlight>
                <a:ea typeface="Calibri" panose="020F0502020204030204" pitchFamily="34" charset="0"/>
              </a:rPr>
              <a:t>: “</a:t>
            </a:r>
            <a:r>
              <a:rPr lang="en-US" sz="3600" b="1" i="1" dirty="0" err="1" smtClean="0">
                <a:solidFill>
                  <a:srgbClr val="0D0D0D"/>
                </a:solidFill>
                <a:highlight>
                  <a:srgbClr val="FFFFFF"/>
                </a:highlight>
                <a:ea typeface="Calibri" panose="020F0502020204030204" pitchFamily="34" charset="0"/>
              </a:rPr>
              <a:t>Hãy</a:t>
            </a:r>
            <a:r>
              <a:rPr lang="en-US" sz="3600" b="1" i="1" dirty="0" smtClean="0">
                <a:solidFill>
                  <a:srgbClr val="0D0D0D"/>
                </a:solidFill>
                <a:highlight>
                  <a:srgbClr val="FFFFFF"/>
                </a:highlight>
                <a:ea typeface="Calibri" panose="020F0502020204030204" pitchFamily="34" charset="0"/>
              </a:rPr>
              <a:t> </a:t>
            </a:r>
            <a:r>
              <a:rPr lang="en-US" sz="3600" b="1" i="1" dirty="0" err="1" smtClean="0">
                <a:solidFill>
                  <a:srgbClr val="0D0D0D"/>
                </a:solidFill>
                <a:highlight>
                  <a:srgbClr val="FFFFFF"/>
                </a:highlight>
                <a:ea typeface="Calibri" panose="020F0502020204030204" pitchFamily="34" charset="0"/>
              </a:rPr>
              <a:t>vừa</a:t>
            </a:r>
            <a:r>
              <a:rPr lang="en-US" sz="3600" b="1" i="1" dirty="0" smtClean="0">
                <a:solidFill>
                  <a:srgbClr val="0D0D0D"/>
                </a:solidFill>
                <a:highlight>
                  <a:srgbClr val="FFFFFF"/>
                </a:highlight>
                <a:ea typeface="Calibri" panose="020F0502020204030204" pitchFamily="34" charset="0"/>
              </a:rPr>
              <a:t> </a:t>
            </a:r>
            <a:r>
              <a:rPr lang="en-US" sz="3600" b="1" i="1" dirty="0" err="1" smtClean="0">
                <a:solidFill>
                  <a:srgbClr val="0D0D0D"/>
                </a:solidFill>
                <a:highlight>
                  <a:srgbClr val="FFFFFF"/>
                </a:highlight>
                <a:ea typeface="Calibri" panose="020F0502020204030204" pitchFamily="34" charset="0"/>
              </a:rPr>
              <a:t>nhắm</a:t>
            </a:r>
            <a:r>
              <a:rPr lang="en-US" sz="3600" b="1" i="1" dirty="0" smtClean="0">
                <a:solidFill>
                  <a:srgbClr val="0D0D0D"/>
                </a:solidFill>
                <a:highlight>
                  <a:srgbClr val="FFFFFF"/>
                </a:highlight>
                <a:ea typeface="Calibri" panose="020F0502020204030204" pitchFamily="34" charset="0"/>
              </a:rPr>
              <a:t> </a:t>
            </a:r>
            <a:r>
              <a:rPr lang="en-US" sz="3600" b="1" i="1" dirty="0" err="1" smtClean="0">
                <a:solidFill>
                  <a:srgbClr val="0D0D0D"/>
                </a:solidFill>
                <a:highlight>
                  <a:srgbClr val="FFFFFF"/>
                </a:highlight>
                <a:ea typeface="Calibri" panose="020F0502020204030204" pitchFamily="34" charset="0"/>
              </a:rPr>
              <a:t>mắt</a:t>
            </a:r>
            <a:r>
              <a:rPr lang="en-US" sz="3600" b="1" i="1" dirty="0" smtClean="0">
                <a:solidFill>
                  <a:srgbClr val="0D0D0D"/>
                </a:solidFill>
                <a:highlight>
                  <a:srgbClr val="FFFFFF"/>
                </a:highlight>
                <a:ea typeface="Calibri" panose="020F0502020204030204" pitchFamily="34" charset="0"/>
              </a:rPr>
              <a:t> </a:t>
            </a:r>
            <a:r>
              <a:rPr lang="en-US" sz="3600" b="1" i="1" dirty="0" err="1" smtClean="0">
                <a:solidFill>
                  <a:srgbClr val="0D0D0D"/>
                </a:solidFill>
                <a:highlight>
                  <a:srgbClr val="FFFFFF"/>
                </a:highlight>
                <a:ea typeface="Calibri" panose="020F0502020204030204" pitchFamily="34" charset="0"/>
              </a:rPr>
              <a:t>vừa</a:t>
            </a:r>
            <a:r>
              <a:rPr lang="en-US" sz="3600" b="1" i="1" dirty="0" smtClean="0">
                <a:solidFill>
                  <a:srgbClr val="0D0D0D"/>
                </a:solidFill>
                <a:highlight>
                  <a:srgbClr val="FFFFFF"/>
                </a:highlight>
                <a:ea typeface="Calibri" panose="020F0502020204030204" pitchFamily="34" charset="0"/>
              </a:rPr>
              <a:t> </a:t>
            </a:r>
            <a:r>
              <a:rPr lang="en-US" sz="3600" b="1" i="1" dirty="0" err="1" smtClean="0">
                <a:solidFill>
                  <a:srgbClr val="0D0D0D"/>
                </a:solidFill>
                <a:highlight>
                  <a:srgbClr val="FFFFFF"/>
                </a:highlight>
                <a:ea typeface="Calibri" panose="020F0502020204030204" pitchFamily="34" charset="0"/>
              </a:rPr>
              <a:t>mở</a:t>
            </a:r>
            <a:r>
              <a:rPr lang="en-US" sz="3600" b="1" i="1" dirty="0" smtClean="0">
                <a:solidFill>
                  <a:srgbClr val="0D0D0D"/>
                </a:solidFill>
                <a:highlight>
                  <a:srgbClr val="FFFFFF"/>
                </a:highlight>
                <a:ea typeface="Calibri" panose="020F0502020204030204" pitchFamily="34" charset="0"/>
              </a:rPr>
              <a:t> </a:t>
            </a:r>
            <a:r>
              <a:rPr lang="en-US" sz="3600" b="1" i="1" dirty="0" err="1" smtClean="0">
                <a:solidFill>
                  <a:srgbClr val="0D0D0D"/>
                </a:solidFill>
                <a:highlight>
                  <a:srgbClr val="FFFFFF"/>
                </a:highlight>
                <a:ea typeface="Calibri" panose="020F0502020204030204" pitchFamily="34" charset="0"/>
              </a:rPr>
              <a:t>cửa</a:t>
            </a:r>
            <a:r>
              <a:rPr lang="en-US" sz="3600" b="1" i="1" dirty="0" smtClean="0">
                <a:solidFill>
                  <a:srgbClr val="0D0D0D"/>
                </a:solidFill>
                <a:highlight>
                  <a:srgbClr val="FFFFFF"/>
                </a:highlight>
                <a:ea typeface="Calibri" panose="020F0502020204030204" pitchFamily="34" charset="0"/>
              </a:rPr>
              <a:t> </a:t>
            </a:r>
            <a:r>
              <a:rPr lang="en-US" sz="3600" b="1" i="1" dirty="0" err="1" smtClean="0">
                <a:solidFill>
                  <a:srgbClr val="0D0D0D"/>
                </a:solidFill>
                <a:highlight>
                  <a:srgbClr val="FFFFFF"/>
                </a:highlight>
                <a:ea typeface="Calibri" panose="020F0502020204030204" pitchFamily="34" charset="0"/>
              </a:rPr>
              <a:t>sổ</a:t>
            </a:r>
            <a:r>
              <a:rPr lang="en-US" sz="3600" b="1" i="1" dirty="0" smtClean="0">
                <a:solidFill>
                  <a:srgbClr val="0D0D0D"/>
                </a:solidFill>
                <a:highlight>
                  <a:srgbClr val="FFFFFF"/>
                </a:highlight>
                <a:ea typeface="Calibri" panose="020F0502020204030204" pitchFamily="34" charset="0"/>
              </a:rPr>
              <a:t>” </a:t>
            </a:r>
            <a:r>
              <a:rPr lang="en-US" sz="3600" b="1" i="1" dirty="0" err="1" smtClean="0">
                <a:solidFill>
                  <a:srgbClr val="0D0D0D"/>
                </a:solidFill>
                <a:highlight>
                  <a:srgbClr val="FFFFFF"/>
                </a:highlight>
                <a:ea typeface="Calibri" panose="020F0502020204030204" pitchFamily="34" charset="0"/>
              </a:rPr>
              <a:t>để</a:t>
            </a:r>
            <a:r>
              <a:rPr lang="en-US" sz="3600" b="1" i="1" dirty="0" smtClean="0">
                <a:solidFill>
                  <a:srgbClr val="0D0D0D"/>
                </a:solidFill>
                <a:highlight>
                  <a:srgbClr val="FFFFFF"/>
                </a:highlight>
                <a:ea typeface="Calibri" panose="020F0502020204030204" pitchFamily="34" charset="0"/>
              </a:rPr>
              <a:t> </a:t>
            </a:r>
            <a:r>
              <a:rPr lang="en-US" sz="3600" b="1" i="1" dirty="0" err="1" smtClean="0">
                <a:solidFill>
                  <a:srgbClr val="0D0D0D"/>
                </a:solidFill>
                <a:highlight>
                  <a:srgbClr val="FFFFFF"/>
                </a:highlight>
                <a:ea typeface="Calibri" panose="020F0502020204030204" pitchFamily="34" charset="0"/>
              </a:rPr>
              <a:t>cảm</a:t>
            </a:r>
            <a:r>
              <a:rPr lang="en-US" sz="3600" b="1" i="1" dirty="0" smtClean="0">
                <a:solidFill>
                  <a:srgbClr val="0D0D0D"/>
                </a:solidFill>
                <a:highlight>
                  <a:srgbClr val="FFFFFF"/>
                </a:highlight>
                <a:ea typeface="Calibri" panose="020F0502020204030204" pitchFamily="34" charset="0"/>
              </a:rPr>
              <a:t> </a:t>
            </a:r>
            <a:r>
              <a:rPr lang="en-US" sz="3600" b="1" i="1" dirty="0" err="1" smtClean="0">
                <a:solidFill>
                  <a:srgbClr val="0D0D0D"/>
                </a:solidFill>
                <a:highlight>
                  <a:srgbClr val="FFFFFF"/>
                </a:highlight>
                <a:ea typeface="Calibri" panose="020F0502020204030204" pitchFamily="34" charset="0"/>
              </a:rPr>
              <a:t>nhận</a:t>
            </a:r>
            <a:r>
              <a:rPr lang="en-US" sz="3600" b="1" i="1" dirty="0">
                <a:solidFill>
                  <a:srgbClr val="0D0D0D"/>
                </a:solidFill>
                <a:highlight>
                  <a:srgbClr val="FFFFFF"/>
                </a:highlight>
                <a:ea typeface="Calibri" panose="020F0502020204030204" pitchFamily="34" charset="0"/>
              </a:rPr>
              <a:t> </a:t>
            </a:r>
            <a:r>
              <a:rPr lang="en-US" sz="3600" b="1" i="1" dirty="0" err="1" smtClean="0">
                <a:solidFill>
                  <a:srgbClr val="0D0D0D"/>
                </a:solidFill>
                <a:highlight>
                  <a:srgbClr val="FFFFFF"/>
                </a:highlight>
                <a:ea typeface="Calibri" panose="020F0502020204030204" pitchFamily="34" charset="0"/>
              </a:rPr>
              <a:t>vẻ</a:t>
            </a:r>
            <a:r>
              <a:rPr lang="en-US" sz="3600" b="1" i="1" dirty="0" smtClean="0">
                <a:solidFill>
                  <a:srgbClr val="0D0D0D"/>
                </a:solidFill>
                <a:highlight>
                  <a:srgbClr val="FFFFFF"/>
                </a:highlight>
                <a:ea typeface="Calibri" panose="020F0502020204030204" pitchFamily="34" charset="0"/>
              </a:rPr>
              <a:t> </a:t>
            </a:r>
            <a:r>
              <a:rPr lang="en-US" sz="3600" b="1" i="1" dirty="0" err="1" smtClean="0">
                <a:solidFill>
                  <a:srgbClr val="0D0D0D"/>
                </a:solidFill>
                <a:highlight>
                  <a:srgbClr val="FFFFFF"/>
                </a:highlight>
                <a:ea typeface="Calibri" panose="020F0502020204030204" pitchFamily="34" charset="0"/>
              </a:rPr>
              <a:t>đẹp</a:t>
            </a:r>
            <a:r>
              <a:rPr lang="en-US" sz="3600" b="1" i="1" dirty="0" smtClean="0">
                <a:solidFill>
                  <a:srgbClr val="0D0D0D"/>
                </a:solidFill>
                <a:highlight>
                  <a:srgbClr val="FFFFFF"/>
                </a:highlight>
                <a:ea typeface="Calibri" panose="020F0502020204030204" pitchFamily="34" charset="0"/>
              </a:rPr>
              <a:t> </a:t>
            </a:r>
            <a:r>
              <a:rPr lang="en-US" sz="3600" b="1" i="1" dirty="0" err="1" smtClean="0">
                <a:solidFill>
                  <a:srgbClr val="0D0D0D"/>
                </a:solidFill>
                <a:highlight>
                  <a:srgbClr val="FFFFFF"/>
                </a:highlight>
                <a:ea typeface="Calibri" panose="020F0502020204030204" pitchFamily="34" charset="0"/>
              </a:rPr>
              <a:t>kì</a:t>
            </a:r>
            <a:r>
              <a:rPr lang="en-US" sz="3600" b="1" i="1" dirty="0" smtClean="0">
                <a:solidFill>
                  <a:srgbClr val="0D0D0D"/>
                </a:solidFill>
                <a:highlight>
                  <a:srgbClr val="FFFFFF"/>
                </a:highlight>
                <a:ea typeface="Calibri" panose="020F0502020204030204" pitchFamily="34" charset="0"/>
              </a:rPr>
              <a:t> </a:t>
            </a:r>
            <a:r>
              <a:rPr lang="en-US" sz="3600" b="1" i="1" dirty="0" err="1" smtClean="0">
                <a:solidFill>
                  <a:srgbClr val="0D0D0D"/>
                </a:solidFill>
                <a:highlight>
                  <a:srgbClr val="FFFFFF"/>
                </a:highlight>
                <a:ea typeface="Calibri" panose="020F0502020204030204" pitchFamily="34" charset="0"/>
              </a:rPr>
              <a:t>diệu</a:t>
            </a:r>
            <a:r>
              <a:rPr lang="en-US" sz="3600" b="1" i="1" dirty="0" smtClean="0">
                <a:solidFill>
                  <a:srgbClr val="0D0D0D"/>
                </a:solidFill>
                <a:highlight>
                  <a:srgbClr val="FFFFFF"/>
                </a:highlight>
                <a:ea typeface="Calibri" panose="020F0502020204030204" pitchFamily="34" charset="0"/>
              </a:rPr>
              <a:t> của </a:t>
            </a:r>
            <a:r>
              <a:rPr lang="en-US" sz="3600" b="1" i="1" dirty="0" err="1" smtClean="0">
                <a:solidFill>
                  <a:srgbClr val="0D0D0D"/>
                </a:solidFill>
                <a:highlight>
                  <a:srgbClr val="FFFFFF"/>
                </a:highlight>
                <a:ea typeface="Calibri" panose="020F0502020204030204" pitchFamily="34" charset="0"/>
              </a:rPr>
              <a:t>cuộc</a:t>
            </a:r>
            <a:r>
              <a:rPr lang="en-US" sz="3600" b="1" i="1" dirty="0" smtClean="0">
                <a:solidFill>
                  <a:srgbClr val="0D0D0D"/>
                </a:solidFill>
                <a:highlight>
                  <a:srgbClr val="FFFFFF"/>
                </a:highlight>
                <a:ea typeface="Calibri" panose="020F0502020204030204" pitchFamily="34" charset="0"/>
              </a:rPr>
              <a:t> </a:t>
            </a:r>
            <a:r>
              <a:rPr lang="en-US" sz="3600" b="1" i="1" dirty="0" err="1" smtClean="0">
                <a:solidFill>
                  <a:srgbClr val="0D0D0D"/>
                </a:solidFill>
                <a:highlight>
                  <a:srgbClr val="FFFFFF"/>
                </a:highlight>
                <a:ea typeface="Calibri" panose="020F0502020204030204" pitchFamily="34" charset="0"/>
              </a:rPr>
              <a:t>sống</a:t>
            </a:r>
            <a:r>
              <a:rPr lang="en-US" sz="3600" i="1" dirty="0" smtClean="0">
                <a:solidFill>
                  <a:prstClr val="black"/>
                </a:solidFill>
                <a:highlight>
                  <a:srgbClr val="FFFFFF"/>
                </a:highlight>
                <a:ea typeface="Calibri" panose="020F0502020204030204" pitchFamily="34" charset="0"/>
              </a:rPr>
              <a:t>                                                      </a:t>
            </a:r>
            <a:endParaRPr lang="en-US" sz="3600" i="1" dirty="0">
              <a:solidFill>
                <a:prstClr val="black"/>
              </a:solidFill>
              <a:highlight>
                <a:srgbClr val="FFFFFF"/>
              </a:highlight>
              <a:ea typeface="Calibri" panose="020F0502020204030204" pitchFamily="34" charset="0"/>
            </a:endParaRPr>
          </a:p>
        </p:txBody>
      </p:sp>
      <p:sp>
        <p:nvSpPr>
          <p:cNvPr id="2" name="Rectangle 1"/>
          <p:cNvSpPr/>
          <p:nvPr/>
        </p:nvSpPr>
        <p:spPr>
          <a:xfrm>
            <a:off x="307650" y="2019300"/>
            <a:ext cx="17523150" cy="8209940"/>
          </a:xfrm>
          <a:prstGeom prst="rect">
            <a:avLst/>
          </a:prstGeom>
        </p:spPr>
        <p:txBody>
          <a:bodyPr wrap="square">
            <a:spAutoFit/>
          </a:bodyPr>
          <a:lstStyle/>
          <a:p>
            <a:pPr algn="just"/>
            <a:r>
              <a:rPr lang="en-US" sz="2700" dirty="0">
                <a:solidFill>
                  <a:prstClr val="black"/>
                </a:solidFill>
              </a:rPr>
              <a:t>	</a:t>
            </a:r>
            <a:r>
              <a:rPr lang="en-US" sz="3550" dirty="0" smtClean="0">
                <a:solidFill>
                  <a:prstClr val="black"/>
                </a:solidFill>
                <a:latin typeface="+mj-lt"/>
              </a:rPr>
              <a:t>“</a:t>
            </a:r>
            <a:r>
              <a:rPr lang="en-US" sz="3550" i="1" dirty="0" err="1" smtClean="0">
                <a:solidFill>
                  <a:prstClr val="black"/>
                </a:solidFill>
                <a:latin typeface="+mj-lt"/>
              </a:rPr>
              <a:t>Vừa</a:t>
            </a:r>
            <a:r>
              <a:rPr lang="en-US" sz="3550" i="1" dirty="0" smtClean="0">
                <a:solidFill>
                  <a:prstClr val="black"/>
                </a:solidFill>
                <a:latin typeface="+mj-lt"/>
              </a:rPr>
              <a:t> </a:t>
            </a:r>
            <a:r>
              <a:rPr lang="en-US" sz="3550" i="1" dirty="0" err="1" smtClean="0">
                <a:solidFill>
                  <a:prstClr val="black"/>
                </a:solidFill>
                <a:latin typeface="+mj-lt"/>
              </a:rPr>
              <a:t>nhắm</a:t>
            </a:r>
            <a:r>
              <a:rPr lang="en-US" sz="3550" i="1" dirty="0" smtClean="0">
                <a:solidFill>
                  <a:prstClr val="black"/>
                </a:solidFill>
                <a:latin typeface="+mj-lt"/>
              </a:rPr>
              <a:t> </a:t>
            </a:r>
            <a:r>
              <a:rPr lang="en-US" sz="3550" i="1" dirty="0" err="1" smtClean="0">
                <a:solidFill>
                  <a:prstClr val="black"/>
                </a:solidFill>
                <a:latin typeface="+mj-lt"/>
              </a:rPr>
              <a:t>mắt</a:t>
            </a:r>
            <a:r>
              <a:rPr lang="en-US" sz="3550" i="1" dirty="0" smtClean="0">
                <a:solidFill>
                  <a:prstClr val="black"/>
                </a:solidFill>
                <a:latin typeface="+mj-lt"/>
              </a:rPr>
              <a:t> </a:t>
            </a:r>
            <a:r>
              <a:rPr lang="en-US" sz="3550" i="1" dirty="0" err="1" smtClean="0">
                <a:solidFill>
                  <a:prstClr val="black"/>
                </a:solidFill>
                <a:latin typeface="+mj-lt"/>
              </a:rPr>
              <a:t>vừa</a:t>
            </a:r>
            <a:r>
              <a:rPr lang="en-US" sz="3550" i="1" dirty="0" smtClean="0">
                <a:solidFill>
                  <a:prstClr val="black"/>
                </a:solidFill>
                <a:latin typeface="+mj-lt"/>
              </a:rPr>
              <a:t> </a:t>
            </a:r>
            <a:r>
              <a:rPr lang="en-US" sz="3550" i="1" dirty="0" err="1" smtClean="0">
                <a:solidFill>
                  <a:prstClr val="black"/>
                </a:solidFill>
                <a:latin typeface="+mj-lt"/>
              </a:rPr>
              <a:t>mở</a:t>
            </a:r>
            <a:r>
              <a:rPr lang="en-US" sz="3550" i="1" dirty="0" smtClean="0">
                <a:solidFill>
                  <a:prstClr val="black"/>
                </a:solidFill>
                <a:latin typeface="+mj-lt"/>
              </a:rPr>
              <a:t> </a:t>
            </a:r>
            <a:r>
              <a:rPr lang="en-US" sz="3550" i="1" dirty="0" err="1" smtClean="0">
                <a:solidFill>
                  <a:prstClr val="black"/>
                </a:solidFill>
                <a:latin typeface="+mj-lt"/>
              </a:rPr>
              <a:t>cửa</a:t>
            </a:r>
            <a:r>
              <a:rPr lang="en-US" sz="3550" i="1" dirty="0" smtClean="0">
                <a:solidFill>
                  <a:prstClr val="black"/>
                </a:solidFill>
                <a:latin typeface="+mj-lt"/>
              </a:rPr>
              <a:t> </a:t>
            </a:r>
            <a:r>
              <a:rPr lang="en-US" sz="3550" i="1" dirty="0" err="1" smtClean="0">
                <a:solidFill>
                  <a:prstClr val="black"/>
                </a:solidFill>
                <a:latin typeface="+mj-lt"/>
              </a:rPr>
              <a:t>sổ</a:t>
            </a:r>
            <a:r>
              <a:rPr lang="en-US" sz="3550" dirty="0" smtClean="0">
                <a:solidFill>
                  <a:prstClr val="black"/>
                </a:solidFill>
                <a:latin typeface="+mj-lt"/>
              </a:rPr>
              <a:t>” của </a:t>
            </a:r>
            <a:r>
              <a:rPr lang="en-US" sz="3550" dirty="0" err="1" smtClean="0">
                <a:solidFill>
                  <a:prstClr val="black"/>
                </a:solidFill>
                <a:latin typeface="+mj-lt"/>
              </a:rPr>
              <a:t>Nguyễn</a:t>
            </a:r>
            <a:r>
              <a:rPr lang="en-US" sz="3550" dirty="0" smtClean="0">
                <a:solidFill>
                  <a:prstClr val="black"/>
                </a:solidFill>
                <a:latin typeface="+mj-lt"/>
              </a:rPr>
              <a:t> </a:t>
            </a:r>
            <a:r>
              <a:rPr lang="en-US" sz="3550" dirty="0" err="1" smtClean="0">
                <a:solidFill>
                  <a:prstClr val="black"/>
                </a:solidFill>
                <a:latin typeface="+mj-lt"/>
              </a:rPr>
              <a:t>Ngọc</a:t>
            </a:r>
            <a:r>
              <a:rPr lang="en-US" sz="3550" dirty="0" smtClean="0">
                <a:solidFill>
                  <a:prstClr val="black"/>
                </a:solidFill>
                <a:latin typeface="+mj-lt"/>
              </a:rPr>
              <a:t> </a:t>
            </a:r>
            <a:r>
              <a:rPr lang="en-US" sz="3550" dirty="0" err="1" smtClean="0">
                <a:solidFill>
                  <a:prstClr val="black"/>
                </a:solidFill>
                <a:latin typeface="+mj-lt"/>
              </a:rPr>
              <a:t>Thuần</a:t>
            </a:r>
            <a:r>
              <a:rPr lang="en-US" sz="3550" dirty="0" smtClean="0">
                <a:solidFill>
                  <a:prstClr val="black"/>
                </a:solidFill>
                <a:latin typeface="+mj-lt"/>
              </a:rPr>
              <a:t> </a:t>
            </a:r>
            <a:r>
              <a:rPr lang="en-US" sz="3550" dirty="0" err="1" smtClean="0">
                <a:solidFill>
                  <a:prstClr val="black"/>
                </a:solidFill>
                <a:latin typeface="+mj-lt"/>
              </a:rPr>
              <a:t>là</a:t>
            </a:r>
            <a:r>
              <a:rPr lang="en-US" sz="3550" dirty="0" smtClean="0">
                <a:solidFill>
                  <a:prstClr val="black"/>
                </a:solidFill>
                <a:latin typeface="+mj-lt"/>
              </a:rPr>
              <a:t> </a:t>
            </a:r>
            <a:r>
              <a:rPr lang="en-US" sz="3550" dirty="0" err="1" smtClean="0">
                <a:solidFill>
                  <a:prstClr val="black"/>
                </a:solidFill>
                <a:latin typeface="+mj-lt"/>
              </a:rPr>
              <a:t>một</a:t>
            </a:r>
            <a:r>
              <a:rPr lang="en-US" sz="3550" dirty="0" smtClean="0">
                <a:solidFill>
                  <a:prstClr val="black"/>
                </a:solidFill>
                <a:latin typeface="+mj-lt"/>
              </a:rPr>
              <a:t> </a:t>
            </a:r>
            <a:r>
              <a:rPr lang="en-US" sz="3550" dirty="0" err="1" smtClean="0">
                <a:solidFill>
                  <a:prstClr val="black"/>
                </a:solidFill>
                <a:latin typeface="+mj-lt"/>
              </a:rPr>
              <a:t>tác</a:t>
            </a:r>
            <a:r>
              <a:rPr lang="en-US" sz="3550" dirty="0" smtClean="0">
                <a:solidFill>
                  <a:prstClr val="black"/>
                </a:solidFill>
                <a:latin typeface="+mj-lt"/>
              </a:rPr>
              <a:t> </a:t>
            </a:r>
            <a:r>
              <a:rPr lang="en-US" sz="3550" dirty="0" err="1" smtClean="0">
                <a:solidFill>
                  <a:prstClr val="black"/>
                </a:solidFill>
                <a:latin typeface="+mj-lt"/>
              </a:rPr>
              <a:t>phẩm</a:t>
            </a:r>
            <a:r>
              <a:rPr lang="en-US" sz="3550" dirty="0" smtClean="0">
                <a:solidFill>
                  <a:prstClr val="black"/>
                </a:solidFill>
                <a:latin typeface="+mj-lt"/>
              </a:rPr>
              <a:t> </a:t>
            </a:r>
            <a:r>
              <a:rPr lang="en-US" sz="3550" dirty="0" err="1" smtClean="0">
                <a:solidFill>
                  <a:prstClr val="black"/>
                </a:solidFill>
                <a:latin typeface="+mj-lt"/>
              </a:rPr>
              <a:t>văn</a:t>
            </a:r>
            <a:r>
              <a:rPr lang="en-US" sz="3550" dirty="0" smtClean="0">
                <a:solidFill>
                  <a:prstClr val="black"/>
                </a:solidFill>
                <a:latin typeface="+mj-lt"/>
              </a:rPr>
              <a:t> </a:t>
            </a:r>
            <a:r>
              <a:rPr lang="en-US" sz="3550" dirty="0" err="1" smtClean="0">
                <a:solidFill>
                  <a:prstClr val="black"/>
                </a:solidFill>
                <a:latin typeface="+mj-lt"/>
              </a:rPr>
              <a:t>học</a:t>
            </a:r>
            <a:r>
              <a:rPr lang="en-US" sz="3550" dirty="0" smtClean="0">
                <a:solidFill>
                  <a:prstClr val="black"/>
                </a:solidFill>
                <a:latin typeface="+mj-lt"/>
              </a:rPr>
              <a:t> </a:t>
            </a:r>
            <a:r>
              <a:rPr lang="en-US" sz="3550" dirty="0" err="1" smtClean="0">
                <a:solidFill>
                  <a:prstClr val="black"/>
                </a:solidFill>
                <a:latin typeface="+mj-lt"/>
              </a:rPr>
              <a:t>xuất</a:t>
            </a:r>
            <a:r>
              <a:rPr lang="en-US" sz="3550" dirty="0" smtClean="0">
                <a:solidFill>
                  <a:prstClr val="black"/>
                </a:solidFill>
                <a:latin typeface="+mj-lt"/>
              </a:rPr>
              <a:t> </a:t>
            </a:r>
            <a:r>
              <a:rPr lang="en-US" sz="3550" dirty="0" err="1" smtClean="0">
                <a:solidFill>
                  <a:prstClr val="black"/>
                </a:solidFill>
                <a:latin typeface="+mj-lt"/>
              </a:rPr>
              <a:t>sắc</a:t>
            </a:r>
            <a:r>
              <a:rPr lang="en-US" sz="3550" dirty="0" smtClean="0">
                <a:solidFill>
                  <a:prstClr val="black"/>
                </a:solidFill>
                <a:latin typeface="+mj-lt"/>
              </a:rPr>
              <a:t> </a:t>
            </a:r>
            <a:r>
              <a:rPr lang="en-US" sz="3550" dirty="0" err="1" smtClean="0">
                <a:solidFill>
                  <a:prstClr val="black"/>
                </a:solidFill>
                <a:latin typeface="+mj-lt"/>
              </a:rPr>
              <a:t>từng</a:t>
            </a:r>
            <a:r>
              <a:rPr lang="en-US" sz="3550" dirty="0" smtClean="0">
                <a:solidFill>
                  <a:prstClr val="black"/>
                </a:solidFill>
                <a:latin typeface="+mj-lt"/>
              </a:rPr>
              <a:t> </a:t>
            </a:r>
            <a:r>
              <a:rPr lang="en-US" sz="3550" dirty="0" err="1" smtClean="0">
                <a:solidFill>
                  <a:prstClr val="black"/>
                </a:solidFill>
                <a:latin typeface="+mj-lt"/>
              </a:rPr>
              <a:t>đoạt</a:t>
            </a:r>
            <a:r>
              <a:rPr lang="en-US" sz="3550" dirty="0" smtClean="0">
                <a:solidFill>
                  <a:prstClr val="black"/>
                </a:solidFill>
                <a:latin typeface="+mj-lt"/>
              </a:rPr>
              <a:t> </a:t>
            </a:r>
            <a:r>
              <a:rPr lang="en-US" sz="3550" dirty="0" err="1" smtClean="0">
                <a:solidFill>
                  <a:prstClr val="black"/>
                </a:solidFill>
                <a:latin typeface="+mj-lt"/>
              </a:rPr>
              <a:t>giải</a:t>
            </a:r>
            <a:r>
              <a:rPr lang="en-US" sz="3550" dirty="0" smtClean="0">
                <a:solidFill>
                  <a:prstClr val="black"/>
                </a:solidFill>
                <a:latin typeface="+mj-lt"/>
              </a:rPr>
              <a:t> </a:t>
            </a:r>
            <a:r>
              <a:rPr lang="en-US" sz="3550" dirty="0" err="1" smtClean="0">
                <a:solidFill>
                  <a:prstClr val="black"/>
                </a:solidFill>
                <a:latin typeface="+mj-lt"/>
              </a:rPr>
              <a:t>thưởng</a:t>
            </a:r>
            <a:r>
              <a:rPr lang="en-US" sz="3550" dirty="0" smtClean="0">
                <a:solidFill>
                  <a:prstClr val="black"/>
                </a:solidFill>
                <a:latin typeface="+mj-lt"/>
              </a:rPr>
              <a:t> </a:t>
            </a:r>
            <a:r>
              <a:rPr lang="en-US" sz="3550" dirty="0" err="1" smtClean="0">
                <a:solidFill>
                  <a:prstClr val="black"/>
                </a:solidFill>
                <a:latin typeface="+mj-lt"/>
              </a:rPr>
              <a:t>trong</a:t>
            </a:r>
            <a:r>
              <a:rPr lang="en-US" sz="3550" dirty="0" smtClean="0">
                <a:solidFill>
                  <a:prstClr val="black"/>
                </a:solidFill>
                <a:latin typeface="+mj-lt"/>
              </a:rPr>
              <a:t> </a:t>
            </a:r>
            <a:r>
              <a:rPr lang="en-US" sz="3550" dirty="0" err="1" smtClean="0">
                <a:solidFill>
                  <a:prstClr val="black"/>
                </a:solidFill>
                <a:latin typeface="+mj-lt"/>
              </a:rPr>
              <a:t>nước</a:t>
            </a:r>
            <a:r>
              <a:rPr lang="en-US" sz="3550" dirty="0" smtClean="0">
                <a:solidFill>
                  <a:prstClr val="black"/>
                </a:solidFill>
                <a:latin typeface="+mj-lt"/>
              </a:rPr>
              <a:t> </a:t>
            </a:r>
            <a:r>
              <a:rPr lang="en-US" sz="3550" dirty="0" err="1" smtClean="0">
                <a:solidFill>
                  <a:prstClr val="black"/>
                </a:solidFill>
                <a:latin typeface="+mj-lt"/>
              </a:rPr>
              <a:t>và</a:t>
            </a:r>
            <a:r>
              <a:rPr lang="en-US" sz="3550" dirty="0" smtClean="0">
                <a:solidFill>
                  <a:prstClr val="black"/>
                </a:solidFill>
                <a:latin typeface="+mj-lt"/>
              </a:rPr>
              <a:t> </a:t>
            </a:r>
            <a:r>
              <a:rPr lang="en-US" sz="3550" dirty="0" err="1" smtClean="0">
                <a:solidFill>
                  <a:prstClr val="black"/>
                </a:solidFill>
                <a:latin typeface="+mj-lt"/>
              </a:rPr>
              <a:t>quốc</a:t>
            </a:r>
            <a:r>
              <a:rPr lang="en-US" sz="3550" dirty="0" smtClean="0">
                <a:solidFill>
                  <a:prstClr val="black"/>
                </a:solidFill>
                <a:latin typeface="+mj-lt"/>
              </a:rPr>
              <a:t> </a:t>
            </a:r>
            <a:r>
              <a:rPr lang="en-US" sz="3550" dirty="0" err="1" smtClean="0">
                <a:solidFill>
                  <a:prstClr val="black"/>
                </a:solidFill>
                <a:latin typeface="+mj-lt"/>
              </a:rPr>
              <a:t>tế</a:t>
            </a:r>
            <a:r>
              <a:rPr lang="en-US" sz="3550" dirty="0" smtClean="0">
                <a:solidFill>
                  <a:prstClr val="black"/>
                </a:solidFill>
                <a:latin typeface="+mj-lt"/>
              </a:rPr>
              <a:t> </a:t>
            </a:r>
            <a:r>
              <a:rPr lang="en-US" sz="3550" dirty="0" err="1" smtClean="0">
                <a:solidFill>
                  <a:prstClr val="black"/>
                </a:solidFill>
                <a:latin typeface="+mj-lt"/>
              </a:rPr>
              <a:t>về</a:t>
            </a:r>
            <a:r>
              <a:rPr lang="en-US" sz="3550" dirty="0" smtClean="0">
                <a:solidFill>
                  <a:prstClr val="black"/>
                </a:solidFill>
                <a:latin typeface="+mj-lt"/>
              </a:rPr>
              <a:t> </a:t>
            </a:r>
            <a:r>
              <a:rPr lang="en-US" sz="3550" dirty="0" err="1" smtClean="0">
                <a:solidFill>
                  <a:prstClr val="black"/>
                </a:solidFill>
                <a:latin typeface="+mj-lt"/>
              </a:rPr>
              <a:t>sách</a:t>
            </a:r>
            <a:r>
              <a:rPr lang="en-US" sz="3550" dirty="0" smtClean="0">
                <a:solidFill>
                  <a:prstClr val="black"/>
                </a:solidFill>
                <a:latin typeface="+mj-lt"/>
              </a:rPr>
              <a:t> </a:t>
            </a:r>
            <a:r>
              <a:rPr lang="en-US" sz="3550" dirty="0" err="1" smtClean="0">
                <a:solidFill>
                  <a:prstClr val="black"/>
                </a:solidFill>
                <a:latin typeface="+mj-lt"/>
              </a:rPr>
              <a:t>dành</a:t>
            </a:r>
            <a:r>
              <a:rPr lang="en-US" sz="3550" dirty="0" smtClean="0">
                <a:solidFill>
                  <a:prstClr val="black"/>
                </a:solidFill>
                <a:latin typeface="+mj-lt"/>
              </a:rPr>
              <a:t> </a:t>
            </a:r>
            <a:r>
              <a:rPr lang="en-US" sz="3550" dirty="0" err="1" smtClean="0">
                <a:solidFill>
                  <a:prstClr val="black"/>
                </a:solidFill>
                <a:latin typeface="+mj-lt"/>
              </a:rPr>
              <a:t>cho</a:t>
            </a:r>
            <a:r>
              <a:rPr lang="en-US" sz="3550" dirty="0" smtClean="0">
                <a:solidFill>
                  <a:prstClr val="black"/>
                </a:solidFill>
                <a:latin typeface="+mj-lt"/>
              </a:rPr>
              <a:t> </a:t>
            </a:r>
            <a:r>
              <a:rPr lang="en-US" sz="3550" dirty="0" err="1" smtClean="0">
                <a:solidFill>
                  <a:prstClr val="black"/>
                </a:solidFill>
                <a:latin typeface="+mj-lt"/>
              </a:rPr>
              <a:t>thiếu</a:t>
            </a:r>
            <a:r>
              <a:rPr lang="en-US" sz="3550" dirty="0" smtClean="0">
                <a:solidFill>
                  <a:prstClr val="black"/>
                </a:solidFill>
                <a:latin typeface="+mj-lt"/>
              </a:rPr>
              <a:t> </a:t>
            </a:r>
            <a:r>
              <a:rPr lang="en-US" sz="3550" dirty="0" err="1" smtClean="0">
                <a:solidFill>
                  <a:prstClr val="black"/>
                </a:solidFill>
                <a:latin typeface="+mj-lt"/>
              </a:rPr>
              <a:t>nhi</a:t>
            </a:r>
            <a:r>
              <a:rPr lang="en-US" sz="3550" dirty="0" smtClean="0">
                <a:solidFill>
                  <a:prstClr val="black"/>
                </a:solidFill>
                <a:latin typeface="+mj-lt"/>
              </a:rPr>
              <a:t>. </a:t>
            </a:r>
            <a:r>
              <a:rPr lang="en-US" sz="3550" dirty="0" err="1" smtClean="0">
                <a:solidFill>
                  <a:prstClr val="black"/>
                </a:solidFill>
                <a:latin typeface="+mj-lt"/>
              </a:rPr>
              <a:t>Đây</a:t>
            </a:r>
            <a:r>
              <a:rPr lang="en-US" sz="3550" dirty="0" smtClean="0">
                <a:solidFill>
                  <a:prstClr val="black"/>
                </a:solidFill>
                <a:latin typeface="+mj-lt"/>
              </a:rPr>
              <a:t> </a:t>
            </a:r>
            <a:r>
              <a:rPr lang="en-US" sz="3550" dirty="0" err="1" smtClean="0">
                <a:solidFill>
                  <a:prstClr val="black"/>
                </a:solidFill>
                <a:latin typeface="+mj-lt"/>
              </a:rPr>
              <a:t>là</a:t>
            </a:r>
            <a:r>
              <a:rPr lang="en-US" sz="3550" dirty="0" smtClean="0">
                <a:solidFill>
                  <a:prstClr val="black"/>
                </a:solidFill>
                <a:latin typeface="+mj-lt"/>
              </a:rPr>
              <a:t> </a:t>
            </a:r>
            <a:r>
              <a:rPr lang="en-US" sz="3550" dirty="0" err="1" smtClean="0">
                <a:solidFill>
                  <a:prstClr val="black"/>
                </a:solidFill>
                <a:latin typeface="+mj-lt"/>
              </a:rPr>
              <a:t>một</a:t>
            </a:r>
            <a:r>
              <a:rPr lang="en-US" sz="3550" dirty="0" smtClean="0">
                <a:solidFill>
                  <a:prstClr val="black"/>
                </a:solidFill>
                <a:latin typeface="+mj-lt"/>
              </a:rPr>
              <a:t> </a:t>
            </a:r>
            <a:r>
              <a:rPr lang="en-US" sz="3550" dirty="0" err="1" smtClean="0">
                <a:solidFill>
                  <a:prstClr val="black"/>
                </a:solidFill>
                <a:latin typeface="+mj-lt"/>
              </a:rPr>
              <a:t>truyện</a:t>
            </a:r>
            <a:r>
              <a:rPr lang="en-US" sz="3550" dirty="0" smtClean="0">
                <a:solidFill>
                  <a:prstClr val="black"/>
                </a:solidFill>
                <a:latin typeface="+mj-lt"/>
              </a:rPr>
              <a:t> </a:t>
            </a:r>
            <a:r>
              <a:rPr lang="en-US" sz="3550" dirty="0" err="1" smtClean="0">
                <a:solidFill>
                  <a:prstClr val="black"/>
                </a:solidFill>
                <a:latin typeface="+mj-lt"/>
              </a:rPr>
              <a:t>dài</a:t>
            </a:r>
            <a:r>
              <a:rPr lang="en-US" sz="3550" dirty="0" smtClean="0">
                <a:solidFill>
                  <a:prstClr val="black"/>
                </a:solidFill>
                <a:latin typeface="+mj-lt"/>
              </a:rPr>
              <a:t> </a:t>
            </a:r>
            <a:r>
              <a:rPr lang="en-US" sz="3550" dirty="0" err="1" smtClean="0">
                <a:solidFill>
                  <a:prstClr val="black"/>
                </a:solidFill>
                <a:latin typeface="+mj-lt"/>
              </a:rPr>
              <a:t>có</a:t>
            </a:r>
            <a:r>
              <a:rPr lang="en-US" sz="3550" dirty="0" smtClean="0">
                <a:solidFill>
                  <a:prstClr val="black"/>
                </a:solidFill>
                <a:latin typeface="+mj-lt"/>
              </a:rPr>
              <a:t> </a:t>
            </a:r>
            <a:r>
              <a:rPr lang="en-US" sz="3550" dirty="0" err="1" smtClean="0">
                <a:solidFill>
                  <a:prstClr val="black"/>
                </a:solidFill>
                <a:latin typeface="+mj-lt"/>
              </a:rPr>
              <a:t>lời</a:t>
            </a:r>
            <a:r>
              <a:rPr lang="en-US" sz="3550" dirty="0" smtClean="0">
                <a:solidFill>
                  <a:prstClr val="black"/>
                </a:solidFill>
                <a:latin typeface="+mj-lt"/>
              </a:rPr>
              <a:t> </a:t>
            </a:r>
            <a:r>
              <a:rPr lang="en-US" sz="3550" dirty="0" err="1" smtClean="0">
                <a:solidFill>
                  <a:prstClr val="black"/>
                </a:solidFill>
                <a:latin typeface="+mj-lt"/>
              </a:rPr>
              <a:t>văn</a:t>
            </a:r>
            <a:r>
              <a:rPr lang="en-US" sz="3550" dirty="0" smtClean="0">
                <a:solidFill>
                  <a:prstClr val="black"/>
                </a:solidFill>
                <a:latin typeface="+mj-lt"/>
              </a:rPr>
              <a:t> </a:t>
            </a:r>
            <a:r>
              <a:rPr lang="en-US" sz="3550" dirty="0" err="1" smtClean="0">
                <a:solidFill>
                  <a:prstClr val="black"/>
                </a:solidFill>
                <a:latin typeface="+mj-lt"/>
              </a:rPr>
              <a:t>đẹp</a:t>
            </a:r>
            <a:r>
              <a:rPr lang="en-US" sz="3550" dirty="0" smtClean="0">
                <a:solidFill>
                  <a:prstClr val="black"/>
                </a:solidFill>
                <a:latin typeface="+mj-lt"/>
              </a:rPr>
              <a:t>, </a:t>
            </a:r>
            <a:r>
              <a:rPr lang="en-US" sz="3550" dirty="0" err="1" smtClean="0">
                <a:solidFill>
                  <a:prstClr val="black"/>
                </a:solidFill>
                <a:latin typeface="+mj-lt"/>
              </a:rPr>
              <a:t>trong</a:t>
            </a:r>
            <a:r>
              <a:rPr lang="en-US" sz="3550" dirty="0" smtClean="0">
                <a:solidFill>
                  <a:prstClr val="black"/>
                </a:solidFill>
                <a:latin typeface="+mj-lt"/>
              </a:rPr>
              <a:t> </a:t>
            </a:r>
            <a:r>
              <a:rPr lang="en-US" sz="3550" dirty="0" err="1" smtClean="0">
                <a:solidFill>
                  <a:prstClr val="black"/>
                </a:solidFill>
                <a:latin typeface="+mj-lt"/>
              </a:rPr>
              <a:t>sáng</a:t>
            </a:r>
            <a:r>
              <a:rPr lang="en-US" sz="3550" dirty="0" smtClean="0">
                <a:solidFill>
                  <a:prstClr val="black"/>
                </a:solidFill>
                <a:latin typeface="+mj-lt"/>
              </a:rPr>
              <a:t>, </a:t>
            </a:r>
            <a:r>
              <a:rPr lang="en-US" sz="3550" dirty="0" err="1" smtClean="0">
                <a:solidFill>
                  <a:prstClr val="black"/>
                </a:solidFill>
                <a:latin typeface="+mj-lt"/>
              </a:rPr>
              <a:t>giàu</a:t>
            </a:r>
            <a:r>
              <a:rPr lang="en-US" sz="3550" dirty="0" smtClean="0">
                <a:solidFill>
                  <a:prstClr val="black"/>
                </a:solidFill>
                <a:latin typeface="+mj-lt"/>
              </a:rPr>
              <a:t> </a:t>
            </a:r>
            <a:r>
              <a:rPr lang="en-US" sz="3550" dirty="0" err="1" smtClean="0">
                <a:solidFill>
                  <a:prstClr val="black"/>
                </a:solidFill>
                <a:latin typeface="+mj-lt"/>
              </a:rPr>
              <a:t>chất</a:t>
            </a:r>
            <a:r>
              <a:rPr lang="en-US" sz="3550" dirty="0" smtClean="0">
                <a:solidFill>
                  <a:prstClr val="black"/>
                </a:solidFill>
                <a:latin typeface="+mj-lt"/>
              </a:rPr>
              <a:t> </a:t>
            </a:r>
            <a:r>
              <a:rPr lang="en-US" sz="3550" dirty="0" err="1" smtClean="0">
                <a:solidFill>
                  <a:prstClr val="black"/>
                </a:solidFill>
                <a:latin typeface="+mj-lt"/>
              </a:rPr>
              <a:t>thơ</a:t>
            </a:r>
            <a:r>
              <a:rPr lang="en-US" sz="3550" dirty="0" smtClean="0">
                <a:solidFill>
                  <a:prstClr val="black"/>
                </a:solidFill>
                <a:latin typeface="+mj-lt"/>
              </a:rPr>
              <a:t>. </a:t>
            </a:r>
            <a:r>
              <a:rPr lang="en-US" sz="3550" dirty="0" err="1" smtClean="0">
                <a:solidFill>
                  <a:prstClr val="black"/>
                </a:solidFill>
                <a:latin typeface="+mj-lt"/>
              </a:rPr>
              <a:t>Tác</a:t>
            </a:r>
            <a:r>
              <a:rPr lang="en-US" sz="3550" dirty="0" smtClean="0">
                <a:solidFill>
                  <a:prstClr val="black"/>
                </a:solidFill>
                <a:latin typeface="+mj-lt"/>
              </a:rPr>
              <a:t> </a:t>
            </a:r>
            <a:r>
              <a:rPr lang="en-US" sz="3550" dirty="0" err="1" smtClean="0">
                <a:solidFill>
                  <a:prstClr val="black"/>
                </a:solidFill>
                <a:latin typeface="+mj-lt"/>
              </a:rPr>
              <a:t>phẩm</a:t>
            </a:r>
            <a:r>
              <a:rPr lang="en-US" sz="3550" dirty="0" smtClean="0">
                <a:solidFill>
                  <a:prstClr val="black"/>
                </a:solidFill>
                <a:latin typeface="+mj-lt"/>
              </a:rPr>
              <a:t> </a:t>
            </a:r>
            <a:r>
              <a:rPr lang="en-US" sz="3550" dirty="0" err="1" smtClean="0">
                <a:solidFill>
                  <a:prstClr val="black"/>
                </a:solidFill>
                <a:latin typeface="+mj-lt"/>
              </a:rPr>
              <a:t>đã</a:t>
            </a:r>
            <a:r>
              <a:rPr lang="en-US" sz="3550" dirty="0" smtClean="0">
                <a:solidFill>
                  <a:prstClr val="black"/>
                </a:solidFill>
                <a:latin typeface="+mj-lt"/>
              </a:rPr>
              <a:t> </a:t>
            </a:r>
            <a:r>
              <a:rPr lang="en-US" sz="3550" dirty="0" err="1" smtClean="0">
                <a:solidFill>
                  <a:prstClr val="black"/>
                </a:solidFill>
                <a:latin typeface="+mj-lt"/>
              </a:rPr>
              <a:t>cuốn</a:t>
            </a:r>
            <a:r>
              <a:rPr lang="en-US" sz="3550" dirty="0" smtClean="0">
                <a:solidFill>
                  <a:prstClr val="black"/>
                </a:solidFill>
                <a:latin typeface="+mj-lt"/>
              </a:rPr>
              <a:t> </a:t>
            </a:r>
            <a:r>
              <a:rPr lang="en-US" sz="3550" dirty="0" err="1" smtClean="0">
                <a:solidFill>
                  <a:prstClr val="black"/>
                </a:solidFill>
                <a:latin typeface="+mj-lt"/>
              </a:rPr>
              <a:t>hút</a:t>
            </a:r>
            <a:r>
              <a:rPr lang="en-US" sz="3550" dirty="0" smtClean="0">
                <a:solidFill>
                  <a:prstClr val="black"/>
                </a:solidFill>
                <a:latin typeface="+mj-lt"/>
              </a:rPr>
              <a:t> ta </a:t>
            </a:r>
            <a:r>
              <a:rPr lang="en-US" sz="3550" dirty="0" err="1" smtClean="0">
                <a:solidFill>
                  <a:prstClr val="black"/>
                </a:solidFill>
                <a:latin typeface="+mj-lt"/>
              </a:rPr>
              <a:t>vào</a:t>
            </a:r>
            <a:r>
              <a:rPr lang="en-US" sz="3550" dirty="0" smtClean="0">
                <a:solidFill>
                  <a:prstClr val="black"/>
                </a:solidFill>
                <a:latin typeface="+mj-lt"/>
              </a:rPr>
              <a:t> </a:t>
            </a:r>
            <a:r>
              <a:rPr lang="en-US" sz="3550" dirty="0" err="1" smtClean="0">
                <a:solidFill>
                  <a:prstClr val="black"/>
                </a:solidFill>
                <a:latin typeface="+mj-lt"/>
              </a:rPr>
              <a:t>một</a:t>
            </a:r>
            <a:r>
              <a:rPr lang="en-US" sz="3550" dirty="0" smtClean="0">
                <a:solidFill>
                  <a:prstClr val="black"/>
                </a:solidFill>
                <a:latin typeface="+mj-lt"/>
              </a:rPr>
              <a:t> </a:t>
            </a:r>
            <a:r>
              <a:rPr lang="en-US" sz="3550" dirty="0" err="1" smtClean="0">
                <a:solidFill>
                  <a:prstClr val="black"/>
                </a:solidFill>
                <a:latin typeface="+mj-lt"/>
              </a:rPr>
              <a:t>thế</a:t>
            </a:r>
            <a:r>
              <a:rPr lang="en-US" sz="3550" dirty="0" smtClean="0">
                <a:solidFill>
                  <a:prstClr val="black"/>
                </a:solidFill>
                <a:latin typeface="+mj-lt"/>
              </a:rPr>
              <a:t> </a:t>
            </a:r>
            <a:r>
              <a:rPr lang="en-US" sz="3550" dirty="0" err="1" smtClean="0">
                <a:solidFill>
                  <a:prstClr val="black"/>
                </a:solidFill>
                <a:latin typeface="+mj-lt"/>
              </a:rPr>
              <a:t>giới</a:t>
            </a:r>
            <a:r>
              <a:rPr lang="en-US" sz="3550" dirty="0" smtClean="0">
                <a:solidFill>
                  <a:prstClr val="black"/>
                </a:solidFill>
                <a:latin typeface="+mj-lt"/>
              </a:rPr>
              <a:t> </a:t>
            </a:r>
            <a:r>
              <a:rPr lang="en-US" sz="3550" dirty="0" err="1" smtClean="0">
                <a:solidFill>
                  <a:prstClr val="black"/>
                </a:solidFill>
                <a:latin typeface="+mj-lt"/>
              </a:rPr>
              <a:t>tươi</a:t>
            </a:r>
            <a:r>
              <a:rPr lang="en-US" sz="3550" dirty="0" smtClean="0">
                <a:solidFill>
                  <a:prstClr val="black"/>
                </a:solidFill>
                <a:latin typeface="+mj-lt"/>
              </a:rPr>
              <a:t> </a:t>
            </a:r>
            <a:r>
              <a:rPr lang="en-US" sz="3550" dirty="0" err="1" smtClean="0">
                <a:solidFill>
                  <a:prstClr val="black"/>
                </a:solidFill>
                <a:latin typeface="+mj-lt"/>
              </a:rPr>
              <a:t>sáng</a:t>
            </a:r>
            <a:r>
              <a:rPr lang="en-US" sz="3550" dirty="0" smtClean="0">
                <a:solidFill>
                  <a:prstClr val="black"/>
                </a:solidFill>
                <a:latin typeface="+mj-lt"/>
              </a:rPr>
              <a:t>, </a:t>
            </a:r>
            <a:r>
              <a:rPr lang="en-US" sz="3550" dirty="0" err="1" smtClean="0">
                <a:solidFill>
                  <a:prstClr val="black"/>
                </a:solidFill>
                <a:latin typeface="+mj-lt"/>
              </a:rPr>
              <a:t>trong</a:t>
            </a:r>
            <a:r>
              <a:rPr lang="en-US" sz="3550" dirty="0" smtClean="0">
                <a:solidFill>
                  <a:prstClr val="black"/>
                </a:solidFill>
                <a:latin typeface="+mj-lt"/>
              </a:rPr>
              <a:t> </a:t>
            </a:r>
            <a:r>
              <a:rPr lang="en-US" sz="3550" dirty="0" err="1" smtClean="0">
                <a:solidFill>
                  <a:prstClr val="black"/>
                </a:solidFill>
                <a:latin typeface="+mj-lt"/>
              </a:rPr>
              <a:t>trẻo</a:t>
            </a:r>
            <a:r>
              <a:rPr lang="en-US" sz="3550" dirty="0" smtClean="0">
                <a:solidFill>
                  <a:prstClr val="black"/>
                </a:solidFill>
                <a:latin typeface="+mj-lt"/>
              </a:rPr>
              <a:t> </a:t>
            </a:r>
            <a:r>
              <a:rPr lang="en-US" sz="3550" dirty="0" err="1" smtClean="0">
                <a:solidFill>
                  <a:prstClr val="black"/>
                </a:solidFill>
                <a:latin typeface="+mj-lt"/>
              </a:rPr>
              <a:t>và</a:t>
            </a:r>
            <a:r>
              <a:rPr lang="en-US" sz="3550" dirty="0" smtClean="0">
                <a:solidFill>
                  <a:prstClr val="black"/>
                </a:solidFill>
                <a:latin typeface="+mj-lt"/>
              </a:rPr>
              <a:t> </a:t>
            </a:r>
            <a:r>
              <a:rPr lang="en-US" sz="3550" dirty="0" err="1" smtClean="0">
                <a:solidFill>
                  <a:prstClr val="black"/>
                </a:solidFill>
                <a:latin typeface="+mj-lt"/>
              </a:rPr>
              <a:t>yên</a:t>
            </a:r>
            <a:r>
              <a:rPr lang="en-US" sz="3550" dirty="0" smtClean="0">
                <a:solidFill>
                  <a:prstClr val="black"/>
                </a:solidFill>
                <a:latin typeface="+mj-lt"/>
              </a:rPr>
              <a:t> </a:t>
            </a:r>
            <a:r>
              <a:rPr lang="en-US" sz="3550" dirty="0" err="1" smtClean="0">
                <a:solidFill>
                  <a:prstClr val="black"/>
                </a:solidFill>
                <a:latin typeface="+mj-lt"/>
              </a:rPr>
              <a:t>tĩnh</a:t>
            </a:r>
            <a:r>
              <a:rPr lang="en-US" sz="3550" dirty="0" smtClean="0">
                <a:solidFill>
                  <a:prstClr val="black"/>
                </a:solidFill>
                <a:latin typeface="+mj-lt"/>
              </a:rPr>
              <a:t> </a:t>
            </a:r>
            <a:r>
              <a:rPr lang="en-US" sz="3550" dirty="0" err="1" smtClean="0">
                <a:solidFill>
                  <a:prstClr val="black"/>
                </a:solidFill>
                <a:latin typeface="+mj-lt"/>
              </a:rPr>
              <a:t>lạ</a:t>
            </a:r>
            <a:r>
              <a:rPr lang="en-US" sz="3550" dirty="0" smtClean="0">
                <a:solidFill>
                  <a:prstClr val="black"/>
                </a:solidFill>
                <a:latin typeface="+mj-lt"/>
              </a:rPr>
              <a:t> </a:t>
            </a:r>
            <a:r>
              <a:rPr lang="en-US" sz="3550" dirty="0" err="1" smtClean="0">
                <a:solidFill>
                  <a:prstClr val="black"/>
                </a:solidFill>
                <a:latin typeface="+mj-lt"/>
              </a:rPr>
              <a:t>lùng</a:t>
            </a:r>
            <a:r>
              <a:rPr lang="en-US" sz="3550" dirty="0" smtClean="0">
                <a:solidFill>
                  <a:prstClr val="black"/>
                </a:solidFill>
                <a:latin typeface="+mj-lt"/>
              </a:rPr>
              <a:t>.</a:t>
            </a:r>
          </a:p>
          <a:p>
            <a:pPr algn="just"/>
            <a:r>
              <a:rPr lang="en-US" sz="3500" dirty="0" smtClean="0">
                <a:solidFill>
                  <a:prstClr val="black"/>
                </a:solidFill>
                <a:latin typeface="+mj-lt"/>
              </a:rPr>
              <a:t> 	</a:t>
            </a:r>
            <a:r>
              <a:rPr lang="en-US" sz="3550" dirty="0" smtClean="0">
                <a:solidFill>
                  <a:prstClr val="black"/>
                </a:solidFill>
                <a:latin typeface="+mj-lt"/>
              </a:rPr>
              <a:t>“</a:t>
            </a:r>
            <a:r>
              <a:rPr lang="en-US" sz="3550" i="1" dirty="0" err="1">
                <a:solidFill>
                  <a:prstClr val="black"/>
                </a:solidFill>
                <a:latin typeface="+mj-lt"/>
              </a:rPr>
              <a:t>Vừa</a:t>
            </a:r>
            <a:r>
              <a:rPr lang="en-US" sz="3550" i="1" dirty="0">
                <a:solidFill>
                  <a:prstClr val="black"/>
                </a:solidFill>
                <a:latin typeface="+mj-lt"/>
              </a:rPr>
              <a:t> </a:t>
            </a:r>
            <a:r>
              <a:rPr lang="en-US" sz="3550" i="1" dirty="0" err="1">
                <a:solidFill>
                  <a:prstClr val="black"/>
                </a:solidFill>
                <a:latin typeface="+mj-lt"/>
              </a:rPr>
              <a:t>nhắm</a:t>
            </a:r>
            <a:r>
              <a:rPr lang="en-US" sz="3550" i="1" dirty="0">
                <a:solidFill>
                  <a:prstClr val="black"/>
                </a:solidFill>
                <a:latin typeface="+mj-lt"/>
              </a:rPr>
              <a:t> </a:t>
            </a:r>
            <a:r>
              <a:rPr lang="en-US" sz="3550" i="1" dirty="0" err="1">
                <a:solidFill>
                  <a:prstClr val="black"/>
                </a:solidFill>
                <a:latin typeface="+mj-lt"/>
              </a:rPr>
              <a:t>mắt</a:t>
            </a:r>
            <a:r>
              <a:rPr lang="en-US" sz="3550" i="1" dirty="0">
                <a:solidFill>
                  <a:prstClr val="black"/>
                </a:solidFill>
                <a:latin typeface="+mj-lt"/>
              </a:rPr>
              <a:t> </a:t>
            </a:r>
            <a:r>
              <a:rPr lang="en-US" sz="3550" i="1" dirty="0" err="1">
                <a:solidFill>
                  <a:prstClr val="black"/>
                </a:solidFill>
                <a:latin typeface="+mj-lt"/>
              </a:rPr>
              <a:t>vừa</a:t>
            </a:r>
            <a:r>
              <a:rPr lang="en-US" sz="3550" i="1" dirty="0">
                <a:solidFill>
                  <a:prstClr val="black"/>
                </a:solidFill>
                <a:latin typeface="+mj-lt"/>
              </a:rPr>
              <a:t> </a:t>
            </a:r>
            <a:r>
              <a:rPr lang="en-US" sz="3550" i="1" dirty="0" err="1">
                <a:solidFill>
                  <a:prstClr val="black"/>
                </a:solidFill>
                <a:latin typeface="+mj-lt"/>
              </a:rPr>
              <a:t>mở</a:t>
            </a:r>
            <a:r>
              <a:rPr lang="en-US" sz="3550" i="1" dirty="0">
                <a:solidFill>
                  <a:prstClr val="black"/>
                </a:solidFill>
                <a:latin typeface="+mj-lt"/>
              </a:rPr>
              <a:t> </a:t>
            </a:r>
            <a:r>
              <a:rPr lang="en-US" sz="3550" i="1" dirty="0" err="1">
                <a:solidFill>
                  <a:prstClr val="black"/>
                </a:solidFill>
                <a:latin typeface="+mj-lt"/>
              </a:rPr>
              <a:t>cửa</a:t>
            </a:r>
            <a:r>
              <a:rPr lang="en-US" sz="3550" i="1" dirty="0">
                <a:solidFill>
                  <a:prstClr val="black"/>
                </a:solidFill>
                <a:latin typeface="+mj-lt"/>
              </a:rPr>
              <a:t> </a:t>
            </a:r>
            <a:r>
              <a:rPr lang="en-US" sz="3550" i="1" dirty="0" err="1" smtClean="0">
                <a:solidFill>
                  <a:prstClr val="black"/>
                </a:solidFill>
                <a:latin typeface="+mj-lt"/>
              </a:rPr>
              <a:t>sổ</a:t>
            </a:r>
            <a:r>
              <a:rPr lang="en-US" sz="3550" dirty="0" smtClean="0">
                <a:solidFill>
                  <a:prstClr val="black"/>
                </a:solidFill>
                <a:latin typeface="+mj-lt"/>
              </a:rPr>
              <a:t>” </a:t>
            </a:r>
            <a:r>
              <a:rPr lang="en-US" sz="3550" dirty="0" err="1" smtClean="0">
                <a:solidFill>
                  <a:prstClr val="black"/>
                </a:solidFill>
                <a:latin typeface="+mj-lt"/>
              </a:rPr>
              <a:t>là</a:t>
            </a:r>
            <a:r>
              <a:rPr lang="en-US" sz="3550" dirty="0" smtClean="0">
                <a:solidFill>
                  <a:prstClr val="black"/>
                </a:solidFill>
                <a:latin typeface="+mj-lt"/>
              </a:rPr>
              <a:t> </a:t>
            </a:r>
            <a:r>
              <a:rPr lang="en-US" sz="3550" dirty="0" err="1" smtClean="0">
                <a:solidFill>
                  <a:prstClr val="black"/>
                </a:solidFill>
                <a:latin typeface="+mj-lt"/>
              </a:rPr>
              <a:t>truyện</a:t>
            </a:r>
            <a:r>
              <a:rPr lang="en-US" sz="3550" dirty="0" smtClean="0">
                <a:solidFill>
                  <a:prstClr val="black"/>
                </a:solidFill>
                <a:latin typeface="+mj-lt"/>
              </a:rPr>
              <a:t> </a:t>
            </a:r>
            <a:r>
              <a:rPr lang="en-US" sz="3550" dirty="0" err="1" smtClean="0">
                <a:solidFill>
                  <a:prstClr val="black"/>
                </a:solidFill>
                <a:latin typeface="+mj-lt"/>
              </a:rPr>
              <a:t>dài</a:t>
            </a:r>
            <a:r>
              <a:rPr lang="en-US" sz="3550" dirty="0" smtClean="0">
                <a:solidFill>
                  <a:prstClr val="black"/>
                </a:solidFill>
                <a:latin typeface="+mj-lt"/>
              </a:rPr>
              <a:t> </a:t>
            </a:r>
            <a:r>
              <a:rPr lang="en-US" sz="3550" dirty="0" err="1" smtClean="0">
                <a:solidFill>
                  <a:prstClr val="black"/>
                </a:solidFill>
                <a:latin typeface="+mj-lt"/>
              </a:rPr>
              <a:t>gồm</a:t>
            </a:r>
            <a:r>
              <a:rPr lang="en-US" sz="3550" dirty="0" smtClean="0">
                <a:solidFill>
                  <a:prstClr val="black"/>
                </a:solidFill>
                <a:latin typeface="+mj-lt"/>
              </a:rPr>
              <a:t> 19 </a:t>
            </a:r>
            <a:r>
              <a:rPr lang="en-US" sz="3550" dirty="0" err="1" smtClean="0">
                <a:solidFill>
                  <a:prstClr val="black"/>
                </a:solidFill>
                <a:latin typeface="+mj-lt"/>
              </a:rPr>
              <a:t>thiên</a:t>
            </a:r>
            <a:r>
              <a:rPr lang="en-US" sz="3550" dirty="0" smtClean="0">
                <a:solidFill>
                  <a:prstClr val="black"/>
                </a:solidFill>
                <a:latin typeface="+mj-lt"/>
              </a:rPr>
              <a:t> </a:t>
            </a:r>
            <a:r>
              <a:rPr lang="en-US" sz="3550" dirty="0" err="1" smtClean="0">
                <a:solidFill>
                  <a:prstClr val="black"/>
                </a:solidFill>
                <a:latin typeface="+mj-lt"/>
              </a:rPr>
              <a:t>truyện</a:t>
            </a:r>
            <a:r>
              <a:rPr lang="en-US" sz="3550" dirty="0" smtClean="0">
                <a:solidFill>
                  <a:prstClr val="black"/>
                </a:solidFill>
                <a:latin typeface="+mj-lt"/>
              </a:rPr>
              <a:t> </a:t>
            </a:r>
            <a:r>
              <a:rPr lang="en-US" sz="3550" dirty="0" err="1" smtClean="0">
                <a:solidFill>
                  <a:prstClr val="black"/>
                </a:solidFill>
                <a:latin typeface="+mj-lt"/>
              </a:rPr>
              <a:t>nhỏ</a:t>
            </a:r>
            <a:r>
              <a:rPr lang="en-US" sz="3550" dirty="0" smtClean="0">
                <a:solidFill>
                  <a:prstClr val="black"/>
                </a:solidFill>
                <a:latin typeface="+mj-lt"/>
              </a:rPr>
              <a:t>. </a:t>
            </a:r>
            <a:r>
              <a:rPr lang="en-US" sz="3550" dirty="0" err="1" smtClean="0">
                <a:solidFill>
                  <a:prstClr val="black"/>
                </a:solidFill>
                <a:latin typeface="+mj-lt"/>
              </a:rPr>
              <a:t>Trong</a:t>
            </a:r>
            <a:r>
              <a:rPr lang="en-US" sz="3550" dirty="0" smtClean="0">
                <a:solidFill>
                  <a:prstClr val="black"/>
                </a:solidFill>
                <a:latin typeface="+mj-lt"/>
              </a:rPr>
              <a:t> </a:t>
            </a:r>
            <a:r>
              <a:rPr lang="en-US" sz="3550" dirty="0" err="1" smtClean="0">
                <a:solidFill>
                  <a:prstClr val="black"/>
                </a:solidFill>
                <a:latin typeface="+mj-lt"/>
              </a:rPr>
              <a:t>đó</a:t>
            </a:r>
            <a:r>
              <a:rPr lang="en-US" sz="3550" dirty="0" smtClean="0">
                <a:solidFill>
                  <a:prstClr val="black"/>
                </a:solidFill>
                <a:latin typeface="+mj-lt"/>
              </a:rPr>
              <a:t> </a:t>
            </a:r>
            <a:r>
              <a:rPr lang="en-US" sz="3550" dirty="0" err="1" smtClean="0">
                <a:solidFill>
                  <a:prstClr val="black"/>
                </a:solidFill>
                <a:latin typeface="+mj-lt"/>
              </a:rPr>
              <a:t>nhân</a:t>
            </a:r>
            <a:r>
              <a:rPr lang="en-US" sz="3550" dirty="0" smtClean="0">
                <a:solidFill>
                  <a:prstClr val="black"/>
                </a:solidFill>
                <a:latin typeface="+mj-lt"/>
              </a:rPr>
              <a:t> </a:t>
            </a:r>
            <a:r>
              <a:rPr lang="en-US" sz="3550" dirty="0" err="1" smtClean="0">
                <a:solidFill>
                  <a:prstClr val="black"/>
                </a:solidFill>
                <a:latin typeface="+mj-lt"/>
              </a:rPr>
              <a:t>vật</a:t>
            </a:r>
            <a:r>
              <a:rPr lang="en-US" sz="3550" dirty="0" smtClean="0">
                <a:solidFill>
                  <a:prstClr val="black"/>
                </a:solidFill>
                <a:latin typeface="+mj-lt"/>
              </a:rPr>
              <a:t> “</a:t>
            </a:r>
            <a:r>
              <a:rPr lang="en-US" sz="3550" dirty="0" err="1" smtClean="0">
                <a:solidFill>
                  <a:prstClr val="black"/>
                </a:solidFill>
                <a:latin typeface="+mj-lt"/>
              </a:rPr>
              <a:t>tôi</a:t>
            </a:r>
            <a:r>
              <a:rPr lang="en-US" sz="3550" dirty="0" smtClean="0">
                <a:solidFill>
                  <a:prstClr val="black"/>
                </a:solidFill>
                <a:latin typeface="+mj-lt"/>
              </a:rPr>
              <a:t>”- </a:t>
            </a:r>
            <a:r>
              <a:rPr lang="en-US" sz="3550" dirty="0" err="1" smtClean="0">
                <a:solidFill>
                  <a:prstClr val="black"/>
                </a:solidFill>
                <a:latin typeface="+mj-lt"/>
              </a:rPr>
              <a:t>một</a:t>
            </a:r>
            <a:r>
              <a:rPr lang="en-US" sz="3550" dirty="0" smtClean="0">
                <a:solidFill>
                  <a:prstClr val="black"/>
                </a:solidFill>
                <a:latin typeface="+mj-lt"/>
              </a:rPr>
              <a:t> </a:t>
            </a:r>
            <a:r>
              <a:rPr lang="en-US" sz="3550" dirty="0" err="1" smtClean="0">
                <a:solidFill>
                  <a:prstClr val="black"/>
                </a:solidFill>
                <a:latin typeface="+mj-lt"/>
              </a:rPr>
              <a:t>cậu</a:t>
            </a:r>
            <a:r>
              <a:rPr lang="en-US" sz="3550" dirty="0" smtClean="0">
                <a:solidFill>
                  <a:prstClr val="black"/>
                </a:solidFill>
                <a:latin typeface="+mj-lt"/>
              </a:rPr>
              <a:t> </a:t>
            </a:r>
            <a:r>
              <a:rPr lang="en-US" sz="3550" dirty="0" err="1" smtClean="0">
                <a:solidFill>
                  <a:prstClr val="black"/>
                </a:solidFill>
                <a:latin typeface="+mj-lt"/>
              </a:rPr>
              <a:t>bé</a:t>
            </a:r>
            <a:r>
              <a:rPr lang="en-US" sz="3550" dirty="0" smtClean="0">
                <a:solidFill>
                  <a:prstClr val="black"/>
                </a:solidFill>
                <a:latin typeface="+mj-lt"/>
              </a:rPr>
              <a:t> </a:t>
            </a:r>
            <a:r>
              <a:rPr lang="en-US" sz="3550" dirty="0" err="1" smtClean="0">
                <a:solidFill>
                  <a:prstClr val="black"/>
                </a:solidFill>
                <a:latin typeface="+mj-lt"/>
              </a:rPr>
              <a:t>mười</a:t>
            </a:r>
            <a:r>
              <a:rPr lang="en-US" sz="3550" dirty="0" smtClean="0">
                <a:solidFill>
                  <a:prstClr val="black"/>
                </a:solidFill>
                <a:latin typeface="+mj-lt"/>
              </a:rPr>
              <a:t> </a:t>
            </a:r>
            <a:r>
              <a:rPr lang="en-US" sz="3550" dirty="0" err="1" smtClean="0">
                <a:solidFill>
                  <a:prstClr val="black"/>
                </a:solidFill>
                <a:latin typeface="+mj-lt"/>
              </a:rPr>
              <a:t>tuổi</a:t>
            </a:r>
            <a:r>
              <a:rPr lang="en-US" sz="3550" dirty="0" smtClean="0">
                <a:solidFill>
                  <a:prstClr val="black"/>
                </a:solidFill>
                <a:latin typeface="+mj-lt"/>
              </a:rPr>
              <a:t> - </a:t>
            </a:r>
            <a:r>
              <a:rPr lang="en-US" sz="3550" dirty="0" err="1" smtClean="0">
                <a:solidFill>
                  <a:prstClr val="black"/>
                </a:solidFill>
                <a:latin typeface="+mj-lt"/>
              </a:rPr>
              <a:t>đã</a:t>
            </a:r>
            <a:r>
              <a:rPr lang="en-US" sz="3550" dirty="0" smtClean="0">
                <a:solidFill>
                  <a:prstClr val="black"/>
                </a:solidFill>
                <a:latin typeface="+mj-lt"/>
              </a:rPr>
              <a:t> </a:t>
            </a:r>
            <a:r>
              <a:rPr lang="en-US" sz="3550" dirty="0" err="1" smtClean="0">
                <a:solidFill>
                  <a:prstClr val="black"/>
                </a:solidFill>
                <a:latin typeface="+mj-lt"/>
              </a:rPr>
              <a:t>kể</a:t>
            </a:r>
            <a:r>
              <a:rPr lang="en-US" sz="3550" dirty="0" smtClean="0">
                <a:solidFill>
                  <a:prstClr val="black"/>
                </a:solidFill>
                <a:latin typeface="+mj-lt"/>
              </a:rPr>
              <a:t> </a:t>
            </a:r>
            <a:r>
              <a:rPr lang="en-US" sz="3550" dirty="0" err="1" smtClean="0">
                <a:solidFill>
                  <a:prstClr val="black"/>
                </a:solidFill>
                <a:latin typeface="+mj-lt"/>
              </a:rPr>
              <a:t>về</a:t>
            </a:r>
            <a:r>
              <a:rPr lang="en-US" sz="3550" dirty="0" smtClean="0">
                <a:solidFill>
                  <a:prstClr val="black"/>
                </a:solidFill>
                <a:latin typeface="+mj-lt"/>
              </a:rPr>
              <a:t> </a:t>
            </a:r>
            <a:r>
              <a:rPr lang="en-US" sz="3550" dirty="0" err="1" smtClean="0">
                <a:solidFill>
                  <a:prstClr val="black"/>
                </a:solidFill>
                <a:latin typeface="+mj-lt"/>
              </a:rPr>
              <a:t>những</a:t>
            </a:r>
            <a:r>
              <a:rPr lang="en-US" sz="3550" dirty="0" smtClean="0">
                <a:solidFill>
                  <a:prstClr val="black"/>
                </a:solidFill>
                <a:latin typeface="+mj-lt"/>
              </a:rPr>
              <a:t> </a:t>
            </a:r>
            <a:r>
              <a:rPr lang="en-US" sz="3550" dirty="0" err="1" smtClean="0">
                <a:solidFill>
                  <a:prstClr val="black"/>
                </a:solidFill>
                <a:latin typeface="+mj-lt"/>
              </a:rPr>
              <a:t>niềm</a:t>
            </a:r>
            <a:r>
              <a:rPr lang="en-US" sz="3550" dirty="0" smtClean="0">
                <a:solidFill>
                  <a:prstClr val="black"/>
                </a:solidFill>
                <a:latin typeface="+mj-lt"/>
              </a:rPr>
              <a:t> </a:t>
            </a:r>
            <a:r>
              <a:rPr lang="en-US" sz="3550" dirty="0" err="1" smtClean="0">
                <a:solidFill>
                  <a:prstClr val="black"/>
                </a:solidFill>
                <a:latin typeface="+mj-lt"/>
              </a:rPr>
              <a:t>vui</a:t>
            </a:r>
            <a:r>
              <a:rPr lang="en-US" sz="3550" dirty="0" smtClean="0">
                <a:solidFill>
                  <a:prstClr val="black"/>
                </a:solidFill>
                <a:latin typeface="+mj-lt"/>
              </a:rPr>
              <a:t>, </a:t>
            </a:r>
            <a:r>
              <a:rPr lang="en-US" sz="3550" dirty="0" err="1" smtClean="0">
                <a:solidFill>
                  <a:prstClr val="black"/>
                </a:solidFill>
                <a:latin typeface="+mj-lt"/>
              </a:rPr>
              <a:t>nỗi</a:t>
            </a:r>
            <a:r>
              <a:rPr lang="en-US" sz="3550" dirty="0" smtClean="0">
                <a:solidFill>
                  <a:prstClr val="black"/>
                </a:solidFill>
                <a:latin typeface="+mj-lt"/>
              </a:rPr>
              <a:t> </a:t>
            </a:r>
            <a:r>
              <a:rPr lang="en-US" sz="3550" dirty="0" err="1" smtClean="0">
                <a:solidFill>
                  <a:prstClr val="black"/>
                </a:solidFill>
                <a:latin typeface="+mj-lt"/>
              </a:rPr>
              <a:t>buồn</a:t>
            </a:r>
            <a:r>
              <a:rPr lang="en-US" sz="3550" dirty="0" smtClean="0">
                <a:solidFill>
                  <a:prstClr val="black"/>
                </a:solidFill>
                <a:latin typeface="+mj-lt"/>
              </a:rPr>
              <a:t> </a:t>
            </a:r>
            <a:r>
              <a:rPr lang="en-US" sz="3550" dirty="0" err="1" smtClean="0">
                <a:solidFill>
                  <a:prstClr val="black"/>
                </a:solidFill>
                <a:latin typeface="+mj-lt"/>
              </a:rPr>
              <a:t>trong</a:t>
            </a:r>
            <a:r>
              <a:rPr lang="en-US" sz="3550" dirty="0" smtClean="0">
                <a:solidFill>
                  <a:prstClr val="black"/>
                </a:solidFill>
                <a:latin typeface="+mj-lt"/>
              </a:rPr>
              <a:t> </a:t>
            </a:r>
            <a:r>
              <a:rPr lang="en-US" sz="3550" dirty="0" err="1" smtClean="0">
                <a:solidFill>
                  <a:prstClr val="black"/>
                </a:solidFill>
                <a:latin typeface="+mj-lt"/>
              </a:rPr>
              <a:t>cuộc</a:t>
            </a:r>
            <a:r>
              <a:rPr lang="en-US" sz="3550" dirty="0" smtClean="0">
                <a:solidFill>
                  <a:prstClr val="black"/>
                </a:solidFill>
                <a:latin typeface="+mj-lt"/>
              </a:rPr>
              <a:t> </a:t>
            </a:r>
            <a:r>
              <a:rPr lang="en-US" sz="3550" dirty="0" err="1" smtClean="0">
                <a:solidFill>
                  <a:prstClr val="black"/>
                </a:solidFill>
                <a:latin typeface="+mj-lt"/>
              </a:rPr>
              <a:t>sống</a:t>
            </a:r>
            <a:r>
              <a:rPr lang="en-US" sz="3550" dirty="0" smtClean="0">
                <a:solidFill>
                  <a:prstClr val="black"/>
                </a:solidFill>
                <a:latin typeface="+mj-lt"/>
              </a:rPr>
              <a:t> </a:t>
            </a:r>
            <a:r>
              <a:rPr lang="en-US" sz="3550" dirty="0" err="1" smtClean="0">
                <a:solidFill>
                  <a:prstClr val="black"/>
                </a:solidFill>
                <a:latin typeface="+mj-lt"/>
              </a:rPr>
              <a:t>hàng</a:t>
            </a:r>
            <a:r>
              <a:rPr lang="en-US" sz="3550" dirty="0" smtClean="0">
                <a:solidFill>
                  <a:prstClr val="black"/>
                </a:solidFill>
                <a:latin typeface="+mj-lt"/>
              </a:rPr>
              <a:t> </a:t>
            </a:r>
            <a:r>
              <a:rPr lang="en-US" sz="3550" dirty="0" err="1" smtClean="0">
                <a:solidFill>
                  <a:prstClr val="black"/>
                </a:solidFill>
                <a:latin typeface="+mj-lt"/>
              </a:rPr>
              <a:t>ngày</a:t>
            </a:r>
            <a:r>
              <a:rPr lang="en-US" sz="3550" dirty="0" smtClean="0">
                <a:solidFill>
                  <a:prstClr val="black"/>
                </a:solidFill>
                <a:latin typeface="+mj-lt"/>
              </a:rPr>
              <a:t> </a:t>
            </a:r>
            <a:r>
              <a:rPr lang="en-US" sz="3550" dirty="0" err="1" smtClean="0">
                <a:solidFill>
                  <a:prstClr val="black"/>
                </a:solidFill>
                <a:latin typeface="+mj-lt"/>
              </a:rPr>
              <a:t>và</a:t>
            </a:r>
            <a:r>
              <a:rPr lang="en-US" sz="3550" dirty="0" smtClean="0">
                <a:solidFill>
                  <a:prstClr val="black"/>
                </a:solidFill>
                <a:latin typeface="+mj-lt"/>
              </a:rPr>
              <a:t> </a:t>
            </a:r>
            <a:r>
              <a:rPr lang="en-US" sz="3550" dirty="0" err="1" smtClean="0">
                <a:solidFill>
                  <a:prstClr val="black"/>
                </a:solidFill>
                <a:latin typeface="+mj-lt"/>
              </a:rPr>
              <a:t>cả</a:t>
            </a:r>
            <a:r>
              <a:rPr lang="en-US" sz="3550" dirty="0" smtClean="0">
                <a:solidFill>
                  <a:prstClr val="black"/>
                </a:solidFill>
                <a:latin typeface="+mj-lt"/>
              </a:rPr>
              <a:t> </a:t>
            </a:r>
            <a:r>
              <a:rPr lang="en-US" sz="3550" dirty="0" err="1" smtClean="0">
                <a:solidFill>
                  <a:prstClr val="black"/>
                </a:solidFill>
                <a:latin typeface="+mj-lt"/>
              </a:rPr>
              <a:t>những</a:t>
            </a:r>
            <a:r>
              <a:rPr lang="en-US" sz="3550" dirty="0" smtClean="0">
                <a:solidFill>
                  <a:prstClr val="black"/>
                </a:solidFill>
                <a:latin typeface="+mj-lt"/>
              </a:rPr>
              <a:t> </a:t>
            </a:r>
            <a:r>
              <a:rPr lang="en-US" sz="3550" dirty="0" err="1" smtClean="0">
                <a:solidFill>
                  <a:prstClr val="black"/>
                </a:solidFill>
                <a:latin typeface="+mj-lt"/>
              </a:rPr>
              <a:t>chuyện</a:t>
            </a:r>
            <a:r>
              <a:rPr lang="en-US" sz="3550" dirty="0" smtClean="0">
                <a:solidFill>
                  <a:prstClr val="black"/>
                </a:solidFill>
                <a:latin typeface="+mj-lt"/>
              </a:rPr>
              <a:t> </a:t>
            </a:r>
            <a:r>
              <a:rPr lang="en-US" sz="3550" dirty="0" err="1" smtClean="0">
                <a:solidFill>
                  <a:prstClr val="black"/>
                </a:solidFill>
                <a:latin typeface="+mj-lt"/>
              </a:rPr>
              <a:t>phiêu</a:t>
            </a:r>
            <a:r>
              <a:rPr lang="en-US" sz="3550" dirty="0" smtClean="0">
                <a:solidFill>
                  <a:prstClr val="black"/>
                </a:solidFill>
                <a:latin typeface="+mj-lt"/>
              </a:rPr>
              <a:t> </a:t>
            </a:r>
            <a:r>
              <a:rPr lang="en-US" sz="3550" dirty="0" err="1" smtClean="0">
                <a:solidFill>
                  <a:prstClr val="black"/>
                </a:solidFill>
                <a:latin typeface="+mj-lt"/>
              </a:rPr>
              <a:t>lưu</a:t>
            </a:r>
            <a:r>
              <a:rPr lang="en-US" sz="3550" dirty="0" smtClean="0">
                <a:solidFill>
                  <a:prstClr val="black"/>
                </a:solidFill>
                <a:latin typeface="+mj-lt"/>
              </a:rPr>
              <a:t> li </a:t>
            </a:r>
            <a:r>
              <a:rPr lang="en-US" sz="3550" dirty="0" err="1" smtClean="0">
                <a:solidFill>
                  <a:prstClr val="black"/>
                </a:solidFill>
                <a:latin typeface="+mj-lt"/>
              </a:rPr>
              <a:t>kì</a:t>
            </a:r>
            <a:r>
              <a:rPr lang="en-US" sz="3550" dirty="0" smtClean="0">
                <a:solidFill>
                  <a:prstClr val="black"/>
                </a:solidFill>
                <a:latin typeface="+mj-lt"/>
              </a:rPr>
              <a:t>, </a:t>
            </a:r>
            <a:r>
              <a:rPr lang="en-US" sz="3550" dirty="0" err="1" smtClean="0">
                <a:solidFill>
                  <a:prstClr val="black"/>
                </a:solidFill>
                <a:latin typeface="+mj-lt"/>
              </a:rPr>
              <a:t>chẳng</a:t>
            </a:r>
            <a:r>
              <a:rPr lang="en-US" sz="3550" dirty="0" smtClean="0">
                <a:solidFill>
                  <a:prstClr val="black"/>
                </a:solidFill>
                <a:latin typeface="+mj-lt"/>
              </a:rPr>
              <a:t> </a:t>
            </a:r>
            <a:r>
              <a:rPr lang="en-US" sz="3550" dirty="0" err="1" smtClean="0">
                <a:solidFill>
                  <a:prstClr val="black"/>
                </a:solidFill>
                <a:latin typeface="+mj-lt"/>
              </a:rPr>
              <a:t>hạn</a:t>
            </a:r>
            <a:r>
              <a:rPr lang="en-US" sz="3550" dirty="0" smtClean="0">
                <a:solidFill>
                  <a:prstClr val="black"/>
                </a:solidFill>
                <a:latin typeface="+mj-lt"/>
              </a:rPr>
              <a:t> </a:t>
            </a:r>
            <a:r>
              <a:rPr lang="en-US" sz="3550" dirty="0" err="1" smtClean="0">
                <a:solidFill>
                  <a:prstClr val="black"/>
                </a:solidFill>
                <a:latin typeface="+mj-lt"/>
              </a:rPr>
              <a:t>như</a:t>
            </a:r>
            <a:r>
              <a:rPr lang="en-US" sz="3550" dirty="0" smtClean="0">
                <a:solidFill>
                  <a:prstClr val="black"/>
                </a:solidFill>
                <a:latin typeface="+mj-lt"/>
              </a:rPr>
              <a:t> </a:t>
            </a:r>
            <a:r>
              <a:rPr lang="en-US" sz="3550" dirty="0" err="1" smtClean="0">
                <a:solidFill>
                  <a:prstClr val="black"/>
                </a:solidFill>
                <a:latin typeface="+mj-lt"/>
              </a:rPr>
              <a:t>bị</a:t>
            </a:r>
            <a:r>
              <a:rPr lang="en-US" sz="3550" dirty="0" smtClean="0">
                <a:solidFill>
                  <a:prstClr val="black"/>
                </a:solidFill>
                <a:latin typeface="+mj-lt"/>
              </a:rPr>
              <a:t> </a:t>
            </a:r>
            <a:r>
              <a:rPr lang="en-US" sz="3550" dirty="0" err="1" smtClean="0">
                <a:solidFill>
                  <a:prstClr val="black"/>
                </a:solidFill>
                <a:latin typeface="+mj-lt"/>
              </a:rPr>
              <a:t>lạc</a:t>
            </a:r>
            <a:r>
              <a:rPr lang="en-US" sz="3550" dirty="0" smtClean="0">
                <a:solidFill>
                  <a:prstClr val="black"/>
                </a:solidFill>
                <a:latin typeface="+mj-lt"/>
              </a:rPr>
              <a:t> </a:t>
            </a:r>
            <a:r>
              <a:rPr lang="en-US" sz="3550" dirty="0" err="1" smtClean="0">
                <a:solidFill>
                  <a:prstClr val="black"/>
                </a:solidFill>
                <a:latin typeface="+mj-lt"/>
              </a:rPr>
              <a:t>trong</a:t>
            </a:r>
            <a:r>
              <a:rPr lang="en-US" sz="3550" dirty="0" smtClean="0">
                <a:solidFill>
                  <a:prstClr val="black"/>
                </a:solidFill>
                <a:latin typeface="+mj-lt"/>
              </a:rPr>
              <a:t> </a:t>
            </a:r>
            <a:r>
              <a:rPr lang="en-US" sz="3550" dirty="0" err="1" smtClean="0">
                <a:solidFill>
                  <a:prstClr val="black"/>
                </a:solidFill>
                <a:latin typeface="+mj-lt"/>
              </a:rPr>
              <a:t>rừng</a:t>
            </a:r>
            <a:r>
              <a:rPr lang="en-US" sz="3550" dirty="0" smtClean="0">
                <a:solidFill>
                  <a:prstClr val="black"/>
                </a:solidFill>
                <a:latin typeface="+mj-lt"/>
              </a:rPr>
              <a:t>, </a:t>
            </a:r>
            <a:r>
              <a:rPr lang="en-US" sz="3550" dirty="0" err="1" smtClean="0">
                <a:solidFill>
                  <a:prstClr val="black"/>
                </a:solidFill>
                <a:latin typeface="+mj-lt"/>
              </a:rPr>
              <a:t>người</a:t>
            </a:r>
            <a:r>
              <a:rPr lang="en-US" sz="3550" dirty="0" smtClean="0">
                <a:solidFill>
                  <a:prstClr val="black"/>
                </a:solidFill>
                <a:latin typeface="+mj-lt"/>
              </a:rPr>
              <a:t> </a:t>
            </a:r>
            <a:r>
              <a:rPr lang="en-US" sz="3550" dirty="0" err="1" smtClean="0">
                <a:solidFill>
                  <a:prstClr val="black"/>
                </a:solidFill>
                <a:latin typeface="+mj-lt"/>
              </a:rPr>
              <a:t>bạn</a:t>
            </a:r>
            <a:r>
              <a:rPr lang="en-US" sz="3550" dirty="0" smtClean="0">
                <a:solidFill>
                  <a:prstClr val="black"/>
                </a:solidFill>
                <a:latin typeface="+mj-lt"/>
              </a:rPr>
              <a:t> </a:t>
            </a:r>
            <a:r>
              <a:rPr lang="en-US" sz="3550" dirty="0" err="1" smtClean="0">
                <a:solidFill>
                  <a:prstClr val="black"/>
                </a:solidFill>
                <a:latin typeface="+mj-lt"/>
              </a:rPr>
              <a:t>thân</a:t>
            </a:r>
            <a:r>
              <a:rPr lang="en-US" sz="3550" dirty="0" smtClean="0">
                <a:solidFill>
                  <a:prstClr val="black"/>
                </a:solidFill>
                <a:latin typeface="+mj-lt"/>
              </a:rPr>
              <a:t> </a:t>
            </a:r>
            <a:r>
              <a:rPr lang="en-US" sz="3550" dirty="0" err="1" smtClean="0">
                <a:solidFill>
                  <a:prstClr val="black"/>
                </a:solidFill>
                <a:latin typeface="+mj-lt"/>
              </a:rPr>
              <a:t>bị</a:t>
            </a:r>
            <a:r>
              <a:rPr lang="en-US" sz="3550" dirty="0" smtClean="0">
                <a:solidFill>
                  <a:prstClr val="black"/>
                </a:solidFill>
                <a:latin typeface="+mj-lt"/>
              </a:rPr>
              <a:t> </a:t>
            </a:r>
            <a:r>
              <a:rPr lang="en-US" sz="3550" dirty="0" err="1" smtClean="0">
                <a:solidFill>
                  <a:prstClr val="black"/>
                </a:solidFill>
                <a:latin typeface="+mj-lt"/>
              </a:rPr>
              <a:t>rắn</a:t>
            </a:r>
            <a:r>
              <a:rPr lang="en-US" sz="3550" dirty="0" smtClean="0">
                <a:solidFill>
                  <a:prstClr val="black"/>
                </a:solidFill>
                <a:latin typeface="+mj-lt"/>
              </a:rPr>
              <a:t> </a:t>
            </a:r>
            <a:r>
              <a:rPr lang="en-US" sz="3550" dirty="0" err="1" smtClean="0">
                <a:solidFill>
                  <a:prstClr val="black"/>
                </a:solidFill>
                <a:latin typeface="+mj-lt"/>
              </a:rPr>
              <a:t>cắn</a:t>
            </a:r>
            <a:r>
              <a:rPr lang="en-US" sz="3550" dirty="0" smtClean="0">
                <a:solidFill>
                  <a:prstClr val="black"/>
                </a:solidFill>
                <a:latin typeface="+mj-lt"/>
              </a:rPr>
              <a:t>. </a:t>
            </a:r>
            <a:r>
              <a:rPr lang="en-US" sz="3550" dirty="0" err="1" smtClean="0">
                <a:solidFill>
                  <a:prstClr val="black"/>
                </a:solidFill>
                <a:latin typeface="+mj-lt"/>
              </a:rPr>
              <a:t>Nhân</a:t>
            </a:r>
            <a:r>
              <a:rPr lang="en-US" sz="3550" dirty="0" smtClean="0">
                <a:solidFill>
                  <a:prstClr val="black"/>
                </a:solidFill>
                <a:latin typeface="+mj-lt"/>
              </a:rPr>
              <a:t> </a:t>
            </a:r>
            <a:r>
              <a:rPr lang="en-US" sz="3550" dirty="0" err="1" smtClean="0">
                <a:solidFill>
                  <a:prstClr val="black"/>
                </a:solidFill>
                <a:latin typeface="+mj-lt"/>
              </a:rPr>
              <a:t>vật</a:t>
            </a:r>
            <a:r>
              <a:rPr lang="en-US" sz="3550" dirty="0" smtClean="0">
                <a:solidFill>
                  <a:prstClr val="black"/>
                </a:solidFill>
                <a:latin typeface="+mj-lt"/>
              </a:rPr>
              <a:t> “</a:t>
            </a:r>
            <a:r>
              <a:rPr lang="en-US" sz="3550" dirty="0" err="1" smtClean="0">
                <a:solidFill>
                  <a:prstClr val="black"/>
                </a:solidFill>
                <a:latin typeface="+mj-lt"/>
              </a:rPr>
              <a:t>tôi</a:t>
            </a:r>
            <a:r>
              <a:rPr lang="en-US" sz="3550" dirty="0" smtClean="0">
                <a:solidFill>
                  <a:prstClr val="black"/>
                </a:solidFill>
                <a:latin typeface="+mj-lt"/>
              </a:rPr>
              <a:t>” </a:t>
            </a:r>
            <a:r>
              <a:rPr lang="en-US" sz="3550" dirty="0" err="1" smtClean="0">
                <a:solidFill>
                  <a:prstClr val="black"/>
                </a:solidFill>
                <a:latin typeface="+mj-lt"/>
              </a:rPr>
              <a:t>sống</a:t>
            </a:r>
            <a:r>
              <a:rPr lang="en-US" sz="3550" dirty="0" smtClean="0">
                <a:solidFill>
                  <a:prstClr val="black"/>
                </a:solidFill>
                <a:latin typeface="+mj-lt"/>
              </a:rPr>
              <a:t> </a:t>
            </a:r>
            <a:r>
              <a:rPr lang="en-US" sz="3550" dirty="0" err="1" smtClean="0">
                <a:solidFill>
                  <a:prstClr val="black"/>
                </a:solidFill>
                <a:latin typeface="+mj-lt"/>
              </a:rPr>
              <a:t>giữa</a:t>
            </a:r>
            <a:r>
              <a:rPr lang="en-US" sz="3550" dirty="0" smtClean="0">
                <a:solidFill>
                  <a:prstClr val="black"/>
                </a:solidFill>
                <a:latin typeface="+mj-lt"/>
              </a:rPr>
              <a:t> </a:t>
            </a:r>
            <a:r>
              <a:rPr lang="en-US" sz="3550" dirty="0" err="1" smtClean="0">
                <a:solidFill>
                  <a:prstClr val="black"/>
                </a:solidFill>
                <a:latin typeface="+mj-lt"/>
              </a:rPr>
              <a:t>khung</a:t>
            </a:r>
            <a:r>
              <a:rPr lang="en-US" sz="3550" dirty="0" smtClean="0">
                <a:solidFill>
                  <a:prstClr val="black"/>
                </a:solidFill>
                <a:latin typeface="+mj-lt"/>
              </a:rPr>
              <a:t> </a:t>
            </a:r>
            <a:r>
              <a:rPr lang="en-US" sz="3550" dirty="0" err="1" smtClean="0">
                <a:solidFill>
                  <a:prstClr val="black"/>
                </a:solidFill>
                <a:latin typeface="+mj-lt"/>
              </a:rPr>
              <a:t>cảnh</a:t>
            </a:r>
            <a:r>
              <a:rPr lang="en-US" sz="3550" dirty="0" smtClean="0">
                <a:solidFill>
                  <a:prstClr val="black"/>
                </a:solidFill>
                <a:latin typeface="+mj-lt"/>
              </a:rPr>
              <a:t> </a:t>
            </a:r>
            <a:r>
              <a:rPr lang="en-US" sz="3550" dirty="0" err="1" smtClean="0">
                <a:solidFill>
                  <a:prstClr val="black"/>
                </a:solidFill>
                <a:latin typeface="+mj-lt"/>
              </a:rPr>
              <a:t>làng</a:t>
            </a:r>
            <a:r>
              <a:rPr lang="en-US" sz="3550" dirty="0" smtClean="0">
                <a:solidFill>
                  <a:prstClr val="black"/>
                </a:solidFill>
                <a:latin typeface="+mj-lt"/>
              </a:rPr>
              <a:t> </a:t>
            </a:r>
            <a:r>
              <a:rPr lang="en-US" sz="3550" dirty="0" err="1" smtClean="0">
                <a:solidFill>
                  <a:prstClr val="black"/>
                </a:solidFill>
                <a:latin typeface="+mj-lt"/>
              </a:rPr>
              <a:t>quê</a:t>
            </a:r>
            <a:r>
              <a:rPr lang="en-US" sz="3550" dirty="0" smtClean="0">
                <a:solidFill>
                  <a:prstClr val="black"/>
                </a:solidFill>
                <a:latin typeface="+mj-lt"/>
              </a:rPr>
              <a:t> </a:t>
            </a:r>
            <a:r>
              <a:rPr lang="en-US" sz="3550" dirty="0" err="1" smtClean="0">
                <a:solidFill>
                  <a:prstClr val="black"/>
                </a:solidFill>
                <a:latin typeface="+mj-lt"/>
              </a:rPr>
              <a:t>bình</a:t>
            </a:r>
            <a:r>
              <a:rPr lang="en-US" sz="3550" dirty="0" smtClean="0">
                <a:solidFill>
                  <a:prstClr val="black"/>
                </a:solidFill>
                <a:latin typeface="+mj-lt"/>
              </a:rPr>
              <a:t> </a:t>
            </a:r>
            <a:r>
              <a:rPr lang="en-US" sz="3550" dirty="0" err="1" smtClean="0">
                <a:solidFill>
                  <a:prstClr val="black"/>
                </a:solidFill>
                <a:latin typeface="+mj-lt"/>
              </a:rPr>
              <a:t>dị</a:t>
            </a:r>
            <a:r>
              <a:rPr lang="en-US" sz="3550" dirty="0" smtClean="0">
                <a:solidFill>
                  <a:prstClr val="black"/>
                </a:solidFill>
                <a:latin typeface="+mj-lt"/>
              </a:rPr>
              <a:t> </a:t>
            </a:r>
            <a:r>
              <a:rPr lang="en-US" sz="3550" dirty="0" err="1" smtClean="0">
                <a:solidFill>
                  <a:prstClr val="black"/>
                </a:solidFill>
                <a:latin typeface="+mj-lt"/>
              </a:rPr>
              <a:t>với</a:t>
            </a:r>
            <a:r>
              <a:rPr lang="en-US" sz="3550" dirty="0" smtClean="0">
                <a:solidFill>
                  <a:prstClr val="black"/>
                </a:solidFill>
                <a:latin typeface="+mj-lt"/>
              </a:rPr>
              <a:t> </a:t>
            </a:r>
            <a:r>
              <a:rPr lang="en-US" sz="3550" dirty="0" err="1" smtClean="0">
                <a:solidFill>
                  <a:prstClr val="black"/>
                </a:solidFill>
                <a:latin typeface="+mj-lt"/>
              </a:rPr>
              <a:t>bố</a:t>
            </a:r>
            <a:r>
              <a:rPr lang="en-US" sz="3550" dirty="0" smtClean="0">
                <a:solidFill>
                  <a:prstClr val="black"/>
                </a:solidFill>
                <a:latin typeface="+mj-lt"/>
              </a:rPr>
              <a:t> </a:t>
            </a:r>
            <a:r>
              <a:rPr lang="en-US" sz="3550" dirty="0" err="1" smtClean="0">
                <a:solidFill>
                  <a:prstClr val="black"/>
                </a:solidFill>
                <a:latin typeface="+mj-lt"/>
              </a:rPr>
              <a:t>mẹ</a:t>
            </a:r>
            <a:r>
              <a:rPr lang="en-US" sz="3550" dirty="0" smtClean="0">
                <a:solidFill>
                  <a:prstClr val="black"/>
                </a:solidFill>
                <a:latin typeface="+mj-lt"/>
              </a:rPr>
              <a:t> </a:t>
            </a:r>
            <a:r>
              <a:rPr lang="en-US" sz="3550" dirty="0" err="1" smtClean="0">
                <a:solidFill>
                  <a:prstClr val="black"/>
                </a:solidFill>
                <a:latin typeface="+mj-lt"/>
              </a:rPr>
              <a:t>giàu</a:t>
            </a:r>
            <a:r>
              <a:rPr lang="en-US" sz="3550" dirty="0" smtClean="0">
                <a:solidFill>
                  <a:prstClr val="black"/>
                </a:solidFill>
                <a:latin typeface="+mj-lt"/>
              </a:rPr>
              <a:t> </a:t>
            </a:r>
            <a:r>
              <a:rPr lang="en-US" sz="3550" dirty="0" err="1" smtClean="0">
                <a:solidFill>
                  <a:prstClr val="black"/>
                </a:solidFill>
                <a:latin typeface="+mj-lt"/>
              </a:rPr>
              <a:t>lòng</a:t>
            </a:r>
            <a:r>
              <a:rPr lang="en-US" sz="3550" dirty="0" smtClean="0">
                <a:solidFill>
                  <a:prstClr val="black"/>
                </a:solidFill>
                <a:latin typeface="+mj-lt"/>
              </a:rPr>
              <a:t> </a:t>
            </a:r>
            <a:r>
              <a:rPr lang="en-US" sz="3550" dirty="0" err="1" smtClean="0">
                <a:solidFill>
                  <a:prstClr val="black"/>
                </a:solidFill>
                <a:latin typeface="+mj-lt"/>
              </a:rPr>
              <a:t>nhân</a:t>
            </a:r>
            <a:r>
              <a:rPr lang="en-US" sz="3550" dirty="0" smtClean="0">
                <a:solidFill>
                  <a:prstClr val="black"/>
                </a:solidFill>
                <a:latin typeface="+mj-lt"/>
              </a:rPr>
              <a:t> </a:t>
            </a:r>
            <a:r>
              <a:rPr lang="en-US" sz="3550" dirty="0" err="1" smtClean="0">
                <a:solidFill>
                  <a:prstClr val="black"/>
                </a:solidFill>
                <a:latin typeface="+mj-lt"/>
              </a:rPr>
              <a:t>ái</a:t>
            </a:r>
            <a:r>
              <a:rPr lang="en-US" sz="3550" dirty="0" smtClean="0">
                <a:solidFill>
                  <a:prstClr val="black"/>
                </a:solidFill>
                <a:latin typeface="+mj-lt"/>
              </a:rPr>
              <a:t>, </a:t>
            </a:r>
            <a:r>
              <a:rPr lang="en-US" sz="3550" dirty="0" err="1" smtClean="0">
                <a:solidFill>
                  <a:prstClr val="black"/>
                </a:solidFill>
                <a:latin typeface="+mj-lt"/>
              </a:rPr>
              <a:t>tinh</a:t>
            </a:r>
            <a:r>
              <a:rPr lang="en-US" sz="3550" dirty="0" smtClean="0">
                <a:solidFill>
                  <a:prstClr val="black"/>
                </a:solidFill>
                <a:latin typeface="+mj-lt"/>
              </a:rPr>
              <a:t> </a:t>
            </a:r>
            <a:r>
              <a:rPr lang="en-US" sz="3550" dirty="0" err="1" smtClean="0">
                <a:solidFill>
                  <a:prstClr val="black"/>
                </a:solidFill>
                <a:latin typeface="+mj-lt"/>
              </a:rPr>
              <a:t>tế</a:t>
            </a:r>
            <a:r>
              <a:rPr lang="en-US" sz="3550" dirty="0" smtClean="0">
                <a:solidFill>
                  <a:prstClr val="black"/>
                </a:solidFill>
                <a:latin typeface="+mj-lt"/>
              </a:rPr>
              <a:t>; </a:t>
            </a:r>
            <a:r>
              <a:rPr lang="en-US" sz="3550" dirty="0" err="1" smtClean="0">
                <a:solidFill>
                  <a:prstClr val="black"/>
                </a:solidFill>
                <a:latin typeface="+mj-lt"/>
              </a:rPr>
              <a:t>với</a:t>
            </a:r>
            <a:r>
              <a:rPr lang="en-US" sz="3550" dirty="0" smtClean="0">
                <a:solidFill>
                  <a:prstClr val="black"/>
                </a:solidFill>
                <a:latin typeface="+mj-lt"/>
              </a:rPr>
              <a:t> </a:t>
            </a:r>
            <a:r>
              <a:rPr lang="en-US" sz="3550" dirty="0" err="1" smtClean="0">
                <a:solidFill>
                  <a:prstClr val="black"/>
                </a:solidFill>
                <a:latin typeface="+mj-lt"/>
              </a:rPr>
              <a:t>những</a:t>
            </a:r>
            <a:r>
              <a:rPr lang="en-US" sz="3550" dirty="0" smtClean="0">
                <a:solidFill>
                  <a:prstClr val="black"/>
                </a:solidFill>
                <a:latin typeface="+mj-lt"/>
              </a:rPr>
              <a:t> </a:t>
            </a:r>
            <a:r>
              <a:rPr lang="en-US" sz="3550" dirty="0" err="1" smtClean="0">
                <a:solidFill>
                  <a:prstClr val="black"/>
                </a:solidFill>
                <a:latin typeface="+mj-lt"/>
              </a:rPr>
              <a:t>người</a:t>
            </a:r>
            <a:r>
              <a:rPr lang="en-US" sz="3550" dirty="0" smtClean="0">
                <a:solidFill>
                  <a:prstClr val="black"/>
                </a:solidFill>
                <a:latin typeface="+mj-lt"/>
              </a:rPr>
              <a:t> </a:t>
            </a:r>
            <a:r>
              <a:rPr lang="en-US" sz="3550" dirty="0" err="1" smtClean="0">
                <a:solidFill>
                  <a:prstClr val="black"/>
                </a:solidFill>
                <a:latin typeface="+mj-lt"/>
              </a:rPr>
              <a:t>láng</a:t>
            </a:r>
            <a:r>
              <a:rPr lang="en-US" sz="3550" dirty="0" smtClean="0">
                <a:solidFill>
                  <a:prstClr val="black"/>
                </a:solidFill>
                <a:latin typeface="+mj-lt"/>
              </a:rPr>
              <a:t> </a:t>
            </a:r>
            <a:r>
              <a:rPr lang="en-US" sz="3550" dirty="0" err="1" smtClean="0">
                <a:solidFill>
                  <a:prstClr val="black"/>
                </a:solidFill>
                <a:latin typeface="+mj-lt"/>
              </a:rPr>
              <a:t>giềng</a:t>
            </a:r>
            <a:r>
              <a:rPr lang="en-US" sz="3550" dirty="0" smtClean="0">
                <a:solidFill>
                  <a:prstClr val="black"/>
                </a:solidFill>
                <a:latin typeface="+mj-lt"/>
              </a:rPr>
              <a:t> </a:t>
            </a:r>
            <a:r>
              <a:rPr lang="en-US" sz="3550" dirty="0" err="1" smtClean="0">
                <a:solidFill>
                  <a:prstClr val="black"/>
                </a:solidFill>
                <a:latin typeface="+mj-lt"/>
              </a:rPr>
              <a:t>nồng</a:t>
            </a:r>
            <a:r>
              <a:rPr lang="en-US" sz="3550" dirty="0" smtClean="0">
                <a:solidFill>
                  <a:prstClr val="black"/>
                </a:solidFill>
                <a:latin typeface="+mj-lt"/>
              </a:rPr>
              <a:t> </a:t>
            </a:r>
            <a:r>
              <a:rPr lang="en-US" sz="3550" dirty="0" err="1" smtClean="0">
                <a:solidFill>
                  <a:prstClr val="black"/>
                </a:solidFill>
                <a:latin typeface="+mj-lt"/>
              </a:rPr>
              <a:t>hậu</a:t>
            </a:r>
            <a:r>
              <a:rPr lang="en-US" sz="3550" dirty="0" smtClean="0">
                <a:solidFill>
                  <a:prstClr val="black"/>
                </a:solidFill>
                <a:latin typeface="+mj-lt"/>
              </a:rPr>
              <a:t>, </a:t>
            </a:r>
            <a:r>
              <a:rPr lang="en-US" sz="3550" dirty="0" err="1" smtClean="0">
                <a:solidFill>
                  <a:prstClr val="black"/>
                </a:solidFill>
                <a:latin typeface="+mj-lt"/>
              </a:rPr>
              <a:t>chân</a:t>
            </a:r>
            <a:r>
              <a:rPr lang="en-US" sz="3550" dirty="0" smtClean="0">
                <a:solidFill>
                  <a:prstClr val="black"/>
                </a:solidFill>
                <a:latin typeface="+mj-lt"/>
              </a:rPr>
              <a:t> </a:t>
            </a:r>
            <a:r>
              <a:rPr lang="en-US" sz="3550" dirty="0" err="1" smtClean="0">
                <a:solidFill>
                  <a:prstClr val="black"/>
                </a:solidFill>
                <a:latin typeface="+mj-lt"/>
              </a:rPr>
              <a:t>tình</a:t>
            </a:r>
            <a:r>
              <a:rPr lang="en-US" sz="3550" dirty="0" smtClean="0">
                <a:solidFill>
                  <a:prstClr val="black"/>
                </a:solidFill>
                <a:latin typeface="+mj-lt"/>
              </a:rPr>
              <a:t> </a:t>
            </a:r>
            <a:r>
              <a:rPr lang="en-US" sz="3550" dirty="0" err="1" smtClean="0">
                <a:solidFill>
                  <a:prstClr val="black"/>
                </a:solidFill>
                <a:latin typeface="+mj-lt"/>
              </a:rPr>
              <a:t>và</a:t>
            </a:r>
            <a:r>
              <a:rPr lang="en-US" sz="3550" dirty="0" smtClean="0">
                <a:solidFill>
                  <a:prstClr val="black"/>
                </a:solidFill>
                <a:latin typeface="+mj-lt"/>
              </a:rPr>
              <a:t> </a:t>
            </a:r>
            <a:r>
              <a:rPr lang="en-US" sz="3550" dirty="0" err="1" smtClean="0">
                <a:solidFill>
                  <a:prstClr val="black"/>
                </a:solidFill>
                <a:latin typeface="+mj-lt"/>
              </a:rPr>
              <a:t>những</a:t>
            </a:r>
            <a:r>
              <a:rPr lang="en-US" sz="3550" dirty="0" smtClean="0">
                <a:solidFill>
                  <a:prstClr val="black"/>
                </a:solidFill>
                <a:latin typeface="+mj-lt"/>
              </a:rPr>
              <a:t> </a:t>
            </a:r>
            <a:r>
              <a:rPr lang="en-US" sz="3550" dirty="0" err="1" smtClean="0">
                <a:solidFill>
                  <a:prstClr val="black"/>
                </a:solidFill>
                <a:latin typeface="+mj-lt"/>
              </a:rPr>
              <a:t>người</a:t>
            </a:r>
            <a:r>
              <a:rPr lang="en-US" sz="3550" dirty="0" smtClean="0">
                <a:solidFill>
                  <a:prstClr val="black"/>
                </a:solidFill>
                <a:latin typeface="+mj-lt"/>
              </a:rPr>
              <a:t> </a:t>
            </a:r>
            <a:r>
              <a:rPr lang="en-US" sz="3550" dirty="0" err="1" smtClean="0">
                <a:solidFill>
                  <a:prstClr val="black"/>
                </a:solidFill>
                <a:latin typeface="+mj-lt"/>
              </a:rPr>
              <a:t>bạn</a:t>
            </a:r>
            <a:r>
              <a:rPr lang="en-US" sz="3550" dirty="0" smtClean="0">
                <a:solidFill>
                  <a:prstClr val="black"/>
                </a:solidFill>
                <a:latin typeface="+mj-lt"/>
              </a:rPr>
              <a:t> </a:t>
            </a:r>
            <a:r>
              <a:rPr lang="en-US" sz="3550" dirty="0" err="1" smtClean="0">
                <a:solidFill>
                  <a:prstClr val="black"/>
                </a:solidFill>
                <a:latin typeface="+mj-lt"/>
              </a:rPr>
              <a:t>hồn</a:t>
            </a:r>
            <a:r>
              <a:rPr lang="en-US" sz="3550" dirty="0" smtClean="0">
                <a:solidFill>
                  <a:prstClr val="black"/>
                </a:solidFill>
                <a:latin typeface="+mj-lt"/>
              </a:rPr>
              <a:t> </a:t>
            </a:r>
            <a:r>
              <a:rPr lang="en-US" sz="3550" dirty="0" err="1" smtClean="0">
                <a:solidFill>
                  <a:prstClr val="black"/>
                </a:solidFill>
                <a:latin typeface="+mj-lt"/>
              </a:rPr>
              <a:t>nhiên</a:t>
            </a:r>
            <a:r>
              <a:rPr lang="en-US" sz="3550" dirty="0" smtClean="0">
                <a:solidFill>
                  <a:prstClr val="black"/>
                </a:solidFill>
                <a:latin typeface="+mj-lt"/>
              </a:rPr>
              <a:t>, </a:t>
            </a:r>
            <a:r>
              <a:rPr lang="en-US" sz="3550" dirty="0" err="1" smtClean="0">
                <a:solidFill>
                  <a:prstClr val="black"/>
                </a:solidFill>
                <a:latin typeface="+mj-lt"/>
              </a:rPr>
              <a:t>đáng</a:t>
            </a:r>
            <a:r>
              <a:rPr lang="en-US" sz="3550" dirty="0" smtClean="0">
                <a:solidFill>
                  <a:prstClr val="black"/>
                </a:solidFill>
                <a:latin typeface="+mj-lt"/>
              </a:rPr>
              <a:t> </a:t>
            </a:r>
            <a:r>
              <a:rPr lang="en-US" sz="3550" dirty="0" err="1" smtClean="0">
                <a:solidFill>
                  <a:prstClr val="black"/>
                </a:solidFill>
                <a:latin typeface="+mj-lt"/>
              </a:rPr>
              <a:t>yêu</a:t>
            </a:r>
            <a:r>
              <a:rPr lang="en-US" sz="3550" dirty="0" smtClean="0">
                <a:solidFill>
                  <a:prstClr val="black"/>
                </a:solidFill>
                <a:latin typeface="+mj-lt"/>
              </a:rPr>
              <a:t>. </a:t>
            </a:r>
            <a:r>
              <a:rPr lang="en-US" sz="3550" dirty="0" err="1" smtClean="0">
                <a:solidFill>
                  <a:prstClr val="black"/>
                </a:solidFill>
                <a:latin typeface="+mj-lt"/>
              </a:rPr>
              <a:t>Đặc</a:t>
            </a:r>
            <a:r>
              <a:rPr lang="en-US" sz="3550" dirty="0" smtClean="0">
                <a:solidFill>
                  <a:prstClr val="black"/>
                </a:solidFill>
                <a:latin typeface="+mj-lt"/>
              </a:rPr>
              <a:t> </a:t>
            </a:r>
            <a:r>
              <a:rPr lang="en-US" sz="3550" dirty="0" err="1" smtClean="0">
                <a:solidFill>
                  <a:prstClr val="black"/>
                </a:solidFill>
                <a:latin typeface="+mj-lt"/>
              </a:rPr>
              <a:t>biệt</a:t>
            </a:r>
            <a:r>
              <a:rPr lang="en-US" sz="3550" dirty="0" smtClean="0">
                <a:solidFill>
                  <a:prstClr val="black"/>
                </a:solidFill>
                <a:latin typeface="+mj-lt"/>
              </a:rPr>
              <a:t> </a:t>
            </a:r>
            <a:r>
              <a:rPr lang="en-US" sz="3550" dirty="0" err="1" smtClean="0">
                <a:solidFill>
                  <a:prstClr val="black"/>
                </a:solidFill>
                <a:latin typeface="+mj-lt"/>
              </a:rPr>
              <a:t>là</a:t>
            </a:r>
            <a:r>
              <a:rPr lang="en-US" sz="3550" dirty="0" smtClean="0">
                <a:solidFill>
                  <a:prstClr val="black"/>
                </a:solidFill>
                <a:latin typeface="+mj-lt"/>
              </a:rPr>
              <a:t> </a:t>
            </a:r>
            <a:r>
              <a:rPr lang="en-US" sz="3550" dirty="0" err="1" smtClean="0">
                <a:solidFill>
                  <a:prstClr val="black"/>
                </a:solidFill>
                <a:latin typeface="+mj-lt"/>
              </a:rPr>
              <a:t>cậu</a:t>
            </a:r>
            <a:r>
              <a:rPr lang="en-US" sz="3550" dirty="0" smtClean="0">
                <a:solidFill>
                  <a:prstClr val="black"/>
                </a:solidFill>
                <a:latin typeface="+mj-lt"/>
              </a:rPr>
              <a:t> </a:t>
            </a:r>
            <a:r>
              <a:rPr lang="en-US" sz="3550" dirty="0" err="1" smtClean="0">
                <a:solidFill>
                  <a:prstClr val="black"/>
                </a:solidFill>
                <a:latin typeface="+mj-lt"/>
              </a:rPr>
              <a:t>có</a:t>
            </a:r>
            <a:r>
              <a:rPr lang="en-US" sz="3550" dirty="0" smtClean="0">
                <a:solidFill>
                  <a:prstClr val="black"/>
                </a:solidFill>
                <a:latin typeface="+mj-lt"/>
              </a:rPr>
              <a:t> </a:t>
            </a:r>
            <a:r>
              <a:rPr lang="en-US" sz="3550" dirty="0" err="1" smtClean="0">
                <a:solidFill>
                  <a:prstClr val="black"/>
                </a:solidFill>
                <a:latin typeface="+mj-lt"/>
              </a:rPr>
              <a:t>một</a:t>
            </a:r>
            <a:r>
              <a:rPr lang="en-US" sz="3550" dirty="0" smtClean="0">
                <a:solidFill>
                  <a:prstClr val="black"/>
                </a:solidFill>
                <a:latin typeface="+mj-lt"/>
              </a:rPr>
              <a:t> </a:t>
            </a:r>
            <a:r>
              <a:rPr lang="en-US" sz="3550" dirty="0" err="1" smtClean="0">
                <a:solidFill>
                  <a:prstClr val="black"/>
                </a:solidFill>
                <a:latin typeface="+mj-lt"/>
              </a:rPr>
              <a:t>khu</a:t>
            </a:r>
            <a:r>
              <a:rPr lang="en-US" sz="3550" dirty="0" smtClean="0">
                <a:solidFill>
                  <a:prstClr val="black"/>
                </a:solidFill>
                <a:latin typeface="+mj-lt"/>
              </a:rPr>
              <a:t> </a:t>
            </a:r>
            <a:r>
              <a:rPr lang="en-US" sz="3550" dirty="0" err="1" smtClean="0">
                <a:solidFill>
                  <a:prstClr val="black"/>
                </a:solidFill>
                <a:latin typeface="+mj-lt"/>
              </a:rPr>
              <a:t>vườn</a:t>
            </a:r>
            <a:r>
              <a:rPr lang="en-US" sz="3550" dirty="0" smtClean="0">
                <a:solidFill>
                  <a:prstClr val="black"/>
                </a:solidFill>
                <a:latin typeface="+mj-lt"/>
              </a:rPr>
              <a:t> </a:t>
            </a:r>
            <a:r>
              <a:rPr lang="en-US" sz="3550" dirty="0" err="1" smtClean="0">
                <a:solidFill>
                  <a:prstClr val="black"/>
                </a:solidFill>
                <a:latin typeface="+mj-lt"/>
              </a:rPr>
              <a:t>rất</a:t>
            </a:r>
            <a:r>
              <a:rPr lang="en-US" sz="3550" dirty="0" smtClean="0">
                <a:solidFill>
                  <a:prstClr val="black"/>
                </a:solidFill>
                <a:latin typeface="+mj-lt"/>
              </a:rPr>
              <a:t> </a:t>
            </a:r>
            <a:r>
              <a:rPr lang="en-US" sz="3550" dirty="0" err="1" smtClean="0">
                <a:solidFill>
                  <a:prstClr val="black"/>
                </a:solidFill>
                <a:latin typeface="+mj-lt"/>
              </a:rPr>
              <a:t>rộng</a:t>
            </a:r>
            <a:r>
              <a:rPr lang="en-US" sz="3550" dirty="0" smtClean="0">
                <a:solidFill>
                  <a:prstClr val="black"/>
                </a:solidFill>
                <a:latin typeface="+mj-lt"/>
              </a:rPr>
              <a:t> </a:t>
            </a:r>
            <a:r>
              <a:rPr lang="en-US" sz="3550" dirty="0" err="1" smtClean="0">
                <a:solidFill>
                  <a:prstClr val="black"/>
                </a:solidFill>
                <a:latin typeface="+mj-lt"/>
              </a:rPr>
              <a:t>cùng</a:t>
            </a:r>
            <a:r>
              <a:rPr lang="en-US" sz="3550" dirty="0" smtClean="0">
                <a:solidFill>
                  <a:prstClr val="black"/>
                </a:solidFill>
                <a:latin typeface="+mj-lt"/>
              </a:rPr>
              <a:t> </a:t>
            </a:r>
            <a:r>
              <a:rPr lang="en-US" sz="3550" dirty="0" err="1" smtClean="0">
                <a:solidFill>
                  <a:prstClr val="black"/>
                </a:solidFill>
                <a:latin typeface="+mj-lt"/>
              </a:rPr>
              <a:t>những</a:t>
            </a:r>
            <a:r>
              <a:rPr lang="en-US" sz="3550" dirty="0" smtClean="0">
                <a:solidFill>
                  <a:prstClr val="black"/>
                </a:solidFill>
                <a:latin typeface="+mj-lt"/>
              </a:rPr>
              <a:t> </a:t>
            </a:r>
            <a:r>
              <a:rPr lang="en-US" sz="3550" dirty="0" err="1" smtClean="0">
                <a:solidFill>
                  <a:prstClr val="black"/>
                </a:solidFill>
                <a:latin typeface="+mj-lt"/>
              </a:rPr>
              <a:t>trải</a:t>
            </a:r>
            <a:r>
              <a:rPr lang="en-US" sz="3550" dirty="0" smtClean="0">
                <a:solidFill>
                  <a:prstClr val="black"/>
                </a:solidFill>
                <a:latin typeface="+mj-lt"/>
              </a:rPr>
              <a:t> </a:t>
            </a:r>
            <a:r>
              <a:rPr lang="en-US" sz="3550" dirty="0" err="1" smtClean="0">
                <a:solidFill>
                  <a:prstClr val="black"/>
                </a:solidFill>
                <a:latin typeface="+mj-lt"/>
              </a:rPr>
              <a:t>nghiệm</a:t>
            </a:r>
            <a:r>
              <a:rPr lang="en-US" sz="3550" dirty="0" smtClean="0">
                <a:solidFill>
                  <a:prstClr val="black"/>
                </a:solidFill>
                <a:latin typeface="+mj-lt"/>
              </a:rPr>
              <a:t> </a:t>
            </a:r>
            <a:r>
              <a:rPr lang="en-US" sz="3550" dirty="0" err="1" smtClean="0">
                <a:solidFill>
                  <a:prstClr val="black"/>
                </a:solidFill>
                <a:latin typeface="+mj-lt"/>
              </a:rPr>
              <a:t>tuyệt</a:t>
            </a:r>
            <a:r>
              <a:rPr lang="en-US" sz="3550" dirty="0" smtClean="0">
                <a:solidFill>
                  <a:prstClr val="black"/>
                </a:solidFill>
                <a:latin typeface="+mj-lt"/>
              </a:rPr>
              <a:t> </a:t>
            </a:r>
            <a:r>
              <a:rPr lang="en-US" sz="3550" dirty="0" err="1" smtClean="0">
                <a:solidFill>
                  <a:prstClr val="black"/>
                </a:solidFill>
                <a:latin typeface="+mj-lt"/>
              </a:rPr>
              <a:t>vời</a:t>
            </a:r>
            <a:r>
              <a:rPr lang="en-US" sz="3550" dirty="0" smtClean="0">
                <a:solidFill>
                  <a:prstClr val="black"/>
                </a:solidFill>
                <a:latin typeface="+mj-lt"/>
              </a:rPr>
              <a:t>.  </a:t>
            </a:r>
          </a:p>
          <a:p>
            <a:pPr algn="just"/>
            <a:r>
              <a:rPr lang="en-US" sz="3500" dirty="0">
                <a:solidFill>
                  <a:prstClr val="black"/>
                </a:solidFill>
                <a:latin typeface="+mj-lt"/>
              </a:rPr>
              <a:t>	</a:t>
            </a:r>
            <a:r>
              <a:rPr lang="en-US" sz="3550" dirty="0" err="1" smtClean="0">
                <a:solidFill>
                  <a:prstClr val="black"/>
                </a:solidFill>
                <a:latin typeface="+mj-lt"/>
              </a:rPr>
              <a:t>Ấn</a:t>
            </a:r>
            <a:r>
              <a:rPr lang="en-US" sz="3550" dirty="0" smtClean="0">
                <a:solidFill>
                  <a:prstClr val="black"/>
                </a:solidFill>
                <a:latin typeface="+mj-lt"/>
              </a:rPr>
              <a:t> </a:t>
            </a:r>
            <a:r>
              <a:rPr lang="en-US" sz="3550" dirty="0" err="1" smtClean="0">
                <a:solidFill>
                  <a:prstClr val="black"/>
                </a:solidFill>
                <a:latin typeface="+mj-lt"/>
              </a:rPr>
              <a:t>tượng</a:t>
            </a:r>
            <a:r>
              <a:rPr lang="en-US" sz="3550" dirty="0" smtClean="0">
                <a:solidFill>
                  <a:prstClr val="black"/>
                </a:solidFill>
                <a:latin typeface="+mj-lt"/>
              </a:rPr>
              <a:t> </a:t>
            </a:r>
            <a:r>
              <a:rPr lang="en-US" sz="3550" dirty="0" err="1" smtClean="0">
                <a:solidFill>
                  <a:prstClr val="black"/>
                </a:solidFill>
                <a:latin typeface="+mj-lt"/>
              </a:rPr>
              <a:t>nhất</a:t>
            </a:r>
            <a:r>
              <a:rPr lang="en-US" sz="3550" dirty="0" smtClean="0">
                <a:solidFill>
                  <a:prstClr val="black"/>
                </a:solidFill>
                <a:latin typeface="+mj-lt"/>
              </a:rPr>
              <a:t> </a:t>
            </a:r>
            <a:r>
              <a:rPr lang="en-US" sz="3550" dirty="0" err="1" smtClean="0">
                <a:solidFill>
                  <a:prstClr val="black"/>
                </a:solidFill>
                <a:latin typeface="+mj-lt"/>
              </a:rPr>
              <a:t>đối</a:t>
            </a:r>
            <a:r>
              <a:rPr lang="en-US" sz="3550" dirty="0" smtClean="0">
                <a:solidFill>
                  <a:prstClr val="black"/>
                </a:solidFill>
                <a:latin typeface="+mj-lt"/>
              </a:rPr>
              <a:t> </a:t>
            </a:r>
            <a:r>
              <a:rPr lang="en-US" sz="3550" dirty="0" err="1" smtClean="0">
                <a:solidFill>
                  <a:prstClr val="black"/>
                </a:solidFill>
                <a:latin typeface="+mj-lt"/>
              </a:rPr>
              <a:t>với</a:t>
            </a:r>
            <a:r>
              <a:rPr lang="en-US" sz="3550" dirty="0" smtClean="0">
                <a:solidFill>
                  <a:prstClr val="black"/>
                </a:solidFill>
                <a:latin typeface="+mj-lt"/>
              </a:rPr>
              <a:t> </a:t>
            </a:r>
            <a:r>
              <a:rPr lang="en-US" sz="3550" dirty="0" err="1" smtClean="0">
                <a:solidFill>
                  <a:prstClr val="black"/>
                </a:solidFill>
                <a:latin typeface="+mj-lt"/>
              </a:rPr>
              <a:t>tôi</a:t>
            </a:r>
            <a:r>
              <a:rPr lang="en-US" sz="3550" dirty="0" smtClean="0">
                <a:solidFill>
                  <a:prstClr val="black"/>
                </a:solidFill>
                <a:latin typeface="+mj-lt"/>
              </a:rPr>
              <a:t> </a:t>
            </a:r>
            <a:r>
              <a:rPr lang="en-US" sz="3550" dirty="0" err="1" smtClean="0">
                <a:solidFill>
                  <a:prstClr val="black"/>
                </a:solidFill>
                <a:latin typeface="+mj-lt"/>
              </a:rPr>
              <a:t>là</a:t>
            </a:r>
            <a:r>
              <a:rPr lang="en-US" sz="3550" dirty="0" smtClean="0">
                <a:solidFill>
                  <a:prstClr val="black"/>
                </a:solidFill>
                <a:latin typeface="+mj-lt"/>
              </a:rPr>
              <a:t> </a:t>
            </a:r>
            <a:r>
              <a:rPr lang="en-US" sz="3550" dirty="0" err="1" smtClean="0">
                <a:solidFill>
                  <a:prstClr val="black"/>
                </a:solidFill>
                <a:latin typeface="+mj-lt"/>
              </a:rPr>
              <a:t>thiên</a:t>
            </a:r>
            <a:r>
              <a:rPr lang="en-US" sz="3550" dirty="0" smtClean="0">
                <a:solidFill>
                  <a:prstClr val="black"/>
                </a:solidFill>
                <a:latin typeface="+mj-lt"/>
              </a:rPr>
              <a:t> </a:t>
            </a:r>
            <a:r>
              <a:rPr lang="en-US" sz="3550" dirty="0" err="1" smtClean="0">
                <a:solidFill>
                  <a:prstClr val="black"/>
                </a:solidFill>
                <a:latin typeface="+mj-lt"/>
              </a:rPr>
              <a:t>truyện</a:t>
            </a:r>
            <a:r>
              <a:rPr lang="en-US" sz="3550" dirty="0" smtClean="0">
                <a:solidFill>
                  <a:prstClr val="black"/>
                </a:solidFill>
                <a:latin typeface="+mj-lt"/>
              </a:rPr>
              <a:t> </a:t>
            </a:r>
            <a:r>
              <a:rPr lang="en-US" sz="3550" dirty="0" err="1" smtClean="0">
                <a:solidFill>
                  <a:prstClr val="black"/>
                </a:solidFill>
                <a:latin typeface="+mj-lt"/>
              </a:rPr>
              <a:t>có</a:t>
            </a:r>
            <a:r>
              <a:rPr lang="en-US" sz="3550" dirty="0" smtClean="0">
                <a:solidFill>
                  <a:prstClr val="black"/>
                </a:solidFill>
                <a:latin typeface="+mj-lt"/>
              </a:rPr>
              <a:t> </a:t>
            </a:r>
            <a:r>
              <a:rPr lang="en-US" sz="3550" dirty="0" err="1" smtClean="0">
                <a:solidFill>
                  <a:prstClr val="black"/>
                </a:solidFill>
                <a:latin typeface="+mj-lt"/>
              </a:rPr>
              <a:t>nhan</a:t>
            </a:r>
            <a:r>
              <a:rPr lang="en-US" sz="3550" dirty="0" smtClean="0">
                <a:solidFill>
                  <a:prstClr val="black"/>
                </a:solidFill>
                <a:latin typeface="+mj-lt"/>
              </a:rPr>
              <a:t> </a:t>
            </a:r>
            <a:r>
              <a:rPr lang="en-US" sz="3550" dirty="0" err="1" smtClean="0">
                <a:solidFill>
                  <a:prstClr val="black"/>
                </a:solidFill>
                <a:latin typeface="+mj-lt"/>
              </a:rPr>
              <a:t>đề</a:t>
            </a:r>
            <a:r>
              <a:rPr lang="en-US" sz="3550" dirty="0" smtClean="0">
                <a:solidFill>
                  <a:prstClr val="black"/>
                </a:solidFill>
                <a:latin typeface="+mj-lt"/>
              </a:rPr>
              <a:t> </a:t>
            </a:r>
            <a:r>
              <a:rPr lang="en-US" sz="3550" dirty="0" err="1" smtClean="0">
                <a:solidFill>
                  <a:prstClr val="black"/>
                </a:solidFill>
                <a:latin typeface="+mj-lt"/>
              </a:rPr>
              <a:t>cùng</a:t>
            </a:r>
            <a:r>
              <a:rPr lang="en-US" sz="3550" dirty="0" smtClean="0">
                <a:solidFill>
                  <a:prstClr val="black"/>
                </a:solidFill>
                <a:latin typeface="+mj-lt"/>
              </a:rPr>
              <a:t> </a:t>
            </a:r>
            <a:r>
              <a:rPr lang="en-US" sz="3550" dirty="0" err="1" smtClean="0">
                <a:solidFill>
                  <a:prstClr val="black"/>
                </a:solidFill>
                <a:latin typeface="+mj-lt"/>
              </a:rPr>
              <a:t>tên</a:t>
            </a:r>
            <a:r>
              <a:rPr lang="en-US" sz="3550" dirty="0" smtClean="0">
                <a:solidFill>
                  <a:prstClr val="black"/>
                </a:solidFill>
                <a:latin typeface="+mj-lt"/>
              </a:rPr>
              <a:t> </a:t>
            </a:r>
            <a:r>
              <a:rPr lang="en-US" sz="3550" dirty="0" err="1" smtClean="0">
                <a:solidFill>
                  <a:prstClr val="black"/>
                </a:solidFill>
                <a:latin typeface="+mj-lt"/>
              </a:rPr>
              <a:t>với</a:t>
            </a:r>
            <a:r>
              <a:rPr lang="en-US" sz="3550" dirty="0" smtClean="0">
                <a:solidFill>
                  <a:prstClr val="black"/>
                </a:solidFill>
                <a:latin typeface="+mj-lt"/>
              </a:rPr>
              <a:t> </a:t>
            </a:r>
            <a:r>
              <a:rPr lang="en-US" sz="3550" dirty="0" err="1" smtClean="0">
                <a:solidFill>
                  <a:prstClr val="black"/>
                </a:solidFill>
                <a:latin typeface="+mj-lt"/>
              </a:rPr>
              <a:t>tác</a:t>
            </a:r>
            <a:r>
              <a:rPr lang="en-US" sz="3550" dirty="0" smtClean="0">
                <a:solidFill>
                  <a:prstClr val="black"/>
                </a:solidFill>
                <a:latin typeface="+mj-lt"/>
              </a:rPr>
              <a:t> </a:t>
            </a:r>
            <a:r>
              <a:rPr lang="en-US" sz="3550" dirty="0" err="1" smtClean="0">
                <a:solidFill>
                  <a:prstClr val="black"/>
                </a:solidFill>
                <a:latin typeface="+mj-lt"/>
              </a:rPr>
              <a:t>phẩm</a:t>
            </a:r>
            <a:r>
              <a:rPr lang="en-US" sz="3550" dirty="0" smtClean="0">
                <a:solidFill>
                  <a:prstClr val="black"/>
                </a:solidFill>
                <a:latin typeface="+mj-lt"/>
              </a:rPr>
              <a:t>: </a:t>
            </a:r>
            <a:r>
              <a:rPr lang="en-US" sz="3550" dirty="0" smtClean="0">
                <a:solidFill>
                  <a:prstClr val="black"/>
                </a:solidFill>
              </a:rPr>
              <a:t>“</a:t>
            </a:r>
            <a:r>
              <a:rPr lang="en-US" sz="3550" i="1" dirty="0" err="1">
                <a:solidFill>
                  <a:prstClr val="black"/>
                </a:solidFill>
              </a:rPr>
              <a:t>Vừa</a:t>
            </a:r>
            <a:r>
              <a:rPr lang="en-US" sz="3550" i="1" dirty="0">
                <a:solidFill>
                  <a:prstClr val="black"/>
                </a:solidFill>
              </a:rPr>
              <a:t> </a:t>
            </a:r>
            <a:r>
              <a:rPr lang="en-US" sz="3550" i="1" dirty="0" err="1">
                <a:solidFill>
                  <a:prstClr val="black"/>
                </a:solidFill>
              </a:rPr>
              <a:t>nhắm</a:t>
            </a:r>
            <a:r>
              <a:rPr lang="en-US" sz="3550" i="1" dirty="0">
                <a:solidFill>
                  <a:prstClr val="black"/>
                </a:solidFill>
              </a:rPr>
              <a:t> </a:t>
            </a:r>
            <a:r>
              <a:rPr lang="en-US" sz="3550" i="1" dirty="0" err="1">
                <a:solidFill>
                  <a:prstClr val="black"/>
                </a:solidFill>
              </a:rPr>
              <a:t>mắt</a:t>
            </a:r>
            <a:r>
              <a:rPr lang="en-US" sz="3550" i="1" dirty="0">
                <a:solidFill>
                  <a:prstClr val="black"/>
                </a:solidFill>
              </a:rPr>
              <a:t> </a:t>
            </a:r>
            <a:r>
              <a:rPr lang="en-US" sz="3550" i="1" dirty="0" err="1">
                <a:solidFill>
                  <a:prstClr val="black"/>
                </a:solidFill>
              </a:rPr>
              <a:t>vừa</a:t>
            </a:r>
            <a:r>
              <a:rPr lang="en-US" sz="3550" i="1" dirty="0">
                <a:solidFill>
                  <a:prstClr val="black"/>
                </a:solidFill>
              </a:rPr>
              <a:t> </a:t>
            </a:r>
            <a:r>
              <a:rPr lang="en-US" sz="3550" i="1" dirty="0" err="1">
                <a:solidFill>
                  <a:prstClr val="black"/>
                </a:solidFill>
              </a:rPr>
              <a:t>mở</a:t>
            </a:r>
            <a:r>
              <a:rPr lang="en-US" sz="3550" i="1" dirty="0">
                <a:solidFill>
                  <a:prstClr val="black"/>
                </a:solidFill>
              </a:rPr>
              <a:t> </a:t>
            </a:r>
            <a:r>
              <a:rPr lang="en-US" sz="3550" i="1" dirty="0" err="1">
                <a:solidFill>
                  <a:prstClr val="black"/>
                </a:solidFill>
              </a:rPr>
              <a:t>cửa</a:t>
            </a:r>
            <a:r>
              <a:rPr lang="en-US" sz="3550" i="1" dirty="0">
                <a:solidFill>
                  <a:prstClr val="black"/>
                </a:solidFill>
              </a:rPr>
              <a:t> </a:t>
            </a:r>
            <a:r>
              <a:rPr lang="en-US" sz="3550" i="1" dirty="0" err="1">
                <a:solidFill>
                  <a:prstClr val="black"/>
                </a:solidFill>
              </a:rPr>
              <a:t>sổ</a:t>
            </a:r>
            <a:r>
              <a:rPr lang="en-US" sz="3550" dirty="0" smtClean="0">
                <a:solidFill>
                  <a:prstClr val="black"/>
                </a:solidFill>
              </a:rPr>
              <a:t>”. </a:t>
            </a:r>
            <a:r>
              <a:rPr lang="en-US" sz="3550" dirty="0" err="1" smtClean="0">
                <a:solidFill>
                  <a:prstClr val="black"/>
                </a:solidFill>
              </a:rPr>
              <a:t>Nhân</a:t>
            </a:r>
            <a:r>
              <a:rPr lang="en-US" sz="3550" dirty="0" smtClean="0">
                <a:solidFill>
                  <a:prstClr val="black"/>
                </a:solidFill>
              </a:rPr>
              <a:t> </a:t>
            </a:r>
            <a:r>
              <a:rPr lang="en-US" sz="3550" dirty="0" err="1" smtClean="0">
                <a:solidFill>
                  <a:prstClr val="black"/>
                </a:solidFill>
              </a:rPr>
              <a:t>vật</a:t>
            </a:r>
            <a:r>
              <a:rPr lang="en-US" sz="3550" dirty="0" smtClean="0">
                <a:solidFill>
                  <a:prstClr val="black"/>
                </a:solidFill>
              </a:rPr>
              <a:t> “</a:t>
            </a:r>
            <a:r>
              <a:rPr lang="en-US" sz="3550" dirty="0" err="1" smtClean="0">
                <a:solidFill>
                  <a:prstClr val="black"/>
                </a:solidFill>
              </a:rPr>
              <a:t>tôi</a:t>
            </a:r>
            <a:r>
              <a:rPr lang="en-US" sz="3550" dirty="0" smtClean="0">
                <a:solidFill>
                  <a:prstClr val="black"/>
                </a:solidFill>
              </a:rPr>
              <a:t>” </a:t>
            </a:r>
            <a:r>
              <a:rPr lang="en-US" sz="3550" dirty="0" err="1" smtClean="0">
                <a:solidFill>
                  <a:prstClr val="black"/>
                </a:solidFill>
              </a:rPr>
              <a:t>kể</a:t>
            </a:r>
            <a:r>
              <a:rPr lang="en-US" sz="3550" dirty="0" smtClean="0">
                <a:solidFill>
                  <a:prstClr val="black"/>
                </a:solidFill>
              </a:rPr>
              <a:t> </a:t>
            </a:r>
            <a:r>
              <a:rPr lang="en-US" sz="3550" dirty="0" err="1" smtClean="0">
                <a:solidFill>
                  <a:prstClr val="black"/>
                </a:solidFill>
              </a:rPr>
              <a:t>về</a:t>
            </a:r>
            <a:r>
              <a:rPr lang="en-US" sz="3550" dirty="0" smtClean="0">
                <a:solidFill>
                  <a:prstClr val="black"/>
                </a:solidFill>
              </a:rPr>
              <a:t> </a:t>
            </a:r>
            <a:r>
              <a:rPr lang="en-US" sz="3550" dirty="0" err="1" smtClean="0">
                <a:solidFill>
                  <a:prstClr val="black"/>
                </a:solidFill>
              </a:rPr>
              <a:t>khu</a:t>
            </a:r>
            <a:r>
              <a:rPr lang="en-US" sz="3550" dirty="0" smtClean="0">
                <a:solidFill>
                  <a:prstClr val="black"/>
                </a:solidFill>
              </a:rPr>
              <a:t> </a:t>
            </a:r>
            <a:r>
              <a:rPr lang="en-US" sz="3550" dirty="0" err="1" smtClean="0">
                <a:solidFill>
                  <a:prstClr val="black"/>
                </a:solidFill>
              </a:rPr>
              <a:t>vườn</a:t>
            </a:r>
            <a:r>
              <a:rPr lang="en-US" sz="3550" dirty="0" smtClean="0">
                <a:solidFill>
                  <a:prstClr val="black"/>
                </a:solidFill>
              </a:rPr>
              <a:t> </a:t>
            </a:r>
            <a:r>
              <a:rPr lang="en-US" sz="3550" dirty="0" err="1" smtClean="0">
                <a:solidFill>
                  <a:prstClr val="black"/>
                </a:solidFill>
              </a:rPr>
              <a:t>rộng</a:t>
            </a:r>
            <a:r>
              <a:rPr lang="en-US" sz="3550" dirty="0" smtClean="0">
                <a:solidFill>
                  <a:prstClr val="black"/>
                </a:solidFill>
              </a:rPr>
              <a:t>, </a:t>
            </a:r>
            <a:r>
              <a:rPr lang="en-US" sz="3550" dirty="0" err="1" smtClean="0">
                <a:solidFill>
                  <a:prstClr val="black"/>
                </a:solidFill>
              </a:rPr>
              <a:t>có</a:t>
            </a:r>
            <a:r>
              <a:rPr lang="en-US" sz="3550" dirty="0" smtClean="0">
                <a:solidFill>
                  <a:prstClr val="black"/>
                </a:solidFill>
              </a:rPr>
              <a:t> </a:t>
            </a:r>
            <a:r>
              <a:rPr lang="en-US" sz="3550" dirty="0" err="1" smtClean="0">
                <a:solidFill>
                  <a:prstClr val="black"/>
                </a:solidFill>
              </a:rPr>
              <a:t>rất</a:t>
            </a:r>
            <a:r>
              <a:rPr lang="en-US" sz="3550" dirty="0" smtClean="0">
                <a:solidFill>
                  <a:prstClr val="black"/>
                </a:solidFill>
              </a:rPr>
              <a:t> </a:t>
            </a:r>
            <a:r>
              <a:rPr lang="en-US" sz="3550" dirty="0" err="1" smtClean="0">
                <a:solidFill>
                  <a:prstClr val="black"/>
                </a:solidFill>
              </a:rPr>
              <a:t>nhiều</a:t>
            </a:r>
            <a:r>
              <a:rPr lang="en-US" sz="3550" dirty="0" smtClean="0">
                <a:solidFill>
                  <a:prstClr val="black"/>
                </a:solidFill>
              </a:rPr>
              <a:t> </a:t>
            </a:r>
            <a:r>
              <a:rPr lang="en-US" sz="3550" dirty="0" err="1" smtClean="0">
                <a:solidFill>
                  <a:prstClr val="black"/>
                </a:solidFill>
              </a:rPr>
              <a:t>hoa</a:t>
            </a:r>
            <a:r>
              <a:rPr lang="en-US" sz="3550" dirty="0" smtClean="0">
                <a:solidFill>
                  <a:prstClr val="black"/>
                </a:solidFill>
              </a:rPr>
              <a:t> </a:t>
            </a:r>
            <a:r>
              <a:rPr lang="en-US" sz="3550" dirty="0" err="1" smtClean="0">
                <a:solidFill>
                  <a:prstClr val="black"/>
                </a:solidFill>
              </a:rPr>
              <a:t>và</a:t>
            </a:r>
            <a:r>
              <a:rPr lang="en-US" sz="3550" dirty="0" smtClean="0">
                <a:solidFill>
                  <a:prstClr val="black"/>
                </a:solidFill>
              </a:rPr>
              <a:t> </a:t>
            </a:r>
            <a:r>
              <a:rPr lang="en-US" sz="3550" dirty="0" err="1" smtClean="0">
                <a:solidFill>
                  <a:prstClr val="black"/>
                </a:solidFill>
              </a:rPr>
              <a:t>ngát</a:t>
            </a:r>
            <a:r>
              <a:rPr lang="en-US" sz="3550" dirty="0" smtClean="0">
                <a:solidFill>
                  <a:prstClr val="black"/>
                </a:solidFill>
              </a:rPr>
              <a:t> </a:t>
            </a:r>
            <a:r>
              <a:rPr lang="en-US" sz="3550" dirty="0" err="1" smtClean="0">
                <a:solidFill>
                  <a:prstClr val="black"/>
                </a:solidFill>
              </a:rPr>
              <a:t>hương</a:t>
            </a:r>
            <a:r>
              <a:rPr lang="en-US" sz="3550" dirty="0" smtClean="0">
                <a:solidFill>
                  <a:prstClr val="black"/>
                </a:solidFill>
              </a:rPr>
              <a:t> </a:t>
            </a:r>
            <a:r>
              <a:rPr lang="en-US" sz="3550" dirty="0" err="1" smtClean="0">
                <a:solidFill>
                  <a:prstClr val="black"/>
                </a:solidFill>
              </a:rPr>
              <a:t>thơm</a:t>
            </a:r>
            <a:r>
              <a:rPr lang="en-US" sz="3550" dirty="0" smtClean="0">
                <a:solidFill>
                  <a:prstClr val="black"/>
                </a:solidFill>
              </a:rPr>
              <a:t> của </a:t>
            </a:r>
            <a:r>
              <a:rPr lang="en-US" sz="3550" dirty="0" err="1" smtClean="0">
                <a:solidFill>
                  <a:prstClr val="black"/>
                </a:solidFill>
              </a:rPr>
              <a:t>gia</a:t>
            </a:r>
            <a:r>
              <a:rPr lang="en-US" sz="3550" dirty="0" smtClean="0">
                <a:solidFill>
                  <a:prstClr val="black"/>
                </a:solidFill>
              </a:rPr>
              <a:t> </a:t>
            </a:r>
            <a:r>
              <a:rPr lang="en-US" sz="3550" dirty="0" err="1" smtClean="0">
                <a:solidFill>
                  <a:prstClr val="black"/>
                </a:solidFill>
              </a:rPr>
              <a:t>đình</a:t>
            </a:r>
            <a:r>
              <a:rPr lang="en-US" sz="3550" dirty="0" smtClean="0">
                <a:solidFill>
                  <a:prstClr val="black"/>
                </a:solidFill>
              </a:rPr>
              <a:t> </a:t>
            </a:r>
            <a:r>
              <a:rPr lang="en-US" sz="3550" dirty="0" err="1" smtClean="0">
                <a:solidFill>
                  <a:prstClr val="black"/>
                </a:solidFill>
              </a:rPr>
              <a:t>mình</a:t>
            </a:r>
            <a:r>
              <a:rPr lang="en-US" sz="3550" dirty="0" smtClean="0">
                <a:solidFill>
                  <a:prstClr val="black"/>
                </a:solidFill>
              </a:rPr>
              <a:t>. </a:t>
            </a:r>
            <a:r>
              <a:rPr lang="en-US" sz="3550" dirty="0" err="1" smtClean="0">
                <a:solidFill>
                  <a:prstClr val="black"/>
                </a:solidFill>
              </a:rPr>
              <a:t>Người</a:t>
            </a:r>
            <a:r>
              <a:rPr lang="en-US" sz="3550" dirty="0" smtClean="0">
                <a:solidFill>
                  <a:prstClr val="black"/>
                </a:solidFill>
              </a:rPr>
              <a:t> </a:t>
            </a:r>
            <a:r>
              <a:rPr lang="en-US" sz="3550" dirty="0" err="1" smtClean="0">
                <a:solidFill>
                  <a:prstClr val="black"/>
                </a:solidFill>
              </a:rPr>
              <a:t>bố</a:t>
            </a:r>
            <a:r>
              <a:rPr lang="en-US" sz="3550" dirty="0" smtClean="0">
                <a:solidFill>
                  <a:prstClr val="black"/>
                </a:solidFill>
              </a:rPr>
              <a:t> </a:t>
            </a:r>
            <a:r>
              <a:rPr lang="en-US" sz="3550" dirty="0" err="1" smtClean="0">
                <a:solidFill>
                  <a:prstClr val="black"/>
                </a:solidFill>
              </a:rPr>
              <a:t>đã</a:t>
            </a:r>
            <a:r>
              <a:rPr lang="en-US" sz="3550" dirty="0" smtClean="0">
                <a:solidFill>
                  <a:prstClr val="black"/>
                </a:solidFill>
              </a:rPr>
              <a:t> </a:t>
            </a:r>
            <a:r>
              <a:rPr lang="en-US" sz="3550" dirty="0" err="1" smtClean="0">
                <a:solidFill>
                  <a:prstClr val="black"/>
                </a:solidFill>
              </a:rPr>
              <a:t>dạy</a:t>
            </a:r>
            <a:r>
              <a:rPr lang="en-US" sz="3550" dirty="0" smtClean="0">
                <a:solidFill>
                  <a:prstClr val="black"/>
                </a:solidFill>
              </a:rPr>
              <a:t> </a:t>
            </a:r>
            <a:r>
              <a:rPr lang="en-US" sz="3550" dirty="0" err="1" smtClean="0">
                <a:solidFill>
                  <a:prstClr val="black"/>
                </a:solidFill>
              </a:rPr>
              <a:t>cho</a:t>
            </a:r>
            <a:r>
              <a:rPr lang="en-US" sz="3550" dirty="0" smtClean="0">
                <a:solidFill>
                  <a:prstClr val="black"/>
                </a:solidFill>
              </a:rPr>
              <a:t> con </a:t>
            </a:r>
            <a:r>
              <a:rPr lang="en-US" sz="3550" dirty="0" err="1" smtClean="0">
                <a:solidFill>
                  <a:prstClr val="black"/>
                </a:solidFill>
              </a:rPr>
              <a:t>trai</a:t>
            </a:r>
            <a:r>
              <a:rPr lang="en-US" sz="3550" dirty="0" smtClean="0">
                <a:solidFill>
                  <a:prstClr val="black"/>
                </a:solidFill>
              </a:rPr>
              <a:t> </a:t>
            </a:r>
            <a:r>
              <a:rPr lang="en-US" sz="3550" dirty="0" err="1" smtClean="0">
                <a:solidFill>
                  <a:prstClr val="black"/>
                </a:solidFill>
              </a:rPr>
              <a:t>cách</a:t>
            </a:r>
            <a:r>
              <a:rPr lang="en-US" sz="3550" dirty="0" smtClean="0">
                <a:solidFill>
                  <a:prstClr val="black"/>
                </a:solidFill>
              </a:rPr>
              <a:t> </a:t>
            </a:r>
            <a:r>
              <a:rPr lang="en-US" sz="3550" dirty="0" err="1" smtClean="0">
                <a:solidFill>
                  <a:prstClr val="black"/>
                </a:solidFill>
              </a:rPr>
              <a:t>nhận</a:t>
            </a:r>
            <a:r>
              <a:rPr lang="en-US" sz="3550" dirty="0" smtClean="0">
                <a:solidFill>
                  <a:prstClr val="black"/>
                </a:solidFill>
              </a:rPr>
              <a:t> </a:t>
            </a:r>
            <a:r>
              <a:rPr lang="en-US" sz="3550" dirty="0" err="1" smtClean="0">
                <a:solidFill>
                  <a:prstClr val="black"/>
                </a:solidFill>
              </a:rPr>
              <a:t>ra</a:t>
            </a:r>
            <a:r>
              <a:rPr lang="en-US" sz="3550" dirty="0" smtClean="0">
                <a:solidFill>
                  <a:prstClr val="black"/>
                </a:solidFill>
              </a:rPr>
              <a:t> </a:t>
            </a:r>
            <a:r>
              <a:rPr lang="en-US" sz="3550" dirty="0" err="1" smtClean="0">
                <a:solidFill>
                  <a:prstClr val="black"/>
                </a:solidFill>
              </a:rPr>
              <a:t>những</a:t>
            </a:r>
            <a:r>
              <a:rPr lang="en-US" sz="3550" dirty="0" smtClean="0">
                <a:solidFill>
                  <a:prstClr val="black"/>
                </a:solidFill>
              </a:rPr>
              <a:t> </a:t>
            </a:r>
            <a:r>
              <a:rPr lang="en-US" sz="3550" dirty="0" err="1" smtClean="0">
                <a:solidFill>
                  <a:prstClr val="black"/>
                </a:solidFill>
              </a:rPr>
              <a:t>bông</a:t>
            </a:r>
            <a:r>
              <a:rPr lang="en-US" sz="3550" dirty="0" smtClean="0">
                <a:solidFill>
                  <a:prstClr val="black"/>
                </a:solidFill>
              </a:rPr>
              <a:t> </a:t>
            </a:r>
            <a:r>
              <a:rPr lang="en-US" sz="3550" dirty="0" err="1" smtClean="0">
                <a:solidFill>
                  <a:prstClr val="black"/>
                </a:solidFill>
              </a:rPr>
              <a:t>hoa</a:t>
            </a:r>
            <a:r>
              <a:rPr lang="en-US" sz="3550" dirty="0" smtClean="0">
                <a:solidFill>
                  <a:prstClr val="black"/>
                </a:solidFill>
              </a:rPr>
              <a:t> </a:t>
            </a:r>
            <a:r>
              <a:rPr lang="en-US" sz="3550" dirty="0" err="1" smtClean="0">
                <a:solidFill>
                  <a:prstClr val="black"/>
                </a:solidFill>
              </a:rPr>
              <a:t>trong</a:t>
            </a:r>
            <a:r>
              <a:rPr lang="en-US" sz="3550" dirty="0" smtClean="0">
                <a:solidFill>
                  <a:prstClr val="black"/>
                </a:solidFill>
              </a:rPr>
              <a:t> </a:t>
            </a:r>
            <a:r>
              <a:rPr lang="en-US" sz="3550" dirty="0" err="1" smtClean="0">
                <a:solidFill>
                  <a:prstClr val="black"/>
                </a:solidFill>
              </a:rPr>
              <a:t>vườn</a:t>
            </a:r>
            <a:r>
              <a:rPr lang="en-US" sz="3550" dirty="0" smtClean="0">
                <a:solidFill>
                  <a:prstClr val="black"/>
                </a:solidFill>
              </a:rPr>
              <a:t> </a:t>
            </a:r>
            <a:r>
              <a:rPr lang="en-US" sz="3550" dirty="0" err="1" smtClean="0">
                <a:solidFill>
                  <a:prstClr val="black"/>
                </a:solidFill>
              </a:rPr>
              <a:t>không</a:t>
            </a:r>
            <a:r>
              <a:rPr lang="en-US" sz="3550" dirty="0" smtClean="0">
                <a:solidFill>
                  <a:prstClr val="black"/>
                </a:solidFill>
              </a:rPr>
              <a:t> </a:t>
            </a:r>
            <a:r>
              <a:rPr lang="en-US" sz="3550" dirty="0" err="1" smtClean="0">
                <a:solidFill>
                  <a:prstClr val="black"/>
                </a:solidFill>
              </a:rPr>
              <a:t>phải</a:t>
            </a:r>
            <a:r>
              <a:rPr lang="en-US" sz="3550" dirty="0" smtClean="0">
                <a:solidFill>
                  <a:prstClr val="black"/>
                </a:solidFill>
              </a:rPr>
              <a:t> </a:t>
            </a:r>
            <a:r>
              <a:rPr lang="en-US" sz="3550" dirty="0" err="1" smtClean="0">
                <a:solidFill>
                  <a:prstClr val="black"/>
                </a:solidFill>
              </a:rPr>
              <a:t>bằng</a:t>
            </a:r>
            <a:r>
              <a:rPr lang="en-US" sz="3550" dirty="0">
                <a:solidFill>
                  <a:prstClr val="black"/>
                </a:solidFill>
              </a:rPr>
              <a:t> </a:t>
            </a:r>
            <a:r>
              <a:rPr lang="en-US" sz="3550" dirty="0" err="1" smtClean="0">
                <a:solidFill>
                  <a:prstClr val="black"/>
                </a:solidFill>
              </a:rPr>
              <a:t>mắt</a:t>
            </a:r>
            <a:r>
              <a:rPr lang="en-US" sz="3550" dirty="0" smtClean="0">
                <a:solidFill>
                  <a:prstClr val="black"/>
                </a:solidFill>
              </a:rPr>
              <a:t> </a:t>
            </a:r>
            <a:r>
              <a:rPr lang="en-US" sz="3550" dirty="0" err="1" smtClean="0">
                <a:solidFill>
                  <a:prstClr val="black"/>
                </a:solidFill>
              </a:rPr>
              <a:t>mà</a:t>
            </a:r>
            <a:r>
              <a:rPr lang="en-US" sz="3550" dirty="0" smtClean="0">
                <a:solidFill>
                  <a:prstClr val="black"/>
                </a:solidFill>
              </a:rPr>
              <a:t> </a:t>
            </a:r>
            <a:r>
              <a:rPr lang="en-US" sz="3550" dirty="0" err="1" smtClean="0">
                <a:solidFill>
                  <a:prstClr val="black"/>
                </a:solidFill>
              </a:rPr>
              <a:t>bằng</a:t>
            </a:r>
            <a:r>
              <a:rPr lang="en-US" sz="3550" dirty="0" smtClean="0">
                <a:solidFill>
                  <a:prstClr val="black"/>
                </a:solidFill>
              </a:rPr>
              <a:t> </a:t>
            </a:r>
            <a:r>
              <a:rPr lang="en-US" sz="3550" dirty="0" err="1" smtClean="0">
                <a:solidFill>
                  <a:prstClr val="black"/>
                </a:solidFill>
              </a:rPr>
              <a:t>cảm</a:t>
            </a:r>
            <a:r>
              <a:rPr lang="en-US" sz="3550" dirty="0" smtClean="0">
                <a:solidFill>
                  <a:prstClr val="black"/>
                </a:solidFill>
              </a:rPr>
              <a:t> </a:t>
            </a:r>
            <a:r>
              <a:rPr lang="en-US" sz="3550" dirty="0" err="1" smtClean="0">
                <a:solidFill>
                  <a:prstClr val="black"/>
                </a:solidFill>
              </a:rPr>
              <a:t>giác</a:t>
            </a:r>
            <a:r>
              <a:rPr lang="en-US" sz="3550" dirty="0" smtClean="0">
                <a:solidFill>
                  <a:prstClr val="black"/>
                </a:solidFill>
              </a:rPr>
              <a:t> của </a:t>
            </a:r>
            <a:r>
              <a:rPr lang="en-US" sz="3550" dirty="0" err="1" smtClean="0">
                <a:solidFill>
                  <a:prstClr val="black"/>
                </a:solidFill>
              </a:rPr>
              <a:t>đôi</a:t>
            </a:r>
            <a:r>
              <a:rPr lang="en-US" sz="3550" dirty="0" smtClean="0">
                <a:solidFill>
                  <a:prstClr val="black"/>
                </a:solidFill>
              </a:rPr>
              <a:t> </a:t>
            </a:r>
            <a:r>
              <a:rPr lang="en-US" sz="3550" dirty="0" err="1" smtClean="0">
                <a:solidFill>
                  <a:prstClr val="black"/>
                </a:solidFill>
              </a:rPr>
              <a:t>tay</a:t>
            </a:r>
            <a:r>
              <a:rPr lang="en-US" sz="3550" dirty="0" smtClean="0">
                <a:solidFill>
                  <a:prstClr val="black"/>
                </a:solidFill>
              </a:rPr>
              <a:t> </a:t>
            </a:r>
            <a:r>
              <a:rPr lang="en-US" sz="3550" dirty="0" err="1" smtClean="0">
                <a:solidFill>
                  <a:prstClr val="black"/>
                </a:solidFill>
              </a:rPr>
              <a:t>và</a:t>
            </a:r>
            <a:r>
              <a:rPr lang="en-US" sz="3550" dirty="0" smtClean="0">
                <a:solidFill>
                  <a:prstClr val="black"/>
                </a:solidFill>
              </a:rPr>
              <a:t> </a:t>
            </a:r>
            <a:r>
              <a:rPr lang="en-US" sz="3550" dirty="0" err="1" smtClean="0">
                <a:solidFill>
                  <a:prstClr val="black"/>
                </a:solidFill>
              </a:rPr>
              <a:t>mùi</a:t>
            </a:r>
            <a:r>
              <a:rPr lang="en-US" sz="3550" dirty="0" smtClean="0">
                <a:solidFill>
                  <a:prstClr val="black"/>
                </a:solidFill>
              </a:rPr>
              <a:t> </a:t>
            </a:r>
            <a:r>
              <a:rPr lang="en-US" sz="3550" dirty="0" err="1" smtClean="0">
                <a:solidFill>
                  <a:prstClr val="black"/>
                </a:solidFill>
              </a:rPr>
              <a:t>hương</a:t>
            </a:r>
            <a:r>
              <a:rPr lang="en-US" sz="3550" dirty="0" smtClean="0">
                <a:solidFill>
                  <a:prstClr val="black"/>
                </a:solidFill>
              </a:rPr>
              <a:t>. Ở </a:t>
            </a:r>
            <a:r>
              <a:rPr lang="en-US" sz="3550" dirty="0" err="1" smtClean="0">
                <a:solidFill>
                  <a:prstClr val="black"/>
                </a:solidFill>
              </a:rPr>
              <a:t>khu</a:t>
            </a:r>
            <a:r>
              <a:rPr lang="en-US" sz="3550" dirty="0" smtClean="0">
                <a:solidFill>
                  <a:prstClr val="black"/>
                </a:solidFill>
              </a:rPr>
              <a:t> </a:t>
            </a:r>
            <a:r>
              <a:rPr lang="en-US" sz="3550" dirty="0" err="1" smtClean="0">
                <a:solidFill>
                  <a:prstClr val="black"/>
                </a:solidFill>
              </a:rPr>
              <a:t>vườn</a:t>
            </a:r>
            <a:r>
              <a:rPr lang="en-US" sz="3550" dirty="0" smtClean="0">
                <a:solidFill>
                  <a:prstClr val="black"/>
                </a:solidFill>
              </a:rPr>
              <a:t> </a:t>
            </a:r>
            <a:r>
              <a:rPr lang="en-US" sz="3550" dirty="0" err="1" smtClean="0">
                <a:solidFill>
                  <a:prstClr val="black"/>
                </a:solidFill>
              </a:rPr>
              <a:t>đó</a:t>
            </a:r>
            <a:r>
              <a:rPr lang="en-US" sz="3550" dirty="0" smtClean="0">
                <a:solidFill>
                  <a:prstClr val="black"/>
                </a:solidFill>
              </a:rPr>
              <a:t>, </a:t>
            </a:r>
            <a:r>
              <a:rPr lang="en-US" sz="3550" dirty="0" err="1" smtClean="0">
                <a:solidFill>
                  <a:prstClr val="black"/>
                </a:solidFill>
              </a:rPr>
              <a:t>cậu</a:t>
            </a:r>
            <a:r>
              <a:rPr lang="en-US" sz="3550" dirty="0" smtClean="0">
                <a:solidFill>
                  <a:prstClr val="black"/>
                </a:solidFill>
              </a:rPr>
              <a:t> </a:t>
            </a:r>
            <a:r>
              <a:rPr lang="en-US" sz="3550" dirty="0" err="1" smtClean="0">
                <a:solidFill>
                  <a:prstClr val="black"/>
                </a:solidFill>
              </a:rPr>
              <a:t>đã</a:t>
            </a:r>
            <a:r>
              <a:rPr lang="en-US" sz="3550" dirty="0" smtClean="0">
                <a:solidFill>
                  <a:prstClr val="black"/>
                </a:solidFill>
              </a:rPr>
              <a:t> </a:t>
            </a:r>
            <a:r>
              <a:rPr lang="en-US" sz="3550" dirty="0" err="1" smtClean="0">
                <a:solidFill>
                  <a:prstClr val="black"/>
                </a:solidFill>
              </a:rPr>
              <a:t>cảm</a:t>
            </a:r>
            <a:r>
              <a:rPr lang="en-US" sz="3550" dirty="0" smtClean="0">
                <a:solidFill>
                  <a:prstClr val="black"/>
                </a:solidFill>
              </a:rPr>
              <a:t> </a:t>
            </a:r>
            <a:r>
              <a:rPr lang="en-US" sz="3550" dirty="0" err="1" smtClean="0">
                <a:solidFill>
                  <a:prstClr val="black"/>
                </a:solidFill>
              </a:rPr>
              <a:t>nhận</a:t>
            </a:r>
            <a:r>
              <a:rPr lang="en-US" sz="3550" dirty="0" smtClean="0">
                <a:solidFill>
                  <a:prstClr val="black"/>
                </a:solidFill>
              </a:rPr>
              <a:t> </a:t>
            </a:r>
            <a:r>
              <a:rPr lang="en-US" sz="3550" dirty="0" err="1" smtClean="0">
                <a:solidFill>
                  <a:prstClr val="black"/>
                </a:solidFill>
              </a:rPr>
              <a:t>thế</a:t>
            </a:r>
            <a:r>
              <a:rPr lang="en-US" sz="3550" dirty="0" smtClean="0">
                <a:solidFill>
                  <a:prstClr val="black"/>
                </a:solidFill>
              </a:rPr>
              <a:t> </a:t>
            </a:r>
            <a:r>
              <a:rPr lang="en-US" sz="3550" dirty="0" err="1" smtClean="0">
                <a:solidFill>
                  <a:prstClr val="black"/>
                </a:solidFill>
              </a:rPr>
              <a:t>giới</a:t>
            </a:r>
            <a:r>
              <a:rPr lang="en-US" sz="3550" dirty="0" smtClean="0">
                <a:solidFill>
                  <a:prstClr val="black"/>
                </a:solidFill>
              </a:rPr>
              <a:t> </a:t>
            </a:r>
            <a:r>
              <a:rPr lang="en-US" sz="3550" dirty="0" err="1" smtClean="0">
                <a:solidFill>
                  <a:prstClr val="black"/>
                </a:solidFill>
              </a:rPr>
              <a:t>bằng</a:t>
            </a:r>
            <a:r>
              <a:rPr lang="en-US" sz="3550" dirty="0" smtClean="0">
                <a:solidFill>
                  <a:prstClr val="black"/>
                </a:solidFill>
              </a:rPr>
              <a:t> </a:t>
            </a:r>
            <a:r>
              <a:rPr lang="en-US" sz="3550" dirty="0" err="1" smtClean="0">
                <a:solidFill>
                  <a:prstClr val="black"/>
                </a:solidFill>
              </a:rPr>
              <a:t>tâm</a:t>
            </a:r>
            <a:r>
              <a:rPr lang="en-US" sz="3550" dirty="0" smtClean="0">
                <a:solidFill>
                  <a:prstClr val="black"/>
                </a:solidFill>
              </a:rPr>
              <a:t> </a:t>
            </a:r>
            <a:r>
              <a:rPr lang="en-US" sz="3550" dirty="0" err="1" smtClean="0">
                <a:solidFill>
                  <a:prstClr val="black"/>
                </a:solidFill>
              </a:rPr>
              <a:t>hồn</a:t>
            </a:r>
            <a:r>
              <a:rPr lang="en-US" sz="3550" dirty="0" smtClean="0">
                <a:solidFill>
                  <a:prstClr val="black"/>
                </a:solidFill>
              </a:rPr>
              <a:t> </a:t>
            </a:r>
            <a:r>
              <a:rPr lang="en-US" sz="3550" dirty="0" err="1" smtClean="0">
                <a:solidFill>
                  <a:prstClr val="black"/>
                </a:solidFill>
              </a:rPr>
              <a:t>tĩnh</a:t>
            </a:r>
            <a:r>
              <a:rPr lang="en-US" sz="3550" dirty="0" smtClean="0">
                <a:solidFill>
                  <a:prstClr val="black"/>
                </a:solidFill>
              </a:rPr>
              <a:t> </a:t>
            </a:r>
            <a:r>
              <a:rPr lang="en-US" sz="3550" dirty="0" err="1" smtClean="0">
                <a:solidFill>
                  <a:prstClr val="black"/>
                </a:solidFill>
              </a:rPr>
              <a:t>lặng</a:t>
            </a:r>
            <a:r>
              <a:rPr lang="en-US" sz="3550" dirty="0" smtClean="0">
                <a:solidFill>
                  <a:prstClr val="black"/>
                </a:solidFill>
              </a:rPr>
              <a:t>, </a:t>
            </a:r>
            <a:r>
              <a:rPr lang="en-US" sz="3550" dirty="0" err="1" smtClean="0">
                <a:solidFill>
                  <a:prstClr val="black"/>
                </a:solidFill>
              </a:rPr>
              <a:t>trí</a:t>
            </a:r>
            <a:r>
              <a:rPr lang="en-US" sz="3550" dirty="0" smtClean="0">
                <a:solidFill>
                  <a:prstClr val="black"/>
                </a:solidFill>
              </a:rPr>
              <a:t> </a:t>
            </a:r>
            <a:r>
              <a:rPr lang="en-US" sz="3550" dirty="0" err="1" smtClean="0">
                <a:solidFill>
                  <a:prstClr val="black"/>
                </a:solidFill>
              </a:rPr>
              <a:t>tưởng</a:t>
            </a:r>
            <a:r>
              <a:rPr lang="en-US" sz="3550" dirty="0" smtClean="0">
                <a:solidFill>
                  <a:prstClr val="black"/>
                </a:solidFill>
              </a:rPr>
              <a:t> </a:t>
            </a:r>
            <a:r>
              <a:rPr lang="en-US" sz="3550" dirty="0" err="1" smtClean="0">
                <a:solidFill>
                  <a:prstClr val="black"/>
                </a:solidFill>
              </a:rPr>
              <a:t>tượng</a:t>
            </a:r>
            <a:r>
              <a:rPr lang="en-US" sz="3550" dirty="0" smtClean="0">
                <a:solidFill>
                  <a:prstClr val="black"/>
                </a:solidFill>
              </a:rPr>
              <a:t> </a:t>
            </a:r>
            <a:r>
              <a:rPr lang="en-US" sz="3550" dirty="0" err="1" smtClean="0">
                <a:solidFill>
                  <a:prstClr val="black"/>
                </a:solidFill>
              </a:rPr>
              <a:t>phong</a:t>
            </a:r>
            <a:r>
              <a:rPr lang="en-US" sz="3550" dirty="0" smtClean="0">
                <a:solidFill>
                  <a:prstClr val="black"/>
                </a:solidFill>
              </a:rPr>
              <a:t> </a:t>
            </a:r>
            <a:r>
              <a:rPr lang="en-US" sz="3550" dirty="0" err="1" smtClean="0">
                <a:solidFill>
                  <a:prstClr val="black"/>
                </a:solidFill>
              </a:rPr>
              <a:t>phú</a:t>
            </a:r>
            <a:r>
              <a:rPr lang="en-US" sz="3550" dirty="0" smtClean="0">
                <a:solidFill>
                  <a:prstClr val="black"/>
                </a:solidFill>
              </a:rPr>
              <a:t> </a:t>
            </a:r>
            <a:r>
              <a:rPr lang="en-US" sz="3550" dirty="0" err="1" smtClean="0">
                <a:solidFill>
                  <a:prstClr val="black"/>
                </a:solidFill>
              </a:rPr>
              <a:t>và</a:t>
            </a:r>
            <a:r>
              <a:rPr lang="en-US" sz="3550" dirty="0" smtClean="0">
                <a:solidFill>
                  <a:prstClr val="black"/>
                </a:solidFill>
              </a:rPr>
              <a:t> </a:t>
            </a:r>
            <a:r>
              <a:rPr lang="en-US" sz="3550" dirty="0" err="1" smtClean="0">
                <a:solidFill>
                  <a:prstClr val="black"/>
                </a:solidFill>
              </a:rPr>
              <a:t>các</a:t>
            </a:r>
            <a:r>
              <a:rPr lang="en-US" sz="3550" dirty="0" smtClean="0">
                <a:solidFill>
                  <a:prstClr val="black"/>
                </a:solidFill>
              </a:rPr>
              <a:t> </a:t>
            </a:r>
            <a:r>
              <a:rPr lang="en-US" sz="3550" dirty="0" err="1" smtClean="0">
                <a:solidFill>
                  <a:prstClr val="black"/>
                </a:solidFill>
              </a:rPr>
              <a:t>giác</a:t>
            </a:r>
            <a:r>
              <a:rPr lang="en-US" sz="3550" dirty="0" smtClean="0">
                <a:solidFill>
                  <a:prstClr val="black"/>
                </a:solidFill>
              </a:rPr>
              <a:t> </a:t>
            </a:r>
            <a:r>
              <a:rPr lang="en-US" sz="3550" dirty="0" err="1" smtClean="0">
                <a:solidFill>
                  <a:prstClr val="black"/>
                </a:solidFill>
              </a:rPr>
              <a:t>quan</a:t>
            </a:r>
            <a:r>
              <a:rPr lang="en-US" sz="3550" dirty="0" smtClean="0">
                <a:solidFill>
                  <a:prstClr val="black"/>
                </a:solidFill>
              </a:rPr>
              <a:t> </a:t>
            </a:r>
            <a:r>
              <a:rPr lang="en-US" sz="3550" dirty="0" err="1" smtClean="0">
                <a:solidFill>
                  <a:prstClr val="black"/>
                </a:solidFill>
              </a:rPr>
              <a:t>tinh</a:t>
            </a:r>
            <a:r>
              <a:rPr lang="en-US" sz="3550" dirty="0" smtClean="0">
                <a:solidFill>
                  <a:prstClr val="black"/>
                </a:solidFill>
              </a:rPr>
              <a:t> </a:t>
            </a:r>
            <a:r>
              <a:rPr lang="en-US" sz="3550" dirty="0" err="1" smtClean="0">
                <a:solidFill>
                  <a:prstClr val="black"/>
                </a:solidFill>
              </a:rPr>
              <a:t>nhạy</a:t>
            </a:r>
            <a:r>
              <a:rPr lang="en-US" sz="3550" dirty="0" smtClean="0">
                <a:solidFill>
                  <a:prstClr val="black"/>
                </a:solidFill>
              </a:rPr>
              <a:t>: </a:t>
            </a:r>
            <a:endParaRPr lang="en-US" sz="3550" dirty="0">
              <a:solidFill>
                <a:prstClr val="black"/>
              </a:solidFill>
            </a:endParaRPr>
          </a:p>
        </p:txBody>
      </p:sp>
    </p:spTree>
    <p:extLst>
      <p:ext uri="{BB962C8B-B14F-4D97-AF65-F5344CB8AC3E}">
        <p14:creationId xmlns:p14="http://schemas.microsoft.com/office/powerpoint/2010/main" val="21612907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1743" y="424639"/>
            <a:ext cx="17279597" cy="10472098"/>
          </a:xfrm>
          <a:prstGeom prst="rect">
            <a:avLst/>
          </a:prstGeom>
        </p:spPr>
        <p:txBody>
          <a:bodyPr wrap="square">
            <a:spAutoFit/>
          </a:bodyPr>
          <a:lstStyle/>
          <a:p>
            <a:pPr algn="just"/>
            <a:r>
              <a:rPr lang="en-US" sz="3550" dirty="0" smtClean="0">
                <a:solidFill>
                  <a:prstClr val="black"/>
                </a:solidFill>
              </a:rPr>
              <a:t>“</a:t>
            </a:r>
            <a:r>
              <a:rPr lang="en-US" sz="3550" dirty="0" err="1" smtClean="0">
                <a:solidFill>
                  <a:prstClr val="black"/>
                </a:solidFill>
              </a:rPr>
              <a:t>Bạn</a:t>
            </a:r>
            <a:r>
              <a:rPr lang="en-US" sz="3550" dirty="0" smtClean="0">
                <a:solidFill>
                  <a:prstClr val="black"/>
                </a:solidFill>
              </a:rPr>
              <a:t> </a:t>
            </a:r>
            <a:r>
              <a:rPr lang="en-US" sz="3550" dirty="0" err="1" smtClean="0">
                <a:solidFill>
                  <a:prstClr val="black"/>
                </a:solidFill>
              </a:rPr>
              <a:t>hãy</a:t>
            </a:r>
            <a:r>
              <a:rPr lang="en-US" sz="3550" dirty="0" smtClean="0">
                <a:solidFill>
                  <a:prstClr val="black"/>
                </a:solidFill>
              </a:rPr>
              <a:t> </a:t>
            </a:r>
            <a:r>
              <a:rPr lang="en-US" sz="3550" dirty="0" err="1" smtClean="0">
                <a:solidFill>
                  <a:prstClr val="black"/>
                </a:solidFill>
              </a:rPr>
              <a:t>tưởng</a:t>
            </a:r>
            <a:r>
              <a:rPr lang="en-US" sz="3550" dirty="0" smtClean="0">
                <a:solidFill>
                  <a:prstClr val="black"/>
                </a:solidFill>
              </a:rPr>
              <a:t> </a:t>
            </a:r>
            <a:r>
              <a:rPr lang="en-US" sz="3550" dirty="0" err="1" smtClean="0">
                <a:solidFill>
                  <a:prstClr val="black"/>
                </a:solidFill>
              </a:rPr>
              <a:t>tượng</a:t>
            </a:r>
            <a:r>
              <a:rPr lang="en-US" sz="3550" dirty="0" smtClean="0">
                <a:solidFill>
                  <a:prstClr val="black"/>
                </a:solidFill>
              </a:rPr>
              <a:t>, </a:t>
            </a:r>
            <a:r>
              <a:rPr lang="en-US" sz="3550" dirty="0" err="1" smtClean="0">
                <a:solidFill>
                  <a:prstClr val="black"/>
                </a:solidFill>
              </a:rPr>
              <a:t>một</a:t>
            </a:r>
            <a:r>
              <a:rPr lang="en-US" sz="3550" dirty="0" smtClean="0">
                <a:solidFill>
                  <a:prstClr val="black"/>
                </a:solidFill>
              </a:rPr>
              <a:t> </a:t>
            </a:r>
            <a:r>
              <a:rPr lang="en-US" sz="3550" dirty="0" err="1" smtClean="0">
                <a:solidFill>
                  <a:prstClr val="black"/>
                </a:solidFill>
              </a:rPr>
              <a:t>buổi</a:t>
            </a:r>
            <a:r>
              <a:rPr lang="en-US" sz="3550" dirty="0" smtClean="0">
                <a:solidFill>
                  <a:prstClr val="black"/>
                </a:solidFill>
              </a:rPr>
              <a:t> </a:t>
            </a:r>
            <a:r>
              <a:rPr lang="en-US" sz="3550" dirty="0" err="1" smtClean="0">
                <a:solidFill>
                  <a:prstClr val="black"/>
                </a:solidFill>
              </a:rPr>
              <a:t>sáng</a:t>
            </a:r>
            <a:r>
              <a:rPr lang="en-US" sz="3550" dirty="0" smtClean="0">
                <a:solidFill>
                  <a:prstClr val="black"/>
                </a:solidFill>
              </a:rPr>
              <a:t> </a:t>
            </a:r>
            <a:r>
              <a:rPr lang="en-US" sz="3550" dirty="0" err="1" smtClean="0">
                <a:solidFill>
                  <a:prstClr val="black"/>
                </a:solidFill>
              </a:rPr>
              <a:t>mờ</a:t>
            </a:r>
            <a:r>
              <a:rPr lang="en-US" sz="3550" dirty="0" smtClean="0">
                <a:solidFill>
                  <a:prstClr val="black"/>
                </a:solidFill>
              </a:rPr>
              <a:t> </a:t>
            </a:r>
            <a:r>
              <a:rPr lang="en-US" sz="3550" dirty="0" err="1" smtClean="0">
                <a:solidFill>
                  <a:prstClr val="black"/>
                </a:solidFill>
              </a:rPr>
              <a:t>sương</a:t>
            </a:r>
            <a:r>
              <a:rPr lang="en-US" sz="3550" dirty="0" smtClean="0">
                <a:solidFill>
                  <a:prstClr val="black"/>
                </a:solidFill>
              </a:rPr>
              <a:t>. </a:t>
            </a:r>
            <a:r>
              <a:rPr lang="en-US" sz="3550" dirty="0" err="1" smtClean="0">
                <a:solidFill>
                  <a:prstClr val="black"/>
                </a:solidFill>
              </a:rPr>
              <a:t>Bạn</a:t>
            </a:r>
            <a:r>
              <a:rPr lang="en-US" sz="3550" dirty="0" smtClean="0">
                <a:solidFill>
                  <a:prstClr val="black"/>
                </a:solidFill>
              </a:rPr>
              <a:t> </a:t>
            </a:r>
            <a:r>
              <a:rPr lang="en-US" sz="3550" dirty="0" err="1" smtClean="0">
                <a:solidFill>
                  <a:prstClr val="black"/>
                </a:solidFill>
              </a:rPr>
              <a:t>vừa</a:t>
            </a:r>
            <a:r>
              <a:rPr lang="en-US" sz="3550" dirty="0" smtClean="0">
                <a:solidFill>
                  <a:prstClr val="black"/>
                </a:solidFill>
              </a:rPr>
              <a:t> </a:t>
            </a:r>
            <a:r>
              <a:rPr lang="en-US" sz="3550" dirty="0" err="1" smtClean="0">
                <a:solidFill>
                  <a:prstClr val="black"/>
                </a:solidFill>
              </a:rPr>
              <a:t>nhắm</a:t>
            </a:r>
            <a:r>
              <a:rPr lang="en-US" sz="3550" dirty="0" smtClean="0">
                <a:solidFill>
                  <a:prstClr val="black"/>
                </a:solidFill>
              </a:rPr>
              <a:t> </a:t>
            </a:r>
            <a:r>
              <a:rPr lang="en-US" sz="3550" dirty="0" err="1" smtClean="0">
                <a:solidFill>
                  <a:prstClr val="black"/>
                </a:solidFill>
              </a:rPr>
              <a:t>mắt</a:t>
            </a:r>
            <a:r>
              <a:rPr lang="en-US" sz="3550" dirty="0" smtClean="0">
                <a:solidFill>
                  <a:prstClr val="black"/>
                </a:solidFill>
              </a:rPr>
              <a:t> </a:t>
            </a:r>
            <a:r>
              <a:rPr lang="en-US" sz="3550" dirty="0" err="1" smtClean="0">
                <a:solidFill>
                  <a:prstClr val="black"/>
                </a:solidFill>
              </a:rPr>
              <a:t>vừa</a:t>
            </a:r>
            <a:r>
              <a:rPr lang="en-US" sz="3550" dirty="0" smtClean="0">
                <a:solidFill>
                  <a:prstClr val="black"/>
                </a:solidFill>
              </a:rPr>
              <a:t> </a:t>
            </a:r>
            <a:r>
              <a:rPr lang="en-US" sz="3550" dirty="0" err="1" smtClean="0">
                <a:solidFill>
                  <a:prstClr val="black"/>
                </a:solidFill>
              </a:rPr>
              <a:t>mở</a:t>
            </a:r>
            <a:r>
              <a:rPr lang="en-US" sz="3550" dirty="0" smtClean="0">
                <a:solidFill>
                  <a:prstClr val="black"/>
                </a:solidFill>
              </a:rPr>
              <a:t> </a:t>
            </a:r>
            <a:r>
              <a:rPr lang="en-US" sz="3550" dirty="0" err="1" smtClean="0">
                <a:solidFill>
                  <a:prstClr val="black"/>
                </a:solidFill>
              </a:rPr>
              <a:t>cửa</a:t>
            </a:r>
            <a:r>
              <a:rPr lang="en-US" sz="3550" dirty="0" smtClean="0">
                <a:solidFill>
                  <a:prstClr val="black"/>
                </a:solidFill>
              </a:rPr>
              <a:t> </a:t>
            </a:r>
            <a:r>
              <a:rPr lang="en-US" sz="3550" dirty="0" err="1" smtClean="0">
                <a:solidFill>
                  <a:prstClr val="black"/>
                </a:solidFill>
              </a:rPr>
              <a:t>sổ</a:t>
            </a:r>
            <a:r>
              <a:rPr lang="en-US" sz="3550" dirty="0" smtClean="0">
                <a:solidFill>
                  <a:prstClr val="black"/>
                </a:solidFill>
              </a:rPr>
              <a:t> </a:t>
            </a:r>
            <a:r>
              <a:rPr lang="en-US" sz="3550" dirty="0" err="1" smtClean="0">
                <a:solidFill>
                  <a:prstClr val="black"/>
                </a:solidFill>
              </a:rPr>
              <a:t>và</a:t>
            </a:r>
            <a:r>
              <a:rPr lang="en-US" sz="3550" dirty="0" smtClean="0">
                <a:solidFill>
                  <a:prstClr val="black"/>
                </a:solidFill>
              </a:rPr>
              <a:t> </a:t>
            </a:r>
            <a:r>
              <a:rPr lang="en-US" sz="3550" dirty="0" err="1" smtClean="0">
                <a:solidFill>
                  <a:prstClr val="black"/>
                </a:solidFill>
              </a:rPr>
              <a:t>bạn</a:t>
            </a:r>
            <a:r>
              <a:rPr lang="en-US" sz="3550" dirty="0" smtClean="0">
                <a:solidFill>
                  <a:prstClr val="black"/>
                </a:solidFill>
              </a:rPr>
              <a:t> </a:t>
            </a:r>
            <a:r>
              <a:rPr lang="en-US" sz="3550" dirty="0" err="1" smtClean="0">
                <a:solidFill>
                  <a:prstClr val="black"/>
                </a:solidFill>
              </a:rPr>
              <a:t>chợt</a:t>
            </a:r>
            <a:r>
              <a:rPr lang="en-US" sz="3550" dirty="0" smtClean="0">
                <a:solidFill>
                  <a:prstClr val="black"/>
                </a:solidFill>
              </a:rPr>
              <a:t> </a:t>
            </a:r>
            <a:r>
              <a:rPr lang="en-US" sz="3550" dirty="0" err="1" smtClean="0">
                <a:solidFill>
                  <a:prstClr val="black"/>
                </a:solidFill>
              </a:rPr>
              <a:t>hiểu</a:t>
            </a:r>
            <a:r>
              <a:rPr lang="en-US" sz="3550" dirty="0" smtClean="0">
                <a:solidFill>
                  <a:prstClr val="black"/>
                </a:solidFill>
              </a:rPr>
              <a:t> </a:t>
            </a:r>
            <a:r>
              <a:rPr lang="en-US" sz="3550" dirty="0" err="1" smtClean="0">
                <a:solidFill>
                  <a:prstClr val="black"/>
                </a:solidFill>
              </a:rPr>
              <a:t>ra</a:t>
            </a:r>
            <a:r>
              <a:rPr lang="en-US" sz="3550" dirty="0" smtClean="0">
                <a:solidFill>
                  <a:prstClr val="black"/>
                </a:solidFill>
              </a:rPr>
              <a:t> </a:t>
            </a:r>
            <a:r>
              <a:rPr lang="en-US" sz="3550" dirty="0" err="1" smtClean="0">
                <a:solidFill>
                  <a:prstClr val="black"/>
                </a:solidFill>
              </a:rPr>
              <a:t>khu</a:t>
            </a:r>
            <a:r>
              <a:rPr lang="en-US" sz="3550" dirty="0" smtClean="0">
                <a:solidFill>
                  <a:prstClr val="black"/>
                </a:solidFill>
              </a:rPr>
              <a:t> </a:t>
            </a:r>
            <a:r>
              <a:rPr lang="en-US" sz="3550" dirty="0" err="1" smtClean="0">
                <a:solidFill>
                  <a:prstClr val="black"/>
                </a:solidFill>
              </a:rPr>
              <a:t>vườn</a:t>
            </a:r>
            <a:r>
              <a:rPr lang="en-US" sz="3550" dirty="0" smtClean="0">
                <a:solidFill>
                  <a:prstClr val="black"/>
                </a:solidFill>
              </a:rPr>
              <a:t> </a:t>
            </a:r>
            <a:r>
              <a:rPr lang="en-US" sz="3550" dirty="0" err="1" smtClean="0">
                <a:solidFill>
                  <a:prstClr val="black"/>
                </a:solidFill>
              </a:rPr>
              <a:t>nói</a:t>
            </a:r>
            <a:r>
              <a:rPr lang="en-US" sz="3550" dirty="0" smtClean="0">
                <a:solidFill>
                  <a:prstClr val="black"/>
                </a:solidFill>
              </a:rPr>
              <a:t> </a:t>
            </a:r>
            <a:r>
              <a:rPr lang="en-US" sz="3550" dirty="0" err="1" smtClean="0">
                <a:solidFill>
                  <a:prstClr val="black"/>
                </a:solidFill>
              </a:rPr>
              <a:t>gì</a:t>
            </a:r>
            <a:r>
              <a:rPr lang="en-US" sz="3550" dirty="0" smtClean="0">
                <a:solidFill>
                  <a:prstClr val="black"/>
                </a:solidFill>
              </a:rPr>
              <a:t>”. </a:t>
            </a:r>
            <a:r>
              <a:rPr lang="en-US" sz="3550" dirty="0" err="1" smtClean="0">
                <a:solidFill>
                  <a:prstClr val="black"/>
                </a:solidFill>
              </a:rPr>
              <a:t>Khi</a:t>
            </a:r>
            <a:r>
              <a:rPr lang="en-US" sz="3550" dirty="0" smtClean="0">
                <a:solidFill>
                  <a:prstClr val="black"/>
                </a:solidFill>
              </a:rPr>
              <a:t> </a:t>
            </a:r>
            <a:r>
              <a:rPr lang="en-US" sz="3550" dirty="0" err="1" smtClean="0">
                <a:solidFill>
                  <a:prstClr val="black"/>
                </a:solidFill>
              </a:rPr>
              <a:t>nhắm</a:t>
            </a:r>
            <a:r>
              <a:rPr lang="en-US" sz="3550" dirty="0" smtClean="0">
                <a:solidFill>
                  <a:prstClr val="black"/>
                </a:solidFill>
              </a:rPr>
              <a:t> </a:t>
            </a:r>
            <a:r>
              <a:rPr lang="en-US" sz="3550" dirty="0" err="1" smtClean="0">
                <a:solidFill>
                  <a:prstClr val="black"/>
                </a:solidFill>
              </a:rPr>
              <a:t>mắt</a:t>
            </a:r>
            <a:r>
              <a:rPr lang="en-US" sz="3550" dirty="0" smtClean="0">
                <a:solidFill>
                  <a:prstClr val="black"/>
                </a:solidFill>
              </a:rPr>
              <a:t> </a:t>
            </a:r>
            <a:r>
              <a:rPr lang="en-US" sz="3550" dirty="0" err="1" smtClean="0">
                <a:solidFill>
                  <a:prstClr val="black"/>
                </a:solidFill>
              </a:rPr>
              <a:t>lại</a:t>
            </a:r>
            <a:r>
              <a:rPr lang="en-US" sz="3550" dirty="0" smtClean="0">
                <a:solidFill>
                  <a:prstClr val="black"/>
                </a:solidFill>
              </a:rPr>
              <a:t>, </a:t>
            </a:r>
            <a:r>
              <a:rPr lang="en-US" sz="3550" dirty="0" err="1" smtClean="0">
                <a:solidFill>
                  <a:prstClr val="black"/>
                </a:solidFill>
              </a:rPr>
              <a:t>khu</a:t>
            </a:r>
            <a:r>
              <a:rPr lang="en-US" sz="3550" dirty="0" smtClean="0">
                <a:solidFill>
                  <a:prstClr val="black"/>
                </a:solidFill>
              </a:rPr>
              <a:t> </a:t>
            </a:r>
            <a:r>
              <a:rPr lang="en-US" sz="3550" dirty="0" err="1" smtClean="0">
                <a:solidFill>
                  <a:prstClr val="black"/>
                </a:solidFill>
              </a:rPr>
              <a:t>vườn</a:t>
            </a:r>
            <a:r>
              <a:rPr lang="en-US" sz="3550" dirty="0" smtClean="0">
                <a:solidFill>
                  <a:prstClr val="black"/>
                </a:solidFill>
              </a:rPr>
              <a:t> “</a:t>
            </a:r>
            <a:r>
              <a:rPr lang="en-US" sz="3550" dirty="0" err="1" smtClean="0">
                <a:solidFill>
                  <a:prstClr val="black"/>
                </a:solidFill>
              </a:rPr>
              <a:t>sẽ</a:t>
            </a:r>
            <a:r>
              <a:rPr lang="en-US" sz="3550" dirty="0" smtClean="0">
                <a:solidFill>
                  <a:prstClr val="black"/>
                </a:solidFill>
              </a:rPr>
              <a:t> </a:t>
            </a:r>
            <a:r>
              <a:rPr lang="en-US" sz="3550" dirty="0" err="1" smtClean="0">
                <a:solidFill>
                  <a:prstClr val="black"/>
                </a:solidFill>
              </a:rPr>
              <a:t>lớn</a:t>
            </a:r>
            <a:r>
              <a:rPr lang="en-US" sz="3550" dirty="0" smtClean="0">
                <a:solidFill>
                  <a:prstClr val="black"/>
                </a:solidFill>
              </a:rPr>
              <a:t> </a:t>
            </a:r>
            <a:r>
              <a:rPr lang="en-US" sz="3550" dirty="0" err="1" smtClean="0">
                <a:solidFill>
                  <a:prstClr val="black"/>
                </a:solidFill>
              </a:rPr>
              <a:t>lên</a:t>
            </a:r>
            <a:r>
              <a:rPr lang="en-US" sz="3550" dirty="0" smtClean="0">
                <a:solidFill>
                  <a:prstClr val="black"/>
                </a:solidFill>
              </a:rPr>
              <a:t> </a:t>
            </a:r>
            <a:r>
              <a:rPr lang="en-US" sz="3550" dirty="0" err="1" smtClean="0">
                <a:solidFill>
                  <a:prstClr val="black"/>
                </a:solidFill>
              </a:rPr>
              <a:t>rất</a:t>
            </a:r>
            <a:r>
              <a:rPr lang="en-US" sz="3550" dirty="0" smtClean="0">
                <a:solidFill>
                  <a:prstClr val="black"/>
                </a:solidFill>
              </a:rPr>
              <a:t> </a:t>
            </a:r>
            <a:r>
              <a:rPr lang="en-US" sz="3550" dirty="0" err="1" smtClean="0">
                <a:solidFill>
                  <a:prstClr val="black"/>
                </a:solidFill>
              </a:rPr>
              <a:t>nhiều</a:t>
            </a:r>
            <a:r>
              <a:rPr lang="en-US" sz="3550" dirty="0" smtClean="0">
                <a:solidFill>
                  <a:prstClr val="black"/>
                </a:solidFill>
              </a:rPr>
              <a:t>”. </a:t>
            </a:r>
            <a:r>
              <a:rPr lang="en-US" sz="3550" dirty="0" err="1" smtClean="0">
                <a:solidFill>
                  <a:prstClr val="black"/>
                </a:solidFill>
              </a:rPr>
              <a:t>Cậu</a:t>
            </a:r>
            <a:r>
              <a:rPr lang="en-US" sz="3550" dirty="0" smtClean="0">
                <a:solidFill>
                  <a:prstClr val="black"/>
                </a:solidFill>
              </a:rPr>
              <a:t> </a:t>
            </a:r>
            <a:r>
              <a:rPr lang="en-US" sz="3550" dirty="0" err="1" smtClean="0">
                <a:solidFill>
                  <a:prstClr val="black"/>
                </a:solidFill>
              </a:rPr>
              <a:t>bé</a:t>
            </a:r>
            <a:r>
              <a:rPr lang="en-US" sz="3550" dirty="0" smtClean="0">
                <a:solidFill>
                  <a:prstClr val="black"/>
                </a:solidFill>
              </a:rPr>
              <a:t> </a:t>
            </a:r>
            <a:r>
              <a:rPr lang="en-US" sz="3550" dirty="0" err="1" smtClean="0">
                <a:solidFill>
                  <a:prstClr val="black"/>
                </a:solidFill>
              </a:rPr>
              <a:t>cũng</a:t>
            </a:r>
            <a:r>
              <a:rPr lang="en-US" sz="3550" dirty="0" smtClean="0">
                <a:solidFill>
                  <a:prstClr val="black"/>
                </a:solidFill>
              </a:rPr>
              <a:t> </a:t>
            </a:r>
            <a:r>
              <a:rPr lang="en-US" sz="3550" dirty="0" err="1" smtClean="0">
                <a:solidFill>
                  <a:prstClr val="black"/>
                </a:solidFill>
              </a:rPr>
              <a:t>có</a:t>
            </a:r>
            <a:r>
              <a:rPr lang="en-US" sz="3550" dirty="0" smtClean="0">
                <a:solidFill>
                  <a:prstClr val="black"/>
                </a:solidFill>
              </a:rPr>
              <a:t> </a:t>
            </a:r>
            <a:r>
              <a:rPr lang="en-US" sz="3550" dirty="0" err="1" smtClean="0">
                <a:solidFill>
                  <a:prstClr val="black"/>
                </a:solidFill>
              </a:rPr>
              <a:t>thể</a:t>
            </a:r>
            <a:r>
              <a:rPr lang="en-US" sz="3550" dirty="0" smtClean="0">
                <a:solidFill>
                  <a:prstClr val="black"/>
                </a:solidFill>
              </a:rPr>
              <a:t> </a:t>
            </a:r>
            <a:r>
              <a:rPr lang="en-US" sz="3550" dirty="0" err="1" smtClean="0">
                <a:solidFill>
                  <a:prstClr val="black"/>
                </a:solidFill>
              </a:rPr>
              <a:t>nhắm</a:t>
            </a:r>
            <a:r>
              <a:rPr lang="en-US" sz="3550" dirty="0" smtClean="0">
                <a:solidFill>
                  <a:prstClr val="black"/>
                </a:solidFill>
              </a:rPr>
              <a:t> </a:t>
            </a:r>
            <a:r>
              <a:rPr lang="en-US" sz="3550" dirty="0" err="1" smtClean="0">
                <a:solidFill>
                  <a:prstClr val="black"/>
                </a:solidFill>
              </a:rPr>
              <a:t>mắt</a:t>
            </a:r>
            <a:r>
              <a:rPr lang="en-US" sz="3550" dirty="0" smtClean="0">
                <a:solidFill>
                  <a:prstClr val="black"/>
                </a:solidFill>
              </a:rPr>
              <a:t> </a:t>
            </a:r>
            <a:r>
              <a:rPr lang="en-US" sz="3550" dirty="0" err="1" smtClean="0">
                <a:solidFill>
                  <a:prstClr val="black"/>
                </a:solidFill>
              </a:rPr>
              <a:t>và</a:t>
            </a:r>
            <a:r>
              <a:rPr lang="en-US" sz="3550" dirty="0" smtClean="0">
                <a:solidFill>
                  <a:prstClr val="black"/>
                </a:solidFill>
              </a:rPr>
              <a:t> </a:t>
            </a:r>
            <a:r>
              <a:rPr lang="en-US" sz="3550" dirty="0" err="1" smtClean="0">
                <a:solidFill>
                  <a:prstClr val="black"/>
                </a:solidFill>
              </a:rPr>
              <a:t>đoán</a:t>
            </a:r>
            <a:r>
              <a:rPr lang="en-US" sz="3550" dirty="0" smtClean="0">
                <a:solidFill>
                  <a:prstClr val="black"/>
                </a:solidFill>
              </a:rPr>
              <a:t> </a:t>
            </a:r>
            <a:r>
              <a:rPr lang="en-US" sz="3550" dirty="0" err="1" smtClean="0">
                <a:solidFill>
                  <a:prstClr val="black"/>
                </a:solidFill>
              </a:rPr>
              <a:t>được</a:t>
            </a:r>
            <a:r>
              <a:rPr lang="en-US" sz="3550" dirty="0" smtClean="0">
                <a:solidFill>
                  <a:prstClr val="black"/>
                </a:solidFill>
              </a:rPr>
              <a:t> </a:t>
            </a:r>
            <a:r>
              <a:rPr lang="en-US" sz="3550" dirty="0" err="1" smtClean="0">
                <a:solidFill>
                  <a:prstClr val="black"/>
                </a:solidFill>
              </a:rPr>
              <a:t>âm</a:t>
            </a:r>
            <a:r>
              <a:rPr lang="en-US" sz="3550" dirty="0" smtClean="0">
                <a:solidFill>
                  <a:prstClr val="black"/>
                </a:solidFill>
              </a:rPr>
              <a:t> </a:t>
            </a:r>
            <a:r>
              <a:rPr lang="en-US" sz="3550" dirty="0" err="1" smtClean="0">
                <a:solidFill>
                  <a:prstClr val="black"/>
                </a:solidFill>
              </a:rPr>
              <a:t>thanh</a:t>
            </a:r>
            <a:r>
              <a:rPr lang="en-US" sz="3550" dirty="0" smtClean="0">
                <a:solidFill>
                  <a:prstClr val="black"/>
                </a:solidFill>
              </a:rPr>
              <a:t> </a:t>
            </a:r>
            <a:r>
              <a:rPr lang="en-US" sz="3550" dirty="0" err="1" smtClean="0">
                <a:solidFill>
                  <a:prstClr val="black"/>
                </a:solidFill>
              </a:rPr>
              <a:t>đang</a:t>
            </a:r>
            <a:r>
              <a:rPr lang="en-US" sz="3550" dirty="0" smtClean="0">
                <a:solidFill>
                  <a:prstClr val="black"/>
                </a:solidFill>
              </a:rPr>
              <a:t> ở </a:t>
            </a:r>
            <a:r>
              <a:rPr lang="en-US" sz="3550" dirty="0" err="1" smtClean="0">
                <a:solidFill>
                  <a:prstClr val="black"/>
                </a:solidFill>
              </a:rPr>
              <a:t>cách</a:t>
            </a:r>
            <a:r>
              <a:rPr lang="en-US" sz="3550" dirty="0" smtClean="0">
                <a:solidFill>
                  <a:prstClr val="black"/>
                </a:solidFill>
              </a:rPr>
              <a:t> </a:t>
            </a:r>
            <a:r>
              <a:rPr lang="en-US" sz="3550" dirty="0" err="1" smtClean="0">
                <a:solidFill>
                  <a:prstClr val="black"/>
                </a:solidFill>
              </a:rPr>
              <a:t>mình</a:t>
            </a:r>
            <a:r>
              <a:rPr lang="en-US" sz="3550" dirty="0" smtClean="0">
                <a:solidFill>
                  <a:prstClr val="black"/>
                </a:solidFill>
              </a:rPr>
              <a:t> </a:t>
            </a:r>
            <a:r>
              <a:rPr lang="en-US" sz="3550" dirty="0" err="1" smtClean="0">
                <a:solidFill>
                  <a:prstClr val="black"/>
                </a:solidFill>
              </a:rPr>
              <a:t>bao</a:t>
            </a:r>
            <a:r>
              <a:rPr lang="en-US" sz="3550" dirty="0" smtClean="0">
                <a:solidFill>
                  <a:prstClr val="black"/>
                </a:solidFill>
              </a:rPr>
              <a:t> </a:t>
            </a:r>
            <a:r>
              <a:rPr lang="en-US" sz="3550" dirty="0" err="1" smtClean="0">
                <a:solidFill>
                  <a:prstClr val="black"/>
                </a:solidFill>
              </a:rPr>
              <a:t>xa</a:t>
            </a:r>
            <a:r>
              <a:rPr lang="en-US" sz="3550" dirty="0" smtClean="0">
                <a:solidFill>
                  <a:prstClr val="black"/>
                </a:solidFill>
              </a:rPr>
              <a:t>. </a:t>
            </a:r>
            <a:r>
              <a:rPr lang="en-US" sz="3550" dirty="0" err="1" smtClean="0">
                <a:solidFill>
                  <a:prstClr val="black"/>
                </a:solidFill>
              </a:rPr>
              <a:t>Nhờ</a:t>
            </a:r>
            <a:r>
              <a:rPr lang="en-US" sz="3550" dirty="0" smtClean="0">
                <a:solidFill>
                  <a:prstClr val="black"/>
                </a:solidFill>
              </a:rPr>
              <a:t> </a:t>
            </a:r>
            <a:r>
              <a:rPr lang="en-US" sz="3550" dirty="0" err="1" smtClean="0">
                <a:solidFill>
                  <a:prstClr val="black"/>
                </a:solidFill>
              </a:rPr>
              <a:t>điều</a:t>
            </a:r>
            <a:r>
              <a:rPr lang="en-US" sz="3550" dirty="0" smtClean="0">
                <a:solidFill>
                  <a:prstClr val="black"/>
                </a:solidFill>
              </a:rPr>
              <a:t> </a:t>
            </a:r>
            <a:r>
              <a:rPr lang="en-US" sz="3550" dirty="0" err="1" smtClean="0">
                <a:solidFill>
                  <a:prstClr val="black"/>
                </a:solidFill>
              </a:rPr>
              <a:t>đó</a:t>
            </a:r>
            <a:r>
              <a:rPr lang="en-US" sz="3550" dirty="0" smtClean="0">
                <a:solidFill>
                  <a:prstClr val="black"/>
                </a:solidFill>
              </a:rPr>
              <a:t>, </a:t>
            </a:r>
            <a:r>
              <a:rPr lang="en-US" sz="3550" dirty="0" err="1" smtClean="0">
                <a:solidFill>
                  <a:prstClr val="black"/>
                </a:solidFill>
              </a:rPr>
              <a:t>bố</a:t>
            </a:r>
            <a:r>
              <a:rPr lang="en-US" sz="3550" dirty="0" smtClean="0">
                <a:solidFill>
                  <a:prstClr val="black"/>
                </a:solidFill>
              </a:rPr>
              <a:t> </a:t>
            </a:r>
            <a:r>
              <a:rPr lang="en-US" sz="3550" dirty="0" err="1" smtClean="0">
                <a:solidFill>
                  <a:prstClr val="black"/>
                </a:solidFill>
              </a:rPr>
              <a:t>cậu</a:t>
            </a:r>
            <a:r>
              <a:rPr lang="en-US" sz="3550" dirty="0" smtClean="0">
                <a:solidFill>
                  <a:prstClr val="black"/>
                </a:solidFill>
              </a:rPr>
              <a:t> </a:t>
            </a:r>
            <a:r>
              <a:rPr lang="en-US" sz="3550" dirty="0" err="1" smtClean="0">
                <a:solidFill>
                  <a:prstClr val="black"/>
                </a:solidFill>
              </a:rPr>
              <a:t>bé</a:t>
            </a:r>
            <a:r>
              <a:rPr lang="en-US" sz="3550" dirty="0" smtClean="0">
                <a:solidFill>
                  <a:prstClr val="black"/>
                </a:solidFill>
              </a:rPr>
              <a:t> </a:t>
            </a:r>
            <a:r>
              <a:rPr lang="en-US" sz="3550" dirty="0" err="1" smtClean="0">
                <a:solidFill>
                  <a:prstClr val="black"/>
                </a:solidFill>
              </a:rPr>
              <a:t>đã</a:t>
            </a:r>
            <a:r>
              <a:rPr lang="en-US" sz="3550" dirty="0" smtClean="0">
                <a:solidFill>
                  <a:prstClr val="black"/>
                </a:solidFill>
              </a:rPr>
              <a:t> </a:t>
            </a:r>
            <a:r>
              <a:rPr lang="en-US" sz="3550" dirty="0" err="1" smtClean="0">
                <a:solidFill>
                  <a:prstClr val="black"/>
                </a:solidFill>
              </a:rPr>
              <a:t>cứu</a:t>
            </a:r>
            <a:r>
              <a:rPr lang="en-US" sz="3550" dirty="0" smtClean="0">
                <a:solidFill>
                  <a:prstClr val="black"/>
                </a:solidFill>
              </a:rPr>
              <a:t> </a:t>
            </a:r>
            <a:r>
              <a:rPr lang="en-US" sz="3550" dirty="0" err="1" smtClean="0">
                <a:solidFill>
                  <a:prstClr val="black"/>
                </a:solidFill>
              </a:rPr>
              <a:t>được</a:t>
            </a:r>
            <a:r>
              <a:rPr lang="en-US" sz="3550" dirty="0" smtClean="0">
                <a:solidFill>
                  <a:prstClr val="black"/>
                </a:solidFill>
              </a:rPr>
              <a:t> </a:t>
            </a:r>
            <a:r>
              <a:rPr lang="en-US" sz="3550" dirty="0" err="1" smtClean="0">
                <a:solidFill>
                  <a:prstClr val="black"/>
                </a:solidFill>
              </a:rPr>
              <a:t>bạn</a:t>
            </a:r>
            <a:r>
              <a:rPr lang="en-US" sz="3550" dirty="0" smtClean="0">
                <a:solidFill>
                  <a:prstClr val="black"/>
                </a:solidFill>
              </a:rPr>
              <a:t> </a:t>
            </a:r>
            <a:r>
              <a:rPr lang="en-US" sz="3550" dirty="0" err="1" smtClean="0">
                <a:solidFill>
                  <a:prstClr val="black"/>
                </a:solidFill>
              </a:rPr>
              <a:t>Tí</a:t>
            </a:r>
            <a:r>
              <a:rPr lang="en-US" sz="3550" dirty="0" smtClean="0">
                <a:solidFill>
                  <a:prstClr val="black"/>
                </a:solidFill>
              </a:rPr>
              <a:t> </a:t>
            </a:r>
            <a:r>
              <a:rPr lang="en-US" sz="3550" dirty="0" err="1" smtClean="0">
                <a:solidFill>
                  <a:prstClr val="black"/>
                </a:solidFill>
              </a:rPr>
              <a:t>khỏi</a:t>
            </a:r>
            <a:r>
              <a:rPr lang="en-US" sz="3550" dirty="0" smtClean="0">
                <a:solidFill>
                  <a:prstClr val="black"/>
                </a:solidFill>
              </a:rPr>
              <a:t> </a:t>
            </a:r>
            <a:r>
              <a:rPr lang="en-US" sz="3550" dirty="0" err="1" smtClean="0">
                <a:solidFill>
                  <a:prstClr val="black"/>
                </a:solidFill>
              </a:rPr>
              <a:t>chết</a:t>
            </a:r>
            <a:r>
              <a:rPr lang="en-US" sz="3550" dirty="0" smtClean="0">
                <a:solidFill>
                  <a:prstClr val="black"/>
                </a:solidFill>
              </a:rPr>
              <a:t> </a:t>
            </a:r>
            <a:r>
              <a:rPr lang="en-US" sz="3550" dirty="0" err="1" smtClean="0">
                <a:solidFill>
                  <a:prstClr val="black"/>
                </a:solidFill>
              </a:rPr>
              <a:t>đuối</a:t>
            </a:r>
            <a:r>
              <a:rPr lang="en-US" sz="3550" dirty="0" smtClean="0">
                <a:solidFill>
                  <a:prstClr val="black"/>
                </a:solidFill>
              </a:rPr>
              <a:t>. </a:t>
            </a:r>
            <a:r>
              <a:rPr lang="en-US" sz="3550" dirty="0" err="1" smtClean="0">
                <a:solidFill>
                  <a:prstClr val="black"/>
                </a:solidFill>
              </a:rPr>
              <a:t>Sau</a:t>
            </a:r>
            <a:r>
              <a:rPr lang="en-US" sz="3550" dirty="0" smtClean="0">
                <a:solidFill>
                  <a:prstClr val="black"/>
                </a:solidFill>
              </a:rPr>
              <a:t> </a:t>
            </a:r>
            <a:r>
              <a:rPr lang="en-US" sz="3550" dirty="0" err="1" smtClean="0">
                <a:solidFill>
                  <a:prstClr val="black"/>
                </a:solidFill>
              </a:rPr>
              <a:t>này</a:t>
            </a:r>
            <a:r>
              <a:rPr lang="en-US" sz="3550" dirty="0" smtClean="0">
                <a:solidFill>
                  <a:prstClr val="black"/>
                </a:solidFill>
              </a:rPr>
              <a:t>, </a:t>
            </a:r>
            <a:r>
              <a:rPr lang="en-US" sz="3550" dirty="0" err="1" smtClean="0">
                <a:solidFill>
                  <a:prstClr val="black"/>
                </a:solidFill>
              </a:rPr>
              <a:t>nhờ</a:t>
            </a:r>
            <a:r>
              <a:rPr lang="en-US" sz="3550" dirty="0" smtClean="0">
                <a:solidFill>
                  <a:prstClr val="black"/>
                </a:solidFill>
              </a:rPr>
              <a:t> </a:t>
            </a:r>
            <a:r>
              <a:rPr lang="en-US" sz="3550" dirty="0" err="1" smtClean="0">
                <a:solidFill>
                  <a:prstClr val="black"/>
                </a:solidFill>
              </a:rPr>
              <a:t>việc</a:t>
            </a:r>
            <a:r>
              <a:rPr lang="en-US" sz="3550" dirty="0" smtClean="0">
                <a:solidFill>
                  <a:prstClr val="black"/>
                </a:solidFill>
              </a:rPr>
              <a:t> </a:t>
            </a:r>
            <a:r>
              <a:rPr lang="en-US" sz="3550" dirty="0" err="1" smtClean="0">
                <a:solidFill>
                  <a:prstClr val="black"/>
                </a:solidFill>
              </a:rPr>
              <a:t>cảm</a:t>
            </a:r>
            <a:r>
              <a:rPr lang="en-US" sz="3550" dirty="0" smtClean="0">
                <a:solidFill>
                  <a:prstClr val="black"/>
                </a:solidFill>
              </a:rPr>
              <a:t> </a:t>
            </a:r>
            <a:r>
              <a:rPr lang="en-US" sz="3550" dirty="0" err="1" smtClean="0">
                <a:solidFill>
                  <a:prstClr val="black"/>
                </a:solidFill>
              </a:rPr>
              <a:t>nhận</a:t>
            </a:r>
            <a:r>
              <a:rPr lang="en-US" sz="3550" dirty="0" smtClean="0">
                <a:solidFill>
                  <a:prstClr val="black"/>
                </a:solidFill>
              </a:rPr>
              <a:t> </a:t>
            </a:r>
            <a:r>
              <a:rPr lang="en-US" sz="3550" dirty="0" err="1" smtClean="0">
                <a:solidFill>
                  <a:prstClr val="black"/>
                </a:solidFill>
              </a:rPr>
              <a:t>được</a:t>
            </a:r>
            <a:r>
              <a:rPr lang="en-US" sz="3550" dirty="0" smtClean="0">
                <a:solidFill>
                  <a:prstClr val="black"/>
                </a:solidFill>
              </a:rPr>
              <a:t> </a:t>
            </a:r>
            <a:r>
              <a:rPr lang="en-US" sz="3550" dirty="0" err="1" smtClean="0">
                <a:solidFill>
                  <a:prstClr val="black"/>
                </a:solidFill>
              </a:rPr>
              <a:t>mùi</a:t>
            </a:r>
            <a:r>
              <a:rPr lang="en-US" sz="3550" dirty="0" smtClean="0">
                <a:solidFill>
                  <a:prstClr val="black"/>
                </a:solidFill>
              </a:rPr>
              <a:t> </a:t>
            </a:r>
            <a:r>
              <a:rPr lang="en-US" sz="3550" dirty="0" err="1" smtClean="0">
                <a:solidFill>
                  <a:prstClr val="black"/>
                </a:solidFill>
              </a:rPr>
              <a:t>hương</a:t>
            </a:r>
            <a:r>
              <a:rPr lang="en-US" sz="3550" dirty="0" smtClean="0">
                <a:solidFill>
                  <a:prstClr val="black"/>
                </a:solidFill>
              </a:rPr>
              <a:t> của </a:t>
            </a:r>
            <a:r>
              <a:rPr lang="en-US" sz="3550" dirty="0" err="1" smtClean="0">
                <a:solidFill>
                  <a:prstClr val="black"/>
                </a:solidFill>
              </a:rPr>
              <a:t>các</a:t>
            </a:r>
            <a:r>
              <a:rPr lang="en-US" sz="3550" dirty="0" smtClean="0">
                <a:solidFill>
                  <a:prstClr val="black"/>
                </a:solidFill>
              </a:rPr>
              <a:t> </a:t>
            </a:r>
            <a:r>
              <a:rPr lang="en-US" sz="3550" dirty="0" err="1" smtClean="0">
                <a:solidFill>
                  <a:prstClr val="black"/>
                </a:solidFill>
              </a:rPr>
              <a:t>loài</a:t>
            </a:r>
            <a:r>
              <a:rPr lang="en-US" sz="3550" dirty="0" smtClean="0">
                <a:solidFill>
                  <a:prstClr val="black"/>
                </a:solidFill>
              </a:rPr>
              <a:t> </a:t>
            </a:r>
            <a:r>
              <a:rPr lang="en-US" sz="3550" dirty="0" err="1" smtClean="0">
                <a:solidFill>
                  <a:prstClr val="black"/>
                </a:solidFill>
              </a:rPr>
              <a:t>hoa</a:t>
            </a:r>
            <a:r>
              <a:rPr lang="en-US" sz="3550" dirty="0" smtClean="0">
                <a:solidFill>
                  <a:prstClr val="black"/>
                </a:solidFill>
              </a:rPr>
              <a:t> </a:t>
            </a:r>
            <a:r>
              <a:rPr lang="en-US" sz="3550" dirty="0" err="1" smtClean="0">
                <a:solidFill>
                  <a:prstClr val="black"/>
                </a:solidFill>
              </a:rPr>
              <a:t>mà</a:t>
            </a:r>
            <a:r>
              <a:rPr lang="en-US" sz="3550" dirty="0" smtClean="0">
                <a:solidFill>
                  <a:prstClr val="black"/>
                </a:solidFill>
              </a:rPr>
              <a:t> </a:t>
            </a:r>
            <a:r>
              <a:rPr lang="en-US" sz="3550" dirty="0" err="1" smtClean="0">
                <a:solidFill>
                  <a:prstClr val="black"/>
                </a:solidFill>
              </a:rPr>
              <a:t>cậu</a:t>
            </a:r>
            <a:r>
              <a:rPr lang="en-US" sz="3550" dirty="0" smtClean="0">
                <a:solidFill>
                  <a:prstClr val="black"/>
                </a:solidFill>
              </a:rPr>
              <a:t> </a:t>
            </a:r>
            <a:r>
              <a:rPr lang="en-US" sz="3550" dirty="0" err="1" smtClean="0">
                <a:solidFill>
                  <a:prstClr val="black"/>
                </a:solidFill>
              </a:rPr>
              <a:t>bé</a:t>
            </a:r>
            <a:r>
              <a:rPr lang="en-US" sz="3550" dirty="0" smtClean="0">
                <a:solidFill>
                  <a:prstClr val="black"/>
                </a:solidFill>
              </a:rPr>
              <a:t> </a:t>
            </a:r>
            <a:r>
              <a:rPr lang="en-US" sz="3550" dirty="0" err="1" smtClean="0">
                <a:solidFill>
                  <a:prstClr val="black"/>
                </a:solidFill>
              </a:rPr>
              <a:t>đã</a:t>
            </a:r>
            <a:r>
              <a:rPr lang="en-US" sz="3550" dirty="0" smtClean="0">
                <a:solidFill>
                  <a:prstClr val="black"/>
                </a:solidFill>
              </a:rPr>
              <a:t> </a:t>
            </a:r>
            <a:r>
              <a:rPr lang="en-US" sz="3550" dirty="0" err="1" smtClean="0">
                <a:solidFill>
                  <a:prstClr val="black"/>
                </a:solidFill>
              </a:rPr>
              <a:t>tìm</a:t>
            </a:r>
            <a:r>
              <a:rPr lang="en-US" sz="3550" dirty="0" smtClean="0">
                <a:solidFill>
                  <a:prstClr val="black"/>
                </a:solidFill>
              </a:rPr>
              <a:t> </a:t>
            </a:r>
            <a:r>
              <a:rPr lang="en-US" sz="3550" dirty="0" err="1" smtClean="0">
                <a:solidFill>
                  <a:prstClr val="black"/>
                </a:solidFill>
              </a:rPr>
              <a:t>được</a:t>
            </a:r>
            <a:r>
              <a:rPr lang="en-US" sz="3550" dirty="0" smtClean="0">
                <a:solidFill>
                  <a:prstClr val="black"/>
                </a:solidFill>
              </a:rPr>
              <a:t> </a:t>
            </a:r>
            <a:r>
              <a:rPr lang="en-US" sz="3550" dirty="0" err="1" smtClean="0">
                <a:solidFill>
                  <a:prstClr val="black"/>
                </a:solidFill>
              </a:rPr>
              <a:t>đường</a:t>
            </a:r>
            <a:r>
              <a:rPr lang="en-US" sz="3550" dirty="0" smtClean="0">
                <a:solidFill>
                  <a:prstClr val="black"/>
                </a:solidFill>
              </a:rPr>
              <a:t> </a:t>
            </a:r>
            <a:r>
              <a:rPr lang="en-US" sz="3550" dirty="0" err="1" smtClean="0">
                <a:solidFill>
                  <a:prstClr val="black"/>
                </a:solidFill>
              </a:rPr>
              <a:t>về</a:t>
            </a:r>
            <a:r>
              <a:rPr lang="en-US" sz="3550" dirty="0" smtClean="0">
                <a:solidFill>
                  <a:prstClr val="black"/>
                </a:solidFill>
              </a:rPr>
              <a:t> </a:t>
            </a:r>
            <a:r>
              <a:rPr lang="en-US" sz="3550" dirty="0" err="1" smtClean="0">
                <a:solidFill>
                  <a:prstClr val="black"/>
                </a:solidFill>
              </a:rPr>
              <a:t>nhà</a:t>
            </a:r>
            <a:r>
              <a:rPr lang="en-US" sz="3550" dirty="0" smtClean="0">
                <a:solidFill>
                  <a:prstClr val="black"/>
                </a:solidFill>
              </a:rPr>
              <a:t> </a:t>
            </a:r>
            <a:r>
              <a:rPr lang="en-US" sz="3550" dirty="0" err="1" smtClean="0">
                <a:solidFill>
                  <a:prstClr val="black"/>
                </a:solidFill>
              </a:rPr>
              <a:t>khi</a:t>
            </a:r>
            <a:r>
              <a:rPr lang="en-US" sz="3550" dirty="0" smtClean="0">
                <a:solidFill>
                  <a:prstClr val="black"/>
                </a:solidFill>
              </a:rPr>
              <a:t> </a:t>
            </a:r>
            <a:r>
              <a:rPr lang="en-US" sz="3550" dirty="0" err="1" smtClean="0">
                <a:solidFill>
                  <a:prstClr val="black"/>
                </a:solidFill>
              </a:rPr>
              <a:t>cậu</a:t>
            </a:r>
            <a:r>
              <a:rPr lang="en-US" sz="3550" dirty="0" smtClean="0">
                <a:solidFill>
                  <a:prstClr val="black"/>
                </a:solidFill>
              </a:rPr>
              <a:t> </a:t>
            </a:r>
            <a:r>
              <a:rPr lang="en-US" sz="3550" dirty="0" err="1" smtClean="0">
                <a:solidFill>
                  <a:prstClr val="black"/>
                </a:solidFill>
              </a:rPr>
              <a:t>và</a:t>
            </a:r>
            <a:r>
              <a:rPr lang="en-US" sz="3550" dirty="0" smtClean="0">
                <a:solidFill>
                  <a:prstClr val="black"/>
                </a:solidFill>
              </a:rPr>
              <a:t> </a:t>
            </a:r>
            <a:r>
              <a:rPr lang="en-US" sz="3550" dirty="0" err="1" smtClean="0">
                <a:solidFill>
                  <a:prstClr val="black"/>
                </a:solidFill>
              </a:rPr>
              <a:t>các</a:t>
            </a:r>
            <a:r>
              <a:rPr lang="en-US" sz="3550" dirty="0" smtClean="0">
                <a:solidFill>
                  <a:prstClr val="black"/>
                </a:solidFill>
              </a:rPr>
              <a:t> </a:t>
            </a:r>
            <a:r>
              <a:rPr lang="en-US" sz="3550" dirty="0" err="1" smtClean="0">
                <a:solidFill>
                  <a:prstClr val="black"/>
                </a:solidFill>
              </a:rPr>
              <a:t>bạn</a:t>
            </a:r>
            <a:r>
              <a:rPr lang="en-US" sz="3550" dirty="0" smtClean="0">
                <a:solidFill>
                  <a:prstClr val="black"/>
                </a:solidFill>
              </a:rPr>
              <a:t> </a:t>
            </a:r>
            <a:r>
              <a:rPr lang="en-US" sz="3550" dirty="0" err="1" smtClean="0">
                <a:solidFill>
                  <a:prstClr val="black"/>
                </a:solidFill>
              </a:rPr>
              <a:t>bị</a:t>
            </a:r>
            <a:r>
              <a:rPr lang="en-US" sz="3550" dirty="0" smtClean="0">
                <a:solidFill>
                  <a:prstClr val="black"/>
                </a:solidFill>
              </a:rPr>
              <a:t> </a:t>
            </a:r>
            <a:r>
              <a:rPr lang="en-US" sz="3550" dirty="0" err="1" smtClean="0">
                <a:solidFill>
                  <a:prstClr val="black"/>
                </a:solidFill>
              </a:rPr>
              <a:t>lạc</a:t>
            </a:r>
            <a:r>
              <a:rPr lang="en-US" sz="3550" dirty="0" smtClean="0">
                <a:solidFill>
                  <a:prstClr val="black"/>
                </a:solidFill>
              </a:rPr>
              <a:t> </a:t>
            </a:r>
            <a:r>
              <a:rPr lang="en-US" sz="3550" dirty="0" err="1" smtClean="0">
                <a:solidFill>
                  <a:prstClr val="black"/>
                </a:solidFill>
              </a:rPr>
              <a:t>trong</a:t>
            </a:r>
            <a:r>
              <a:rPr lang="en-US" sz="3550" dirty="0" smtClean="0">
                <a:solidFill>
                  <a:prstClr val="black"/>
                </a:solidFill>
              </a:rPr>
              <a:t> </a:t>
            </a:r>
            <a:r>
              <a:rPr lang="en-US" sz="3550" dirty="0" err="1" smtClean="0">
                <a:solidFill>
                  <a:prstClr val="black"/>
                </a:solidFill>
              </a:rPr>
              <a:t>rừng</a:t>
            </a:r>
            <a:r>
              <a:rPr lang="en-US" sz="3550" dirty="0" smtClean="0">
                <a:solidFill>
                  <a:prstClr val="black"/>
                </a:solidFill>
              </a:rPr>
              <a:t>. </a:t>
            </a:r>
            <a:r>
              <a:rPr lang="en-US" sz="3550" dirty="0" err="1" smtClean="0">
                <a:solidFill>
                  <a:prstClr val="black"/>
                </a:solidFill>
              </a:rPr>
              <a:t>Trong</a:t>
            </a:r>
            <a:r>
              <a:rPr lang="en-US" sz="3550" dirty="0" smtClean="0">
                <a:solidFill>
                  <a:prstClr val="black"/>
                </a:solidFill>
              </a:rPr>
              <a:t> </a:t>
            </a:r>
            <a:r>
              <a:rPr lang="en-US" sz="3550" dirty="0" err="1" smtClean="0">
                <a:solidFill>
                  <a:prstClr val="black"/>
                </a:solidFill>
              </a:rPr>
              <a:t>câu</a:t>
            </a:r>
            <a:r>
              <a:rPr lang="en-US" sz="3550" dirty="0" smtClean="0">
                <a:solidFill>
                  <a:prstClr val="black"/>
                </a:solidFill>
              </a:rPr>
              <a:t> </a:t>
            </a:r>
            <a:r>
              <a:rPr lang="en-US" sz="3550" dirty="0" err="1" smtClean="0">
                <a:solidFill>
                  <a:prstClr val="black"/>
                </a:solidFill>
              </a:rPr>
              <a:t>chuyện</a:t>
            </a:r>
            <a:r>
              <a:rPr lang="en-US" sz="3550" dirty="0" smtClean="0">
                <a:solidFill>
                  <a:prstClr val="black"/>
                </a:solidFill>
              </a:rPr>
              <a:t>, </a:t>
            </a:r>
            <a:r>
              <a:rPr lang="en-US" sz="3550" dirty="0" err="1" smtClean="0">
                <a:solidFill>
                  <a:prstClr val="black"/>
                </a:solidFill>
              </a:rPr>
              <a:t>cậu</a:t>
            </a:r>
            <a:r>
              <a:rPr lang="en-US" sz="3550" dirty="0" smtClean="0">
                <a:solidFill>
                  <a:prstClr val="black"/>
                </a:solidFill>
              </a:rPr>
              <a:t> </a:t>
            </a:r>
            <a:r>
              <a:rPr lang="en-US" sz="3550" dirty="0" err="1" smtClean="0">
                <a:solidFill>
                  <a:prstClr val="black"/>
                </a:solidFill>
              </a:rPr>
              <a:t>bé</a:t>
            </a:r>
            <a:r>
              <a:rPr lang="en-US" sz="3550" dirty="0" smtClean="0">
                <a:solidFill>
                  <a:prstClr val="black"/>
                </a:solidFill>
              </a:rPr>
              <a:t> </a:t>
            </a:r>
            <a:r>
              <a:rPr lang="en-US" sz="3550" dirty="0" err="1" smtClean="0">
                <a:solidFill>
                  <a:prstClr val="black"/>
                </a:solidFill>
              </a:rPr>
              <a:t>hiểu</a:t>
            </a:r>
            <a:r>
              <a:rPr lang="en-US" sz="3550" dirty="0" smtClean="0">
                <a:solidFill>
                  <a:prstClr val="black"/>
                </a:solidFill>
              </a:rPr>
              <a:t> </a:t>
            </a:r>
            <a:r>
              <a:rPr lang="en-US" sz="3550" dirty="0" err="1" smtClean="0">
                <a:solidFill>
                  <a:prstClr val="black"/>
                </a:solidFill>
              </a:rPr>
              <a:t>rằng</a:t>
            </a:r>
            <a:r>
              <a:rPr lang="en-US" sz="3550" dirty="0" smtClean="0">
                <a:solidFill>
                  <a:prstClr val="black"/>
                </a:solidFill>
              </a:rPr>
              <a:t> </a:t>
            </a:r>
            <a:r>
              <a:rPr lang="en-US" sz="3550" dirty="0" err="1" smtClean="0">
                <a:solidFill>
                  <a:prstClr val="black"/>
                </a:solidFill>
              </a:rPr>
              <a:t>khu</a:t>
            </a:r>
            <a:r>
              <a:rPr lang="en-US" sz="3550" dirty="0" smtClean="0">
                <a:solidFill>
                  <a:prstClr val="black"/>
                </a:solidFill>
              </a:rPr>
              <a:t> </a:t>
            </a:r>
            <a:r>
              <a:rPr lang="en-US" sz="3550" dirty="0" err="1" smtClean="0">
                <a:solidFill>
                  <a:prstClr val="black"/>
                </a:solidFill>
              </a:rPr>
              <a:t>vườn</a:t>
            </a:r>
            <a:r>
              <a:rPr lang="en-US" sz="3550" dirty="0" smtClean="0">
                <a:solidFill>
                  <a:prstClr val="black"/>
                </a:solidFill>
              </a:rPr>
              <a:t> </a:t>
            </a:r>
            <a:r>
              <a:rPr lang="en-US" sz="3550" dirty="0" err="1" smtClean="0">
                <a:solidFill>
                  <a:prstClr val="black"/>
                </a:solidFill>
              </a:rPr>
              <a:t>là</a:t>
            </a:r>
            <a:r>
              <a:rPr lang="en-US" sz="3550" dirty="0" smtClean="0">
                <a:solidFill>
                  <a:prstClr val="black"/>
                </a:solidFill>
              </a:rPr>
              <a:t> </a:t>
            </a:r>
            <a:r>
              <a:rPr lang="en-US" sz="3550" dirty="0" err="1" smtClean="0">
                <a:solidFill>
                  <a:prstClr val="black"/>
                </a:solidFill>
              </a:rPr>
              <a:t>một</a:t>
            </a:r>
            <a:r>
              <a:rPr lang="en-US" sz="3550" dirty="0" smtClean="0">
                <a:solidFill>
                  <a:prstClr val="black"/>
                </a:solidFill>
              </a:rPr>
              <a:t> </a:t>
            </a:r>
            <a:r>
              <a:rPr lang="en-US" sz="3550" dirty="0" err="1" smtClean="0">
                <a:solidFill>
                  <a:prstClr val="black"/>
                </a:solidFill>
              </a:rPr>
              <a:t>món</a:t>
            </a:r>
            <a:r>
              <a:rPr lang="en-US" sz="3550" dirty="0" smtClean="0">
                <a:solidFill>
                  <a:prstClr val="black"/>
                </a:solidFill>
              </a:rPr>
              <a:t> </a:t>
            </a:r>
            <a:r>
              <a:rPr lang="en-US" sz="3550" dirty="0" err="1" smtClean="0">
                <a:solidFill>
                  <a:prstClr val="black"/>
                </a:solidFill>
              </a:rPr>
              <a:t>quà</a:t>
            </a:r>
            <a:r>
              <a:rPr lang="en-US" sz="3550" dirty="0" smtClean="0">
                <a:solidFill>
                  <a:prstClr val="black"/>
                </a:solidFill>
              </a:rPr>
              <a:t> </a:t>
            </a:r>
            <a:r>
              <a:rPr lang="en-US" sz="3550" dirty="0" err="1" smtClean="0">
                <a:solidFill>
                  <a:prstClr val="black"/>
                </a:solidFill>
              </a:rPr>
              <a:t>bất</a:t>
            </a:r>
            <a:r>
              <a:rPr lang="en-US" sz="3550" dirty="0" smtClean="0">
                <a:solidFill>
                  <a:prstClr val="black"/>
                </a:solidFill>
              </a:rPr>
              <a:t> </a:t>
            </a:r>
            <a:r>
              <a:rPr lang="en-US" sz="3550" dirty="0" err="1" smtClean="0">
                <a:solidFill>
                  <a:prstClr val="black"/>
                </a:solidFill>
              </a:rPr>
              <a:t>tận</a:t>
            </a:r>
            <a:r>
              <a:rPr lang="en-US" sz="3550" dirty="0" smtClean="0">
                <a:solidFill>
                  <a:prstClr val="black"/>
                </a:solidFill>
              </a:rPr>
              <a:t>. </a:t>
            </a:r>
            <a:r>
              <a:rPr lang="en-US" sz="3550" dirty="0" err="1" smtClean="0">
                <a:solidFill>
                  <a:prstClr val="black"/>
                </a:solidFill>
              </a:rPr>
              <a:t>Khi</a:t>
            </a:r>
            <a:r>
              <a:rPr lang="en-US" sz="3550" dirty="0" smtClean="0">
                <a:solidFill>
                  <a:prstClr val="black"/>
                </a:solidFill>
              </a:rPr>
              <a:t> </a:t>
            </a:r>
            <a:r>
              <a:rPr lang="en-US" sz="3550" dirty="0" err="1" smtClean="0">
                <a:solidFill>
                  <a:prstClr val="black"/>
                </a:solidFill>
              </a:rPr>
              <a:t>khu</a:t>
            </a:r>
            <a:r>
              <a:rPr lang="en-US" sz="3550" dirty="0" smtClean="0">
                <a:solidFill>
                  <a:prstClr val="black"/>
                </a:solidFill>
              </a:rPr>
              <a:t> </a:t>
            </a:r>
            <a:r>
              <a:rPr lang="en-US" sz="3550" dirty="0" err="1" smtClean="0">
                <a:solidFill>
                  <a:prstClr val="black"/>
                </a:solidFill>
              </a:rPr>
              <a:t>vườn</a:t>
            </a:r>
            <a:r>
              <a:rPr lang="en-US" sz="3550" dirty="0" smtClean="0">
                <a:solidFill>
                  <a:prstClr val="black"/>
                </a:solidFill>
              </a:rPr>
              <a:t> </a:t>
            </a:r>
            <a:r>
              <a:rPr lang="en-US" sz="3550" dirty="0" err="1" smtClean="0">
                <a:solidFill>
                  <a:prstClr val="black"/>
                </a:solidFill>
              </a:rPr>
              <a:t>xuất</a:t>
            </a:r>
            <a:r>
              <a:rPr lang="en-US" sz="3550" dirty="0" smtClean="0">
                <a:solidFill>
                  <a:prstClr val="black"/>
                </a:solidFill>
              </a:rPr>
              <a:t> </a:t>
            </a:r>
            <a:r>
              <a:rPr lang="en-US" sz="3550" dirty="0" err="1" smtClean="0">
                <a:solidFill>
                  <a:prstClr val="black"/>
                </a:solidFill>
              </a:rPr>
              <a:t>hiện</a:t>
            </a:r>
            <a:r>
              <a:rPr lang="en-US" sz="3550" dirty="0" smtClean="0">
                <a:solidFill>
                  <a:prstClr val="black"/>
                </a:solidFill>
              </a:rPr>
              <a:t> </a:t>
            </a:r>
            <a:r>
              <a:rPr lang="en-US" sz="3550" dirty="0" err="1" smtClean="0">
                <a:solidFill>
                  <a:prstClr val="black"/>
                </a:solidFill>
              </a:rPr>
              <a:t>một</a:t>
            </a:r>
            <a:r>
              <a:rPr lang="en-US" sz="3550" dirty="0" smtClean="0">
                <a:solidFill>
                  <a:prstClr val="black"/>
                </a:solidFill>
              </a:rPr>
              <a:t> </a:t>
            </a:r>
            <a:r>
              <a:rPr lang="en-US" sz="3550" dirty="0" err="1" smtClean="0">
                <a:solidFill>
                  <a:prstClr val="black"/>
                </a:solidFill>
              </a:rPr>
              <a:t>loài</a:t>
            </a:r>
            <a:r>
              <a:rPr lang="en-US" sz="3550" dirty="0" smtClean="0">
                <a:solidFill>
                  <a:prstClr val="black"/>
                </a:solidFill>
              </a:rPr>
              <a:t> </a:t>
            </a:r>
            <a:r>
              <a:rPr lang="en-US" sz="3550" dirty="0" err="1" smtClean="0">
                <a:solidFill>
                  <a:prstClr val="black"/>
                </a:solidFill>
              </a:rPr>
              <a:t>hoa</a:t>
            </a:r>
            <a:r>
              <a:rPr lang="en-US" sz="3550" dirty="0" smtClean="0">
                <a:solidFill>
                  <a:prstClr val="black"/>
                </a:solidFill>
              </a:rPr>
              <a:t> </a:t>
            </a:r>
            <a:r>
              <a:rPr lang="en-US" sz="3550" dirty="0" err="1" smtClean="0">
                <a:solidFill>
                  <a:prstClr val="black"/>
                </a:solidFill>
              </a:rPr>
              <a:t>mới</a:t>
            </a:r>
            <a:r>
              <a:rPr lang="en-US" sz="3550" dirty="0" smtClean="0">
                <a:solidFill>
                  <a:prstClr val="black"/>
                </a:solidFill>
              </a:rPr>
              <a:t>, </a:t>
            </a:r>
            <a:r>
              <a:rPr lang="en-US" sz="3550" dirty="0" err="1" smtClean="0">
                <a:solidFill>
                  <a:prstClr val="black"/>
                </a:solidFill>
              </a:rPr>
              <a:t>cánh</a:t>
            </a:r>
            <a:r>
              <a:rPr lang="en-US" sz="3550" dirty="0" smtClean="0">
                <a:solidFill>
                  <a:prstClr val="black"/>
                </a:solidFill>
              </a:rPr>
              <a:t> </a:t>
            </a:r>
            <a:r>
              <a:rPr lang="en-US" sz="3550" dirty="0" err="1" smtClean="0">
                <a:solidFill>
                  <a:prstClr val="black"/>
                </a:solidFill>
              </a:rPr>
              <a:t>vàng</a:t>
            </a:r>
            <a:r>
              <a:rPr lang="en-US" sz="3550" dirty="0" smtClean="0">
                <a:solidFill>
                  <a:prstClr val="black"/>
                </a:solidFill>
              </a:rPr>
              <a:t> </a:t>
            </a:r>
            <a:r>
              <a:rPr lang="en-US" sz="3550" dirty="0" err="1" smtClean="0">
                <a:solidFill>
                  <a:prstClr val="black"/>
                </a:solidFill>
              </a:rPr>
              <a:t>nhụy</a:t>
            </a:r>
            <a:r>
              <a:rPr lang="en-US" sz="3550" dirty="0" smtClean="0">
                <a:solidFill>
                  <a:prstClr val="black"/>
                </a:solidFill>
              </a:rPr>
              <a:t> </a:t>
            </a:r>
            <a:r>
              <a:rPr lang="en-US" sz="3550" dirty="0" err="1" smtClean="0">
                <a:solidFill>
                  <a:prstClr val="black"/>
                </a:solidFill>
              </a:rPr>
              <a:t>trắng</a:t>
            </a:r>
            <a:r>
              <a:rPr lang="en-US" sz="3550" dirty="0" smtClean="0">
                <a:solidFill>
                  <a:prstClr val="black"/>
                </a:solidFill>
              </a:rPr>
              <a:t>, </a:t>
            </a:r>
            <a:r>
              <a:rPr lang="en-US" sz="3550" dirty="0" err="1" smtClean="0">
                <a:solidFill>
                  <a:prstClr val="black"/>
                </a:solidFill>
              </a:rPr>
              <a:t>nhân</a:t>
            </a:r>
            <a:r>
              <a:rPr lang="en-US" sz="3550" dirty="0" smtClean="0">
                <a:solidFill>
                  <a:prstClr val="black"/>
                </a:solidFill>
              </a:rPr>
              <a:t>  </a:t>
            </a:r>
            <a:r>
              <a:rPr lang="en-US" sz="3550" dirty="0" err="1" smtClean="0">
                <a:solidFill>
                  <a:prstClr val="black"/>
                </a:solidFill>
              </a:rPr>
              <a:t>vật</a:t>
            </a:r>
            <a:r>
              <a:rPr lang="en-US" sz="3550" dirty="0" smtClean="0">
                <a:solidFill>
                  <a:prstClr val="black"/>
                </a:solidFill>
              </a:rPr>
              <a:t> “</a:t>
            </a:r>
            <a:r>
              <a:rPr lang="en-US" sz="3550" dirty="0" err="1" smtClean="0">
                <a:solidFill>
                  <a:prstClr val="black"/>
                </a:solidFill>
              </a:rPr>
              <a:t>tôi</a:t>
            </a:r>
            <a:r>
              <a:rPr lang="en-US" sz="3550" dirty="0" smtClean="0">
                <a:solidFill>
                  <a:prstClr val="black"/>
                </a:solidFill>
              </a:rPr>
              <a:t>” </a:t>
            </a:r>
            <a:r>
              <a:rPr lang="en-US" sz="3550" dirty="0" err="1" smtClean="0">
                <a:solidFill>
                  <a:prstClr val="black"/>
                </a:solidFill>
              </a:rPr>
              <a:t>đã</a:t>
            </a:r>
            <a:r>
              <a:rPr lang="en-US" sz="3550" dirty="0" smtClean="0">
                <a:solidFill>
                  <a:prstClr val="black"/>
                </a:solidFill>
              </a:rPr>
              <a:t> “</a:t>
            </a:r>
            <a:r>
              <a:rPr lang="en-US" sz="3550" dirty="0" err="1" smtClean="0">
                <a:solidFill>
                  <a:prstClr val="black"/>
                </a:solidFill>
              </a:rPr>
              <a:t>âm</a:t>
            </a:r>
            <a:r>
              <a:rPr lang="en-US" sz="3550" dirty="0" smtClean="0">
                <a:solidFill>
                  <a:prstClr val="black"/>
                </a:solidFill>
              </a:rPr>
              <a:t> </a:t>
            </a:r>
            <a:r>
              <a:rPr lang="en-US" sz="3550" dirty="0" err="1" smtClean="0">
                <a:solidFill>
                  <a:prstClr val="black"/>
                </a:solidFill>
              </a:rPr>
              <a:t>thầm</a:t>
            </a:r>
            <a:r>
              <a:rPr lang="en-US" sz="3550" dirty="0" smtClean="0">
                <a:solidFill>
                  <a:prstClr val="black"/>
                </a:solidFill>
              </a:rPr>
              <a:t> </a:t>
            </a:r>
            <a:r>
              <a:rPr lang="en-US" sz="3550" dirty="0" err="1" smtClean="0">
                <a:solidFill>
                  <a:prstClr val="black"/>
                </a:solidFill>
              </a:rPr>
              <a:t>chờ</a:t>
            </a:r>
            <a:r>
              <a:rPr lang="en-US" sz="3550" dirty="0" smtClean="0">
                <a:solidFill>
                  <a:prstClr val="black"/>
                </a:solidFill>
              </a:rPr>
              <a:t> </a:t>
            </a:r>
            <a:r>
              <a:rPr lang="en-US" sz="3550" dirty="0" err="1" smtClean="0">
                <a:solidFill>
                  <a:prstClr val="black"/>
                </a:solidFill>
              </a:rPr>
              <a:t>đợi</a:t>
            </a:r>
            <a:r>
              <a:rPr lang="en-US" sz="3550" dirty="0" smtClean="0">
                <a:solidFill>
                  <a:prstClr val="black"/>
                </a:solidFill>
              </a:rPr>
              <a:t> </a:t>
            </a:r>
            <a:r>
              <a:rPr lang="en-US" sz="3550" dirty="0" err="1" smtClean="0">
                <a:solidFill>
                  <a:prstClr val="black"/>
                </a:solidFill>
              </a:rPr>
              <a:t>nó</a:t>
            </a:r>
            <a:r>
              <a:rPr lang="en-US" sz="3550" dirty="0" smtClean="0">
                <a:solidFill>
                  <a:prstClr val="black"/>
                </a:solidFill>
              </a:rPr>
              <a:t> </a:t>
            </a:r>
            <a:r>
              <a:rPr lang="en-US" sz="3550" dirty="0" err="1" smtClean="0">
                <a:solidFill>
                  <a:prstClr val="black"/>
                </a:solidFill>
              </a:rPr>
              <a:t>lớn</a:t>
            </a:r>
            <a:r>
              <a:rPr lang="en-US" sz="3550" dirty="0" smtClean="0">
                <a:solidFill>
                  <a:prstClr val="black"/>
                </a:solidFill>
              </a:rPr>
              <a:t> </a:t>
            </a:r>
            <a:r>
              <a:rPr lang="en-US" sz="3550" dirty="0" err="1" smtClean="0">
                <a:solidFill>
                  <a:prstClr val="black"/>
                </a:solidFill>
              </a:rPr>
              <a:t>lên</a:t>
            </a:r>
            <a:r>
              <a:rPr lang="en-US" sz="3550" dirty="0" smtClean="0">
                <a:solidFill>
                  <a:prstClr val="black"/>
                </a:solidFill>
              </a:rPr>
              <a:t>, </a:t>
            </a:r>
            <a:r>
              <a:rPr lang="en-US" sz="3550" dirty="0" err="1" smtClean="0">
                <a:solidFill>
                  <a:prstClr val="black"/>
                </a:solidFill>
              </a:rPr>
              <a:t>âm</a:t>
            </a:r>
            <a:r>
              <a:rPr lang="en-US" sz="3550" dirty="0" smtClean="0">
                <a:solidFill>
                  <a:prstClr val="black"/>
                </a:solidFill>
              </a:rPr>
              <a:t> </a:t>
            </a:r>
            <a:r>
              <a:rPr lang="en-US" sz="3550" dirty="0" err="1" smtClean="0">
                <a:solidFill>
                  <a:prstClr val="black"/>
                </a:solidFill>
              </a:rPr>
              <a:t>thầm</a:t>
            </a:r>
            <a:r>
              <a:rPr lang="en-US" sz="3550" dirty="0" smtClean="0">
                <a:solidFill>
                  <a:prstClr val="black"/>
                </a:solidFill>
              </a:rPr>
              <a:t> </a:t>
            </a:r>
            <a:r>
              <a:rPr lang="en-US" sz="3550" dirty="0" err="1" smtClean="0">
                <a:solidFill>
                  <a:prstClr val="black"/>
                </a:solidFill>
              </a:rPr>
              <a:t>nâng</a:t>
            </a:r>
            <a:r>
              <a:rPr lang="en-US" sz="3550" dirty="0" smtClean="0">
                <a:solidFill>
                  <a:prstClr val="black"/>
                </a:solidFill>
              </a:rPr>
              <a:t> </a:t>
            </a:r>
            <a:r>
              <a:rPr lang="en-US" sz="3550" dirty="0" err="1" smtClean="0">
                <a:solidFill>
                  <a:prstClr val="black"/>
                </a:solidFill>
              </a:rPr>
              <a:t>niu</a:t>
            </a:r>
            <a:r>
              <a:rPr lang="en-US" sz="3550" dirty="0" smtClean="0">
                <a:solidFill>
                  <a:prstClr val="black"/>
                </a:solidFill>
              </a:rPr>
              <a:t> </a:t>
            </a:r>
            <a:r>
              <a:rPr lang="en-US" sz="3550" dirty="0" err="1" smtClean="0">
                <a:solidFill>
                  <a:prstClr val="black"/>
                </a:solidFill>
              </a:rPr>
              <a:t>như</a:t>
            </a:r>
            <a:r>
              <a:rPr lang="en-US" sz="3550" dirty="0" smtClean="0">
                <a:solidFill>
                  <a:prstClr val="black"/>
                </a:solidFill>
              </a:rPr>
              <a:t> </a:t>
            </a:r>
            <a:r>
              <a:rPr lang="en-US" sz="3550" dirty="0" err="1" smtClean="0">
                <a:solidFill>
                  <a:prstClr val="black"/>
                </a:solidFill>
              </a:rPr>
              <a:t>một</a:t>
            </a:r>
            <a:r>
              <a:rPr lang="en-US" sz="3550" dirty="0" smtClean="0">
                <a:solidFill>
                  <a:prstClr val="black"/>
                </a:solidFill>
              </a:rPr>
              <a:t> </a:t>
            </a:r>
            <a:r>
              <a:rPr lang="en-US" sz="3550" dirty="0" err="1" smtClean="0">
                <a:solidFill>
                  <a:prstClr val="black"/>
                </a:solidFill>
              </a:rPr>
              <a:t>đứa</a:t>
            </a:r>
            <a:r>
              <a:rPr lang="en-US" sz="3550" dirty="0" smtClean="0">
                <a:solidFill>
                  <a:prstClr val="black"/>
                </a:solidFill>
              </a:rPr>
              <a:t> </a:t>
            </a:r>
            <a:r>
              <a:rPr lang="en-US" sz="3550" dirty="0" err="1" smtClean="0">
                <a:solidFill>
                  <a:prstClr val="black"/>
                </a:solidFill>
              </a:rPr>
              <a:t>trẻ</a:t>
            </a:r>
            <a:r>
              <a:rPr lang="en-US" sz="3550" dirty="0" smtClean="0">
                <a:solidFill>
                  <a:prstClr val="black"/>
                </a:solidFill>
              </a:rPr>
              <a:t>”. </a:t>
            </a:r>
            <a:r>
              <a:rPr lang="en-US" sz="3550" dirty="0" err="1" smtClean="0">
                <a:solidFill>
                  <a:prstClr val="black"/>
                </a:solidFill>
              </a:rPr>
              <a:t>Đó</a:t>
            </a:r>
            <a:r>
              <a:rPr lang="en-US" sz="3550" dirty="0" smtClean="0">
                <a:solidFill>
                  <a:prstClr val="black"/>
                </a:solidFill>
              </a:rPr>
              <a:t> </a:t>
            </a:r>
            <a:r>
              <a:rPr lang="en-US" sz="3550" dirty="0" err="1" smtClean="0">
                <a:solidFill>
                  <a:prstClr val="black"/>
                </a:solidFill>
              </a:rPr>
              <a:t>chính</a:t>
            </a:r>
            <a:r>
              <a:rPr lang="en-US" sz="3550" dirty="0" smtClean="0">
                <a:solidFill>
                  <a:prstClr val="black"/>
                </a:solidFill>
              </a:rPr>
              <a:t> </a:t>
            </a:r>
            <a:r>
              <a:rPr lang="en-US" sz="3550" dirty="0" err="1" smtClean="0">
                <a:solidFill>
                  <a:prstClr val="black"/>
                </a:solidFill>
              </a:rPr>
              <a:t>là</a:t>
            </a:r>
            <a:r>
              <a:rPr lang="en-US" sz="3550" dirty="0" smtClean="0">
                <a:solidFill>
                  <a:prstClr val="black"/>
                </a:solidFill>
              </a:rPr>
              <a:t> </a:t>
            </a:r>
            <a:r>
              <a:rPr lang="en-US" sz="3550" dirty="0" err="1" smtClean="0">
                <a:solidFill>
                  <a:prstClr val="black"/>
                </a:solidFill>
              </a:rPr>
              <a:t>thái</a:t>
            </a:r>
            <a:r>
              <a:rPr lang="en-US" sz="3550" dirty="0" smtClean="0">
                <a:solidFill>
                  <a:prstClr val="black"/>
                </a:solidFill>
              </a:rPr>
              <a:t> </a:t>
            </a:r>
            <a:r>
              <a:rPr lang="en-US" sz="3550" dirty="0" err="1" smtClean="0">
                <a:solidFill>
                  <a:prstClr val="black"/>
                </a:solidFill>
              </a:rPr>
              <a:t>độ</a:t>
            </a:r>
            <a:r>
              <a:rPr lang="en-US" sz="3550" dirty="0" smtClean="0">
                <a:solidFill>
                  <a:prstClr val="black"/>
                </a:solidFill>
              </a:rPr>
              <a:t> </a:t>
            </a:r>
            <a:r>
              <a:rPr lang="en-US" sz="3550" dirty="0" err="1" smtClean="0">
                <a:solidFill>
                  <a:prstClr val="black"/>
                </a:solidFill>
              </a:rPr>
              <a:t>yêu</a:t>
            </a:r>
            <a:r>
              <a:rPr lang="en-US" sz="3550" dirty="0" smtClean="0">
                <a:solidFill>
                  <a:prstClr val="black"/>
                </a:solidFill>
              </a:rPr>
              <a:t> </a:t>
            </a:r>
            <a:r>
              <a:rPr lang="en-US" sz="3550" dirty="0" err="1" smtClean="0">
                <a:solidFill>
                  <a:prstClr val="black"/>
                </a:solidFill>
              </a:rPr>
              <a:t>quý</a:t>
            </a:r>
            <a:r>
              <a:rPr lang="en-US" sz="3550" dirty="0" smtClean="0">
                <a:solidFill>
                  <a:prstClr val="black"/>
                </a:solidFill>
              </a:rPr>
              <a:t>, </a:t>
            </a:r>
            <a:r>
              <a:rPr lang="en-US" sz="3550" dirty="0" err="1" smtClean="0">
                <a:solidFill>
                  <a:prstClr val="black"/>
                </a:solidFill>
              </a:rPr>
              <a:t>trân</a:t>
            </a:r>
            <a:r>
              <a:rPr lang="en-US" sz="3550" dirty="0" smtClean="0">
                <a:solidFill>
                  <a:prstClr val="black"/>
                </a:solidFill>
              </a:rPr>
              <a:t> </a:t>
            </a:r>
            <a:r>
              <a:rPr lang="en-US" sz="3550" dirty="0" err="1" smtClean="0">
                <a:solidFill>
                  <a:prstClr val="black"/>
                </a:solidFill>
              </a:rPr>
              <a:t>trọng</a:t>
            </a:r>
            <a:r>
              <a:rPr lang="en-US" sz="3550" dirty="0" smtClean="0">
                <a:solidFill>
                  <a:prstClr val="black"/>
                </a:solidFill>
              </a:rPr>
              <a:t> </a:t>
            </a:r>
            <a:r>
              <a:rPr lang="en-US" sz="3550" dirty="0" err="1" smtClean="0">
                <a:solidFill>
                  <a:prstClr val="black"/>
                </a:solidFill>
              </a:rPr>
              <a:t>và</a:t>
            </a:r>
            <a:r>
              <a:rPr lang="en-US" sz="3550" dirty="0" smtClean="0">
                <a:solidFill>
                  <a:prstClr val="black"/>
                </a:solidFill>
              </a:rPr>
              <a:t> </a:t>
            </a:r>
            <a:r>
              <a:rPr lang="en-US" sz="3550" dirty="0" err="1" smtClean="0">
                <a:solidFill>
                  <a:prstClr val="black"/>
                </a:solidFill>
              </a:rPr>
              <a:t>biết</a:t>
            </a:r>
            <a:r>
              <a:rPr lang="en-US" sz="3550" dirty="0" smtClean="0">
                <a:solidFill>
                  <a:prstClr val="black"/>
                </a:solidFill>
              </a:rPr>
              <a:t> </a:t>
            </a:r>
            <a:r>
              <a:rPr lang="en-US" sz="3550" dirty="0" err="1" smtClean="0">
                <a:solidFill>
                  <a:prstClr val="black"/>
                </a:solidFill>
              </a:rPr>
              <a:t>ơn</a:t>
            </a:r>
            <a:r>
              <a:rPr lang="en-US" sz="3550" dirty="0" smtClean="0">
                <a:solidFill>
                  <a:prstClr val="black"/>
                </a:solidFill>
              </a:rPr>
              <a:t> </a:t>
            </a:r>
            <a:r>
              <a:rPr lang="en-US" sz="3550" dirty="0" err="1" smtClean="0">
                <a:solidFill>
                  <a:prstClr val="black"/>
                </a:solidFill>
              </a:rPr>
              <a:t>thiên</a:t>
            </a:r>
            <a:r>
              <a:rPr lang="en-US" sz="3550" dirty="0" smtClean="0">
                <a:solidFill>
                  <a:prstClr val="black"/>
                </a:solidFill>
              </a:rPr>
              <a:t> </a:t>
            </a:r>
            <a:r>
              <a:rPr lang="en-US" sz="3550" dirty="0" err="1" smtClean="0">
                <a:solidFill>
                  <a:prstClr val="black"/>
                </a:solidFill>
              </a:rPr>
              <a:t>nhiên</a:t>
            </a:r>
            <a:r>
              <a:rPr lang="en-US" sz="3550" dirty="0" smtClean="0">
                <a:solidFill>
                  <a:prstClr val="black"/>
                </a:solidFill>
              </a:rPr>
              <a:t>. </a:t>
            </a:r>
            <a:r>
              <a:rPr lang="en-US" sz="3550" dirty="0" err="1" smtClean="0">
                <a:solidFill>
                  <a:prstClr val="black"/>
                </a:solidFill>
              </a:rPr>
              <a:t>Dường</a:t>
            </a:r>
            <a:r>
              <a:rPr lang="en-US" sz="3550" dirty="0" smtClean="0">
                <a:solidFill>
                  <a:prstClr val="black"/>
                </a:solidFill>
              </a:rPr>
              <a:t> </a:t>
            </a:r>
            <a:r>
              <a:rPr lang="en-US" sz="3550" dirty="0" err="1" smtClean="0">
                <a:solidFill>
                  <a:prstClr val="black"/>
                </a:solidFill>
              </a:rPr>
              <a:t>như</a:t>
            </a:r>
            <a:r>
              <a:rPr lang="en-US" sz="3550" dirty="0" smtClean="0">
                <a:solidFill>
                  <a:prstClr val="black"/>
                </a:solidFill>
              </a:rPr>
              <a:t> </a:t>
            </a:r>
            <a:r>
              <a:rPr lang="en-US" sz="3550" dirty="0" err="1" smtClean="0">
                <a:solidFill>
                  <a:prstClr val="black"/>
                </a:solidFill>
              </a:rPr>
              <a:t>nhà</a:t>
            </a:r>
            <a:r>
              <a:rPr lang="en-US" sz="3550" dirty="0" smtClean="0">
                <a:solidFill>
                  <a:prstClr val="black"/>
                </a:solidFill>
              </a:rPr>
              <a:t> </a:t>
            </a:r>
            <a:r>
              <a:rPr lang="en-US" sz="3550" dirty="0" err="1" smtClean="0">
                <a:solidFill>
                  <a:prstClr val="black"/>
                </a:solidFill>
              </a:rPr>
              <a:t>văn</a:t>
            </a:r>
            <a:r>
              <a:rPr lang="en-US" sz="3550" dirty="0" smtClean="0">
                <a:solidFill>
                  <a:prstClr val="black"/>
                </a:solidFill>
              </a:rPr>
              <a:t> </a:t>
            </a:r>
            <a:r>
              <a:rPr lang="en-US" sz="3550" dirty="0" err="1" smtClean="0">
                <a:solidFill>
                  <a:prstClr val="black"/>
                </a:solidFill>
              </a:rPr>
              <a:t>muốn</a:t>
            </a:r>
            <a:r>
              <a:rPr lang="en-US" sz="3550" dirty="0" smtClean="0">
                <a:solidFill>
                  <a:prstClr val="black"/>
                </a:solidFill>
              </a:rPr>
              <a:t> </a:t>
            </a:r>
            <a:r>
              <a:rPr lang="en-US" sz="3550" dirty="0" err="1" smtClean="0">
                <a:solidFill>
                  <a:prstClr val="black"/>
                </a:solidFill>
              </a:rPr>
              <a:t>gửi</a:t>
            </a:r>
            <a:r>
              <a:rPr lang="en-US" sz="3550" dirty="0" smtClean="0">
                <a:solidFill>
                  <a:prstClr val="black"/>
                </a:solidFill>
              </a:rPr>
              <a:t> </a:t>
            </a:r>
            <a:r>
              <a:rPr lang="en-US" sz="3550" dirty="0" err="1" smtClean="0">
                <a:solidFill>
                  <a:prstClr val="black"/>
                </a:solidFill>
              </a:rPr>
              <a:t>đến</a:t>
            </a:r>
            <a:r>
              <a:rPr lang="en-US" sz="3550" dirty="0" smtClean="0">
                <a:solidFill>
                  <a:prstClr val="black"/>
                </a:solidFill>
              </a:rPr>
              <a:t> </a:t>
            </a:r>
            <a:r>
              <a:rPr lang="en-US" sz="3550" dirty="0" err="1" smtClean="0">
                <a:solidFill>
                  <a:prstClr val="black"/>
                </a:solidFill>
              </a:rPr>
              <a:t>người</a:t>
            </a:r>
            <a:r>
              <a:rPr lang="en-US" sz="3550" dirty="0" smtClean="0">
                <a:solidFill>
                  <a:prstClr val="black"/>
                </a:solidFill>
              </a:rPr>
              <a:t> </a:t>
            </a:r>
            <a:r>
              <a:rPr lang="en-US" sz="3550" dirty="0" err="1" smtClean="0">
                <a:solidFill>
                  <a:prstClr val="black"/>
                </a:solidFill>
              </a:rPr>
              <a:t>đọc</a:t>
            </a:r>
            <a:r>
              <a:rPr lang="en-US" sz="3550" dirty="0" smtClean="0">
                <a:solidFill>
                  <a:prstClr val="black"/>
                </a:solidFill>
              </a:rPr>
              <a:t> </a:t>
            </a:r>
            <a:r>
              <a:rPr lang="en-US" sz="3550" dirty="0" err="1" smtClean="0">
                <a:solidFill>
                  <a:prstClr val="black"/>
                </a:solidFill>
              </a:rPr>
              <a:t>một</a:t>
            </a:r>
            <a:r>
              <a:rPr lang="en-US" sz="3550" dirty="0" smtClean="0">
                <a:solidFill>
                  <a:prstClr val="black"/>
                </a:solidFill>
              </a:rPr>
              <a:t> </a:t>
            </a:r>
            <a:r>
              <a:rPr lang="en-US" sz="3550" dirty="0" err="1" smtClean="0">
                <a:solidFill>
                  <a:prstClr val="black"/>
                </a:solidFill>
              </a:rPr>
              <a:t>thông</a:t>
            </a:r>
            <a:r>
              <a:rPr lang="en-US" sz="3550" dirty="0" smtClean="0">
                <a:solidFill>
                  <a:prstClr val="black"/>
                </a:solidFill>
              </a:rPr>
              <a:t> </a:t>
            </a:r>
            <a:r>
              <a:rPr lang="en-US" sz="3550" dirty="0" err="1" smtClean="0">
                <a:solidFill>
                  <a:prstClr val="black"/>
                </a:solidFill>
              </a:rPr>
              <a:t>điệp</a:t>
            </a:r>
            <a:r>
              <a:rPr lang="en-US" sz="3550" dirty="0" smtClean="0">
                <a:solidFill>
                  <a:prstClr val="black"/>
                </a:solidFill>
              </a:rPr>
              <a:t>: </a:t>
            </a:r>
            <a:r>
              <a:rPr lang="en-US" sz="3550" dirty="0" err="1" smtClean="0">
                <a:solidFill>
                  <a:prstClr val="black"/>
                </a:solidFill>
              </a:rPr>
              <a:t>Hãy</a:t>
            </a:r>
            <a:r>
              <a:rPr lang="en-US" sz="3550" dirty="0" smtClean="0">
                <a:solidFill>
                  <a:prstClr val="black"/>
                </a:solidFill>
              </a:rPr>
              <a:t> </a:t>
            </a:r>
            <a:r>
              <a:rPr lang="en-US" sz="3550" dirty="0" err="1" smtClean="0">
                <a:solidFill>
                  <a:prstClr val="black"/>
                </a:solidFill>
              </a:rPr>
              <a:t>mở</a:t>
            </a:r>
            <a:r>
              <a:rPr lang="en-US" sz="3550" dirty="0" smtClean="0">
                <a:solidFill>
                  <a:prstClr val="black"/>
                </a:solidFill>
              </a:rPr>
              <a:t> </a:t>
            </a:r>
            <a:r>
              <a:rPr lang="en-US" sz="3550" dirty="0" err="1" smtClean="0">
                <a:solidFill>
                  <a:prstClr val="black"/>
                </a:solidFill>
              </a:rPr>
              <a:t>rộng</a:t>
            </a:r>
            <a:r>
              <a:rPr lang="en-US" sz="3550" dirty="0" smtClean="0">
                <a:solidFill>
                  <a:prstClr val="black"/>
                </a:solidFill>
              </a:rPr>
              <a:t> </a:t>
            </a:r>
            <a:r>
              <a:rPr lang="en-US" sz="3550" dirty="0" err="1" smtClean="0">
                <a:solidFill>
                  <a:prstClr val="black"/>
                </a:solidFill>
              </a:rPr>
              <a:t>mọi</a:t>
            </a:r>
            <a:r>
              <a:rPr lang="en-US" sz="3550" dirty="0" smtClean="0">
                <a:solidFill>
                  <a:prstClr val="black"/>
                </a:solidFill>
              </a:rPr>
              <a:t> </a:t>
            </a:r>
            <a:r>
              <a:rPr lang="en-US" sz="3550" dirty="0" err="1" smtClean="0">
                <a:solidFill>
                  <a:prstClr val="black"/>
                </a:solidFill>
              </a:rPr>
              <a:t>giác</a:t>
            </a:r>
            <a:r>
              <a:rPr lang="en-US" sz="3550" dirty="0" smtClean="0">
                <a:solidFill>
                  <a:prstClr val="black"/>
                </a:solidFill>
              </a:rPr>
              <a:t> </a:t>
            </a:r>
            <a:r>
              <a:rPr lang="en-US" sz="3550" dirty="0" err="1" smtClean="0">
                <a:solidFill>
                  <a:prstClr val="black"/>
                </a:solidFill>
              </a:rPr>
              <a:t>quan</a:t>
            </a:r>
            <a:r>
              <a:rPr lang="en-US" sz="3550" dirty="0" smtClean="0">
                <a:solidFill>
                  <a:prstClr val="black"/>
                </a:solidFill>
              </a:rPr>
              <a:t>, </a:t>
            </a:r>
            <a:r>
              <a:rPr lang="en-US" sz="3550" dirty="0" err="1" smtClean="0">
                <a:solidFill>
                  <a:prstClr val="black"/>
                </a:solidFill>
              </a:rPr>
              <a:t>mở</a:t>
            </a:r>
            <a:r>
              <a:rPr lang="en-US" sz="3550" dirty="0" smtClean="0">
                <a:solidFill>
                  <a:prstClr val="black"/>
                </a:solidFill>
              </a:rPr>
              <a:t> </a:t>
            </a:r>
            <a:r>
              <a:rPr lang="en-US" sz="3550" dirty="0" err="1" smtClean="0">
                <a:solidFill>
                  <a:prstClr val="black"/>
                </a:solidFill>
              </a:rPr>
              <a:t>rộng</a:t>
            </a:r>
            <a:r>
              <a:rPr lang="en-US" sz="3550" dirty="0" smtClean="0">
                <a:solidFill>
                  <a:prstClr val="black"/>
                </a:solidFill>
              </a:rPr>
              <a:t> </a:t>
            </a:r>
            <a:r>
              <a:rPr lang="en-US" sz="3550" dirty="0" err="1" smtClean="0">
                <a:solidFill>
                  <a:prstClr val="black"/>
                </a:solidFill>
              </a:rPr>
              <a:t>tâm</a:t>
            </a:r>
            <a:r>
              <a:rPr lang="en-US" sz="3550" dirty="0" smtClean="0">
                <a:solidFill>
                  <a:prstClr val="black"/>
                </a:solidFill>
              </a:rPr>
              <a:t> </a:t>
            </a:r>
            <a:r>
              <a:rPr lang="en-US" sz="3550" dirty="0" err="1" smtClean="0">
                <a:solidFill>
                  <a:prstClr val="black"/>
                </a:solidFill>
              </a:rPr>
              <a:t>hồn</a:t>
            </a:r>
            <a:r>
              <a:rPr lang="en-US" sz="3550" dirty="0" smtClean="0">
                <a:solidFill>
                  <a:prstClr val="black"/>
                </a:solidFill>
              </a:rPr>
              <a:t> </a:t>
            </a:r>
            <a:r>
              <a:rPr lang="en-US" sz="3550" dirty="0" err="1" smtClean="0">
                <a:solidFill>
                  <a:prstClr val="black"/>
                </a:solidFill>
              </a:rPr>
              <a:t>mình</a:t>
            </a:r>
            <a:r>
              <a:rPr lang="en-US" sz="3550" dirty="0" smtClean="0">
                <a:solidFill>
                  <a:prstClr val="black"/>
                </a:solidFill>
              </a:rPr>
              <a:t> </a:t>
            </a:r>
            <a:r>
              <a:rPr lang="en-US" sz="3550" dirty="0" err="1" smtClean="0">
                <a:solidFill>
                  <a:prstClr val="black"/>
                </a:solidFill>
              </a:rPr>
              <a:t>để</a:t>
            </a:r>
            <a:r>
              <a:rPr lang="en-US" sz="3550" dirty="0" smtClean="0">
                <a:solidFill>
                  <a:prstClr val="black"/>
                </a:solidFill>
              </a:rPr>
              <a:t> </a:t>
            </a:r>
            <a:r>
              <a:rPr lang="en-US" sz="3550" dirty="0" err="1" smtClean="0">
                <a:solidFill>
                  <a:prstClr val="black"/>
                </a:solidFill>
              </a:rPr>
              <a:t>cảm</a:t>
            </a:r>
            <a:r>
              <a:rPr lang="en-US" sz="3550" dirty="0" smtClean="0">
                <a:solidFill>
                  <a:prstClr val="black"/>
                </a:solidFill>
              </a:rPr>
              <a:t> </a:t>
            </a:r>
            <a:r>
              <a:rPr lang="en-US" sz="3550" dirty="0" err="1" smtClean="0">
                <a:solidFill>
                  <a:prstClr val="black"/>
                </a:solidFill>
              </a:rPr>
              <a:t>nhận</a:t>
            </a:r>
            <a:r>
              <a:rPr lang="en-US" sz="3550" dirty="0" smtClean="0">
                <a:solidFill>
                  <a:prstClr val="black"/>
                </a:solidFill>
              </a:rPr>
              <a:t> </a:t>
            </a:r>
            <a:r>
              <a:rPr lang="en-US" sz="3550" dirty="0" err="1" smtClean="0">
                <a:solidFill>
                  <a:prstClr val="black"/>
                </a:solidFill>
              </a:rPr>
              <a:t>vẻ</a:t>
            </a:r>
            <a:r>
              <a:rPr lang="en-US" sz="3550" dirty="0" smtClean="0">
                <a:solidFill>
                  <a:prstClr val="black"/>
                </a:solidFill>
              </a:rPr>
              <a:t> </a:t>
            </a:r>
            <a:r>
              <a:rPr lang="en-US" sz="3550" dirty="0" err="1" smtClean="0">
                <a:solidFill>
                  <a:prstClr val="black"/>
                </a:solidFill>
              </a:rPr>
              <a:t>đẹp</a:t>
            </a:r>
            <a:r>
              <a:rPr lang="en-US" sz="3550" dirty="0" smtClean="0">
                <a:solidFill>
                  <a:prstClr val="black"/>
                </a:solidFill>
              </a:rPr>
              <a:t> </a:t>
            </a:r>
            <a:r>
              <a:rPr lang="en-US" sz="3550" dirty="0" err="1" smtClean="0">
                <a:solidFill>
                  <a:prstClr val="black"/>
                </a:solidFill>
              </a:rPr>
              <a:t>diệu</a:t>
            </a:r>
            <a:r>
              <a:rPr lang="en-US" sz="3550" dirty="0" smtClean="0">
                <a:solidFill>
                  <a:prstClr val="black"/>
                </a:solidFill>
              </a:rPr>
              <a:t> </a:t>
            </a:r>
            <a:r>
              <a:rPr lang="en-US" sz="3550" dirty="0" err="1" smtClean="0">
                <a:solidFill>
                  <a:prstClr val="black"/>
                </a:solidFill>
              </a:rPr>
              <a:t>kì</a:t>
            </a:r>
            <a:r>
              <a:rPr lang="en-US" sz="3550" dirty="0" smtClean="0">
                <a:solidFill>
                  <a:prstClr val="black"/>
                </a:solidFill>
              </a:rPr>
              <a:t> của </a:t>
            </a:r>
            <a:r>
              <a:rPr lang="en-US" sz="3550" dirty="0" err="1" smtClean="0">
                <a:solidFill>
                  <a:prstClr val="black"/>
                </a:solidFill>
              </a:rPr>
              <a:t>sự</a:t>
            </a:r>
            <a:r>
              <a:rPr lang="en-US" sz="3550" dirty="0" smtClean="0">
                <a:solidFill>
                  <a:prstClr val="black"/>
                </a:solidFill>
              </a:rPr>
              <a:t> </a:t>
            </a:r>
            <a:r>
              <a:rPr lang="en-US" sz="3550" dirty="0" err="1" smtClean="0">
                <a:solidFill>
                  <a:prstClr val="black"/>
                </a:solidFill>
              </a:rPr>
              <a:t>sống</a:t>
            </a:r>
            <a:r>
              <a:rPr lang="en-US" sz="3550" dirty="0" smtClean="0">
                <a:solidFill>
                  <a:prstClr val="black"/>
                </a:solidFill>
              </a:rPr>
              <a:t>, </a:t>
            </a:r>
            <a:r>
              <a:rPr lang="en-US" sz="3550" dirty="0" err="1" smtClean="0">
                <a:solidFill>
                  <a:prstClr val="black"/>
                </a:solidFill>
              </a:rPr>
              <a:t>cỏ</a:t>
            </a:r>
            <a:r>
              <a:rPr lang="en-US" sz="3550" dirty="0" smtClean="0">
                <a:solidFill>
                  <a:prstClr val="black"/>
                </a:solidFill>
              </a:rPr>
              <a:t> </a:t>
            </a:r>
            <a:r>
              <a:rPr lang="en-US" sz="3550" dirty="0" err="1" smtClean="0">
                <a:solidFill>
                  <a:prstClr val="black"/>
                </a:solidFill>
              </a:rPr>
              <a:t>cây</a:t>
            </a:r>
            <a:r>
              <a:rPr lang="en-US" sz="3550" dirty="0" smtClean="0">
                <a:solidFill>
                  <a:prstClr val="black"/>
                </a:solidFill>
              </a:rPr>
              <a:t>, </a:t>
            </a:r>
            <a:r>
              <a:rPr lang="en-US" sz="3550" dirty="0" err="1" smtClean="0">
                <a:solidFill>
                  <a:prstClr val="black"/>
                </a:solidFill>
              </a:rPr>
              <a:t>đất</a:t>
            </a:r>
            <a:r>
              <a:rPr lang="en-US" sz="3550" dirty="0" smtClean="0">
                <a:solidFill>
                  <a:prstClr val="black"/>
                </a:solidFill>
              </a:rPr>
              <a:t> </a:t>
            </a:r>
            <a:r>
              <a:rPr lang="en-US" sz="3550" dirty="0" err="1" smtClean="0">
                <a:solidFill>
                  <a:prstClr val="black"/>
                </a:solidFill>
              </a:rPr>
              <a:t>trời</a:t>
            </a:r>
            <a:r>
              <a:rPr lang="en-US" sz="3550" dirty="0" smtClean="0">
                <a:solidFill>
                  <a:prstClr val="black"/>
                </a:solidFill>
              </a:rPr>
              <a:t>.</a:t>
            </a:r>
          </a:p>
          <a:p>
            <a:pPr algn="just"/>
            <a:r>
              <a:rPr lang="en-US" sz="3550" dirty="0">
                <a:solidFill>
                  <a:prstClr val="black"/>
                </a:solidFill>
              </a:rPr>
              <a:t>	</a:t>
            </a:r>
            <a:r>
              <a:rPr lang="en-US" sz="3550" dirty="0" err="1" smtClean="0">
                <a:solidFill>
                  <a:prstClr val="black"/>
                </a:solidFill>
              </a:rPr>
              <a:t>Không</a:t>
            </a:r>
            <a:r>
              <a:rPr lang="en-US" sz="3550" dirty="0" smtClean="0">
                <a:solidFill>
                  <a:prstClr val="black"/>
                </a:solidFill>
              </a:rPr>
              <a:t> </a:t>
            </a:r>
            <a:r>
              <a:rPr lang="en-US" sz="3550" dirty="0" err="1" smtClean="0">
                <a:solidFill>
                  <a:prstClr val="black"/>
                </a:solidFill>
              </a:rPr>
              <a:t>chỉ</a:t>
            </a:r>
            <a:r>
              <a:rPr lang="en-US" sz="3550" dirty="0" smtClean="0">
                <a:solidFill>
                  <a:prstClr val="black"/>
                </a:solidFill>
              </a:rPr>
              <a:t> </a:t>
            </a:r>
            <a:r>
              <a:rPr lang="en-US" sz="3550" dirty="0" err="1" smtClean="0">
                <a:solidFill>
                  <a:prstClr val="black"/>
                </a:solidFill>
              </a:rPr>
              <a:t>miêu</a:t>
            </a:r>
            <a:r>
              <a:rPr lang="en-US" sz="3550" dirty="0" smtClean="0">
                <a:solidFill>
                  <a:prstClr val="black"/>
                </a:solidFill>
              </a:rPr>
              <a:t> </a:t>
            </a:r>
            <a:r>
              <a:rPr lang="en-US" sz="3550" dirty="0" err="1" smtClean="0">
                <a:solidFill>
                  <a:prstClr val="black"/>
                </a:solidFill>
              </a:rPr>
              <a:t>tả</a:t>
            </a:r>
            <a:r>
              <a:rPr lang="en-US" sz="3550" dirty="0" smtClean="0">
                <a:solidFill>
                  <a:prstClr val="black"/>
                </a:solidFill>
              </a:rPr>
              <a:t> </a:t>
            </a:r>
            <a:r>
              <a:rPr lang="en-US" sz="3550" dirty="0" err="1" smtClean="0">
                <a:solidFill>
                  <a:prstClr val="black"/>
                </a:solidFill>
              </a:rPr>
              <a:t>sự</a:t>
            </a:r>
            <a:r>
              <a:rPr lang="en-US" sz="3550" dirty="0" smtClean="0">
                <a:solidFill>
                  <a:prstClr val="black"/>
                </a:solidFill>
              </a:rPr>
              <a:t> </a:t>
            </a:r>
            <a:r>
              <a:rPr lang="en-US" sz="3550" dirty="0" err="1" smtClean="0">
                <a:solidFill>
                  <a:prstClr val="black"/>
                </a:solidFill>
              </a:rPr>
              <a:t>gắn</a:t>
            </a:r>
            <a:r>
              <a:rPr lang="en-US" sz="3550" dirty="0" smtClean="0">
                <a:solidFill>
                  <a:prstClr val="black"/>
                </a:solidFill>
              </a:rPr>
              <a:t> </a:t>
            </a:r>
            <a:r>
              <a:rPr lang="en-US" sz="3550" dirty="0" err="1" smtClean="0">
                <a:solidFill>
                  <a:prstClr val="black"/>
                </a:solidFill>
              </a:rPr>
              <a:t>kết</a:t>
            </a:r>
            <a:r>
              <a:rPr lang="en-US" sz="3550" dirty="0" smtClean="0">
                <a:solidFill>
                  <a:prstClr val="black"/>
                </a:solidFill>
              </a:rPr>
              <a:t> </a:t>
            </a:r>
            <a:r>
              <a:rPr lang="en-US" sz="3550" dirty="0" err="1" smtClean="0">
                <a:solidFill>
                  <a:prstClr val="black"/>
                </a:solidFill>
              </a:rPr>
              <a:t>giữa</a:t>
            </a:r>
            <a:r>
              <a:rPr lang="en-US" sz="3550" dirty="0" smtClean="0">
                <a:solidFill>
                  <a:prstClr val="black"/>
                </a:solidFill>
              </a:rPr>
              <a:t> con </a:t>
            </a:r>
            <a:r>
              <a:rPr lang="en-US" sz="3550" dirty="0" err="1" smtClean="0">
                <a:solidFill>
                  <a:prstClr val="black"/>
                </a:solidFill>
              </a:rPr>
              <a:t>người</a:t>
            </a:r>
            <a:r>
              <a:rPr lang="en-US" sz="3550" dirty="0" smtClean="0">
                <a:solidFill>
                  <a:prstClr val="black"/>
                </a:solidFill>
              </a:rPr>
              <a:t> </a:t>
            </a:r>
            <a:r>
              <a:rPr lang="en-US" sz="3550" dirty="0" err="1" smtClean="0">
                <a:solidFill>
                  <a:prstClr val="black"/>
                </a:solidFill>
              </a:rPr>
              <a:t>với</a:t>
            </a:r>
            <a:r>
              <a:rPr lang="en-US" sz="3550" dirty="0" smtClean="0">
                <a:solidFill>
                  <a:prstClr val="black"/>
                </a:solidFill>
              </a:rPr>
              <a:t> </a:t>
            </a:r>
            <a:r>
              <a:rPr lang="en-US" sz="3550" dirty="0" err="1" smtClean="0">
                <a:solidFill>
                  <a:prstClr val="black"/>
                </a:solidFill>
              </a:rPr>
              <a:t>thiên</a:t>
            </a:r>
            <a:r>
              <a:rPr lang="en-US" sz="3550" dirty="0" smtClean="0">
                <a:solidFill>
                  <a:prstClr val="black"/>
                </a:solidFill>
              </a:rPr>
              <a:t> </a:t>
            </a:r>
            <a:r>
              <a:rPr lang="en-US" sz="3550" dirty="0" err="1" smtClean="0">
                <a:solidFill>
                  <a:prstClr val="black"/>
                </a:solidFill>
              </a:rPr>
              <a:t>nhiên</a:t>
            </a:r>
            <a:r>
              <a:rPr lang="en-US" sz="3550" dirty="0" smtClean="0">
                <a:solidFill>
                  <a:prstClr val="black"/>
                </a:solidFill>
              </a:rPr>
              <a:t>, </a:t>
            </a:r>
            <a:r>
              <a:rPr lang="en-US" sz="3550" dirty="0" err="1" smtClean="0">
                <a:solidFill>
                  <a:prstClr val="black"/>
                </a:solidFill>
              </a:rPr>
              <a:t>tác</a:t>
            </a:r>
            <a:r>
              <a:rPr lang="en-US" sz="3550" dirty="0" smtClean="0">
                <a:solidFill>
                  <a:prstClr val="black"/>
                </a:solidFill>
              </a:rPr>
              <a:t> </a:t>
            </a:r>
            <a:r>
              <a:rPr lang="en-US" sz="3550" dirty="0" err="1" smtClean="0">
                <a:solidFill>
                  <a:prstClr val="black"/>
                </a:solidFill>
              </a:rPr>
              <a:t>phẩm</a:t>
            </a:r>
            <a:r>
              <a:rPr lang="en-US" sz="3550" dirty="0" smtClean="0">
                <a:solidFill>
                  <a:prstClr val="black"/>
                </a:solidFill>
              </a:rPr>
              <a:t> </a:t>
            </a:r>
            <a:r>
              <a:rPr lang="en-US" sz="3550" dirty="0" err="1" smtClean="0">
                <a:solidFill>
                  <a:prstClr val="black"/>
                </a:solidFill>
              </a:rPr>
              <a:t>còn</a:t>
            </a:r>
            <a:r>
              <a:rPr lang="en-US" sz="3550" dirty="0" smtClean="0">
                <a:solidFill>
                  <a:prstClr val="black"/>
                </a:solidFill>
              </a:rPr>
              <a:t> </a:t>
            </a:r>
            <a:r>
              <a:rPr lang="en-US" sz="3550" dirty="0" err="1" smtClean="0">
                <a:solidFill>
                  <a:prstClr val="black"/>
                </a:solidFill>
              </a:rPr>
              <a:t>là</a:t>
            </a:r>
            <a:r>
              <a:rPr lang="en-US" sz="3550" dirty="0" smtClean="0">
                <a:solidFill>
                  <a:prstClr val="black"/>
                </a:solidFill>
              </a:rPr>
              <a:t> </a:t>
            </a:r>
            <a:r>
              <a:rPr lang="en-US" sz="3550" dirty="0" err="1" smtClean="0">
                <a:solidFill>
                  <a:prstClr val="black"/>
                </a:solidFill>
              </a:rPr>
              <a:t>bài</a:t>
            </a:r>
            <a:r>
              <a:rPr lang="en-US" sz="3550" dirty="0" smtClean="0">
                <a:solidFill>
                  <a:prstClr val="black"/>
                </a:solidFill>
              </a:rPr>
              <a:t> </a:t>
            </a:r>
            <a:r>
              <a:rPr lang="en-US" sz="3550" dirty="0" err="1" smtClean="0">
                <a:solidFill>
                  <a:prstClr val="black"/>
                </a:solidFill>
              </a:rPr>
              <a:t>ca</a:t>
            </a:r>
            <a:r>
              <a:rPr lang="en-US" sz="3550" dirty="0" smtClean="0">
                <a:solidFill>
                  <a:prstClr val="black"/>
                </a:solidFill>
              </a:rPr>
              <a:t> </a:t>
            </a:r>
            <a:r>
              <a:rPr lang="en-US" sz="3550" dirty="0" err="1" smtClean="0">
                <a:solidFill>
                  <a:prstClr val="black"/>
                </a:solidFill>
              </a:rPr>
              <a:t>về</a:t>
            </a:r>
            <a:r>
              <a:rPr lang="en-US" sz="3550" dirty="0" smtClean="0">
                <a:solidFill>
                  <a:prstClr val="black"/>
                </a:solidFill>
              </a:rPr>
              <a:t> </a:t>
            </a:r>
            <a:r>
              <a:rPr lang="en-US" sz="3550" dirty="0" err="1" smtClean="0">
                <a:solidFill>
                  <a:prstClr val="black"/>
                </a:solidFill>
              </a:rPr>
              <a:t>sự</a:t>
            </a:r>
            <a:r>
              <a:rPr lang="en-US" sz="3550" dirty="0" smtClean="0">
                <a:solidFill>
                  <a:prstClr val="black"/>
                </a:solidFill>
              </a:rPr>
              <a:t> </a:t>
            </a:r>
            <a:r>
              <a:rPr lang="en-US" sz="3550" dirty="0" err="1" smtClean="0">
                <a:solidFill>
                  <a:prstClr val="black"/>
                </a:solidFill>
              </a:rPr>
              <a:t>giao</a:t>
            </a:r>
            <a:r>
              <a:rPr lang="en-US" sz="3550" dirty="0" smtClean="0">
                <a:solidFill>
                  <a:prstClr val="black"/>
                </a:solidFill>
              </a:rPr>
              <a:t> </a:t>
            </a:r>
            <a:r>
              <a:rPr lang="en-US" sz="3550" dirty="0" err="1" smtClean="0">
                <a:solidFill>
                  <a:prstClr val="black"/>
                </a:solidFill>
              </a:rPr>
              <a:t>cảm</a:t>
            </a:r>
            <a:r>
              <a:rPr lang="en-US" sz="3550" dirty="0" smtClean="0">
                <a:solidFill>
                  <a:prstClr val="black"/>
                </a:solidFill>
              </a:rPr>
              <a:t> </a:t>
            </a:r>
            <a:r>
              <a:rPr lang="en-US" sz="3550" dirty="0" err="1" smtClean="0">
                <a:solidFill>
                  <a:prstClr val="black"/>
                </a:solidFill>
              </a:rPr>
              <a:t>đẹp</a:t>
            </a:r>
            <a:r>
              <a:rPr lang="en-US" sz="3550" dirty="0" smtClean="0">
                <a:solidFill>
                  <a:prstClr val="black"/>
                </a:solidFill>
              </a:rPr>
              <a:t> </a:t>
            </a:r>
            <a:r>
              <a:rPr lang="en-US" sz="3550" dirty="0" err="1" smtClean="0">
                <a:solidFill>
                  <a:prstClr val="black"/>
                </a:solidFill>
              </a:rPr>
              <a:t>đẽ</a:t>
            </a:r>
            <a:r>
              <a:rPr lang="en-US" sz="3550" dirty="0" smtClean="0">
                <a:solidFill>
                  <a:prstClr val="black"/>
                </a:solidFill>
              </a:rPr>
              <a:t>, </a:t>
            </a:r>
            <a:r>
              <a:rPr lang="en-US" sz="3550" dirty="0" err="1" smtClean="0">
                <a:solidFill>
                  <a:prstClr val="black"/>
                </a:solidFill>
              </a:rPr>
              <a:t>tinh</a:t>
            </a:r>
            <a:r>
              <a:rPr lang="en-US" sz="3550" dirty="0" smtClean="0">
                <a:solidFill>
                  <a:prstClr val="black"/>
                </a:solidFill>
              </a:rPr>
              <a:t> </a:t>
            </a:r>
            <a:r>
              <a:rPr lang="en-US" sz="3550" dirty="0" err="1" smtClean="0">
                <a:solidFill>
                  <a:prstClr val="black"/>
                </a:solidFill>
              </a:rPr>
              <a:t>tế</a:t>
            </a:r>
            <a:r>
              <a:rPr lang="en-US" sz="3550" dirty="0" smtClean="0">
                <a:solidFill>
                  <a:prstClr val="black"/>
                </a:solidFill>
              </a:rPr>
              <a:t> </a:t>
            </a:r>
            <a:r>
              <a:rPr lang="en-US" sz="3550" dirty="0" err="1" smtClean="0">
                <a:solidFill>
                  <a:prstClr val="black"/>
                </a:solidFill>
              </a:rPr>
              <a:t>giữa</a:t>
            </a:r>
            <a:r>
              <a:rPr lang="en-US" sz="3550" dirty="0" smtClean="0">
                <a:solidFill>
                  <a:prstClr val="black"/>
                </a:solidFill>
              </a:rPr>
              <a:t> con </a:t>
            </a:r>
            <a:r>
              <a:rPr lang="en-US" sz="3550" dirty="0" err="1" smtClean="0">
                <a:solidFill>
                  <a:prstClr val="black"/>
                </a:solidFill>
              </a:rPr>
              <a:t>người</a:t>
            </a:r>
            <a:r>
              <a:rPr lang="en-US" sz="3550" dirty="0" smtClean="0">
                <a:solidFill>
                  <a:prstClr val="black"/>
                </a:solidFill>
              </a:rPr>
              <a:t> </a:t>
            </a:r>
            <a:r>
              <a:rPr lang="en-US" sz="3550" dirty="0" err="1" smtClean="0">
                <a:solidFill>
                  <a:prstClr val="black"/>
                </a:solidFill>
              </a:rPr>
              <a:t>với</a:t>
            </a:r>
            <a:r>
              <a:rPr lang="en-US" sz="3550" dirty="0" smtClean="0">
                <a:solidFill>
                  <a:prstClr val="black"/>
                </a:solidFill>
              </a:rPr>
              <a:t> con </a:t>
            </a:r>
            <a:r>
              <a:rPr lang="en-US" sz="3550" dirty="0" err="1" smtClean="0">
                <a:solidFill>
                  <a:prstClr val="black"/>
                </a:solidFill>
              </a:rPr>
              <a:t>người</a:t>
            </a:r>
            <a:r>
              <a:rPr lang="en-US" sz="3550" dirty="0" smtClean="0">
                <a:solidFill>
                  <a:prstClr val="black"/>
                </a:solidFill>
              </a:rPr>
              <a:t>. </a:t>
            </a:r>
            <a:r>
              <a:rPr lang="en-US" sz="3550" dirty="0" err="1" smtClean="0">
                <a:solidFill>
                  <a:prstClr val="black"/>
                </a:solidFill>
              </a:rPr>
              <a:t>Tác</a:t>
            </a:r>
            <a:r>
              <a:rPr lang="en-US" sz="3550" dirty="0" smtClean="0">
                <a:solidFill>
                  <a:prstClr val="black"/>
                </a:solidFill>
              </a:rPr>
              <a:t> </a:t>
            </a:r>
            <a:r>
              <a:rPr lang="en-US" sz="3550" dirty="0" err="1" smtClean="0">
                <a:solidFill>
                  <a:prstClr val="black"/>
                </a:solidFill>
              </a:rPr>
              <a:t>phẩm</a:t>
            </a:r>
            <a:r>
              <a:rPr lang="en-US" sz="3550" dirty="0" smtClean="0">
                <a:solidFill>
                  <a:prstClr val="black"/>
                </a:solidFill>
              </a:rPr>
              <a:t> </a:t>
            </a:r>
            <a:r>
              <a:rPr lang="en-US" sz="3550" dirty="0" err="1" smtClean="0">
                <a:solidFill>
                  <a:prstClr val="black"/>
                </a:solidFill>
              </a:rPr>
              <a:t>là</a:t>
            </a:r>
            <a:r>
              <a:rPr lang="en-US" sz="3550" dirty="0" smtClean="0">
                <a:solidFill>
                  <a:prstClr val="black"/>
                </a:solidFill>
              </a:rPr>
              <a:t> </a:t>
            </a:r>
            <a:r>
              <a:rPr lang="en-US" sz="3550" dirty="0" err="1" smtClean="0">
                <a:solidFill>
                  <a:prstClr val="black"/>
                </a:solidFill>
              </a:rPr>
              <a:t>câu</a:t>
            </a:r>
            <a:r>
              <a:rPr lang="en-US" sz="3550" dirty="0" smtClean="0">
                <a:solidFill>
                  <a:prstClr val="black"/>
                </a:solidFill>
              </a:rPr>
              <a:t> </a:t>
            </a:r>
            <a:r>
              <a:rPr lang="en-US" sz="3550" dirty="0" err="1" smtClean="0">
                <a:solidFill>
                  <a:prstClr val="black"/>
                </a:solidFill>
              </a:rPr>
              <a:t>chuyện</a:t>
            </a:r>
            <a:r>
              <a:rPr lang="en-US" sz="3550" dirty="0" smtClean="0">
                <a:solidFill>
                  <a:prstClr val="black"/>
                </a:solidFill>
              </a:rPr>
              <a:t> </a:t>
            </a:r>
            <a:r>
              <a:rPr lang="en-US" sz="3550" dirty="0" err="1" smtClean="0">
                <a:solidFill>
                  <a:prstClr val="black"/>
                </a:solidFill>
              </a:rPr>
              <a:t>ấm</a:t>
            </a:r>
            <a:r>
              <a:rPr lang="en-US" sz="3550" dirty="0" smtClean="0">
                <a:solidFill>
                  <a:prstClr val="black"/>
                </a:solidFill>
              </a:rPr>
              <a:t> </a:t>
            </a:r>
            <a:r>
              <a:rPr lang="en-US" sz="3550" dirty="0" err="1" smtClean="0">
                <a:solidFill>
                  <a:prstClr val="black"/>
                </a:solidFill>
              </a:rPr>
              <a:t>áp</a:t>
            </a:r>
            <a:r>
              <a:rPr lang="en-US" sz="3550" dirty="0" smtClean="0">
                <a:solidFill>
                  <a:prstClr val="black"/>
                </a:solidFill>
              </a:rPr>
              <a:t> </a:t>
            </a:r>
            <a:r>
              <a:rPr lang="en-US" sz="3550" dirty="0" err="1" smtClean="0">
                <a:solidFill>
                  <a:prstClr val="black"/>
                </a:solidFill>
              </a:rPr>
              <a:t>tình</a:t>
            </a:r>
            <a:r>
              <a:rPr lang="en-US" sz="3550" dirty="0" smtClean="0">
                <a:solidFill>
                  <a:prstClr val="black"/>
                </a:solidFill>
              </a:rPr>
              <a:t> </a:t>
            </a:r>
            <a:r>
              <a:rPr lang="en-US" sz="3550" dirty="0" err="1" smtClean="0">
                <a:solidFill>
                  <a:prstClr val="black"/>
                </a:solidFill>
              </a:rPr>
              <a:t>người</a:t>
            </a:r>
            <a:r>
              <a:rPr lang="en-US" sz="3550" dirty="0" smtClean="0">
                <a:solidFill>
                  <a:prstClr val="black"/>
                </a:solidFill>
              </a:rPr>
              <a:t>: </a:t>
            </a:r>
            <a:r>
              <a:rPr lang="en-US" sz="3550" dirty="0" err="1" smtClean="0">
                <a:solidFill>
                  <a:prstClr val="black"/>
                </a:solidFill>
              </a:rPr>
              <a:t>tình</a:t>
            </a:r>
            <a:r>
              <a:rPr lang="en-US" sz="3550" dirty="0" smtClean="0">
                <a:solidFill>
                  <a:prstClr val="black"/>
                </a:solidFill>
              </a:rPr>
              <a:t> </a:t>
            </a:r>
            <a:r>
              <a:rPr lang="en-US" sz="3550" dirty="0" err="1" smtClean="0">
                <a:solidFill>
                  <a:prstClr val="black"/>
                </a:solidFill>
              </a:rPr>
              <a:t>yêu</a:t>
            </a:r>
            <a:r>
              <a:rPr lang="en-US" sz="3550" dirty="0" smtClean="0">
                <a:solidFill>
                  <a:prstClr val="black"/>
                </a:solidFill>
              </a:rPr>
              <a:t> </a:t>
            </a:r>
            <a:r>
              <a:rPr lang="en-US" sz="3550" dirty="0" err="1" smtClean="0">
                <a:solidFill>
                  <a:prstClr val="black"/>
                </a:solidFill>
              </a:rPr>
              <a:t>thương</a:t>
            </a:r>
            <a:r>
              <a:rPr lang="en-US" sz="3550" dirty="0" smtClean="0">
                <a:solidFill>
                  <a:prstClr val="black"/>
                </a:solidFill>
              </a:rPr>
              <a:t> của cha </a:t>
            </a:r>
            <a:r>
              <a:rPr lang="en-US" sz="3550" dirty="0" err="1" smtClean="0">
                <a:solidFill>
                  <a:prstClr val="black"/>
                </a:solidFill>
              </a:rPr>
              <a:t>mẹ</a:t>
            </a:r>
            <a:r>
              <a:rPr lang="en-US" sz="3550" dirty="0" smtClean="0">
                <a:solidFill>
                  <a:prstClr val="black"/>
                </a:solidFill>
              </a:rPr>
              <a:t> </a:t>
            </a:r>
            <a:r>
              <a:rPr lang="en-US" sz="3550" dirty="0" err="1" smtClean="0">
                <a:solidFill>
                  <a:prstClr val="black"/>
                </a:solidFill>
              </a:rPr>
              <a:t>với</a:t>
            </a:r>
            <a:r>
              <a:rPr lang="en-US" sz="3550" dirty="0" smtClean="0">
                <a:solidFill>
                  <a:prstClr val="black"/>
                </a:solidFill>
              </a:rPr>
              <a:t> con </a:t>
            </a:r>
            <a:r>
              <a:rPr lang="en-US" sz="3550" dirty="0" err="1" smtClean="0">
                <a:solidFill>
                  <a:prstClr val="black"/>
                </a:solidFill>
              </a:rPr>
              <a:t>cái</a:t>
            </a:r>
            <a:r>
              <a:rPr lang="en-US" sz="3550" dirty="0" smtClean="0">
                <a:solidFill>
                  <a:prstClr val="black"/>
                </a:solidFill>
              </a:rPr>
              <a:t>, </a:t>
            </a:r>
            <a:r>
              <a:rPr lang="en-US" sz="3550" dirty="0" err="1" smtClean="0">
                <a:solidFill>
                  <a:prstClr val="black"/>
                </a:solidFill>
              </a:rPr>
              <a:t>tình</a:t>
            </a:r>
            <a:r>
              <a:rPr lang="en-US" sz="3550" dirty="0" smtClean="0">
                <a:solidFill>
                  <a:prstClr val="black"/>
                </a:solidFill>
              </a:rPr>
              <a:t> </a:t>
            </a:r>
            <a:r>
              <a:rPr lang="en-US" sz="3550" dirty="0" err="1" smtClean="0">
                <a:solidFill>
                  <a:prstClr val="black"/>
                </a:solidFill>
              </a:rPr>
              <a:t>nghĩa</a:t>
            </a:r>
            <a:r>
              <a:rPr lang="en-US" sz="3550" dirty="0" smtClean="0">
                <a:solidFill>
                  <a:prstClr val="black"/>
                </a:solidFill>
              </a:rPr>
              <a:t> </a:t>
            </a:r>
            <a:r>
              <a:rPr lang="en-US" sz="3550" dirty="0" err="1" smtClean="0">
                <a:solidFill>
                  <a:prstClr val="black"/>
                </a:solidFill>
              </a:rPr>
              <a:t>láng</a:t>
            </a:r>
            <a:r>
              <a:rPr lang="en-US" sz="3550" dirty="0" smtClean="0">
                <a:solidFill>
                  <a:prstClr val="black"/>
                </a:solidFill>
              </a:rPr>
              <a:t> </a:t>
            </a:r>
            <a:r>
              <a:rPr lang="en-US" sz="3550" dirty="0" err="1" smtClean="0">
                <a:solidFill>
                  <a:prstClr val="black"/>
                </a:solidFill>
              </a:rPr>
              <a:t>giềng</a:t>
            </a:r>
            <a:r>
              <a:rPr lang="en-US" sz="3550" dirty="0" smtClean="0">
                <a:solidFill>
                  <a:prstClr val="black"/>
                </a:solidFill>
              </a:rPr>
              <a:t>, </a:t>
            </a:r>
            <a:r>
              <a:rPr lang="en-US" sz="3550" dirty="0" err="1" smtClean="0">
                <a:solidFill>
                  <a:prstClr val="black"/>
                </a:solidFill>
              </a:rPr>
              <a:t>tình</a:t>
            </a:r>
            <a:r>
              <a:rPr lang="en-US" sz="3550" dirty="0" smtClean="0">
                <a:solidFill>
                  <a:prstClr val="black"/>
                </a:solidFill>
              </a:rPr>
              <a:t> </a:t>
            </a:r>
            <a:r>
              <a:rPr lang="en-US" sz="3550" dirty="0" err="1" smtClean="0">
                <a:solidFill>
                  <a:prstClr val="black"/>
                </a:solidFill>
              </a:rPr>
              <a:t>cảm</a:t>
            </a:r>
            <a:r>
              <a:rPr lang="en-US" sz="3550" dirty="0" smtClean="0">
                <a:solidFill>
                  <a:prstClr val="black"/>
                </a:solidFill>
              </a:rPr>
              <a:t> </a:t>
            </a:r>
            <a:r>
              <a:rPr lang="en-US" sz="3550" dirty="0" err="1" smtClean="0">
                <a:solidFill>
                  <a:prstClr val="black"/>
                </a:solidFill>
              </a:rPr>
              <a:t>bạn</a:t>
            </a:r>
            <a:r>
              <a:rPr lang="en-US" sz="3550" dirty="0" smtClean="0">
                <a:solidFill>
                  <a:prstClr val="black"/>
                </a:solidFill>
              </a:rPr>
              <a:t> </a:t>
            </a:r>
            <a:r>
              <a:rPr lang="en-US" sz="3550" dirty="0" err="1" smtClean="0">
                <a:solidFill>
                  <a:prstClr val="black"/>
                </a:solidFill>
              </a:rPr>
              <a:t>bè</a:t>
            </a:r>
            <a:r>
              <a:rPr lang="en-US" sz="3550" dirty="0" smtClean="0">
                <a:solidFill>
                  <a:prstClr val="black"/>
                </a:solidFill>
              </a:rPr>
              <a:t> </a:t>
            </a:r>
            <a:r>
              <a:rPr lang="en-US" sz="3550" dirty="0" err="1" smtClean="0">
                <a:solidFill>
                  <a:prstClr val="black"/>
                </a:solidFill>
              </a:rPr>
              <a:t>và</a:t>
            </a:r>
            <a:r>
              <a:rPr lang="en-US" sz="3550" dirty="0" smtClean="0">
                <a:solidFill>
                  <a:prstClr val="black"/>
                </a:solidFill>
              </a:rPr>
              <a:t> </a:t>
            </a:r>
            <a:r>
              <a:rPr lang="en-US" sz="3550" dirty="0" err="1" smtClean="0">
                <a:solidFill>
                  <a:prstClr val="black"/>
                </a:solidFill>
              </a:rPr>
              <a:t>sự</a:t>
            </a:r>
            <a:r>
              <a:rPr lang="en-US" sz="3550" dirty="0" smtClean="0">
                <a:solidFill>
                  <a:prstClr val="black"/>
                </a:solidFill>
              </a:rPr>
              <a:t> </a:t>
            </a:r>
            <a:r>
              <a:rPr lang="en-US" sz="3550" dirty="0" err="1" smtClean="0">
                <a:solidFill>
                  <a:prstClr val="black"/>
                </a:solidFill>
              </a:rPr>
              <a:t>đồng</a:t>
            </a:r>
            <a:r>
              <a:rPr lang="en-US" sz="3550" dirty="0" smtClean="0">
                <a:solidFill>
                  <a:prstClr val="black"/>
                </a:solidFill>
              </a:rPr>
              <a:t> </a:t>
            </a:r>
            <a:r>
              <a:rPr lang="en-US" sz="3550" dirty="0" err="1" smtClean="0">
                <a:solidFill>
                  <a:prstClr val="black"/>
                </a:solidFill>
              </a:rPr>
              <a:t>cảm</a:t>
            </a:r>
            <a:r>
              <a:rPr lang="en-US" sz="3550" dirty="0" smtClean="0">
                <a:solidFill>
                  <a:prstClr val="black"/>
                </a:solidFill>
              </a:rPr>
              <a:t> </a:t>
            </a:r>
            <a:r>
              <a:rPr lang="en-US" sz="3550" dirty="0" err="1" smtClean="0">
                <a:solidFill>
                  <a:prstClr val="black"/>
                </a:solidFill>
              </a:rPr>
              <a:t>với</a:t>
            </a:r>
            <a:r>
              <a:rPr lang="en-US" sz="3550" dirty="0" smtClean="0">
                <a:solidFill>
                  <a:prstClr val="black"/>
                </a:solidFill>
              </a:rPr>
              <a:t> </a:t>
            </a:r>
            <a:r>
              <a:rPr lang="en-US" sz="3550" dirty="0" err="1" smtClean="0">
                <a:solidFill>
                  <a:prstClr val="black"/>
                </a:solidFill>
              </a:rPr>
              <a:t>những</a:t>
            </a:r>
            <a:r>
              <a:rPr lang="en-US" sz="3550" dirty="0" smtClean="0">
                <a:solidFill>
                  <a:prstClr val="black"/>
                </a:solidFill>
              </a:rPr>
              <a:t> </a:t>
            </a:r>
            <a:r>
              <a:rPr lang="en-US" sz="3550" dirty="0" err="1" smtClean="0">
                <a:solidFill>
                  <a:prstClr val="black"/>
                </a:solidFill>
              </a:rPr>
              <a:t>người</a:t>
            </a:r>
            <a:r>
              <a:rPr lang="en-US" sz="3550" dirty="0" smtClean="0">
                <a:solidFill>
                  <a:prstClr val="black"/>
                </a:solidFill>
              </a:rPr>
              <a:t> </a:t>
            </a:r>
            <a:r>
              <a:rPr lang="en-US" sz="3550" dirty="0" err="1" smtClean="0">
                <a:solidFill>
                  <a:prstClr val="black"/>
                </a:solidFill>
              </a:rPr>
              <a:t>xa</a:t>
            </a:r>
            <a:r>
              <a:rPr lang="en-US" sz="3550" dirty="0" smtClean="0">
                <a:solidFill>
                  <a:prstClr val="black"/>
                </a:solidFill>
              </a:rPr>
              <a:t> </a:t>
            </a:r>
            <a:r>
              <a:rPr lang="en-US" sz="3550" dirty="0" err="1" smtClean="0">
                <a:solidFill>
                  <a:prstClr val="black"/>
                </a:solidFill>
              </a:rPr>
              <a:t>lạ</a:t>
            </a:r>
            <a:r>
              <a:rPr lang="en-US" sz="3550" dirty="0" smtClean="0">
                <a:solidFill>
                  <a:prstClr val="black"/>
                </a:solidFill>
              </a:rPr>
              <a:t>… </a:t>
            </a:r>
            <a:r>
              <a:rPr lang="en-US" sz="3550" dirty="0" err="1" smtClean="0">
                <a:solidFill>
                  <a:prstClr val="black"/>
                </a:solidFill>
              </a:rPr>
              <a:t>Chẳng</a:t>
            </a:r>
            <a:r>
              <a:rPr lang="en-US" sz="3550" dirty="0" smtClean="0">
                <a:solidFill>
                  <a:prstClr val="black"/>
                </a:solidFill>
              </a:rPr>
              <a:t> </a:t>
            </a:r>
            <a:r>
              <a:rPr lang="en-US" sz="3550" dirty="0" err="1" smtClean="0">
                <a:solidFill>
                  <a:prstClr val="black"/>
                </a:solidFill>
              </a:rPr>
              <a:t>hạn</a:t>
            </a:r>
            <a:r>
              <a:rPr lang="en-US" sz="3550" dirty="0">
                <a:solidFill>
                  <a:prstClr val="black"/>
                </a:solidFill>
              </a:rPr>
              <a:t>, </a:t>
            </a:r>
            <a:r>
              <a:rPr lang="en-US" sz="3550" dirty="0" err="1">
                <a:solidFill>
                  <a:prstClr val="black"/>
                </a:solidFill>
              </a:rPr>
              <a:t>trong</a:t>
            </a:r>
            <a:r>
              <a:rPr lang="en-US" sz="3550" dirty="0">
                <a:solidFill>
                  <a:prstClr val="black"/>
                </a:solidFill>
              </a:rPr>
              <a:t> </a:t>
            </a:r>
            <a:r>
              <a:rPr lang="en-US" sz="3550" dirty="0" err="1">
                <a:solidFill>
                  <a:prstClr val="black"/>
                </a:solidFill>
              </a:rPr>
              <a:t>câu</a:t>
            </a:r>
            <a:r>
              <a:rPr lang="en-US" sz="3550" dirty="0">
                <a:solidFill>
                  <a:prstClr val="black"/>
                </a:solidFill>
              </a:rPr>
              <a:t> </a:t>
            </a:r>
            <a:r>
              <a:rPr lang="en-US" sz="3550" dirty="0" err="1">
                <a:solidFill>
                  <a:prstClr val="black"/>
                </a:solidFill>
              </a:rPr>
              <a:t>chuyện</a:t>
            </a:r>
            <a:r>
              <a:rPr lang="en-US" sz="3550" dirty="0">
                <a:solidFill>
                  <a:prstClr val="black"/>
                </a:solidFill>
              </a:rPr>
              <a:t> </a:t>
            </a:r>
            <a:r>
              <a:rPr lang="en-US" sz="3550" i="1" dirty="0" err="1">
                <a:solidFill>
                  <a:prstClr val="black"/>
                </a:solidFill>
              </a:rPr>
              <a:t>Ngày</a:t>
            </a:r>
            <a:r>
              <a:rPr lang="en-US" sz="3550" i="1" dirty="0">
                <a:solidFill>
                  <a:prstClr val="black"/>
                </a:solidFill>
              </a:rPr>
              <a:t> </a:t>
            </a:r>
            <a:r>
              <a:rPr lang="en-US" sz="3550" i="1" dirty="0" err="1">
                <a:solidFill>
                  <a:prstClr val="black"/>
                </a:solidFill>
              </a:rPr>
              <a:t>bí</a:t>
            </a:r>
            <a:r>
              <a:rPr lang="en-US" sz="3550" i="1" dirty="0">
                <a:solidFill>
                  <a:prstClr val="black"/>
                </a:solidFill>
              </a:rPr>
              <a:t> </a:t>
            </a:r>
            <a:r>
              <a:rPr lang="en-US" sz="3550" i="1" dirty="0" err="1">
                <a:solidFill>
                  <a:prstClr val="black"/>
                </a:solidFill>
              </a:rPr>
              <a:t>mật</a:t>
            </a:r>
            <a:r>
              <a:rPr lang="en-US" sz="3550" dirty="0">
                <a:solidFill>
                  <a:prstClr val="black"/>
                </a:solidFill>
              </a:rPr>
              <a:t>, </a:t>
            </a:r>
            <a:r>
              <a:rPr lang="en-US" sz="3550" dirty="0" err="1">
                <a:solidFill>
                  <a:prstClr val="black"/>
                </a:solidFill>
              </a:rPr>
              <a:t>khi</a:t>
            </a:r>
            <a:r>
              <a:rPr lang="en-US" sz="3550" dirty="0">
                <a:solidFill>
                  <a:prstClr val="black"/>
                </a:solidFill>
              </a:rPr>
              <a:t> </a:t>
            </a:r>
            <a:r>
              <a:rPr lang="en-US" sz="3550" dirty="0" err="1">
                <a:solidFill>
                  <a:prstClr val="black"/>
                </a:solidFill>
              </a:rPr>
              <a:t>cô</a:t>
            </a:r>
            <a:r>
              <a:rPr lang="en-US" sz="3550" dirty="0">
                <a:solidFill>
                  <a:prstClr val="black"/>
                </a:solidFill>
              </a:rPr>
              <a:t> </a:t>
            </a:r>
            <a:r>
              <a:rPr lang="en-US" sz="3550" dirty="0" err="1">
                <a:solidFill>
                  <a:prstClr val="black"/>
                </a:solidFill>
              </a:rPr>
              <a:t>Hồng</a:t>
            </a:r>
            <a:r>
              <a:rPr lang="en-US" sz="3550" dirty="0">
                <a:solidFill>
                  <a:prstClr val="black"/>
                </a:solidFill>
              </a:rPr>
              <a:t> </a:t>
            </a:r>
            <a:r>
              <a:rPr lang="en-US" sz="3550" dirty="0" err="1">
                <a:solidFill>
                  <a:prstClr val="black"/>
                </a:solidFill>
              </a:rPr>
              <a:t>mất</a:t>
            </a:r>
            <a:r>
              <a:rPr lang="en-US" sz="3550" dirty="0">
                <a:solidFill>
                  <a:prstClr val="black"/>
                </a:solidFill>
              </a:rPr>
              <a:t> </a:t>
            </a:r>
            <a:r>
              <a:rPr lang="en-US" sz="3550" dirty="0" err="1">
                <a:solidFill>
                  <a:prstClr val="black"/>
                </a:solidFill>
              </a:rPr>
              <a:t>đi</a:t>
            </a:r>
            <a:r>
              <a:rPr lang="en-US" sz="3550" dirty="0">
                <a:solidFill>
                  <a:prstClr val="black"/>
                </a:solidFill>
              </a:rPr>
              <a:t> </a:t>
            </a:r>
            <a:r>
              <a:rPr lang="en-US" sz="3550" dirty="0" err="1">
                <a:solidFill>
                  <a:prstClr val="black"/>
                </a:solidFill>
              </a:rPr>
              <a:t>đứa</a:t>
            </a:r>
            <a:r>
              <a:rPr lang="en-US" sz="3550" dirty="0">
                <a:solidFill>
                  <a:prstClr val="black"/>
                </a:solidFill>
              </a:rPr>
              <a:t> con </a:t>
            </a:r>
            <a:r>
              <a:rPr lang="en-US" sz="3550" dirty="0" err="1">
                <a:solidFill>
                  <a:prstClr val="black"/>
                </a:solidFill>
              </a:rPr>
              <a:t>đầu</a:t>
            </a:r>
            <a:r>
              <a:rPr lang="en-US" sz="3550" dirty="0">
                <a:solidFill>
                  <a:prstClr val="black"/>
                </a:solidFill>
              </a:rPr>
              <a:t> </a:t>
            </a:r>
            <a:r>
              <a:rPr lang="en-US" sz="3550" dirty="0" err="1">
                <a:solidFill>
                  <a:prstClr val="black"/>
                </a:solidFill>
              </a:rPr>
              <a:t>tiên</a:t>
            </a:r>
            <a:r>
              <a:rPr lang="en-US" sz="3550" dirty="0">
                <a:solidFill>
                  <a:prstClr val="black"/>
                </a:solidFill>
              </a:rPr>
              <a:t>, </a:t>
            </a:r>
            <a:r>
              <a:rPr lang="en-US" sz="3550" dirty="0" err="1">
                <a:solidFill>
                  <a:prstClr val="black"/>
                </a:solidFill>
              </a:rPr>
              <a:t>nhân</a:t>
            </a:r>
            <a:r>
              <a:rPr lang="en-US" sz="3550" dirty="0">
                <a:solidFill>
                  <a:prstClr val="black"/>
                </a:solidFill>
              </a:rPr>
              <a:t> </a:t>
            </a:r>
            <a:r>
              <a:rPr lang="en-US" sz="3550" dirty="0" err="1">
                <a:solidFill>
                  <a:prstClr val="black"/>
                </a:solidFill>
              </a:rPr>
              <a:t>vật</a:t>
            </a:r>
            <a:r>
              <a:rPr lang="en-US" sz="3550" dirty="0">
                <a:solidFill>
                  <a:prstClr val="black"/>
                </a:solidFill>
              </a:rPr>
              <a:t> “</a:t>
            </a:r>
            <a:r>
              <a:rPr lang="en-US" sz="3550" dirty="0" err="1">
                <a:solidFill>
                  <a:prstClr val="black"/>
                </a:solidFill>
              </a:rPr>
              <a:t>tôi</a:t>
            </a:r>
            <a:r>
              <a:rPr lang="en-US" sz="3550" dirty="0">
                <a:solidFill>
                  <a:prstClr val="black"/>
                </a:solidFill>
              </a:rPr>
              <a:t>” </a:t>
            </a:r>
            <a:r>
              <a:rPr lang="en-US" sz="3550" dirty="0" err="1">
                <a:solidFill>
                  <a:prstClr val="black"/>
                </a:solidFill>
              </a:rPr>
              <a:t>đã</a:t>
            </a:r>
            <a:r>
              <a:rPr lang="en-US" sz="3550" dirty="0">
                <a:solidFill>
                  <a:prstClr val="black"/>
                </a:solidFill>
              </a:rPr>
              <a:t> </a:t>
            </a:r>
            <a:r>
              <a:rPr lang="en-US" sz="3550" dirty="0" err="1">
                <a:solidFill>
                  <a:prstClr val="black"/>
                </a:solidFill>
              </a:rPr>
              <a:t>thể</a:t>
            </a:r>
            <a:r>
              <a:rPr lang="en-US" sz="3550" dirty="0">
                <a:solidFill>
                  <a:prstClr val="black"/>
                </a:solidFill>
              </a:rPr>
              <a:t> </a:t>
            </a:r>
            <a:r>
              <a:rPr lang="en-US" sz="3550" dirty="0" err="1">
                <a:solidFill>
                  <a:prstClr val="black"/>
                </a:solidFill>
              </a:rPr>
              <a:t>hiện</a:t>
            </a:r>
            <a:r>
              <a:rPr lang="en-US" sz="3550" dirty="0">
                <a:solidFill>
                  <a:prstClr val="black"/>
                </a:solidFill>
              </a:rPr>
              <a:t> </a:t>
            </a:r>
            <a:r>
              <a:rPr lang="en-US" sz="3550" dirty="0" err="1">
                <a:solidFill>
                  <a:prstClr val="black"/>
                </a:solidFill>
              </a:rPr>
              <a:t>những</a:t>
            </a:r>
            <a:r>
              <a:rPr lang="en-US" sz="3550" dirty="0">
                <a:solidFill>
                  <a:prstClr val="black"/>
                </a:solidFill>
              </a:rPr>
              <a:t> </a:t>
            </a:r>
            <a:r>
              <a:rPr lang="en-US" sz="3550" dirty="0" err="1">
                <a:solidFill>
                  <a:prstClr val="black"/>
                </a:solidFill>
              </a:rPr>
              <a:t>suy</a:t>
            </a:r>
            <a:r>
              <a:rPr lang="en-US" sz="3550" dirty="0">
                <a:solidFill>
                  <a:prstClr val="black"/>
                </a:solidFill>
              </a:rPr>
              <a:t> </a:t>
            </a:r>
            <a:r>
              <a:rPr lang="en-US" sz="3550" dirty="0" err="1">
                <a:solidFill>
                  <a:prstClr val="black"/>
                </a:solidFill>
              </a:rPr>
              <a:t>tư</a:t>
            </a:r>
            <a:r>
              <a:rPr lang="en-US" sz="3550" dirty="0">
                <a:solidFill>
                  <a:prstClr val="black"/>
                </a:solidFill>
              </a:rPr>
              <a:t> </a:t>
            </a:r>
            <a:r>
              <a:rPr lang="en-US" sz="3550" dirty="0" err="1">
                <a:solidFill>
                  <a:prstClr val="black"/>
                </a:solidFill>
              </a:rPr>
              <a:t>về</a:t>
            </a:r>
            <a:r>
              <a:rPr lang="en-US" sz="3550" dirty="0">
                <a:solidFill>
                  <a:prstClr val="black"/>
                </a:solidFill>
              </a:rPr>
              <a:t> </a:t>
            </a:r>
            <a:r>
              <a:rPr lang="en-US" sz="3550" dirty="0" err="1">
                <a:solidFill>
                  <a:prstClr val="black"/>
                </a:solidFill>
              </a:rPr>
              <a:t>sự</a:t>
            </a:r>
            <a:r>
              <a:rPr lang="en-US" sz="3550" dirty="0">
                <a:solidFill>
                  <a:prstClr val="black"/>
                </a:solidFill>
              </a:rPr>
              <a:t> chia </a:t>
            </a:r>
            <a:r>
              <a:rPr lang="en-US" sz="3550" dirty="0" err="1">
                <a:solidFill>
                  <a:prstClr val="black"/>
                </a:solidFill>
              </a:rPr>
              <a:t>sẻ</a:t>
            </a:r>
            <a:r>
              <a:rPr lang="en-US" sz="3550" dirty="0">
                <a:solidFill>
                  <a:prstClr val="black"/>
                </a:solidFill>
              </a:rPr>
              <a:t> </a:t>
            </a:r>
            <a:r>
              <a:rPr lang="en-US" sz="3550" dirty="0" err="1">
                <a:solidFill>
                  <a:prstClr val="black"/>
                </a:solidFill>
              </a:rPr>
              <a:t>tinh</a:t>
            </a:r>
            <a:r>
              <a:rPr lang="en-US" sz="3550" dirty="0">
                <a:solidFill>
                  <a:prstClr val="black"/>
                </a:solidFill>
              </a:rPr>
              <a:t> </a:t>
            </a:r>
            <a:r>
              <a:rPr lang="en-US" sz="3550" dirty="0" err="1">
                <a:solidFill>
                  <a:prstClr val="black"/>
                </a:solidFill>
              </a:rPr>
              <a:t>tế</a:t>
            </a:r>
            <a:r>
              <a:rPr lang="en-US" sz="3550" dirty="0">
                <a:solidFill>
                  <a:prstClr val="black"/>
                </a:solidFill>
              </a:rPr>
              <a:t> </a:t>
            </a:r>
            <a:r>
              <a:rPr lang="en-US" sz="3550" dirty="0" err="1">
                <a:solidFill>
                  <a:prstClr val="black"/>
                </a:solidFill>
              </a:rPr>
              <a:t>trong</a:t>
            </a:r>
            <a:r>
              <a:rPr lang="en-US" sz="3550" dirty="0">
                <a:solidFill>
                  <a:prstClr val="black"/>
                </a:solidFill>
              </a:rPr>
              <a:t> </a:t>
            </a:r>
            <a:r>
              <a:rPr lang="en-US" sz="3550" dirty="0" err="1">
                <a:solidFill>
                  <a:prstClr val="black"/>
                </a:solidFill>
              </a:rPr>
              <a:t>cuộc</a:t>
            </a:r>
            <a:r>
              <a:rPr lang="en-US" sz="3550" dirty="0">
                <a:solidFill>
                  <a:prstClr val="black"/>
                </a:solidFill>
              </a:rPr>
              <a:t> </a:t>
            </a:r>
            <a:r>
              <a:rPr lang="en-US" sz="3550" dirty="0" err="1">
                <a:solidFill>
                  <a:prstClr val="black"/>
                </a:solidFill>
              </a:rPr>
              <a:t>sống</a:t>
            </a:r>
            <a:r>
              <a:rPr lang="en-US" sz="3550" dirty="0">
                <a:solidFill>
                  <a:prstClr val="black"/>
                </a:solidFill>
              </a:rPr>
              <a:t>: “</a:t>
            </a:r>
            <a:r>
              <a:rPr lang="en-US" sz="3550" dirty="0" err="1">
                <a:solidFill>
                  <a:prstClr val="black"/>
                </a:solidFill>
              </a:rPr>
              <a:t>Tôi</a:t>
            </a:r>
            <a:r>
              <a:rPr lang="en-US" sz="3550" dirty="0">
                <a:solidFill>
                  <a:prstClr val="black"/>
                </a:solidFill>
              </a:rPr>
              <a:t> </a:t>
            </a:r>
            <a:r>
              <a:rPr lang="en-US" sz="3550" dirty="0" err="1">
                <a:solidFill>
                  <a:prstClr val="black"/>
                </a:solidFill>
              </a:rPr>
              <a:t>vẫn</a:t>
            </a:r>
            <a:r>
              <a:rPr lang="en-US" sz="3550" dirty="0">
                <a:solidFill>
                  <a:prstClr val="black"/>
                </a:solidFill>
              </a:rPr>
              <a:t> </a:t>
            </a:r>
            <a:r>
              <a:rPr lang="en-US" sz="3550" dirty="0" err="1">
                <a:solidFill>
                  <a:prstClr val="black"/>
                </a:solidFill>
              </a:rPr>
              <a:t>còn</a:t>
            </a:r>
            <a:r>
              <a:rPr lang="en-US" sz="3550" dirty="0">
                <a:solidFill>
                  <a:prstClr val="black"/>
                </a:solidFill>
              </a:rPr>
              <a:t> </a:t>
            </a:r>
            <a:r>
              <a:rPr lang="en-US" sz="3550" dirty="0" err="1">
                <a:solidFill>
                  <a:prstClr val="black"/>
                </a:solidFill>
              </a:rPr>
              <a:t>nhớ</a:t>
            </a:r>
            <a:r>
              <a:rPr lang="en-US" sz="3550" dirty="0">
                <a:solidFill>
                  <a:prstClr val="black"/>
                </a:solidFill>
              </a:rPr>
              <a:t> </a:t>
            </a:r>
            <a:r>
              <a:rPr lang="en-US" sz="3550" dirty="0" err="1">
                <a:solidFill>
                  <a:prstClr val="black"/>
                </a:solidFill>
              </a:rPr>
              <a:t>mẹ</a:t>
            </a:r>
            <a:r>
              <a:rPr lang="en-US" sz="3550" dirty="0">
                <a:solidFill>
                  <a:prstClr val="black"/>
                </a:solidFill>
              </a:rPr>
              <a:t> </a:t>
            </a:r>
            <a:r>
              <a:rPr lang="en-US" sz="3550" dirty="0" err="1">
                <a:solidFill>
                  <a:prstClr val="black"/>
                </a:solidFill>
              </a:rPr>
              <a:t>thường</a:t>
            </a:r>
            <a:r>
              <a:rPr lang="en-US" sz="3550" dirty="0">
                <a:solidFill>
                  <a:prstClr val="black"/>
                </a:solidFill>
              </a:rPr>
              <a:t> hay </a:t>
            </a:r>
            <a:r>
              <a:rPr lang="en-US" sz="3550" dirty="0" err="1">
                <a:solidFill>
                  <a:prstClr val="black"/>
                </a:solidFill>
              </a:rPr>
              <a:t>nói</a:t>
            </a:r>
            <a:r>
              <a:rPr lang="en-US" sz="3550" dirty="0">
                <a:solidFill>
                  <a:prstClr val="black"/>
                </a:solidFill>
              </a:rPr>
              <a:t> </a:t>
            </a:r>
            <a:r>
              <a:rPr lang="en-US" sz="3550" dirty="0" err="1">
                <a:solidFill>
                  <a:prstClr val="black"/>
                </a:solidFill>
              </a:rPr>
              <a:t>với</a:t>
            </a:r>
            <a:r>
              <a:rPr lang="en-US" sz="3550" dirty="0">
                <a:solidFill>
                  <a:prstClr val="black"/>
                </a:solidFill>
              </a:rPr>
              <a:t> </a:t>
            </a:r>
            <a:r>
              <a:rPr lang="en-US" sz="3550" dirty="0" err="1">
                <a:solidFill>
                  <a:prstClr val="black"/>
                </a:solidFill>
              </a:rPr>
              <a:t>tôi</a:t>
            </a:r>
            <a:r>
              <a:rPr lang="en-US" sz="3550" dirty="0">
                <a:solidFill>
                  <a:prstClr val="black"/>
                </a:solidFill>
              </a:rPr>
              <a:t>, </a:t>
            </a:r>
            <a:r>
              <a:rPr lang="en-US" sz="3550" dirty="0" err="1">
                <a:solidFill>
                  <a:prstClr val="black"/>
                </a:solidFill>
              </a:rPr>
              <a:t>khi</a:t>
            </a:r>
            <a:r>
              <a:rPr lang="en-US" sz="3550" dirty="0">
                <a:solidFill>
                  <a:prstClr val="black"/>
                </a:solidFill>
              </a:rPr>
              <a:t> </a:t>
            </a:r>
            <a:r>
              <a:rPr lang="en-US" sz="3550" dirty="0" err="1">
                <a:solidFill>
                  <a:prstClr val="black"/>
                </a:solidFill>
              </a:rPr>
              <a:t>một</a:t>
            </a:r>
            <a:r>
              <a:rPr lang="en-US" sz="3550" dirty="0">
                <a:solidFill>
                  <a:prstClr val="black"/>
                </a:solidFill>
              </a:rPr>
              <a:t> </a:t>
            </a:r>
            <a:r>
              <a:rPr lang="en-US" sz="3550" dirty="0" err="1">
                <a:solidFill>
                  <a:prstClr val="black"/>
                </a:solidFill>
              </a:rPr>
              <a:t>ai</a:t>
            </a:r>
            <a:r>
              <a:rPr lang="en-US" sz="3550" dirty="0">
                <a:solidFill>
                  <a:prstClr val="black"/>
                </a:solidFill>
              </a:rPr>
              <a:t> </a:t>
            </a:r>
            <a:r>
              <a:rPr lang="en-US" sz="3550" dirty="0" err="1">
                <a:solidFill>
                  <a:prstClr val="black"/>
                </a:solidFill>
              </a:rPr>
              <a:t>đó</a:t>
            </a:r>
            <a:r>
              <a:rPr lang="en-US" sz="3550" dirty="0">
                <a:solidFill>
                  <a:prstClr val="black"/>
                </a:solidFill>
              </a:rPr>
              <a:t> </a:t>
            </a:r>
            <a:r>
              <a:rPr lang="en-US" sz="3550" dirty="0" err="1">
                <a:solidFill>
                  <a:prstClr val="black"/>
                </a:solidFill>
              </a:rPr>
              <a:t>buồn</a:t>
            </a:r>
            <a:r>
              <a:rPr lang="en-US" sz="3550" dirty="0">
                <a:solidFill>
                  <a:prstClr val="black"/>
                </a:solidFill>
              </a:rPr>
              <a:t>, </a:t>
            </a:r>
            <a:r>
              <a:rPr lang="en-US" sz="3550" dirty="0" err="1">
                <a:solidFill>
                  <a:prstClr val="black"/>
                </a:solidFill>
              </a:rPr>
              <a:t>họ</a:t>
            </a:r>
            <a:r>
              <a:rPr lang="en-US" sz="3550" dirty="0">
                <a:solidFill>
                  <a:prstClr val="black"/>
                </a:solidFill>
              </a:rPr>
              <a:t> </a:t>
            </a:r>
            <a:r>
              <a:rPr lang="en-US" sz="3550" dirty="0" err="1">
                <a:solidFill>
                  <a:prstClr val="black"/>
                </a:solidFill>
              </a:rPr>
              <a:t>cần</a:t>
            </a:r>
            <a:r>
              <a:rPr lang="en-US" sz="3550" dirty="0">
                <a:solidFill>
                  <a:prstClr val="black"/>
                </a:solidFill>
              </a:rPr>
              <a:t> </a:t>
            </a:r>
            <a:r>
              <a:rPr lang="en-US" sz="3550" dirty="0" err="1">
                <a:solidFill>
                  <a:prstClr val="black"/>
                </a:solidFill>
              </a:rPr>
              <a:t>rất</a:t>
            </a:r>
            <a:r>
              <a:rPr lang="en-US" sz="3550" dirty="0">
                <a:solidFill>
                  <a:prstClr val="black"/>
                </a:solidFill>
              </a:rPr>
              <a:t> </a:t>
            </a:r>
            <a:r>
              <a:rPr lang="en-US" sz="3550" dirty="0" err="1">
                <a:solidFill>
                  <a:prstClr val="black"/>
                </a:solidFill>
              </a:rPr>
              <a:t>nhiều</a:t>
            </a:r>
            <a:r>
              <a:rPr lang="en-US" sz="3550" dirty="0">
                <a:solidFill>
                  <a:prstClr val="black"/>
                </a:solidFill>
              </a:rPr>
              <a:t> </a:t>
            </a:r>
            <a:r>
              <a:rPr lang="en-US" sz="3550" dirty="0" err="1">
                <a:solidFill>
                  <a:prstClr val="black"/>
                </a:solidFill>
              </a:rPr>
              <a:t>người</a:t>
            </a:r>
            <a:r>
              <a:rPr lang="en-US" sz="3550" dirty="0">
                <a:solidFill>
                  <a:prstClr val="black"/>
                </a:solidFill>
              </a:rPr>
              <a:t> </a:t>
            </a:r>
            <a:r>
              <a:rPr lang="en-US" sz="3550" dirty="0" err="1">
                <a:solidFill>
                  <a:prstClr val="black"/>
                </a:solidFill>
              </a:rPr>
              <a:t>để</a:t>
            </a:r>
            <a:r>
              <a:rPr lang="en-US" sz="3550" dirty="0">
                <a:solidFill>
                  <a:prstClr val="black"/>
                </a:solidFill>
              </a:rPr>
              <a:t> chia </a:t>
            </a:r>
            <a:r>
              <a:rPr lang="en-US" sz="3550" dirty="0" err="1">
                <a:solidFill>
                  <a:prstClr val="black"/>
                </a:solidFill>
              </a:rPr>
              <a:t>sẻ</a:t>
            </a:r>
            <a:r>
              <a:rPr lang="en-US" sz="3550" dirty="0">
                <a:solidFill>
                  <a:prstClr val="black"/>
                </a:solidFill>
              </a:rPr>
              <a:t>. </a:t>
            </a:r>
            <a:r>
              <a:rPr lang="en-US" sz="3550" dirty="0" err="1">
                <a:solidFill>
                  <a:prstClr val="black"/>
                </a:solidFill>
              </a:rPr>
              <a:t>Nỗi</a:t>
            </a:r>
            <a:r>
              <a:rPr lang="en-US" sz="3550" dirty="0">
                <a:solidFill>
                  <a:prstClr val="black"/>
                </a:solidFill>
              </a:rPr>
              <a:t> </a:t>
            </a:r>
            <a:r>
              <a:rPr lang="en-US" sz="3550" dirty="0" err="1">
                <a:solidFill>
                  <a:prstClr val="black"/>
                </a:solidFill>
              </a:rPr>
              <a:t>buồn</a:t>
            </a:r>
            <a:r>
              <a:rPr lang="en-US" sz="3550" dirty="0">
                <a:solidFill>
                  <a:prstClr val="black"/>
                </a:solidFill>
              </a:rPr>
              <a:t> </a:t>
            </a:r>
            <a:r>
              <a:rPr lang="en-US" sz="3550" dirty="0" err="1">
                <a:solidFill>
                  <a:prstClr val="black"/>
                </a:solidFill>
              </a:rPr>
              <a:t>chỉ</a:t>
            </a:r>
            <a:r>
              <a:rPr lang="en-US" sz="3550" dirty="0">
                <a:solidFill>
                  <a:prstClr val="black"/>
                </a:solidFill>
              </a:rPr>
              <a:t> </a:t>
            </a:r>
            <a:r>
              <a:rPr lang="en-US" sz="3550" dirty="0" err="1">
                <a:solidFill>
                  <a:prstClr val="black"/>
                </a:solidFill>
              </a:rPr>
              <a:t>vơi</a:t>
            </a:r>
            <a:r>
              <a:rPr lang="en-US" sz="3550" dirty="0">
                <a:solidFill>
                  <a:prstClr val="black"/>
                </a:solidFill>
              </a:rPr>
              <a:t> </a:t>
            </a:r>
            <a:r>
              <a:rPr lang="en-US" sz="3550" dirty="0" err="1">
                <a:solidFill>
                  <a:prstClr val="black"/>
                </a:solidFill>
              </a:rPr>
              <a:t>đi</a:t>
            </a:r>
            <a:r>
              <a:rPr lang="en-US" sz="3550" dirty="0">
                <a:solidFill>
                  <a:prstClr val="black"/>
                </a:solidFill>
              </a:rPr>
              <a:t> </a:t>
            </a:r>
            <a:r>
              <a:rPr lang="en-US" sz="3550" dirty="0" err="1">
                <a:solidFill>
                  <a:prstClr val="black"/>
                </a:solidFill>
              </a:rPr>
              <a:t>bằng</a:t>
            </a:r>
            <a:r>
              <a:rPr lang="en-US" sz="3550" dirty="0">
                <a:solidFill>
                  <a:prstClr val="black"/>
                </a:solidFill>
              </a:rPr>
              <a:t> </a:t>
            </a:r>
            <a:r>
              <a:rPr lang="en-US" sz="3550" dirty="0" err="1">
                <a:solidFill>
                  <a:prstClr val="black"/>
                </a:solidFill>
              </a:rPr>
              <a:t>tình</a:t>
            </a:r>
            <a:r>
              <a:rPr lang="en-US" sz="3550" dirty="0">
                <a:solidFill>
                  <a:prstClr val="black"/>
                </a:solidFill>
              </a:rPr>
              <a:t> </a:t>
            </a:r>
            <a:r>
              <a:rPr lang="en-US" sz="3550" dirty="0" err="1">
                <a:solidFill>
                  <a:prstClr val="black"/>
                </a:solidFill>
              </a:rPr>
              <a:t>thương</a:t>
            </a:r>
            <a:r>
              <a:rPr lang="en-US" sz="3550" dirty="0">
                <a:solidFill>
                  <a:prstClr val="black"/>
                </a:solidFill>
              </a:rPr>
              <a:t> </a:t>
            </a:r>
            <a:r>
              <a:rPr lang="en-US" sz="3550" dirty="0" err="1">
                <a:solidFill>
                  <a:prstClr val="black"/>
                </a:solidFill>
              </a:rPr>
              <a:t>chứ</a:t>
            </a:r>
            <a:r>
              <a:rPr lang="en-US" sz="3550" dirty="0">
                <a:solidFill>
                  <a:prstClr val="black"/>
                </a:solidFill>
              </a:rPr>
              <a:t> </a:t>
            </a:r>
            <a:r>
              <a:rPr lang="en-US" sz="3550" dirty="0" err="1">
                <a:solidFill>
                  <a:prstClr val="black"/>
                </a:solidFill>
              </a:rPr>
              <a:t>không</a:t>
            </a:r>
            <a:r>
              <a:rPr lang="en-US" sz="3550" dirty="0">
                <a:solidFill>
                  <a:prstClr val="black"/>
                </a:solidFill>
              </a:rPr>
              <a:t> </a:t>
            </a:r>
            <a:r>
              <a:rPr lang="en-US" sz="3550" dirty="0" err="1">
                <a:solidFill>
                  <a:prstClr val="black"/>
                </a:solidFill>
              </a:rPr>
              <a:t>có</a:t>
            </a:r>
            <a:r>
              <a:rPr lang="en-US" sz="3550" dirty="0">
                <a:solidFill>
                  <a:prstClr val="black"/>
                </a:solidFill>
              </a:rPr>
              <a:t> </a:t>
            </a:r>
            <a:r>
              <a:rPr lang="en-US" sz="3550" dirty="0" err="1">
                <a:solidFill>
                  <a:prstClr val="black"/>
                </a:solidFill>
              </a:rPr>
              <a:t>một</a:t>
            </a:r>
            <a:r>
              <a:rPr lang="en-US" sz="3550" dirty="0">
                <a:solidFill>
                  <a:prstClr val="black"/>
                </a:solidFill>
              </a:rPr>
              <a:t> </a:t>
            </a:r>
            <a:r>
              <a:rPr lang="en-US" sz="3550" dirty="0" err="1">
                <a:solidFill>
                  <a:prstClr val="black"/>
                </a:solidFill>
              </a:rPr>
              <a:t>phương</a:t>
            </a:r>
            <a:r>
              <a:rPr lang="en-US" sz="3550" dirty="0">
                <a:solidFill>
                  <a:prstClr val="black"/>
                </a:solidFill>
              </a:rPr>
              <a:t> </a:t>
            </a:r>
            <a:r>
              <a:rPr lang="en-US" sz="3550" dirty="0" err="1">
                <a:solidFill>
                  <a:prstClr val="black"/>
                </a:solidFill>
              </a:rPr>
              <a:t>thuốc</a:t>
            </a:r>
            <a:r>
              <a:rPr lang="en-US" sz="3550" dirty="0">
                <a:solidFill>
                  <a:prstClr val="black"/>
                </a:solidFill>
              </a:rPr>
              <a:t> </a:t>
            </a:r>
            <a:r>
              <a:rPr lang="en-US" sz="3550" dirty="0" err="1">
                <a:solidFill>
                  <a:prstClr val="black"/>
                </a:solidFill>
              </a:rPr>
              <a:t>nào</a:t>
            </a:r>
            <a:r>
              <a:rPr lang="en-US" sz="3550" dirty="0">
                <a:solidFill>
                  <a:prstClr val="black"/>
                </a:solidFill>
              </a:rPr>
              <a:t> </a:t>
            </a:r>
            <a:r>
              <a:rPr lang="en-US" sz="3550" dirty="0" err="1">
                <a:solidFill>
                  <a:prstClr val="black"/>
                </a:solidFill>
              </a:rPr>
              <a:t>hết</a:t>
            </a:r>
            <a:r>
              <a:rPr lang="en-US" sz="3550" dirty="0">
                <a:solidFill>
                  <a:prstClr val="black"/>
                </a:solidFill>
              </a:rPr>
              <a:t>. </a:t>
            </a:r>
            <a:r>
              <a:rPr lang="en-US" sz="3550" dirty="0" err="1">
                <a:solidFill>
                  <a:prstClr val="black"/>
                </a:solidFill>
              </a:rPr>
              <a:t>Khi</a:t>
            </a:r>
            <a:r>
              <a:rPr lang="en-US" sz="3550" dirty="0">
                <a:solidFill>
                  <a:prstClr val="black"/>
                </a:solidFill>
              </a:rPr>
              <a:t> chia </a:t>
            </a:r>
            <a:r>
              <a:rPr lang="en-US" sz="3550" dirty="0" err="1">
                <a:solidFill>
                  <a:prstClr val="black"/>
                </a:solidFill>
              </a:rPr>
              <a:t>sẻ</a:t>
            </a:r>
            <a:r>
              <a:rPr lang="en-US" sz="3550" dirty="0">
                <a:solidFill>
                  <a:prstClr val="black"/>
                </a:solidFill>
              </a:rPr>
              <a:t> </a:t>
            </a:r>
            <a:r>
              <a:rPr lang="en-US" sz="3550" dirty="0" err="1">
                <a:solidFill>
                  <a:prstClr val="black"/>
                </a:solidFill>
              </a:rPr>
              <a:t>một</a:t>
            </a:r>
            <a:r>
              <a:rPr lang="en-US" sz="3550" dirty="0">
                <a:solidFill>
                  <a:prstClr val="black"/>
                </a:solidFill>
              </a:rPr>
              <a:t> </a:t>
            </a:r>
            <a:r>
              <a:rPr lang="en-US" sz="3550" dirty="0" err="1">
                <a:solidFill>
                  <a:prstClr val="black"/>
                </a:solidFill>
              </a:rPr>
              <a:t>nỗi</a:t>
            </a:r>
            <a:r>
              <a:rPr lang="en-US" sz="3550" dirty="0">
                <a:solidFill>
                  <a:prstClr val="black"/>
                </a:solidFill>
              </a:rPr>
              <a:t> </a:t>
            </a:r>
            <a:r>
              <a:rPr lang="en-US" sz="3550" dirty="0" err="1">
                <a:solidFill>
                  <a:prstClr val="black"/>
                </a:solidFill>
              </a:rPr>
              <a:t>buồn</a:t>
            </a:r>
            <a:r>
              <a:rPr lang="en-US" sz="3550" dirty="0">
                <a:solidFill>
                  <a:prstClr val="black"/>
                </a:solidFill>
              </a:rPr>
              <a:t>, </a:t>
            </a:r>
            <a:r>
              <a:rPr lang="en-US" sz="3550" dirty="0" err="1">
                <a:solidFill>
                  <a:prstClr val="black"/>
                </a:solidFill>
              </a:rPr>
              <a:t>chúng</a:t>
            </a:r>
            <a:r>
              <a:rPr lang="en-US" sz="3550" dirty="0">
                <a:solidFill>
                  <a:prstClr val="black"/>
                </a:solidFill>
              </a:rPr>
              <a:t> ta </a:t>
            </a:r>
            <a:r>
              <a:rPr lang="en-US" sz="3550" dirty="0" err="1">
                <a:solidFill>
                  <a:prstClr val="black"/>
                </a:solidFill>
              </a:rPr>
              <a:t>sẽ</a:t>
            </a:r>
            <a:r>
              <a:rPr lang="en-US" sz="3550" dirty="0">
                <a:solidFill>
                  <a:prstClr val="black"/>
                </a:solidFill>
              </a:rPr>
              <a:t> </a:t>
            </a:r>
            <a:r>
              <a:rPr lang="en-US" sz="3550" dirty="0" err="1">
                <a:solidFill>
                  <a:prstClr val="black"/>
                </a:solidFill>
              </a:rPr>
              <a:t>không</a:t>
            </a:r>
            <a:r>
              <a:rPr lang="en-US" sz="3550" dirty="0">
                <a:solidFill>
                  <a:prstClr val="black"/>
                </a:solidFill>
              </a:rPr>
              <a:t> </a:t>
            </a:r>
            <a:r>
              <a:rPr lang="en-US" sz="3550" dirty="0" err="1">
                <a:solidFill>
                  <a:prstClr val="black"/>
                </a:solidFill>
              </a:rPr>
              <a:t>buồn</a:t>
            </a:r>
            <a:r>
              <a:rPr lang="en-US" sz="3550" dirty="0">
                <a:solidFill>
                  <a:prstClr val="black"/>
                </a:solidFill>
              </a:rPr>
              <a:t> </a:t>
            </a:r>
            <a:r>
              <a:rPr lang="en-US" sz="3550" dirty="0" err="1">
                <a:solidFill>
                  <a:prstClr val="black"/>
                </a:solidFill>
              </a:rPr>
              <a:t>hơn</a:t>
            </a:r>
            <a:r>
              <a:rPr lang="en-US" sz="3550" dirty="0">
                <a:solidFill>
                  <a:prstClr val="black"/>
                </a:solidFill>
              </a:rPr>
              <a:t>, </a:t>
            </a:r>
            <a:r>
              <a:rPr lang="en-US" sz="3550" dirty="0" err="1">
                <a:solidFill>
                  <a:prstClr val="black"/>
                </a:solidFill>
              </a:rPr>
              <a:t>nhưng</a:t>
            </a:r>
            <a:r>
              <a:rPr lang="en-US" sz="3550" dirty="0">
                <a:solidFill>
                  <a:prstClr val="black"/>
                </a:solidFill>
              </a:rPr>
              <a:t> </a:t>
            </a:r>
            <a:r>
              <a:rPr lang="en-US" sz="3550" dirty="0" err="1">
                <a:solidFill>
                  <a:prstClr val="black"/>
                </a:solidFill>
              </a:rPr>
              <a:t>người</a:t>
            </a:r>
            <a:r>
              <a:rPr lang="en-US" sz="3550" dirty="0">
                <a:solidFill>
                  <a:prstClr val="black"/>
                </a:solidFill>
              </a:rPr>
              <a:t> </a:t>
            </a:r>
            <a:r>
              <a:rPr lang="en-US" sz="3550" dirty="0" err="1">
                <a:solidFill>
                  <a:prstClr val="black"/>
                </a:solidFill>
              </a:rPr>
              <a:t>khác</a:t>
            </a:r>
            <a:r>
              <a:rPr lang="en-US" sz="3550" dirty="0">
                <a:solidFill>
                  <a:prstClr val="black"/>
                </a:solidFill>
              </a:rPr>
              <a:t> </a:t>
            </a:r>
            <a:r>
              <a:rPr lang="en-US" sz="3550" dirty="0" err="1">
                <a:solidFill>
                  <a:prstClr val="black"/>
                </a:solidFill>
              </a:rPr>
              <a:t>lại</a:t>
            </a:r>
            <a:r>
              <a:rPr lang="en-US" sz="3550" dirty="0">
                <a:solidFill>
                  <a:prstClr val="black"/>
                </a:solidFill>
              </a:rPr>
              <a:t> </a:t>
            </a:r>
            <a:r>
              <a:rPr lang="en-US" sz="3550" dirty="0" err="1">
                <a:solidFill>
                  <a:prstClr val="black"/>
                </a:solidFill>
              </a:rPr>
              <a:t>vui</a:t>
            </a:r>
            <a:r>
              <a:rPr lang="en-US" sz="3550" dirty="0">
                <a:solidFill>
                  <a:prstClr val="black"/>
                </a:solidFill>
              </a:rPr>
              <a:t> </a:t>
            </a:r>
            <a:r>
              <a:rPr lang="en-US" sz="3550" dirty="0" err="1">
                <a:solidFill>
                  <a:prstClr val="black"/>
                </a:solidFill>
              </a:rPr>
              <a:t>hơn</a:t>
            </a:r>
            <a:r>
              <a:rPr lang="en-US" sz="3550" dirty="0">
                <a:solidFill>
                  <a:prstClr val="black"/>
                </a:solidFill>
              </a:rPr>
              <a:t>”.</a:t>
            </a:r>
          </a:p>
          <a:p>
            <a:pPr algn="just"/>
            <a:r>
              <a:rPr lang="en-US" sz="3550" dirty="0" smtClean="0">
                <a:solidFill>
                  <a:prstClr val="black"/>
                </a:solidFill>
              </a:rPr>
              <a:t> </a:t>
            </a:r>
            <a:endParaRPr lang="en-US" sz="3600" dirty="0">
              <a:solidFill>
                <a:prstClr val="black"/>
              </a:solidFill>
            </a:endParaRPr>
          </a:p>
        </p:txBody>
      </p:sp>
    </p:spTree>
    <p:extLst>
      <p:ext uri="{BB962C8B-B14F-4D97-AF65-F5344CB8AC3E}">
        <p14:creationId xmlns:p14="http://schemas.microsoft.com/office/powerpoint/2010/main" val="38498961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8384" y="602314"/>
            <a:ext cx="17368615" cy="10479792"/>
          </a:xfrm>
          <a:prstGeom prst="rect">
            <a:avLst/>
          </a:prstGeom>
        </p:spPr>
        <p:txBody>
          <a:bodyPr wrap="square">
            <a:spAutoFit/>
          </a:bodyPr>
          <a:lstStyle/>
          <a:p>
            <a:pPr algn="just"/>
            <a:r>
              <a:rPr lang="en-US" sz="3600" dirty="0">
                <a:solidFill>
                  <a:prstClr val="black"/>
                </a:solidFill>
              </a:rPr>
              <a:t>	</a:t>
            </a:r>
            <a:r>
              <a:rPr lang="en-US" sz="3600" dirty="0" err="1" smtClean="0">
                <a:solidFill>
                  <a:prstClr val="black"/>
                </a:solidFill>
              </a:rPr>
              <a:t>Nhiều</a:t>
            </a:r>
            <a:r>
              <a:rPr lang="en-US" sz="3600" dirty="0" smtClean="0">
                <a:solidFill>
                  <a:prstClr val="black"/>
                </a:solidFill>
              </a:rPr>
              <a:t> </a:t>
            </a:r>
            <a:r>
              <a:rPr lang="en-US" sz="3600" dirty="0" err="1" smtClean="0">
                <a:solidFill>
                  <a:prstClr val="black"/>
                </a:solidFill>
              </a:rPr>
              <a:t>truyện</a:t>
            </a:r>
            <a:r>
              <a:rPr lang="en-US" sz="3600" dirty="0" smtClean="0">
                <a:solidFill>
                  <a:prstClr val="black"/>
                </a:solidFill>
              </a:rPr>
              <a:t> </a:t>
            </a:r>
            <a:r>
              <a:rPr lang="en-US" sz="3600" dirty="0" err="1" smtClean="0">
                <a:solidFill>
                  <a:prstClr val="black"/>
                </a:solidFill>
              </a:rPr>
              <a:t>trong</a:t>
            </a:r>
            <a:r>
              <a:rPr lang="en-US" sz="3600" dirty="0" smtClean="0">
                <a:solidFill>
                  <a:prstClr val="black"/>
                </a:solidFill>
              </a:rPr>
              <a:t> </a:t>
            </a:r>
            <a:r>
              <a:rPr lang="en-US" sz="3550" dirty="0" smtClean="0">
                <a:solidFill>
                  <a:prstClr val="black"/>
                </a:solidFill>
              </a:rPr>
              <a:t>“</a:t>
            </a:r>
            <a:r>
              <a:rPr lang="en-US" sz="3550" i="1" dirty="0" err="1">
                <a:solidFill>
                  <a:prstClr val="black"/>
                </a:solidFill>
              </a:rPr>
              <a:t>Vừa</a:t>
            </a:r>
            <a:r>
              <a:rPr lang="en-US" sz="3550" i="1" dirty="0">
                <a:solidFill>
                  <a:prstClr val="black"/>
                </a:solidFill>
              </a:rPr>
              <a:t> </a:t>
            </a:r>
            <a:r>
              <a:rPr lang="en-US" sz="3550" i="1" dirty="0" err="1">
                <a:solidFill>
                  <a:prstClr val="black"/>
                </a:solidFill>
              </a:rPr>
              <a:t>nhắm</a:t>
            </a:r>
            <a:r>
              <a:rPr lang="en-US" sz="3550" i="1" dirty="0">
                <a:solidFill>
                  <a:prstClr val="black"/>
                </a:solidFill>
              </a:rPr>
              <a:t> </a:t>
            </a:r>
            <a:r>
              <a:rPr lang="en-US" sz="3550" i="1" dirty="0" err="1">
                <a:solidFill>
                  <a:prstClr val="black"/>
                </a:solidFill>
              </a:rPr>
              <a:t>mắt</a:t>
            </a:r>
            <a:r>
              <a:rPr lang="en-US" sz="3550" i="1" dirty="0">
                <a:solidFill>
                  <a:prstClr val="black"/>
                </a:solidFill>
              </a:rPr>
              <a:t> </a:t>
            </a:r>
            <a:r>
              <a:rPr lang="en-US" sz="3550" i="1" dirty="0" err="1">
                <a:solidFill>
                  <a:prstClr val="black"/>
                </a:solidFill>
              </a:rPr>
              <a:t>vừa</a:t>
            </a:r>
            <a:r>
              <a:rPr lang="en-US" sz="3550" i="1" dirty="0">
                <a:solidFill>
                  <a:prstClr val="black"/>
                </a:solidFill>
              </a:rPr>
              <a:t> </a:t>
            </a:r>
            <a:r>
              <a:rPr lang="en-US" sz="3550" i="1" dirty="0" err="1">
                <a:solidFill>
                  <a:prstClr val="black"/>
                </a:solidFill>
              </a:rPr>
              <a:t>mở</a:t>
            </a:r>
            <a:r>
              <a:rPr lang="en-US" sz="3550" i="1" dirty="0">
                <a:solidFill>
                  <a:prstClr val="black"/>
                </a:solidFill>
              </a:rPr>
              <a:t> </a:t>
            </a:r>
            <a:r>
              <a:rPr lang="en-US" sz="3550" i="1" dirty="0" err="1">
                <a:solidFill>
                  <a:prstClr val="black"/>
                </a:solidFill>
              </a:rPr>
              <a:t>cửa</a:t>
            </a:r>
            <a:r>
              <a:rPr lang="en-US" sz="3550" i="1" dirty="0">
                <a:solidFill>
                  <a:prstClr val="black"/>
                </a:solidFill>
              </a:rPr>
              <a:t> </a:t>
            </a:r>
            <a:r>
              <a:rPr lang="en-US" sz="3550" i="1" dirty="0" err="1" smtClean="0">
                <a:solidFill>
                  <a:prstClr val="black"/>
                </a:solidFill>
              </a:rPr>
              <a:t>sổ</a:t>
            </a:r>
            <a:r>
              <a:rPr lang="en-US" sz="3550" dirty="0" smtClean="0">
                <a:solidFill>
                  <a:prstClr val="black"/>
                </a:solidFill>
              </a:rPr>
              <a:t>” </a:t>
            </a:r>
            <a:r>
              <a:rPr lang="en-US" sz="3550" dirty="0" err="1" smtClean="0">
                <a:solidFill>
                  <a:prstClr val="black"/>
                </a:solidFill>
              </a:rPr>
              <a:t>không</a:t>
            </a:r>
            <a:r>
              <a:rPr lang="en-US" sz="3550" dirty="0" smtClean="0">
                <a:solidFill>
                  <a:prstClr val="black"/>
                </a:solidFill>
              </a:rPr>
              <a:t> </a:t>
            </a:r>
            <a:r>
              <a:rPr lang="en-US" sz="3550" dirty="0" err="1" smtClean="0">
                <a:solidFill>
                  <a:prstClr val="black"/>
                </a:solidFill>
              </a:rPr>
              <a:t>có</a:t>
            </a:r>
            <a:r>
              <a:rPr lang="en-US" sz="3550" dirty="0" smtClean="0">
                <a:solidFill>
                  <a:prstClr val="black"/>
                </a:solidFill>
              </a:rPr>
              <a:t> </a:t>
            </a:r>
            <a:r>
              <a:rPr lang="en-US" sz="3550" dirty="0" err="1" smtClean="0">
                <a:solidFill>
                  <a:prstClr val="black"/>
                </a:solidFill>
              </a:rPr>
              <a:t>cốt</a:t>
            </a:r>
            <a:r>
              <a:rPr lang="en-US" sz="3550" dirty="0" smtClean="0">
                <a:solidFill>
                  <a:prstClr val="black"/>
                </a:solidFill>
              </a:rPr>
              <a:t> </a:t>
            </a:r>
            <a:r>
              <a:rPr lang="en-US" sz="3550" dirty="0" err="1" smtClean="0">
                <a:solidFill>
                  <a:prstClr val="black"/>
                </a:solidFill>
              </a:rPr>
              <a:t>truyện</a:t>
            </a:r>
            <a:r>
              <a:rPr lang="en-US" sz="3550" dirty="0" smtClean="0">
                <a:solidFill>
                  <a:prstClr val="black"/>
                </a:solidFill>
              </a:rPr>
              <a:t> </a:t>
            </a:r>
            <a:r>
              <a:rPr lang="en-US" sz="3550" dirty="0" err="1" smtClean="0">
                <a:solidFill>
                  <a:prstClr val="black"/>
                </a:solidFill>
              </a:rPr>
              <a:t>rõ</a:t>
            </a:r>
            <a:r>
              <a:rPr lang="en-US" sz="3550" dirty="0" smtClean="0">
                <a:solidFill>
                  <a:prstClr val="black"/>
                </a:solidFill>
              </a:rPr>
              <a:t> </a:t>
            </a:r>
            <a:r>
              <a:rPr lang="en-US" sz="3550" dirty="0" err="1" smtClean="0">
                <a:solidFill>
                  <a:prstClr val="black"/>
                </a:solidFill>
              </a:rPr>
              <a:t>ràng</a:t>
            </a:r>
            <a:r>
              <a:rPr lang="en-US" sz="3550" dirty="0" smtClean="0">
                <a:solidFill>
                  <a:prstClr val="black"/>
                </a:solidFill>
              </a:rPr>
              <a:t>, </a:t>
            </a:r>
            <a:r>
              <a:rPr lang="en-US" sz="3550" dirty="0" err="1" smtClean="0">
                <a:solidFill>
                  <a:prstClr val="black"/>
                </a:solidFill>
              </a:rPr>
              <a:t>chỉ</a:t>
            </a:r>
            <a:r>
              <a:rPr lang="en-US" sz="3550" dirty="0" smtClean="0">
                <a:solidFill>
                  <a:prstClr val="black"/>
                </a:solidFill>
              </a:rPr>
              <a:t> </a:t>
            </a:r>
            <a:r>
              <a:rPr lang="en-US" sz="3550" dirty="0" err="1" smtClean="0">
                <a:solidFill>
                  <a:prstClr val="black"/>
                </a:solidFill>
              </a:rPr>
              <a:t>là</a:t>
            </a:r>
            <a:r>
              <a:rPr lang="en-US" sz="3550" dirty="0" smtClean="0">
                <a:solidFill>
                  <a:prstClr val="black"/>
                </a:solidFill>
              </a:rPr>
              <a:t> </a:t>
            </a:r>
            <a:r>
              <a:rPr lang="en-US" sz="3550" dirty="0" err="1" smtClean="0">
                <a:solidFill>
                  <a:prstClr val="black"/>
                </a:solidFill>
              </a:rPr>
              <a:t>những</a:t>
            </a:r>
            <a:r>
              <a:rPr lang="en-US" sz="3550" dirty="0" smtClean="0">
                <a:solidFill>
                  <a:prstClr val="black"/>
                </a:solidFill>
              </a:rPr>
              <a:t> </a:t>
            </a:r>
            <a:r>
              <a:rPr lang="en-US" sz="3550" dirty="0" err="1" smtClean="0">
                <a:solidFill>
                  <a:prstClr val="black"/>
                </a:solidFill>
              </a:rPr>
              <a:t>chuyện</a:t>
            </a:r>
            <a:r>
              <a:rPr lang="en-US" sz="3550" dirty="0" smtClean="0">
                <a:solidFill>
                  <a:prstClr val="black"/>
                </a:solidFill>
              </a:rPr>
              <a:t> </a:t>
            </a:r>
            <a:r>
              <a:rPr lang="en-US" sz="3550" dirty="0" err="1" smtClean="0">
                <a:solidFill>
                  <a:prstClr val="black"/>
                </a:solidFill>
              </a:rPr>
              <a:t>vụn</a:t>
            </a:r>
            <a:r>
              <a:rPr lang="en-US" sz="3550" dirty="0" smtClean="0">
                <a:solidFill>
                  <a:prstClr val="black"/>
                </a:solidFill>
              </a:rPr>
              <a:t> </a:t>
            </a:r>
            <a:r>
              <a:rPr lang="en-US" sz="3550" dirty="0" err="1" smtClean="0">
                <a:solidFill>
                  <a:prstClr val="black"/>
                </a:solidFill>
              </a:rPr>
              <a:t>vặt</a:t>
            </a:r>
            <a:r>
              <a:rPr lang="en-US" sz="3550" dirty="0" smtClean="0">
                <a:solidFill>
                  <a:prstClr val="black"/>
                </a:solidFill>
              </a:rPr>
              <a:t> </a:t>
            </a:r>
            <a:r>
              <a:rPr lang="en-US" sz="3550" dirty="0" err="1" smtClean="0">
                <a:solidFill>
                  <a:prstClr val="black"/>
                </a:solidFill>
              </a:rPr>
              <a:t>thường</a:t>
            </a:r>
            <a:r>
              <a:rPr lang="en-US" sz="3550" dirty="0" smtClean="0">
                <a:solidFill>
                  <a:prstClr val="black"/>
                </a:solidFill>
              </a:rPr>
              <a:t> </a:t>
            </a:r>
            <a:r>
              <a:rPr lang="en-US" sz="3550" dirty="0" err="1" smtClean="0">
                <a:solidFill>
                  <a:prstClr val="black"/>
                </a:solidFill>
              </a:rPr>
              <a:t>ngày</a:t>
            </a:r>
            <a:r>
              <a:rPr lang="en-US" sz="3550" dirty="0" smtClean="0">
                <a:solidFill>
                  <a:prstClr val="black"/>
                </a:solidFill>
              </a:rPr>
              <a:t>, </a:t>
            </a:r>
            <a:r>
              <a:rPr lang="en-US" sz="3550" dirty="0" err="1" smtClean="0">
                <a:solidFill>
                  <a:prstClr val="black"/>
                </a:solidFill>
              </a:rPr>
              <a:t>nhưng</a:t>
            </a:r>
            <a:r>
              <a:rPr lang="en-US" sz="3550" dirty="0" smtClean="0">
                <a:solidFill>
                  <a:prstClr val="black"/>
                </a:solidFill>
              </a:rPr>
              <a:t> </a:t>
            </a:r>
            <a:r>
              <a:rPr lang="en-US" sz="3550" dirty="0" err="1" smtClean="0">
                <a:solidFill>
                  <a:prstClr val="black"/>
                </a:solidFill>
              </a:rPr>
              <a:t>vẫn</a:t>
            </a:r>
            <a:r>
              <a:rPr lang="en-US" sz="3550" dirty="0" smtClean="0">
                <a:solidFill>
                  <a:prstClr val="black"/>
                </a:solidFill>
              </a:rPr>
              <a:t> </a:t>
            </a:r>
            <a:r>
              <a:rPr lang="en-US" sz="3550" dirty="0" err="1" smtClean="0">
                <a:solidFill>
                  <a:prstClr val="black"/>
                </a:solidFill>
              </a:rPr>
              <a:t>hết</a:t>
            </a:r>
            <a:r>
              <a:rPr lang="en-US" sz="3550" dirty="0" smtClean="0">
                <a:solidFill>
                  <a:prstClr val="black"/>
                </a:solidFill>
              </a:rPr>
              <a:t> </a:t>
            </a:r>
            <a:r>
              <a:rPr lang="en-US" sz="3550" dirty="0" err="1" smtClean="0">
                <a:solidFill>
                  <a:prstClr val="black"/>
                </a:solidFill>
              </a:rPr>
              <a:t>sức</a:t>
            </a:r>
            <a:r>
              <a:rPr lang="en-US" sz="3550" dirty="0" smtClean="0">
                <a:solidFill>
                  <a:prstClr val="black"/>
                </a:solidFill>
              </a:rPr>
              <a:t> </a:t>
            </a:r>
            <a:r>
              <a:rPr lang="en-US" sz="3550" dirty="0" err="1" smtClean="0">
                <a:solidFill>
                  <a:prstClr val="black"/>
                </a:solidFill>
              </a:rPr>
              <a:t>hấp</a:t>
            </a:r>
            <a:r>
              <a:rPr lang="en-US" sz="3550" dirty="0" smtClean="0">
                <a:solidFill>
                  <a:prstClr val="black"/>
                </a:solidFill>
              </a:rPr>
              <a:t> </a:t>
            </a:r>
            <a:r>
              <a:rPr lang="en-US" sz="3550" dirty="0" err="1" smtClean="0">
                <a:solidFill>
                  <a:prstClr val="black"/>
                </a:solidFill>
              </a:rPr>
              <a:t>dẫn</a:t>
            </a:r>
            <a:r>
              <a:rPr lang="en-US" sz="3550" dirty="0" smtClean="0">
                <a:solidFill>
                  <a:prstClr val="black"/>
                </a:solidFill>
              </a:rPr>
              <a:t>. </a:t>
            </a:r>
            <a:r>
              <a:rPr lang="en-US" sz="3550" dirty="0" err="1" smtClean="0">
                <a:solidFill>
                  <a:prstClr val="black"/>
                </a:solidFill>
              </a:rPr>
              <a:t>Bởi</a:t>
            </a:r>
            <a:r>
              <a:rPr lang="en-US" sz="3550" dirty="0" smtClean="0">
                <a:solidFill>
                  <a:prstClr val="black"/>
                </a:solidFill>
              </a:rPr>
              <a:t> </a:t>
            </a:r>
            <a:r>
              <a:rPr lang="en-US" sz="3550" dirty="0" err="1" smtClean="0">
                <a:solidFill>
                  <a:prstClr val="black"/>
                </a:solidFill>
              </a:rPr>
              <a:t>vì</a:t>
            </a:r>
            <a:r>
              <a:rPr lang="en-US" sz="3550" dirty="0" smtClean="0">
                <a:solidFill>
                  <a:prstClr val="black"/>
                </a:solidFill>
              </a:rPr>
              <a:t> </a:t>
            </a:r>
            <a:r>
              <a:rPr lang="en-US" sz="3550" dirty="0" err="1" smtClean="0">
                <a:solidFill>
                  <a:prstClr val="black"/>
                </a:solidFill>
              </a:rPr>
              <a:t>đằng</a:t>
            </a:r>
            <a:r>
              <a:rPr lang="en-US" sz="3550" dirty="0" smtClean="0">
                <a:solidFill>
                  <a:prstClr val="black"/>
                </a:solidFill>
              </a:rPr>
              <a:t> </a:t>
            </a:r>
            <a:r>
              <a:rPr lang="en-US" sz="3550" dirty="0" err="1" smtClean="0">
                <a:solidFill>
                  <a:prstClr val="black"/>
                </a:solidFill>
              </a:rPr>
              <a:t>sau</a:t>
            </a:r>
            <a:r>
              <a:rPr lang="en-US" sz="3550" dirty="0" smtClean="0">
                <a:solidFill>
                  <a:prstClr val="black"/>
                </a:solidFill>
              </a:rPr>
              <a:t> </a:t>
            </a:r>
            <a:r>
              <a:rPr lang="en-US" sz="3550" dirty="0" err="1" smtClean="0">
                <a:solidFill>
                  <a:prstClr val="black"/>
                </a:solidFill>
              </a:rPr>
              <a:t>các</a:t>
            </a:r>
            <a:r>
              <a:rPr lang="en-US" sz="3550" dirty="0" smtClean="0">
                <a:solidFill>
                  <a:prstClr val="black"/>
                </a:solidFill>
              </a:rPr>
              <a:t> </a:t>
            </a:r>
            <a:r>
              <a:rPr lang="en-US" sz="3550" dirty="0" err="1" smtClean="0">
                <a:solidFill>
                  <a:prstClr val="black"/>
                </a:solidFill>
              </a:rPr>
              <a:t>câu</a:t>
            </a:r>
            <a:r>
              <a:rPr lang="en-US" sz="3550" dirty="0" smtClean="0">
                <a:solidFill>
                  <a:prstClr val="black"/>
                </a:solidFill>
              </a:rPr>
              <a:t> </a:t>
            </a:r>
            <a:r>
              <a:rPr lang="en-US" sz="3550" dirty="0" err="1" smtClean="0">
                <a:solidFill>
                  <a:prstClr val="black"/>
                </a:solidFill>
              </a:rPr>
              <a:t>chuyện</a:t>
            </a:r>
            <a:r>
              <a:rPr lang="en-US" sz="3550" dirty="0" smtClean="0">
                <a:solidFill>
                  <a:prstClr val="black"/>
                </a:solidFill>
              </a:rPr>
              <a:t> </a:t>
            </a:r>
            <a:r>
              <a:rPr lang="en-US" sz="3550" dirty="0" err="1" smtClean="0">
                <a:solidFill>
                  <a:prstClr val="black"/>
                </a:solidFill>
              </a:rPr>
              <a:t>vụn</a:t>
            </a:r>
            <a:r>
              <a:rPr lang="en-US" sz="3550" dirty="0" smtClean="0">
                <a:solidFill>
                  <a:prstClr val="black"/>
                </a:solidFill>
              </a:rPr>
              <a:t> </a:t>
            </a:r>
            <a:r>
              <a:rPr lang="en-US" sz="3550" dirty="0" err="1" smtClean="0">
                <a:solidFill>
                  <a:prstClr val="black"/>
                </a:solidFill>
              </a:rPr>
              <a:t>vặt</a:t>
            </a:r>
            <a:r>
              <a:rPr lang="en-US" sz="3550" dirty="0" smtClean="0">
                <a:solidFill>
                  <a:prstClr val="black"/>
                </a:solidFill>
              </a:rPr>
              <a:t> </a:t>
            </a:r>
            <a:r>
              <a:rPr lang="en-US" sz="3550" dirty="0" err="1" smtClean="0">
                <a:solidFill>
                  <a:prstClr val="black"/>
                </a:solidFill>
              </a:rPr>
              <a:t>thường</a:t>
            </a:r>
            <a:r>
              <a:rPr lang="en-US" sz="3550" dirty="0" smtClean="0">
                <a:solidFill>
                  <a:prstClr val="black"/>
                </a:solidFill>
              </a:rPr>
              <a:t> </a:t>
            </a:r>
            <a:r>
              <a:rPr lang="en-US" sz="3550" dirty="0" err="1" smtClean="0">
                <a:solidFill>
                  <a:prstClr val="black"/>
                </a:solidFill>
              </a:rPr>
              <a:t>ngày</a:t>
            </a:r>
            <a:r>
              <a:rPr lang="en-US" sz="3550" dirty="0" smtClean="0">
                <a:solidFill>
                  <a:prstClr val="black"/>
                </a:solidFill>
              </a:rPr>
              <a:t>, </a:t>
            </a:r>
            <a:r>
              <a:rPr lang="en-US" sz="3550" dirty="0" err="1" smtClean="0">
                <a:solidFill>
                  <a:prstClr val="black"/>
                </a:solidFill>
              </a:rPr>
              <a:t>nhưng</a:t>
            </a:r>
            <a:r>
              <a:rPr lang="en-US" sz="3550" dirty="0" smtClean="0">
                <a:solidFill>
                  <a:prstClr val="black"/>
                </a:solidFill>
              </a:rPr>
              <a:t> </a:t>
            </a:r>
            <a:r>
              <a:rPr lang="en-US" sz="3550" dirty="0" err="1" smtClean="0">
                <a:solidFill>
                  <a:prstClr val="black"/>
                </a:solidFill>
              </a:rPr>
              <a:t>vẫn</a:t>
            </a:r>
            <a:r>
              <a:rPr lang="en-US" sz="3550" dirty="0" smtClean="0">
                <a:solidFill>
                  <a:prstClr val="black"/>
                </a:solidFill>
              </a:rPr>
              <a:t> </a:t>
            </a:r>
            <a:r>
              <a:rPr lang="en-US" sz="3550" dirty="0" err="1" smtClean="0">
                <a:solidFill>
                  <a:prstClr val="black"/>
                </a:solidFill>
              </a:rPr>
              <a:t>hết</a:t>
            </a:r>
            <a:r>
              <a:rPr lang="en-US" sz="3550" dirty="0" smtClean="0">
                <a:solidFill>
                  <a:prstClr val="black"/>
                </a:solidFill>
              </a:rPr>
              <a:t> </a:t>
            </a:r>
            <a:r>
              <a:rPr lang="en-US" sz="3550" dirty="0" err="1" smtClean="0">
                <a:solidFill>
                  <a:prstClr val="black"/>
                </a:solidFill>
              </a:rPr>
              <a:t>sức</a:t>
            </a:r>
            <a:r>
              <a:rPr lang="en-US" sz="3550" dirty="0" smtClean="0">
                <a:solidFill>
                  <a:prstClr val="black"/>
                </a:solidFill>
              </a:rPr>
              <a:t> </a:t>
            </a:r>
            <a:r>
              <a:rPr lang="en-US" sz="3550" dirty="0" err="1" smtClean="0">
                <a:solidFill>
                  <a:prstClr val="black"/>
                </a:solidFill>
              </a:rPr>
              <a:t>hấp</a:t>
            </a:r>
            <a:r>
              <a:rPr lang="en-US" sz="3550" dirty="0" smtClean="0">
                <a:solidFill>
                  <a:prstClr val="black"/>
                </a:solidFill>
              </a:rPr>
              <a:t> </a:t>
            </a:r>
            <a:r>
              <a:rPr lang="en-US" sz="3550" dirty="0" err="1" smtClean="0">
                <a:solidFill>
                  <a:prstClr val="black"/>
                </a:solidFill>
              </a:rPr>
              <a:t>dẫn</a:t>
            </a:r>
            <a:r>
              <a:rPr lang="en-US" sz="3550" dirty="0" smtClean="0">
                <a:solidFill>
                  <a:prstClr val="black"/>
                </a:solidFill>
              </a:rPr>
              <a:t>. </a:t>
            </a:r>
            <a:r>
              <a:rPr lang="en-US" sz="3550" dirty="0" err="1" smtClean="0">
                <a:solidFill>
                  <a:prstClr val="black"/>
                </a:solidFill>
              </a:rPr>
              <a:t>Bởi</a:t>
            </a:r>
            <a:r>
              <a:rPr lang="en-US" sz="3550" dirty="0" smtClean="0">
                <a:solidFill>
                  <a:prstClr val="black"/>
                </a:solidFill>
              </a:rPr>
              <a:t> </a:t>
            </a:r>
            <a:r>
              <a:rPr lang="en-US" sz="3550" dirty="0" err="1" smtClean="0">
                <a:solidFill>
                  <a:prstClr val="black"/>
                </a:solidFill>
              </a:rPr>
              <a:t>vì</a:t>
            </a:r>
            <a:r>
              <a:rPr lang="en-US" sz="3550" dirty="0" smtClean="0">
                <a:solidFill>
                  <a:prstClr val="black"/>
                </a:solidFill>
              </a:rPr>
              <a:t> </a:t>
            </a:r>
            <a:r>
              <a:rPr lang="en-US" sz="3550" dirty="0" err="1" smtClean="0">
                <a:solidFill>
                  <a:prstClr val="black"/>
                </a:solidFill>
              </a:rPr>
              <a:t>đằng</a:t>
            </a:r>
            <a:r>
              <a:rPr lang="en-US" sz="3550" dirty="0" smtClean="0">
                <a:solidFill>
                  <a:prstClr val="black"/>
                </a:solidFill>
              </a:rPr>
              <a:t> </a:t>
            </a:r>
            <a:r>
              <a:rPr lang="en-US" sz="3550" dirty="0" err="1" smtClean="0">
                <a:solidFill>
                  <a:prstClr val="black"/>
                </a:solidFill>
              </a:rPr>
              <a:t>sau</a:t>
            </a:r>
            <a:r>
              <a:rPr lang="en-US" sz="3550" dirty="0" smtClean="0">
                <a:solidFill>
                  <a:prstClr val="black"/>
                </a:solidFill>
              </a:rPr>
              <a:t> </a:t>
            </a:r>
            <a:r>
              <a:rPr lang="en-US" sz="3550" dirty="0" err="1" smtClean="0">
                <a:solidFill>
                  <a:prstClr val="black"/>
                </a:solidFill>
              </a:rPr>
              <a:t>các</a:t>
            </a:r>
            <a:r>
              <a:rPr lang="en-US" sz="3550" dirty="0" smtClean="0">
                <a:solidFill>
                  <a:prstClr val="black"/>
                </a:solidFill>
              </a:rPr>
              <a:t> </a:t>
            </a:r>
            <a:r>
              <a:rPr lang="en-US" sz="3550" dirty="0" err="1" smtClean="0">
                <a:solidFill>
                  <a:prstClr val="black"/>
                </a:solidFill>
              </a:rPr>
              <a:t>câu</a:t>
            </a:r>
            <a:r>
              <a:rPr lang="en-US" sz="3550" dirty="0" smtClean="0">
                <a:solidFill>
                  <a:prstClr val="black"/>
                </a:solidFill>
              </a:rPr>
              <a:t> </a:t>
            </a:r>
            <a:r>
              <a:rPr lang="en-US" sz="3550" dirty="0" err="1" smtClean="0">
                <a:solidFill>
                  <a:prstClr val="black"/>
                </a:solidFill>
              </a:rPr>
              <a:t>chuyện</a:t>
            </a:r>
            <a:r>
              <a:rPr lang="en-US" sz="3550" dirty="0" smtClean="0">
                <a:solidFill>
                  <a:prstClr val="black"/>
                </a:solidFill>
              </a:rPr>
              <a:t> </a:t>
            </a:r>
            <a:r>
              <a:rPr lang="en-US" sz="3550" dirty="0" err="1" smtClean="0">
                <a:solidFill>
                  <a:prstClr val="black"/>
                </a:solidFill>
              </a:rPr>
              <a:t>bình</a:t>
            </a:r>
            <a:r>
              <a:rPr lang="en-US" sz="3550" dirty="0" smtClean="0">
                <a:solidFill>
                  <a:prstClr val="black"/>
                </a:solidFill>
              </a:rPr>
              <a:t> </a:t>
            </a:r>
            <a:r>
              <a:rPr lang="en-US" sz="3550" dirty="0" err="1" smtClean="0">
                <a:solidFill>
                  <a:prstClr val="black"/>
                </a:solidFill>
              </a:rPr>
              <a:t>dị</a:t>
            </a:r>
            <a:r>
              <a:rPr lang="en-US" sz="3550" dirty="0" smtClean="0">
                <a:solidFill>
                  <a:prstClr val="black"/>
                </a:solidFill>
              </a:rPr>
              <a:t> </a:t>
            </a:r>
            <a:r>
              <a:rPr lang="en-US" sz="3550" dirty="0" err="1" smtClean="0">
                <a:solidFill>
                  <a:prstClr val="black"/>
                </a:solidFill>
              </a:rPr>
              <a:t>ấy</a:t>
            </a:r>
            <a:r>
              <a:rPr lang="en-US" sz="3550" dirty="0" smtClean="0">
                <a:solidFill>
                  <a:prstClr val="black"/>
                </a:solidFill>
              </a:rPr>
              <a:t> </a:t>
            </a:r>
            <a:r>
              <a:rPr lang="en-US" sz="3550" dirty="0" err="1" smtClean="0">
                <a:solidFill>
                  <a:prstClr val="black"/>
                </a:solidFill>
              </a:rPr>
              <a:t>lại</a:t>
            </a:r>
            <a:r>
              <a:rPr lang="en-US" sz="3550" dirty="0" smtClean="0">
                <a:solidFill>
                  <a:prstClr val="black"/>
                </a:solidFill>
              </a:rPr>
              <a:t> </a:t>
            </a:r>
            <a:r>
              <a:rPr lang="en-US" sz="3550" dirty="0" err="1" smtClean="0">
                <a:solidFill>
                  <a:prstClr val="black"/>
                </a:solidFill>
              </a:rPr>
              <a:t>ẩn</a:t>
            </a:r>
            <a:r>
              <a:rPr lang="en-US" sz="3550" dirty="0" smtClean="0">
                <a:solidFill>
                  <a:prstClr val="black"/>
                </a:solidFill>
              </a:rPr>
              <a:t> </a:t>
            </a:r>
            <a:r>
              <a:rPr lang="en-US" sz="3550" dirty="0" err="1" smtClean="0">
                <a:solidFill>
                  <a:prstClr val="black"/>
                </a:solidFill>
              </a:rPr>
              <a:t>chứa</a:t>
            </a:r>
            <a:r>
              <a:rPr lang="en-US" sz="3550" dirty="0" smtClean="0">
                <a:solidFill>
                  <a:prstClr val="black"/>
                </a:solidFill>
              </a:rPr>
              <a:t> </a:t>
            </a:r>
            <a:r>
              <a:rPr lang="en-US" sz="3550" dirty="0" err="1" smtClean="0">
                <a:solidFill>
                  <a:prstClr val="black"/>
                </a:solidFill>
              </a:rPr>
              <a:t>những</a:t>
            </a:r>
            <a:r>
              <a:rPr lang="en-US" sz="3550" dirty="0" smtClean="0">
                <a:solidFill>
                  <a:prstClr val="black"/>
                </a:solidFill>
              </a:rPr>
              <a:t> </a:t>
            </a:r>
            <a:r>
              <a:rPr lang="en-US" sz="3550" dirty="0" err="1" smtClean="0">
                <a:solidFill>
                  <a:prstClr val="black"/>
                </a:solidFill>
              </a:rPr>
              <a:t>suy</a:t>
            </a:r>
            <a:r>
              <a:rPr lang="en-US" sz="3550" dirty="0" smtClean="0">
                <a:solidFill>
                  <a:prstClr val="black"/>
                </a:solidFill>
              </a:rPr>
              <a:t> </a:t>
            </a:r>
            <a:r>
              <a:rPr lang="en-US" sz="3550" dirty="0" err="1" smtClean="0">
                <a:solidFill>
                  <a:prstClr val="black"/>
                </a:solidFill>
              </a:rPr>
              <a:t>ngẫm</a:t>
            </a:r>
            <a:r>
              <a:rPr lang="en-US" sz="3550" dirty="0" smtClean="0">
                <a:solidFill>
                  <a:prstClr val="black"/>
                </a:solidFill>
              </a:rPr>
              <a:t> </a:t>
            </a:r>
            <a:r>
              <a:rPr lang="en-US" sz="3550" dirty="0" err="1" smtClean="0">
                <a:solidFill>
                  <a:prstClr val="black"/>
                </a:solidFill>
              </a:rPr>
              <a:t>thấm</a:t>
            </a:r>
            <a:r>
              <a:rPr lang="en-US" sz="3550" dirty="0" smtClean="0">
                <a:solidFill>
                  <a:prstClr val="black"/>
                </a:solidFill>
              </a:rPr>
              <a:t> </a:t>
            </a:r>
            <a:r>
              <a:rPr lang="en-US" sz="3550" dirty="0" err="1" smtClean="0">
                <a:solidFill>
                  <a:prstClr val="black"/>
                </a:solidFill>
              </a:rPr>
              <a:t>thía</a:t>
            </a:r>
            <a:r>
              <a:rPr lang="en-US" sz="3550" dirty="0" smtClean="0">
                <a:solidFill>
                  <a:prstClr val="black"/>
                </a:solidFill>
              </a:rPr>
              <a:t> </a:t>
            </a:r>
            <a:r>
              <a:rPr lang="en-US" sz="3550" dirty="0" err="1" smtClean="0">
                <a:solidFill>
                  <a:prstClr val="black"/>
                </a:solidFill>
              </a:rPr>
              <a:t>về</a:t>
            </a:r>
            <a:r>
              <a:rPr lang="en-US" sz="3550" dirty="0" smtClean="0">
                <a:solidFill>
                  <a:prstClr val="black"/>
                </a:solidFill>
              </a:rPr>
              <a:t> </a:t>
            </a:r>
            <a:r>
              <a:rPr lang="en-US" sz="3550" dirty="0" err="1" smtClean="0">
                <a:solidFill>
                  <a:prstClr val="black"/>
                </a:solidFill>
              </a:rPr>
              <a:t>cuộc</a:t>
            </a:r>
            <a:r>
              <a:rPr lang="en-US" sz="3550" dirty="0" smtClean="0">
                <a:solidFill>
                  <a:prstClr val="black"/>
                </a:solidFill>
              </a:rPr>
              <a:t> </a:t>
            </a:r>
            <a:r>
              <a:rPr lang="en-US" sz="3550" dirty="0" err="1" smtClean="0">
                <a:solidFill>
                  <a:prstClr val="black"/>
                </a:solidFill>
              </a:rPr>
              <a:t>sống</a:t>
            </a:r>
            <a:r>
              <a:rPr lang="en-US" sz="3550" dirty="0" smtClean="0">
                <a:solidFill>
                  <a:prstClr val="black"/>
                </a:solidFill>
              </a:rPr>
              <a:t>. </a:t>
            </a:r>
            <a:r>
              <a:rPr lang="en-US" sz="3550" dirty="0" err="1">
                <a:solidFill>
                  <a:prstClr val="black"/>
                </a:solidFill>
              </a:rPr>
              <a:t>Chẳng</a:t>
            </a:r>
            <a:r>
              <a:rPr lang="en-US" sz="3550" dirty="0">
                <a:solidFill>
                  <a:prstClr val="black"/>
                </a:solidFill>
              </a:rPr>
              <a:t> </a:t>
            </a:r>
            <a:r>
              <a:rPr lang="en-US" sz="3550" dirty="0" err="1">
                <a:solidFill>
                  <a:prstClr val="black"/>
                </a:solidFill>
              </a:rPr>
              <a:t>hạn</a:t>
            </a:r>
            <a:r>
              <a:rPr lang="en-US" sz="3550" dirty="0">
                <a:solidFill>
                  <a:prstClr val="black"/>
                </a:solidFill>
              </a:rPr>
              <a:t>, </a:t>
            </a:r>
            <a:r>
              <a:rPr lang="en-US" sz="3550" dirty="0" err="1">
                <a:solidFill>
                  <a:prstClr val="black"/>
                </a:solidFill>
              </a:rPr>
              <a:t>truyện</a:t>
            </a:r>
            <a:r>
              <a:rPr lang="en-US" sz="3550" dirty="0">
                <a:solidFill>
                  <a:prstClr val="black"/>
                </a:solidFill>
              </a:rPr>
              <a:t> </a:t>
            </a:r>
            <a:r>
              <a:rPr lang="en-US" sz="3550" i="1" dirty="0" err="1">
                <a:solidFill>
                  <a:prstClr val="black"/>
                </a:solidFill>
              </a:rPr>
              <a:t>Ghét</a:t>
            </a:r>
            <a:r>
              <a:rPr lang="en-US" sz="3550" i="1" dirty="0">
                <a:solidFill>
                  <a:prstClr val="black"/>
                </a:solidFill>
              </a:rPr>
              <a:t> </a:t>
            </a:r>
            <a:r>
              <a:rPr lang="en-US" sz="3550" i="1" dirty="0" err="1">
                <a:solidFill>
                  <a:prstClr val="black"/>
                </a:solidFill>
              </a:rPr>
              <a:t>cái</a:t>
            </a:r>
            <a:r>
              <a:rPr lang="en-US" sz="3550" i="1" dirty="0">
                <a:solidFill>
                  <a:prstClr val="black"/>
                </a:solidFill>
              </a:rPr>
              <a:t> </a:t>
            </a:r>
            <a:r>
              <a:rPr lang="en-US" sz="3550" i="1" dirty="0" err="1">
                <a:solidFill>
                  <a:prstClr val="black"/>
                </a:solidFill>
              </a:rPr>
              <a:t>răng</a:t>
            </a:r>
            <a:r>
              <a:rPr lang="en-US" sz="3550" i="1" dirty="0">
                <a:solidFill>
                  <a:prstClr val="black"/>
                </a:solidFill>
              </a:rPr>
              <a:t> </a:t>
            </a:r>
            <a:r>
              <a:rPr lang="en-US" sz="3550" i="1" dirty="0" err="1">
                <a:solidFill>
                  <a:prstClr val="black"/>
                </a:solidFill>
              </a:rPr>
              <a:t>khểnh</a:t>
            </a:r>
            <a:r>
              <a:rPr lang="en-US" sz="3550" i="1" dirty="0">
                <a:solidFill>
                  <a:prstClr val="black"/>
                </a:solidFill>
              </a:rPr>
              <a:t> </a:t>
            </a:r>
            <a:r>
              <a:rPr lang="en-US" sz="3550" dirty="0" err="1">
                <a:solidFill>
                  <a:prstClr val="black"/>
                </a:solidFill>
              </a:rPr>
              <a:t>đem</a:t>
            </a:r>
            <a:r>
              <a:rPr lang="en-US" sz="3550" dirty="0">
                <a:solidFill>
                  <a:prstClr val="black"/>
                </a:solidFill>
              </a:rPr>
              <a:t> </a:t>
            </a:r>
            <a:r>
              <a:rPr lang="en-US" sz="3550" dirty="0" err="1">
                <a:solidFill>
                  <a:prstClr val="black"/>
                </a:solidFill>
              </a:rPr>
              <a:t>đến</a:t>
            </a:r>
            <a:r>
              <a:rPr lang="en-US" sz="3550" dirty="0">
                <a:solidFill>
                  <a:prstClr val="black"/>
                </a:solidFill>
              </a:rPr>
              <a:t> </a:t>
            </a:r>
            <a:r>
              <a:rPr lang="en-US" sz="3550" dirty="0" err="1">
                <a:solidFill>
                  <a:prstClr val="black"/>
                </a:solidFill>
              </a:rPr>
              <a:t>bài</a:t>
            </a:r>
            <a:r>
              <a:rPr lang="en-US" sz="3550" dirty="0">
                <a:solidFill>
                  <a:prstClr val="black"/>
                </a:solidFill>
              </a:rPr>
              <a:t> </a:t>
            </a:r>
            <a:r>
              <a:rPr lang="en-US" sz="3550" dirty="0" err="1">
                <a:solidFill>
                  <a:prstClr val="black"/>
                </a:solidFill>
              </a:rPr>
              <a:t>học</a:t>
            </a:r>
            <a:r>
              <a:rPr lang="en-US" sz="3550" dirty="0">
                <a:solidFill>
                  <a:prstClr val="black"/>
                </a:solidFill>
              </a:rPr>
              <a:t> </a:t>
            </a:r>
            <a:r>
              <a:rPr lang="en-US" sz="3550" dirty="0" err="1">
                <a:solidFill>
                  <a:prstClr val="black"/>
                </a:solidFill>
              </a:rPr>
              <a:t>hãy</a:t>
            </a:r>
            <a:r>
              <a:rPr lang="en-US" sz="3550" dirty="0">
                <a:solidFill>
                  <a:prstClr val="black"/>
                </a:solidFill>
              </a:rPr>
              <a:t> </a:t>
            </a:r>
            <a:r>
              <a:rPr lang="en-US" sz="3550" dirty="0" err="1">
                <a:solidFill>
                  <a:prstClr val="black"/>
                </a:solidFill>
              </a:rPr>
              <a:t>luôn</a:t>
            </a:r>
            <a:r>
              <a:rPr lang="en-US" sz="3550" dirty="0">
                <a:solidFill>
                  <a:prstClr val="black"/>
                </a:solidFill>
              </a:rPr>
              <a:t> </a:t>
            </a:r>
            <a:r>
              <a:rPr lang="en-US" sz="3550" dirty="0" err="1">
                <a:solidFill>
                  <a:prstClr val="black"/>
                </a:solidFill>
              </a:rPr>
              <a:t>tự</a:t>
            </a:r>
            <a:r>
              <a:rPr lang="en-US" sz="3550" dirty="0">
                <a:solidFill>
                  <a:prstClr val="black"/>
                </a:solidFill>
              </a:rPr>
              <a:t> </a:t>
            </a:r>
            <a:r>
              <a:rPr lang="en-US" sz="3550" dirty="0" err="1">
                <a:solidFill>
                  <a:prstClr val="black"/>
                </a:solidFill>
              </a:rPr>
              <a:t>hào</a:t>
            </a:r>
            <a:r>
              <a:rPr lang="en-US" sz="3550" dirty="0">
                <a:solidFill>
                  <a:prstClr val="black"/>
                </a:solidFill>
              </a:rPr>
              <a:t> </a:t>
            </a:r>
            <a:r>
              <a:rPr lang="en-US" sz="3550" dirty="0" err="1">
                <a:solidFill>
                  <a:prstClr val="black"/>
                </a:solidFill>
              </a:rPr>
              <a:t>về</a:t>
            </a:r>
            <a:r>
              <a:rPr lang="en-US" sz="3550" dirty="0">
                <a:solidFill>
                  <a:prstClr val="black"/>
                </a:solidFill>
              </a:rPr>
              <a:t> </a:t>
            </a:r>
            <a:r>
              <a:rPr lang="en-US" sz="3550" dirty="0" err="1">
                <a:solidFill>
                  <a:prstClr val="black"/>
                </a:solidFill>
              </a:rPr>
              <a:t>ngoại</a:t>
            </a:r>
            <a:r>
              <a:rPr lang="en-US" sz="3550" dirty="0">
                <a:solidFill>
                  <a:prstClr val="black"/>
                </a:solidFill>
              </a:rPr>
              <a:t> </a:t>
            </a:r>
            <a:r>
              <a:rPr lang="en-US" sz="3550" dirty="0" err="1">
                <a:solidFill>
                  <a:prstClr val="black"/>
                </a:solidFill>
              </a:rPr>
              <a:t>hình</a:t>
            </a:r>
            <a:r>
              <a:rPr lang="en-US" sz="3550" dirty="0">
                <a:solidFill>
                  <a:prstClr val="black"/>
                </a:solidFill>
              </a:rPr>
              <a:t> của </a:t>
            </a:r>
            <a:r>
              <a:rPr lang="en-US" sz="3550" dirty="0" err="1">
                <a:solidFill>
                  <a:prstClr val="black"/>
                </a:solidFill>
              </a:rPr>
              <a:t>mình</a:t>
            </a:r>
            <a:r>
              <a:rPr lang="en-US" sz="3550" dirty="0">
                <a:solidFill>
                  <a:prstClr val="black"/>
                </a:solidFill>
              </a:rPr>
              <a:t> </a:t>
            </a:r>
            <a:r>
              <a:rPr lang="en-US" sz="3550" dirty="0" err="1">
                <a:solidFill>
                  <a:prstClr val="black"/>
                </a:solidFill>
              </a:rPr>
              <a:t>và</a:t>
            </a:r>
            <a:r>
              <a:rPr lang="en-US" sz="3550" dirty="0">
                <a:solidFill>
                  <a:prstClr val="black"/>
                </a:solidFill>
              </a:rPr>
              <a:t> </a:t>
            </a:r>
            <a:r>
              <a:rPr lang="en-US" sz="3550" dirty="0" err="1">
                <a:solidFill>
                  <a:prstClr val="black"/>
                </a:solidFill>
              </a:rPr>
              <a:t>tôn</a:t>
            </a:r>
            <a:r>
              <a:rPr lang="en-US" sz="3550" dirty="0">
                <a:solidFill>
                  <a:prstClr val="black"/>
                </a:solidFill>
              </a:rPr>
              <a:t> </a:t>
            </a:r>
            <a:r>
              <a:rPr lang="en-US" sz="3550" dirty="0" err="1">
                <a:solidFill>
                  <a:prstClr val="black"/>
                </a:solidFill>
              </a:rPr>
              <a:t>trọng</a:t>
            </a:r>
            <a:r>
              <a:rPr lang="en-US" sz="3550" dirty="0">
                <a:solidFill>
                  <a:prstClr val="black"/>
                </a:solidFill>
              </a:rPr>
              <a:t> </a:t>
            </a:r>
            <a:r>
              <a:rPr lang="en-US" sz="3550" dirty="0" err="1">
                <a:solidFill>
                  <a:prstClr val="black"/>
                </a:solidFill>
              </a:rPr>
              <a:t>nét</a:t>
            </a:r>
            <a:r>
              <a:rPr lang="en-US" sz="3550" dirty="0">
                <a:solidFill>
                  <a:prstClr val="black"/>
                </a:solidFill>
              </a:rPr>
              <a:t> </a:t>
            </a:r>
            <a:r>
              <a:rPr lang="en-US" sz="3550" dirty="0" err="1">
                <a:solidFill>
                  <a:prstClr val="black"/>
                </a:solidFill>
              </a:rPr>
              <a:t>riêng</a:t>
            </a:r>
            <a:r>
              <a:rPr lang="en-US" sz="3550" dirty="0">
                <a:solidFill>
                  <a:prstClr val="black"/>
                </a:solidFill>
              </a:rPr>
              <a:t> của </a:t>
            </a:r>
            <a:r>
              <a:rPr lang="en-US" sz="3550" dirty="0" err="1">
                <a:solidFill>
                  <a:prstClr val="black"/>
                </a:solidFill>
              </a:rPr>
              <a:t>người</a:t>
            </a:r>
            <a:r>
              <a:rPr lang="en-US" sz="3550" dirty="0">
                <a:solidFill>
                  <a:prstClr val="black"/>
                </a:solidFill>
              </a:rPr>
              <a:t> </a:t>
            </a:r>
            <a:r>
              <a:rPr lang="en-US" sz="3550" dirty="0" err="1">
                <a:solidFill>
                  <a:prstClr val="black"/>
                </a:solidFill>
              </a:rPr>
              <a:t>khác</a:t>
            </a:r>
            <a:r>
              <a:rPr lang="en-US" sz="3550" dirty="0">
                <a:solidFill>
                  <a:prstClr val="black"/>
                </a:solidFill>
              </a:rPr>
              <a:t>, </a:t>
            </a:r>
            <a:r>
              <a:rPr lang="en-US" sz="3550" dirty="0" err="1">
                <a:solidFill>
                  <a:prstClr val="black"/>
                </a:solidFill>
              </a:rPr>
              <a:t>bởi</a:t>
            </a:r>
            <a:r>
              <a:rPr lang="en-US" sz="3550" dirty="0">
                <a:solidFill>
                  <a:prstClr val="black"/>
                </a:solidFill>
              </a:rPr>
              <a:t> </a:t>
            </a:r>
            <a:r>
              <a:rPr lang="en-US" sz="3550" dirty="0" err="1">
                <a:solidFill>
                  <a:prstClr val="black"/>
                </a:solidFill>
              </a:rPr>
              <a:t>vì</a:t>
            </a:r>
            <a:r>
              <a:rPr lang="en-US" sz="3550" dirty="0">
                <a:solidFill>
                  <a:prstClr val="black"/>
                </a:solidFill>
              </a:rPr>
              <a:t> </a:t>
            </a:r>
            <a:r>
              <a:rPr lang="en-US" sz="3550" dirty="0" err="1">
                <a:solidFill>
                  <a:prstClr val="black"/>
                </a:solidFill>
              </a:rPr>
              <a:t>mỗi</a:t>
            </a:r>
            <a:r>
              <a:rPr lang="en-US" sz="3550" dirty="0">
                <a:solidFill>
                  <a:prstClr val="black"/>
                </a:solidFill>
              </a:rPr>
              <a:t> </a:t>
            </a:r>
            <a:r>
              <a:rPr lang="en-US" sz="3550" dirty="0" err="1">
                <a:solidFill>
                  <a:prstClr val="black"/>
                </a:solidFill>
              </a:rPr>
              <a:t>người</a:t>
            </a:r>
            <a:r>
              <a:rPr lang="en-US" sz="3550" dirty="0">
                <a:solidFill>
                  <a:prstClr val="black"/>
                </a:solidFill>
              </a:rPr>
              <a:t> </a:t>
            </a:r>
            <a:r>
              <a:rPr lang="en-US" sz="3550" dirty="0" err="1">
                <a:solidFill>
                  <a:prstClr val="black"/>
                </a:solidFill>
              </a:rPr>
              <a:t>đều</a:t>
            </a:r>
            <a:r>
              <a:rPr lang="en-US" sz="3550" dirty="0">
                <a:solidFill>
                  <a:prstClr val="black"/>
                </a:solidFill>
              </a:rPr>
              <a:t> </a:t>
            </a:r>
            <a:r>
              <a:rPr lang="en-US" sz="3550" dirty="0" err="1">
                <a:solidFill>
                  <a:prstClr val="black"/>
                </a:solidFill>
              </a:rPr>
              <a:t>có</a:t>
            </a:r>
            <a:r>
              <a:rPr lang="en-US" sz="3550" dirty="0">
                <a:solidFill>
                  <a:prstClr val="black"/>
                </a:solidFill>
              </a:rPr>
              <a:t> “</a:t>
            </a:r>
            <a:r>
              <a:rPr lang="en-US" sz="3550" dirty="0" err="1">
                <a:solidFill>
                  <a:prstClr val="black"/>
                </a:solidFill>
              </a:rPr>
              <a:t>điều</a:t>
            </a:r>
            <a:r>
              <a:rPr lang="en-US" sz="3550" dirty="0">
                <a:solidFill>
                  <a:prstClr val="black"/>
                </a:solidFill>
              </a:rPr>
              <a:t> </a:t>
            </a:r>
            <a:r>
              <a:rPr lang="en-US" sz="3550" dirty="0" err="1">
                <a:solidFill>
                  <a:prstClr val="black"/>
                </a:solidFill>
              </a:rPr>
              <a:t>kì</a:t>
            </a:r>
            <a:r>
              <a:rPr lang="en-US" sz="3550" dirty="0">
                <a:solidFill>
                  <a:prstClr val="black"/>
                </a:solidFill>
              </a:rPr>
              <a:t> </a:t>
            </a:r>
            <a:r>
              <a:rPr lang="en-US" sz="3550" dirty="0" err="1">
                <a:solidFill>
                  <a:prstClr val="black"/>
                </a:solidFill>
              </a:rPr>
              <a:t>lạ</a:t>
            </a:r>
            <a:r>
              <a:rPr lang="en-US" sz="3550" dirty="0">
                <a:solidFill>
                  <a:prstClr val="black"/>
                </a:solidFill>
              </a:rPr>
              <a:t> </a:t>
            </a:r>
            <a:r>
              <a:rPr lang="en-US" sz="3550" dirty="0" err="1" smtClean="0">
                <a:solidFill>
                  <a:prstClr val="black"/>
                </a:solidFill>
              </a:rPr>
              <a:t>riêng</a:t>
            </a:r>
            <a:r>
              <a:rPr lang="en-US" sz="3550" dirty="0" smtClean="0">
                <a:solidFill>
                  <a:prstClr val="black"/>
                </a:solidFill>
              </a:rPr>
              <a:t>”. </a:t>
            </a:r>
            <a:r>
              <a:rPr lang="en-US" sz="3550" dirty="0" err="1" smtClean="0">
                <a:solidFill>
                  <a:prstClr val="black"/>
                </a:solidFill>
              </a:rPr>
              <a:t>Các</a:t>
            </a:r>
            <a:r>
              <a:rPr lang="en-US" sz="3550" dirty="0" smtClean="0">
                <a:solidFill>
                  <a:prstClr val="black"/>
                </a:solidFill>
              </a:rPr>
              <a:t> </a:t>
            </a:r>
            <a:r>
              <a:rPr lang="en-US" sz="3550" dirty="0" err="1" smtClean="0">
                <a:solidFill>
                  <a:prstClr val="black"/>
                </a:solidFill>
              </a:rPr>
              <a:t>câu</a:t>
            </a:r>
            <a:r>
              <a:rPr lang="en-US" sz="3550" dirty="0" smtClean="0">
                <a:solidFill>
                  <a:prstClr val="black"/>
                </a:solidFill>
              </a:rPr>
              <a:t> </a:t>
            </a:r>
            <a:r>
              <a:rPr lang="en-US" sz="3550" dirty="0" err="1" smtClean="0">
                <a:solidFill>
                  <a:prstClr val="black"/>
                </a:solidFill>
              </a:rPr>
              <a:t>chuyện</a:t>
            </a:r>
            <a:r>
              <a:rPr lang="en-US" sz="3550" dirty="0" smtClean="0">
                <a:solidFill>
                  <a:prstClr val="black"/>
                </a:solidFill>
              </a:rPr>
              <a:t> </a:t>
            </a:r>
            <a:r>
              <a:rPr lang="en-US" sz="3550" dirty="0" err="1" smtClean="0">
                <a:solidFill>
                  <a:prstClr val="black"/>
                </a:solidFill>
              </a:rPr>
              <a:t>trong</a:t>
            </a:r>
            <a:r>
              <a:rPr lang="en-US" sz="3550" dirty="0" smtClean="0">
                <a:solidFill>
                  <a:prstClr val="black"/>
                </a:solidFill>
              </a:rPr>
              <a:t> </a:t>
            </a:r>
            <a:r>
              <a:rPr lang="en-US" sz="3550" dirty="0" err="1" smtClean="0">
                <a:solidFill>
                  <a:prstClr val="black"/>
                </a:solidFill>
              </a:rPr>
              <a:t>tác</a:t>
            </a:r>
            <a:r>
              <a:rPr lang="en-US" sz="3550" dirty="0" smtClean="0">
                <a:solidFill>
                  <a:prstClr val="black"/>
                </a:solidFill>
              </a:rPr>
              <a:t> </a:t>
            </a:r>
            <a:r>
              <a:rPr lang="en-US" sz="3550" dirty="0" err="1" smtClean="0">
                <a:solidFill>
                  <a:prstClr val="black"/>
                </a:solidFill>
              </a:rPr>
              <a:t>phẩm</a:t>
            </a:r>
            <a:r>
              <a:rPr lang="en-US" sz="3550" dirty="0" smtClean="0">
                <a:solidFill>
                  <a:prstClr val="black"/>
                </a:solidFill>
              </a:rPr>
              <a:t> </a:t>
            </a:r>
            <a:r>
              <a:rPr lang="en-US" sz="3550" dirty="0" err="1" smtClean="0">
                <a:solidFill>
                  <a:prstClr val="black"/>
                </a:solidFill>
              </a:rPr>
              <a:t>được</a:t>
            </a:r>
            <a:r>
              <a:rPr lang="en-US" sz="3550" dirty="0" smtClean="0">
                <a:solidFill>
                  <a:prstClr val="black"/>
                </a:solidFill>
              </a:rPr>
              <a:t> </a:t>
            </a:r>
            <a:r>
              <a:rPr lang="en-US" sz="3550" dirty="0" err="1" smtClean="0">
                <a:solidFill>
                  <a:prstClr val="black"/>
                </a:solidFill>
              </a:rPr>
              <a:t>kể</a:t>
            </a:r>
            <a:r>
              <a:rPr lang="en-US" sz="3550" dirty="0" smtClean="0">
                <a:solidFill>
                  <a:prstClr val="black"/>
                </a:solidFill>
              </a:rPr>
              <a:t> </a:t>
            </a:r>
            <a:r>
              <a:rPr lang="en-US" sz="3550" dirty="0" err="1" smtClean="0">
                <a:solidFill>
                  <a:prstClr val="black"/>
                </a:solidFill>
              </a:rPr>
              <a:t>từ</a:t>
            </a:r>
            <a:r>
              <a:rPr lang="en-US" sz="3550" dirty="0" smtClean="0">
                <a:solidFill>
                  <a:prstClr val="black"/>
                </a:solidFill>
              </a:rPr>
              <a:t> </a:t>
            </a:r>
            <a:r>
              <a:rPr lang="en-US" sz="3550" dirty="0" err="1" smtClean="0">
                <a:solidFill>
                  <a:prstClr val="black"/>
                </a:solidFill>
              </a:rPr>
              <a:t>ngôi</a:t>
            </a:r>
            <a:r>
              <a:rPr lang="en-US" sz="3550" dirty="0" smtClean="0">
                <a:solidFill>
                  <a:prstClr val="black"/>
                </a:solidFill>
              </a:rPr>
              <a:t> </a:t>
            </a:r>
            <a:r>
              <a:rPr lang="en-US" sz="3550" dirty="0" err="1" smtClean="0">
                <a:solidFill>
                  <a:prstClr val="black"/>
                </a:solidFill>
              </a:rPr>
              <a:t>kể</a:t>
            </a:r>
            <a:r>
              <a:rPr lang="en-US" sz="3550" dirty="0" smtClean="0">
                <a:solidFill>
                  <a:prstClr val="black"/>
                </a:solidFill>
              </a:rPr>
              <a:t> </a:t>
            </a:r>
            <a:r>
              <a:rPr lang="en-US" sz="3550" dirty="0" err="1" smtClean="0">
                <a:solidFill>
                  <a:prstClr val="black"/>
                </a:solidFill>
              </a:rPr>
              <a:t>thứ</a:t>
            </a:r>
            <a:r>
              <a:rPr lang="en-US" sz="3550" dirty="0" smtClean="0">
                <a:solidFill>
                  <a:prstClr val="black"/>
                </a:solidFill>
              </a:rPr>
              <a:t> </a:t>
            </a:r>
            <a:r>
              <a:rPr lang="en-US" sz="3550" dirty="0" err="1" smtClean="0">
                <a:solidFill>
                  <a:prstClr val="black"/>
                </a:solidFill>
              </a:rPr>
              <a:t>nhất</a:t>
            </a:r>
            <a:r>
              <a:rPr lang="en-US" sz="3550" dirty="0" smtClean="0">
                <a:solidFill>
                  <a:prstClr val="black"/>
                </a:solidFill>
              </a:rPr>
              <a:t>, qua </a:t>
            </a:r>
            <a:r>
              <a:rPr lang="en-US" sz="3550" dirty="0" err="1" smtClean="0">
                <a:solidFill>
                  <a:prstClr val="black"/>
                </a:solidFill>
              </a:rPr>
              <a:t>lời</a:t>
            </a:r>
            <a:r>
              <a:rPr lang="en-US" sz="3550" dirty="0" smtClean="0">
                <a:solidFill>
                  <a:prstClr val="black"/>
                </a:solidFill>
              </a:rPr>
              <a:t> </a:t>
            </a:r>
            <a:r>
              <a:rPr lang="en-US" sz="3550" dirty="0" err="1" smtClean="0">
                <a:solidFill>
                  <a:prstClr val="black"/>
                </a:solidFill>
              </a:rPr>
              <a:t>một</a:t>
            </a:r>
            <a:r>
              <a:rPr lang="en-US" sz="3550" dirty="0" smtClean="0">
                <a:solidFill>
                  <a:prstClr val="black"/>
                </a:solidFill>
              </a:rPr>
              <a:t> </a:t>
            </a:r>
            <a:r>
              <a:rPr lang="en-US" sz="3550" dirty="0" err="1" smtClean="0">
                <a:solidFill>
                  <a:prstClr val="black"/>
                </a:solidFill>
              </a:rPr>
              <a:t>cậu</a:t>
            </a:r>
            <a:r>
              <a:rPr lang="en-US" sz="3550" dirty="0" smtClean="0">
                <a:solidFill>
                  <a:prstClr val="black"/>
                </a:solidFill>
              </a:rPr>
              <a:t> </a:t>
            </a:r>
            <a:r>
              <a:rPr lang="en-US" sz="3550" dirty="0" err="1" smtClean="0">
                <a:solidFill>
                  <a:prstClr val="black"/>
                </a:solidFill>
              </a:rPr>
              <a:t>bé</a:t>
            </a:r>
            <a:r>
              <a:rPr lang="en-US" sz="3550" dirty="0" smtClean="0">
                <a:solidFill>
                  <a:prstClr val="black"/>
                </a:solidFill>
              </a:rPr>
              <a:t> </a:t>
            </a:r>
            <a:r>
              <a:rPr lang="en-US" sz="3550" dirty="0" err="1" smtClean="0">
                <a:solidFill>
                  <a:prstClr val="black"/>
                </a:solidFill>
              </a:rPr>
              <a:t>mười</a:t>
            </a:r>
            <a:r>
              <a:rPr lang="en-US" sz="3550" dirty="0" smtClean="0">
                <a:solidFill>
                  <a:prstClr val="black"/>
                </a:solidFill>
              </a:rPr>
              <a:t> </a:t>
            </a:r>
            <a:r>
              <a:rPr lang="en-US" sz="3550" dirty="0" err="1" smtClean="0">
                <a:solidFill>
                  <a:prstClr val="black"/>
                </a:solidFill>
              </a:rPr>
              <a:t>tuổi</a:t>
            </a:r>
            <a:r>
              <a:rPr lang="en-US" sz="3550" dirty="0" smtClean="0">
                <a:solidFill>
                  <a:prstClr val="black"/>
                </a:solidFill>
              </a:rPr>
              <a:t> </a:t>
            </a:r>
            <a:r>
              <a:rPr lang="en-US" sz="3550" dirty="0" err="1" smtClean="0">
                <a:solidFill>
                  <a:prstClr val="black"/>
                </a:solidFill>
              </a:rPr>
              <a:t>nên</a:t>
            </a:r>
            <a:r>
              <a:rPr lang="en-US" sz="3550" dirty="0" smtClean="0">
                <a:solidFill>
                  <a:prstClr val="black"/>
                </a:solidFill>
              </a:rPr>
              <a:t> </a:t>
            </a:r>
            <a:r>
              <a:rPr lang="en-US" sz="3550" dirty="0" err="1" smtClean="0">
                <a:solidFill>
                  <a:prstClr val="black"/>
                </a:solidFill>
              </a:rPr>
              <a:t>rất</a:t>
            </a:r>
            <a:r>
              <a:rPr lang="en-US" sz="3550" dirty="0" smtClean="0">
                <a:solidFill>
                  <a:prstClr val="black"/>
                </a:solidFill>
              </a:rPr>
              <a:t> </a:t>
            </a:r>
            <a:r>
              <a:rPr lang="en-US" sz="3550" dirty="0" err="1" smtClean="0">
                <a:solidFill>
                  <a:prstClr val="black"/>
                </a:solidFill>
              </a:rPr>
              <a:t>hồn</a:t>
            </a:r>
            <a:r>
              <a:rPr lang="en-US" sz="3550" dirty="0" smtClean="0">
                <a:solidFill>
                  <a:prstClr val="black"/>
                </a:solidFill>
              </a:rPr>
              <a:t> </a:t>
            </a:r>
            <a:r>
              <a:rPr lang="en-US" sz="3550" dirty="0" err="1" smtClean="0">
                <a:solidFill>
                  <a:prstClr val="black"/>
                </a:solidFill>
              </a:rPr>
              <a:t>nhiên</a:t>
            </a:r>
            <a:r>
              <a:rPr lang="en-US" sz="3550" dirty="0" smtClean="0">
                <a:solidFill>
                  <a:prstClr val="black"/>
                </a:solidFill>
              </a:rPr>
              <a:t>, </a:t>
            </a:r>
            <a:r>
              <a:rPr lang="en-US" sz="3550" dirty="0" err="1" smtClean="0">
                <a:solidFill>
                  <a:prstClr val="black"/>
                </a:solidFill>
              </a:rPr>
              <a:t>tươi</a:t>
            </a:r>
            <a:r>
              <a:rPr lang="en-US" sz="3550" dirty="0" smtClean="0">
                <a:solidFill>
                  <a:prstClr val="black"/>
                </a:solidFill>
              </a:rPr>
              <a:t> </a:t>
            </a:r>
            <a:r>
              <a:rPr lang="en-US" sz="3550" dirty="0" err="1" smtClean="0">
                <a:solidFill>
                  <a:prstClr val="black"/>
                </a:solidFill>
              </a:rPr>
              <a:t>tắn</a:t>
            </a:r>
            <a:r>
              <a:rPr lang="en-US" sz="3550" dirty="0" smtClean="0">
                <a:solidFill>
                  <a:prstClr val="black"/>
                </a:solidFill>
              </a:rPr>
              <a:t>, </a:t>
            </a:r>
            <a:r>
              <a:rPr lang="en-US" sz="3550" dirty="0" err="1" smtClean="0">
                <a:solidFill>
                  <a:prstClr val="black"/>
                </a:solidFill>
              </a:rPr>
              <a:t>thú</a:t>
            </a:r>
            <a:r>
              <a:rPr lang="en-US" sz="3550" dirty="0" smtClean="0">
                <a:solidFill>
                  <a:prstClr val="black"/>
                </a:solidFill>
              </a:rPr>
              <a:t> </a:t>
            </a:r>
            <a:r>
              <a:rPr lang="en-US" sz="3550" dirty="0" err="1" smtClean="0">
                <a:solidFill>
                  <a:prstClr val="black"/>
                </a:solidFill>
              </a:rPr>
              <a:t>vị</a:t>
            </a:r>
            <a:r>
              <a:rPr lang="en-US" sz="3550" dirty="0" smtClean="0">
                <a:solidFill>
                  <a:prstClr val="black"/>
                </a:solidFill>
              </a:rPr>
              <a:t>. </a:t>
            </a:r>
            <a:r>
              <a:rPr lang="en-US" sz="3550" dirty="0" err="1" smtClean="0">
                <a:solidFill>
                  <a:prstClr val="black"/>
                </a:solidFill>
              </a:rPr>
              <a:t>Từ</a:t>
            </a:r>
            <a:r>
              <a:rPr lang="en-US" sz="3550" dirty="0" smtClean="0">
                <a:solidFill>
                  <a:prstClr val="black"/>
                </a:solidFill>
              </a:rPr>
              <a:t> </a:t>
            </a:r>
            <a:r>
              <a:rPr lang="en-US" sz="3550" dirty="0" err="1" smtClean="0">
                <a:solidFill>
                  <a:prstClr val="black"/>
                </a:solidFill>
              </a:rPr>
              <a:t>cái</a:t>
            </a:r>
            <a:r>
              <a:rPr lang="en-US" sz="3550" dirty="0" smtClean="0">
                <a:solidFill>
                  <a:prstClr val="black"/>
                </a:solidFill>
              </a:rPr>
              <a:t> </a:t>
            </a:r>
            <a:r>
              <a:rPr lang="en-US" sz="3550" dirty="0" err="1" smtClean="0">
                <a:solidFill>
                  <a:prstClr val="black"/>
                </a:solidFill>
              </a:rPr>
              <a:t>nhìn</a:t>
            </a:r>
            <a:r>
              <a:rPr lang="en-US" sz="3550" dirty="0" smtClean="0">
                <a:solidFill>
                  <a:prstClr val="black"/>
                </a:solidFill>
              </a:rPr>
              <a:t> </a:t>
            </a:r>
            <a:r>
              <a:rPr lang="en-US" sz="3550" dirty="0" err="1" smtClean="0">
                <a:solidFill>
                  <a:prstClr val="black"/>
                </a:solidFill>
              </a:rPr>
              <a:t>trong</a:t>
            </a:r>
            <a:r>
              <a:rPr lang="en-US" sz="3550" dirty="0" smtClean="0">
                <a:solidFill>
                  <a:prstClr val="black"/>
                </a:solidFill>
              </a:rPr>
              <a:t> </a:t>
            </a:r>
            <a:r>
              <a:rPr lang="en-US" sz="3550" dirty="0" err="1" smtClean="0">
                <a:solidFill>
                  <a:prstClr val="black"/>
                </a:solidFill>
              </a:rPr>
              <a:t>sáng</a:t>
            </a:r>
            <a:r>
              <a:rPr lang="en-US" sz="3550" dirty="0" smtClean="0">
                <a:solidFill>
                  <a:prstClr val="black"/>
                </a:solidFill>
              </a:rPr>
              <a:t>, </a:t>
            </a:r>
            <a:r>
              <a:rPr lang="en-US" sz="3550" dirty="0" err="1" smtClean="0">
                <a:solidFill>
                  <a:prstClr val="black"/>
                </a:solidFill>
              </a:rPr>
              <a:t>ngộ</a:t>
            </a:r>
            <a:r>
              <a:rPr lang="en-US" sz="3550" dirty="0" smtClean="0">
                <a:solidFill>
                  <a:prstClr val="black"/>
                </a:solidFill>
              </a:rPr>
              <a:t> </a:t>
            </a:r>
            <a:r>
              <a:rPr lang="en-US" sz="3550" dirty="0" err="1" smtClean="0">
                <a:solidFill>
                  <a:prstClr val="black"/>
                </a:solidFill>
              </a:rPr>
              <a:t>nghĩnh</a:t>
            </a:r>
            <a:r>
              <a:rPr lang="en-US" sz="3550" dirty="0" smtClean="0">
                <a:solidFill>
                  <a:prstClr val="black"/>
                </a:solidFill>
              </a:rPr>
              <a:t> của </a:t>
            </a:r>
            <a:r>
              <a:rPr lang="en-US" sz="3550" dirty="0" err="1" smtClean="0">
                <a:solidFill>
                  <a:prstClr val="black"/>
                </a:solidFill>
              </a:rPr>
              <a:t>trẻ</a:t>
            </a:r>
            <a:r>
              <a:rPr lang="en-US" sz="3550" dirty="0" smtClean="0">
                <a:solidFill>
                  <a:prstClr val="black"/>
                </a:solidFill>
              </a:rPr>
              <a:t> </a:t>
            </a:r>
            <a:r>
              <a:rPr lang="en-US" sz="3550" dirty="0" err="1" smtClean="0">
                <a:solidFill>
                  <a:prstClr val="black"/>
                </a:solidFill>
              </a:rPr>
              <a:t>thơ</a:t>
            </a:r>
            <a:r>
              <a:rPr lang="en-US" sz="3550" dirty="0" smtClean="0">
                <a:solidFill>
                  <a:prstClr val="black"/>
                </a:solidFill>
              </a:rPr>
              <a:t>, </a:t>
            </a:r>
            <a:r>
              <a:rPr lang="en-US" sz="3550" dirty="0" err="1" smtClean="0">
                <a:solidFill>
                  <a:prstClr val="black"/>
                </a:solidFill>
              </a:rPr>
              <a:t>thế</a:t>
            </a:r>
            <a:r>
              <a:rPr lang="en-US" sz="3550" dirty="0" smtClean="0">
                <a:solidFill>
                  <a:prstClr val="black"/>
                </a:solidFill>
              </a:rPr>
              <a:t> </a:t>
            </a:r>
            <a:r>
              <a:rPr lang="en-US" sz="3550" dirty="0" err="1" smtClean="0">
                <a:solidFill>
                  <a:prstClr val="black"/>
                </a:solidFill>
              </a:rPr>
              <a:t>giới</a:t>
            </a:r>
            <a:r>
              <a:rPr lang="en-US" sz="3550" dirty="0" smtClean="0">
                <a:solidFill>
                  <a:prstClr val="black"/>
                </a:solidFill>
              </a:rPr>
              <a:t> </a:t>
            </a:r>
            <a:r>
              <a:rPr lang="en-US" sz="3550" dirty="0" err="1" smtClean="0">
                <a:solidFill>
                  <a:prstClr val="black"/>
                </a:solidFill>
              </a:rPr>
              <a:t>quen</a:t>
            </a:r>
            <a:r>
              <a:rPr lang="en-US" sz="3550" dirty="0" smtClean="0">
                <a:solidFill>
                  <a:prstClr val="black"/>
                </a:solidFill>
              </a:rPr>
              <a:t> </a:t>
            </a:r>
            <a:r>
              <a:rPr lang="en-US" sz="3550" dirty="0" err="1" smtClean="0">
                <a:solidFill>
                  <a:prstClr val="black"/>
                </a:solidFill>
              </a:rPr>
              <a:t>thuộc</a:t>
            </a:r>
            <a:r>
              <a:rPr lang="en-US" sz="3550" dirty="0" smtClean="0">
                <a:solidFill>
                  <a:prstClr val="black"/>
                </a:solidFill>
              </a:rPr>
              <a:t> </a:t>
            </a:r>
            <a:r>
              <a:rPr lang="en-US" sz="3550" dirty="0" err="1" smtClean="0">
                <a:solidFill>
                  <a:prstClr val="black"/>
                </a:solidFill>
              </a:rPr>
              <a:t>tưởng</a:t>
            </a:r>
            <a:r>
              <a:rPr lang="en-US" sz="3550" dirty="0" smtClean="0">
                <a:solidFill>
                  <a:prstClr val="black"/>
                </a:solidFill>
              </a:rPr>
              <a:t> </a:t>
            </a:r>
            <a:r>
              <a:rPr lang="en-US" sz="3550" dirty="0" err="1" smtClean="0">
                <a:solidFill>
                  <a:prstClr val="black"/>
                </a:solidFill>
              </a:rPr>
              <a:t>như</a:t>
            </a:r>
            <a:r>
              <a:rPr lang="en-US" sz="3550" dirty="0" smtClean="0">
                <a:solidFill>
                  <a:prstClr val="black"/>
                </a:solidFill>
              </a:rPr>
              <a:t> </a:t>
            </a:r>
            <a:r>
              <a:rPr lang="en-US" sz="3550" dirty="0" err="1" smtClean="0">
                <a:solidFill>
                  <a:prstClr val="black"/>
                </a:solidFill>
              </a:rPr>
              <a:t>nhàm</a:t>
            </a:r>
            <a:r>
              <a:rPr lang="en-US" sz="3550" dirty="0" smtClean="0">
                <a:solidFill>
                  <a:prstClr val="black"/>
                </a:solidFill>
              </a:rPr>
              <a:t> </a:t>
            </a:r>
            <a:r>
              <a:rPr lang="en-US" sz="3550" dirty="0" err="1" smtClean="0">
                <a:solidFill>
                  <a:prstClr val="black"/>
                </a:solidFill>
              </a:rPr>
              <a:t>chán</a:t>
            </a:r>
            <a:r>
              <a:rPr lang="en-US" sz="3550" dirty="0" smtClean="0">
                <a:solidFill>
                  <a:prstClr val="black"/>
                </a:solidFill>
              </a:rPr>
              <a:t> của </a:t>
            </a:r>
            <a:r>
              <a:rPr lang="en-US" sz="3550" dirty="0" err="1" smtClean="0">
                <a:solidFill>
                  <a:prstClr val="black"/>
                </a:solidFill>
              </a:rPr>
              <a:t>người</a:t>
            </a:r>
            <a:r>
              <a:rPr lang="en-US" sz="3550" dirty="0" smtClean="0">
                <a:solidFill>
                  <a:prstClr val="black"/>
                </a:solidFill>
              </a:rPr>
              <a:t> </a:t>
            </a:r>
            <a:r>
              <a:rPr lang="en-US" sz="3550" dirty="0" err="1" smtClean="0">
                <a:solidFill>
                  <a:prstClr val="black"/>
                </a:solidFill>
              </a:rPr>
              <a:t>lớn</a:t>
            </a:r>
            <a:r>
              <a:rPr lang="en-US" sz="3550" dirty="0" smtClean="0">
                <a:solidFill>
                  <a:prstClr val="black"/>
                </a:solidFill>
              </a:rPr>
              <a:t> </a:t>
            </a:r>
            <a:r>
              <a:rPr lang="en-US" sz="3550" dirty="0" err="1" smtClean="0">
                <a:solidFill>
                  <a:prstClr val="black"/>
                </a:solidFill>
              </a:rPr>
              <a:t>đã</a:t>
            </a:r>
            <a:r>
              <a:rPr lang="en-US" sz="3550" dirty="0" smtClean="0">
                <a:solidFill>
                  <a:prstClr val="black"/>
                </a:solidFill>
              </a:rPr>
              <a:t> </a:t>
            </a:r>
            <a:r>
              <a:rPr lang="en-US" sz="3550" dirty="0" err="1" smtClean="0">
                <a:solidFill>
                  <a:prstClr val="black"/>
                </a:solidFill>
              </a:rPr>
              <a:t>hiện</a:t>
            </a:r>
            <a:r>
              <a:rPr lang="en-US" sz="3550" dirty="0" smtClean="0">
                <a:solidFill>
                  <a:prstClr val="black"/>
                </a:solidFill>
              </a:rPr>
              <a:t> </a:t>
            </a:r>
            <a:r>
              <a:rPr lang="en-US" sz="3550" dirty="0" err="1" smtClean="0">
                <a:solidFill>
                  <a:prstClr val="black"/>
                </a:solidFill>
              </a:rPr>
              <a:t>ra</a:t>
            </a:r>
            <a:r>
              <a:rPr lang="en-US" sz="3550" dirty="0" smtClean="0">
                <a:solidFill>
                  <a:prstClr val="black"/>
                </a:solidFill>
              </a:rPr>
              <a:t> </a:t>
            </a:r>
            <a:r>
              <a:rPr lang="en-US" sz="3550" dirty="0" err="1" smtClean="0">
                <a:solidFill>
                  <a:prstClr val="black"/>
                </a:solidFill>
              </a:rPr>
              <a:t>mới</a:t>
            </a:r>
            <a:r>
              <a:rPr lang="en-US" sz="3550" dirty="0" smtClean="0">
                <a:solidFill>
                  <a:prstClr val="black"/>
                </a:solidFill>
              </a:rPr>
              <a:t> </a:t>
            </a:r>
            <a:r>
              <a:rPr lang="en-US" sz="3550" dirty="0" err="1" smtClean="0">
                <a:solidFill>
                  <a:prstClr val="black"/>
                </a:solidFill>
              </a:rPr>
              <a:t>mẻ</a:t>
            </a:r>
            <a:r>
              <a:rPr lang="en-US" sz="3550" dirty="0" smtClean="0">
                <a:solidFill>
                  <a:prstClr val="black"/>
                </a:solidFill>
              </a:rPr>
              <a:t>, </a:t>
            </a:r>
            <a:r>
              <a:rPr lang="en-US" sz="3550" dirty="0" err="1" smtClean="0">
                <a:solidFill>
                  <a:prstClr val="black"/>
                </a:solidFill>
              </a:rPr>
              <a:t>tinh</a:t>
            </a:r>
            <a:r>
              <a:rPr lang="en-US" sz="3550" dirty="0" smtClean="0">
                <a:solidFill>
                  <a:prstClr val="black"/>
                </a:solidFill>
              </a:rPr>
              <a:t> </a:t>
            </a:r>
            <a:r>
              <a:rPr lang="en-US" sz="3550" dirty="0" err="1" smtClean="0">
                <a:solidFill>
                  <a:prstClr val="black"/>
                </a:solidFill>
              </a:rPr>
              <a:t>khôi</a:t>
            </a:r>
            <a:r>
              <a:rPr lang="en-US" sz="3550" dirty="0" smtClean="0">
                <a:solidFill>
                  <a:prstClr val="black"/>
                </a:solidFill>
              </a:rPr>
              <a:t>, </a:t>
            </a:r>
            <a:r>
              <a:rPr lang="en-US" sz="3550" dirty="0" err="1" smtClean="0">
                <a:solidFill>
                  <a:prstClr val="black"/>
                </a:solidFill>
              </a:rPr>
              <a:t>tuyệt</a:t>
            </a:r>
            <a:r>
              <a:rPr lang="en-US" sz="3550" dirty="0" smtClean="0">
                <a:solidFill>
                  <a:prstClr val="black"/>
                </a:solidFill>
              </a:rPr>
              <a:t> </a:t>
            </a:r>
            <a:r>
              <a:rPr lang="en-US" sz="3550" dirty="0" err="1" smtClean="0">
                <a:solidFill>
                  <a:prstClr val="black"/>
                </a:solidFill>
              </a:rPr>
              <a:t>đẹp</a:t>
            </a:r>
            <a:r>
              <a:rPr lang="en-US" sz="3550" dirty="0" smtClean="0">
                <a:solidFill>
                  <a:prstClr val="black"/>
                </a:solidFill>
              </a:rPr>
              <a:t>, </a:t>
            </a:r>
            <a:r>
              <a:rPr lang="en-US" sz="3550" dirty="0" err="1" smtClean="0">
                <a:solidFill>
                  <a:prstClr val="black"/>
                </a:solidFill>
              </a:rPr>
              <a:t>chứa</a:t>
            </a:r>
            <a:r>
              <a:rPr lang="en-US" sz="3550" dirty="0" smtClean="0">
                <a:solidFill>
                  <a:prstClr val="black"/>
                </a:solidFill>
              </a:rPr>
              <a:t> </a:t>
            </a:r>
            <a:r>
              <a:rPr lang="en-US" sz="3550" dirty="0" err="1" smtClean="0">
                <a:solidFill>
                  <a:prstClr val="black"/>
                </a:solidFill>
              </a:rPr>
              <a:t>đầy</a:t>
            </a:r>
            <a:r>
              <a:rPr lang="en-US" sz="3550" dirty="0" smtClean="0">
                <a:solidFill>
                  <a:prstClr val="black"/>
                </a:solidFill>
              </a:rPr>
              <a:t> </a:t>
            </a:r>
            <a:r>
              <a:rPr lang="en-US" sz="3550" dirty="0" err="1" smtClean="0">
                <a:solidFill>
                  <a:prstClr val="black"/>
                </a:solidFill>
              </a:rPr>
              <a:t>các</a:t>
            </a:r>
            <a:r>
              <a:rPr lang="en-US" sz="3550" dirty="0" smtClean="0">
                <a:solidFill>
                  <a:prstClr val="black"/>
                </a:solidFill>
              </a:rPr>
              <a:t> </a:t>
            </a:r>
            <a:r>
              <a:rPr lang="en-US" sz="3550" dirty="0" err="1" smtClean="0">
                <a:solidFill>
                  <a:prstClr val="black"/>
                </a:solidFill>
              </a:rPr>
              <a:t>món</a:t>
            </a:r>
            <a:r>
              <a:rPr lang="en-US" sz="3550" dirty="0" smtClean="0">
                <a:solidFill>
                  <a:prstClr val="black"/>
                </a:solidFill>
              </a:rPr>
              <a:t> </a:t>
            </a:r>
            <a:r>
              <a:rPr lang="en-US" sz="3550" dirty="0" err="1" smtClean="0">
                <a:solidFill>
                  <a:prstClr val="black"/>
                </a:solidFill>
              </a:rPr>
              <a:t>quà</a:t>
            </a:r>
            <a:r>
              <a:rPr lang="en-US" sz="3550" dirty="0" smtClean="0">
                <a:solidFill>
                  <a:prstClr val="black"/>
                </a:solidFill>
              </a:rPr>
              <a:t> </a:t>
            </a:r>
            <a:r>
              <a:rPr lang="en-US" sz="3550" dirty="0" err="1" smtClean="0">
                <a:solidFill>
                  <a:prstClr val="black"/>
                </a:solidFill>
              </a:rPr>
              <a:t>bí</a:t>
            </a:r>
            <a:r>
              <a:rPr lang="en-US" sz="3550" dirty="0" smtClean="0">
                <a:solidFill>
                  <a:prstClr val="black"/>
                </a:solidFill>
              </a:rPr>
              <a:t> </a:t>
            </a:r>
            <a:r>
              <a:rPr lang="en-US" sz="3550" dirty="0" err="1" smtClean="0">
                <a:solidFill>
                  <a:prstClr val="black"/>
                </a:solidFill>
              </a:rPr>
              <a:t>mật</a:t>
            </a:r>
            <a:r>
              <a:rPr lang="en-US" sz="3550" dirty="0" smtClean="0">
                <a:solidFill>
                  <a:prstClr val="black"/>
                </a:solidFill>
              </a:rPr>
              <a:t>. </a:t>
            </a:r>
            <a:r>
              <a:rPr lang="en-US" sz="3550" dirty="0" err="1" smtClean="0">
                <a:solidFill>
                  <a:prstClr val="black"/>
                </a:solidFill>
              </a:rPr>
              <a:t>Lời</a:t>
            </a:r>
            <a:r>
              <a:rPr lang="en-US" sz="3550" dirty="0" smtClean="0">
                <a:solidFill>
                  <a:prstClr val="black"/>
                </a:solidFill>
              </a:rPr>
              <a:t> </a:t>
            </a:r>
            <a:r>
              <a:rPr lang="en-US" sz="3550" dirty="0" err="1" smtClean="0">
                <a:solidFill>
                  <a:prstClr val="black"/>
                </a:solidFill>
              </a:rPr>
              <a:t>kể</a:t>
            </a:r>
            <a:r>
              <a:rPr lang="en-US" sz="3550" dirty="0" smtClean="0">
                <a:solidFill>
                  <a:prstClr val="black"/>
                </a:solidFill>
              </a:rPr>
              <a:t> </a:t>
            </a:r>
            <a:r>
              <a:rPr lang="en-US" sz="3550" dirty="0" err="1" smtClean="0">
                <a:solidFill>
                  <a:prstClr val="black"/>
                </a:solidFill>
              </a:rPr>
              <a:t>trong</a:t>
            </a:r>
            <a:r>
              <a:rPr lang="en-US" sz="3550" dirty="0" smtClean="0">
                <a:solidFill>
                  <a:prstClr val="black"/>
                </a:solidFill>
              </a:rPr>
              <a:t> </a:t>
            </a:r>
            <a:r>
              <a:rPr lang="en-US" sz="3550" dirty="0" err="1" smtClean="0">
                <a:solidFill>
                  <a:prstClr val="black"/>
                </a:solidFill>
              </a:rPr>
              <a:t>tác</a:t>
            </a:r>
            <a:r>
              <a:rPr lang="en-US" sz="3550" dirty="0" smtClean="0">
                <a:solidFill>
                  <a:prstClr val="black"/>
                </a:solidFill>
              </a:rPr>
              <a:t> </a:t>
            </a:r>
            <a:r>
              <a:rPr lang="en-US" sz="3550" dirty="0" err="1" smtClean="0">
                <a:solidFill>
                  <a:prstClr val="black"/>
                </a:solidFill>
              </a:rPr>
              <a:t>phẩm</a:t>
            </a:r>
            <a:r>
              <a:rPr lang="en-US" sz="3550" dirty="0" smtClean="0">
                <a:solidFill>
                  <a:prstClr val="black"/>
                </a:solidFill>
              </a:rPr>
              <a:t> </a:t>
            </a:r>
            <a:r>
              <a:rPr lang="en-US" sz="3550" dirty="0" err="1" smtClean="0">
                <a:solidFill>
                  <a:prstClr val="black"/>
                </a:solidFill>
              </a:rPr>
              <a:t>vì</a:t>
            </a:r>
            <a:r>
              <a:rPr lang="en-US" sz="3550" dirty="0" smtClean="0">
                <a:solidFill>
                  <a:prstClr val="black"/>
                </a:solidFill>
              </a:rPr>
              <a:t> </a:t>
            </a:r>
            <a:r>
              <a:rPr lang="en-US" sz="3550" dirty="0" err="1" smtClean="0">
                <a:solidFill>
                  <a:prstClr val="black"/>
                </a:solidFill>
              </a:rPr>
              <a:t>thế</a:t>
            </a:r>
            <a:r>
              <a:rPr lang="en-US" sz="3550" dirty="0" smtClean="0">
                <a:solidFill>
                  <a:prstClr val="black"/>
                </a:solidFill>
              </a:rPr>
              <a:t> </a:t>
            </a:r>
            <a:r>
              <a:rPr lang="en-US" sz="3550" dirty="0" err="1" smtClean="0">
                <a:solidFill>
                  <a:prstClr val="black"/>
                </a:solidFill>
              </a:rPr>
              <a:t>có</a:t>
            </a:r>
            <a:r>
              <a:rPr lang="en-US" sz="3550" dirty="0" smtClean="0">
                <a:solidFill>
                  <a:prstClr val="black"/>
                </a:solidFill>
              </a:rPr>
              <a:t> </a:t>
            </a:r>
            <a:r>
              <a:rPr lang="en-US" sz="3550" dirty="0" err="1" smtClean="0">
                <a:solidFill>
                  <a:prstClr val="black"/>
                </a:solidFill>
              </a:rPr>
              <a:t>giọng</a:t>
            </a:r>
            <a:r>
              <a:rPr lang="en-US" sz="3550" dirty="0" smtClean="0">
                <a:solidFill>
                  <a:prstClr val="black"/>
                </a:solidFill>
              </a:rPr>
              <a:t> </a:t>
            </a:r>
            <a:r>
              <a:rPr lang="en-US" sz="3550" dirty="0" err="1" smtClean="0">
                <a:solidFill>
                  <a:prstClr val="black"/>
                </a:solidFill>
              </a:rPr>
              <a:t>điệu</a:t>
            </a:r>
            <a:r>
              <a:rPr lang="en-US" sz="3550" dirty="0" smtClean="0">
                <a:solidFill>
                  <a:prstClr val="black"/>
                </a:solidFill>
              </a:rPr>
              <a:t> </a:t>
            </a:r>
            <a:r>
              <a:rPr lang="en-US" sz="3550" dirty="0" err="1" smtClean="0">
                <a:solidFill>
                  <a:prstClr val="black"/>
                </a:solidFill>
              </a:rPr>
              <a:t>gần</a:t>
            </a:r>
            <a:r>
              <a:rPr lang="en-US" sz="3550" dirty="0" smtClean="0">
                <a:solidFill>
                  <a:prstClr val="black"/>
                </a:solidFill>
              </a:rPr>
              <a:t> </a:t>
            </a:r>
            <a:r>
              <a:rPr lang="en-US" sz="3550" dirty="0" err="1" smtClean="0">
                <a:solidFill>
                  <a:prstClr val="black"/>
                </a:solidFill>
              </a:rPr>
              <a:t>gũi</a:t>
            </a:r>
            <a:r>
              <a:rPr lang="en-US" sz="3550" dirty="0" smtClean="0">
                <a:solidFill>
                  <a:prstClr val="black"/>
                </a:solidFill>
              </a:rPr>
              <a:t>, </a:t>
            </a:r>
            <a:r>
              <a:rPr lang="en-US" sz="3550" dirty="0" err="1" smtClean="0">
                <a:solidFill>
                  <a:prstClr val="black"/>
                </a:solidFill>
              </a:rPr>
              <a:t>thân</a:t>
            </a:r>
            <a:r>
              <a:rPr lang="en-US" sz="3550" dirty="0" smtClean="0">
                <a:solidFill>
                  <a:prstClr val="black"/>
                </a:solidFill>
              </a:rPr>
              <a:t> </a:t>
            </a:r>
            <a:r>
              <a:rPr lang="en-US" sz="3550" dirty="0" err="1" smtClean="0">
                <a:solidFill>
                  <a:prstClr val="black"/>
                </a:solidFill>
              </a:rPr>
              <a:t>thương</a:t>
            </a:r>
            <a:r>
              <a:rPr lang="en-US" sz="3550" dirty="0" smtClean="0">
                <a:solidFill>
                  <a:prstClr val="black"/>
                </a:solidFill>
              </a:rPr>
              <a:t> </a:t>
            </a:r>
            <a:r>
              <a:rPr lang="en-US" sz="3550" dirty="0" err="1" smtClean="0">
                <a:solidFill>
                  <a:prstClr val="black"/>
                </a:solidFill>
              </a:rPr>
              <a:t>như</a:t>
            </a:r>
            <a:r>
              <a:rPr lang="en-US" sz="3550" dirty="0" smtClean="0">
                <a:solidFill>
                  <a:prstClr val="black"/>
                </a:solidFill>
              </a:rPr>
              <a:t> </a:t>
            </a:r>
            <a:r>
              <a:rPr lang="en-US" sz="3550" dirty="0" err="1" smtClean="0">
                <a:solidFill>
                  <a:prstClr val="black"/>
                </a:solidFill>
              </a:rPr>
              <a:t>những</a:t>
            </a:r>
            <a:r>
              <a:rPr lang="en-US" sz="3550" dirty="0" smtClean="0">
                <a:solidFill>
                  <a:prstClr val="black"/>
                </a:solidFill>
              </a:rPr>
              <a:t> </a:t>
            </a:r>
            <a:r>
              <a:rPr lang="en-US" sz="3550" dirty="0" err="1" smtClean="0">
                <a:solidFill>
                  <a:prstClr val="black"/>
                </a:solidFill>
              </a:rPr>
              <a:t>lời</a:t>
            </a:r>
            <a:r>
              <a:rPr lang="en-US" sz="3550" dirty="0" smtClean="0">
                <a:solidFill>
                  <a:prstClr val="black"/>
                </a:solidFill>
              </a:rPr>
              <a:t> </a:t>
            </a:r>
            <a:r>
              <a:rPr lang="en-US" sz="3550" dirty="0" err="1" smtClean="0">
                <a:solidFill>
                  <a:prstClr val="black"/>
                </a:solidFill>
              </a:rPr>
              <a:t>thủ</a:t>
            </a:r>
            <a:r>
              <a:rPr lang="en-US" sz="3550" dirty="0" smtClean="0">
                <a:solidFill>
                  <a:prstClr val="black"/>
                </a:solidFill>
              </a:rPr>
              <a:t> </a:t>
            </a:r>
            <a:r>
              <a:rPr lang="en-US" sz="3550" dirty="0" err="1" smtClean="0">
                <a:solidFill>
                  <a:prstClr val="black"/>
                </a:solidFill>
              </a:rPr>
              <a:t>thỉ</a:t>
            </a:r>
            <a:r>
              <a:rPr lang="en-US" sz="3550" dirty="0" smtClean="0">
                <a:solidFill>
                  <a:prstClr val="black"/>
                </a:solidFill>
              </a:rPr>
              <a:t>, </a:t>
            </a:r>
            <a:r>
              <a:rPr lang="en-US" sz="3550" dirty="0" err="1" smtClean="0">
                <a:solidFill>
                  <a:prstClr val="black"/>
                </a:solidFill>
              </a:rPr>
              <a:t>tâm</a:t>
            </a:r>
            <a:r>
              <a:rPr lang="en-US" sz="3550" dirty="0" smtClean="0">
                <a:solidFill>
                  <a:prstClr val="black"/>
                </a:solidFill>
              </a:rPr>
              <a:t> </a:t>
            </a:r>
            <a:r>
              <a:rPr lang="en-US" sz="3550" dirty="0" err="1" smtClean="0">
                <a:solidFill>
                  <a:prstClr val="black"/>
                </a:solidFill>
              </a:rPr>
              <a:t>tình</a:t>
            </a:r>
            <a:r>
              <a:rPr lang="en-US" sz="3550" dirty="0" smtClean="0">
                <a:solidFill>
                  <a:prstClr val="black"/>
                </a:solidFill>
              </a:rPr>
              <a:t>, </a:t>
            </a:r>
            <a:r>
              <a:rPr lang="en-US" sz="3550" dirty="0" err="1" smtClean="0">
                <a:solidFill>
                  <a:prstClr val="black"/>
                </a:solidFill>
              </a:rPr>
              <a:t>nhẹ</a:t>
            </a:r>
            <a:r>
              <a:rPr lang="en-US" sz="3550" dirty="0" smtClean="0">
                <a:solidFill>
                  <a:prstClr val="black"/>
                </a:solidFill>
              </a:rPr>
              <a:t> </a:t>
            </a:r>
            <a:r>
              <a:rPr lang="en-US" sz="3550" dirty="0" err="1" smtClean="0">
                <a:solidFill>
                  <a:prstClr val="black"/>
                </a:solidFill>
              </a:rPr>
              <a:t>nhàng</a:t>
            </a:r>
            <a:r>
              <a:rPr lang="en-US" sz="3550" dirty="0" smtClean="0">
                <a:solidFill>
                  <a:prstClr val="black"/>
                </a:solidFill>
              </a:rPr>
              <a:t> </a:t>
            </a:r>
            <a:r>
              <a:rPr lang="en-US" sz="3550" dirty="0" err="1" smtClean="0">
                <a:solidFill>
                  <a:prstClr val="black"/>
                </a:solidFill>
              </a:rPr>
              <a:t>thấm</a:t>
            </a:r>
            <a:r>
              <a:rPr lang="en-US" sz="3550" dirty="0" smtClean="0">
                <a:solidFill>
                  <a:prstClr val="black"/>
                </a:solidFill>
              </a:rPr>
              <a:t> </a:t>
            </a:r>
            <a:r>
              <a:rPr lang="en-US" sz="3550" dirty="0" err="1" smtClean="0">
                <a:solidFill>
                  <a:prstClr val="black"/>
                </a:solidFill>
              </a:rPr>
              <a:t>vào</a:t>
            </a:r>
            <a:r>
              <a:rPr lang="en-US" sz="3550" dirty="0" smtClean="0">
                <a:solidFill>
                  <a:prstClr val="black"/>
                </a:solidFill>
              </a:rPr>
              <a:t> </a:t>
            </a:r>
            <a:r>
              <a:rPr lang="en-US" sz="3550" dirty="0" err="1" smtClean="0">
                <a:solidFill>
                  <a:prstClr val="black"/>
                </a:solidFill>
              </a:rPr>
              <a:t>lòng</a:t>
            </a:r>
            <a:r>
              <a:rPr lang="en-US" sz="3550" dirty="0" smtClean="0">
                <a:solidFill>
                  <a:prstClr val="black"/>
                </a:solidFill>
              </a:rPr>
              <a:t> </a:t>
            </a:r>
            <a:r>
              <a:rPr lang="en-US" sz="3550" dirty="0" err="1" smtClean="0">
                <a:solidFill>
                  <a:prstClr val="black"/>
                </a:solidFill>
              </a:rPr>
              <a:t>người</a:t>
            </a:r>
            <a:r>
              <a:rPr lang="en-US" sz="3550" dirty="0" smtClean="0">
                <a:solidFill>
                  <a:prstClr val="black"/>
                </a:solidFill>
              </a:rPr>
              <a:t>. </a:t>
            </a:r>
            <a:r>
              <a:rPr lang="en-US" sz="3550" dirty="0" err="1" smtClean="0">
                <a:solidFill>
                  <a:prstClr val="black"/>
                </a:solidFill>
              </a:rPr>
              <a:t>Trong</a:t>
            </a:r>
            <a:r>
              <a:rPr lang="en-US" sz="3550" dirty="0" smtClean="0">
                <a:solidFill>
                  <a:prstClr val="black"/>
                </a:solidFill>
              </a:rPr>
              <a:t> </a:t>
            </a:r>
            <a:r>
              <a:rPr lang="en-US" sz="3550" dirty="0" err="1" smtClean="0">
                <a:solidFill>
                  <a:prstClr val="black"/>
                </a:solidFill>
              </a:rPr>
              <a:t>nhiều</a:t>
            </a:r>
            <a:r>
              <a:rPr lang="en-US" sz="3550" dirty="0" smtClean="0">
                <a:solidFill>
                  <a:prstClr val="black"/>
                </a:solidFill>
              </a:rPr>
              <a:t> </a:t>
            </a:r>
            <a:r>
              <a:rPr lang="en-US" sz="3550" dirty="0" err="1" smtClean="0">
                <a:solidFill>
                  <a:prstClr val="black"/>
                </a:solidFill>
              </a:rPr>
              <a:t>câu</a:t>
            </a:r>
            <a:r>
              <a:rPr lang="en-US" sz="3550" dirty="0" smtClean="0">
                <a:solidFill>
                  <a:prstClr val="black"/>
                </a:solidFill>
              </a:rPr>
              <a:t> </a:t>
            </a:r>
            <a:r>
              <a:rPr lang="en-US" sz="3550" dirty="0" err="1" smtClean="0">
                <a:solidFill>
                  <a:prstClr val="black"/>
                </a:solidFill>
              </a:rPr>
              <a:t>chuyện</a:t>
            </a:r>
            <a:r>
              <a:rPr lang="en-US" sz="3550" dirty="0" smtClean="0">
                <a:solidFill>
                  <a:prstClr val="black"/>
                </a:solidFill>
              </a:rPr>
              <a:t>, </a:t>
            </a:r>
            <a:r>
              <a:rPr lang="en-US" sz="3550" dirty="0" err="1" smtClean="0">
                <a:solidFill>
                  <a:prstClr val="black"/>
                </a:solidFill>
              </a:rPr>
              <a:t>nhân</a:t>
            </a:r>
            <a:r>
              <a:rPr lang="en-US" sz="3550" dirty="0" smtClean="0">
                <a:solidFill>
                  <a:prstClr val="black"/>
                </a:solidFill>
              </a:rPr>
              <a:t> </a:t>
            </a:r>
            <a:r>
              <a:rPr lang="en-US" sz="3550" dirty="0" err="1" smtClean="0">
                <a:solidFill>
                  <a:prstClr val="black"/>
                </a:solidFill>
              </a:rPr>
              <a:t>vật</a:t>
            </a:r>
            <a:r>
              <a:rPr lang="en-US" sz="3550" dirty="0" smtClean="0">
                <a:solidFill>
                  <a:prstClr val="black"/>
                </a:solidFill>
              </a:rPr>
              <a:t> “</a:t>
            </a:r>
            <a:r>
              <a:rPr lang="en-US" sz="3550" dirty="0" err="1" smtClean="0">
                <a:solidFill>
                  <a:prstClr val="black"/>
                </a:solidFill>
              </a:rPr>
              <a:t>tôi</a:t>
            </a:r>
            <a:r>
              <a:rPr lang="en-US" sz="3550" dirty="0" smtClean="0">
                <a:solidFill>
                  <a:prstClr val="black"/>
                </a:solidFill>
              </a:rPr>
              <a:t>” </a:t>
            </a:r>
            <a:r>
              <a:rPr lang="en-US" sz="3550" dirty="0" err="1" smtClean="0">
                <a:solidFill>
                  <a:prstClr val="black"/>
                </a:solidFill>
              </a:rPr>
              <a:t>luôn</a:t>
            </a:r>
            <a:r>
              <a:rPr lang="en-US" sz="3550" dirty="0" smtClean="0">
                <a:solidFill>
                  <a:prstClr val="black"/>
                </a:solidFill>
              </a:rPr>
              <a:t> </a:t>
            </a:r>
            <a:r>
              <a:rPr lang="en-US" sz="3550" dirty="0" err="1" smtClean="0">
                <a:solidFill>
                  <a:prstClr val="black"/>
                </a:solidFill>
              </a:rPr>
              <a:t>muốn</a:t>
            </a:r>
            <a:r>
              <a:rPr lang="en-US" sz="3550" dirty="0" smtClean="0">
                <a:solidFill>
                  <a:prstClr val="black"/>
                </a:solidFill>
              </a:rPr>
              <a:t> </a:t>
            </a:r>
            <a:r>
              <a:rPr lang="en-US" sz="3550" dirty="0" err="1" smtClean="0">
                <a:solidFill>
                  <a:prstClr val="black"/>
                </a:solidFill>
              </a:rPr>
              <a:t>sẻ</a:t>
            </a:r>
            <a:r>
              <a:rPr lang="en-US" sz="3550" dirty="0" smtClean="0">
                <a:solidFill>
                  <a:prstClr val="black"/>
                </a:solidFill>
              </a:rPr>
              <a:t> chia, </a:t>
            </a:r>
            <a:r>
              <a:rPr lang="en-US" sz="3550" dirty="0" err="1" smtClean="0">
                <a:solidFill>
                  <a:prstClr val="black"/>
                </a:solidFill>
              </a:rPr>
              <a:t>đối</a:t>
            </a:r>
            <a:r>
              <a:rPr lang="en-US" sz="3550" dirty="0" smtClean="0">
                <a:solidFill>
                  <a:prstClr val="black"/>
                </a:solidFill>
              </a:rPr>
              <a:t> </a:t>
            </a:r>
            <a:r>
              <a:rPr lang="en-US" sz="3550" dirty="0" err="1" smtClean="0">
                <a:solidFill>
                  <a:prstClr val="black"/>
                </a:solidFill>
              </a:rPr>
              <a:t>thoại</a:t>
            </a:r>
            <a:r>
              <a:rPr lang="en-US" sz="3550" dirty="0" smtClean="0">
                <a:solidFill>
                  <a:prstClr val="black"/>
                </a:solidFill>
              </a:rPr>
              <a:t> </a:t>
            </a:r>
            <a:r>
              <a:rPr lang="en-US" sz="3550" dirty="0" err="1" smtClean="0">
                <a:solidFill>
                  <a:prstClr val="black"/>
                </a:solidFill>
              </a:rPr>
              <a:t>với</a:t>
            </a:r>
            <a:r>
              <a:rPr lang="en-US" sz="3550" dirty="0" smtClean="0">
                <a:solidFill>
                  <a:prstClr val="black"/>
                </a:solidFill>
              </a:rPr>
              <a:t> </a:t>
            </a:r>
            <a:r>
              <a:rPr lang="en-US" sz="3550" dirty="0" err="1" smtClean="0">
                <a:solidFill>
                  <a:prstClr val="black"/>
                </a:solidFill>
              </a:rPr>
              <a:t>người</a:t>
            </a:r>
            <a:r>
              <a:rPr lang="en-US" sz="3550" dirty="0" smtClean="0">
                <a:solidFill>
                  <a:prstClr val="black"/>
                </a:solidFill>
              </a:rPr>
              <a:t> </a:t>
            </a:r>
            <a:r>
              <a:rPr lang="en-US" sz="3550" dirty="0" err="1" smtClean="0">
                <a:solidFill>
                  <a:prstClr val="black"/>
                </a:solidFill>
              </a:rPr>
              <a:t>đọc</a:t>
            </a:r>
            <a:r>
              <a:rPr lang="en-US" sz="3550" dirty="0" smtClean="0">
                <a:solidFill>
                  <a:prstClr val="black"/>
                </a:solidFill>
              </a:rPr>
              <a:t>. </a:t>
            </a:r>
            <a:r>
              <a:rPr lang="en-US" sz="3550" dirty="0" err="1" smtClean="0">
                <a:solidFill>
                  <a:prstClr val="black"/>
                </a:solidFill>
              </a:rPr>
              <a:t>Ví</a:t>
            </a:r>
            <a:r>
              <a:rPr lang="en-US" sz="3550" dirty="0" smtClean="0">
                <a:solidFill>
                  <a:prstClr val="black"/>
                </a:solidFill>
              </a:rPr>
              <a:t> </a:t>
            </a:r>
            <a:r>
              <a:rPr lang="en-US" sz="3550" dirty="0" err="1" smtClean="0">
                <a:solidFill>
                  <a:prstClr val="black"/>
                </a:solidFill>
              </a:rPr>
              <a:t>dụ</a:t>
            </a:r>
            <a:r>
              <a:rPr lang="en-US" sz="3550" dirty="0" smtClean="0">
                <a:solidFill>
                  <a:prstClr val="black"/>
                </a:solidFill>
              </a:rPr>
              <a:t>:“</a:t>
            </a:r>
            <a:r>
              <a:rPr lang="en-US" sz="3550" dirty="0" err="1" smtClean="0">
                <a:solidFill>
                  <a:prstClr val="black"/>
                </a:solidFill>
              </a:rPr>
              <a:t>Tôi</a:t>
            </a:r>
            <a:r>
              <a:rPr lang="en-US" sz="3550" dirty="0" smtClean="0">
                <a:solidFill>
                  <a:prstClr val="black"/>
                </a:solidFill>
              </a:rPr>
              <a:t> </a:t>
            </a:r>
            <a:r>
              <a:rPr lang="en-US" sz="3550" dirty="0" err="1" smtClean="0">
                <a:solidFill>
                  <a:prstClr val="black"/>
                </a:solidFill>
              </a:rPr>
              <a:t>cũng</a:t>
            </a:r>
            <a:r>
              <a:rPr lang="en-US" sz="3550" dirty="0" smtClean="0">
                <a:solidFill>
                  <a:prstClr val="black"/>
                </a:solidFill>
              </a:rPr>
              <a:t> </a:t>
            </a:r>
            <a:r>
              <a:rPr lang="en-US" sz="3550" dirty="0" err="1" smtClean="0">
                <a:solidFill>
                  <a:prstClr val="black"/>
                </a:solidFill>
              </a:rPr>
              <a:t>muốn</a:t>
            </a:r>
            <a:r>
              <a:rPr lang="en-US" sz="3550" dirty="0" smtClean="0">
                <a:solidFill>
                  <a:prstClr val="black"/>
                </a:solidFill>
              </a:rPr>
              <a:t> </a:t>
            </a:r>
            <a:r>
              <a:rPr lang="en-US" sz="3550" dirty="0" err="1" smtClean="0">
                <a:solidFill>
                  <a:prstClr val="black"/>
                </a:solidFill>
              </a:rPr>
              <a:t>kể</a:t>
            </a:r>
            <a:r>
              <a:rPr lang="en-US" sz="3550" dirty="0" smtClean="0">
                <a:solidFill>
                  <a:prstClr val="black"/>
                </a:solidFill>
              </a:rPr>
              <a:t> </a:t>
            </a:r>
            <a:r>
              <a:rPr lang="en-US" sz="3550" dirty="0" err="1" smtClean="0">
                <a:solidFill>
                  <a:prstClr val="black"/>
                </a:solidFill>
              </a:rPr>
              <a:t>cho</a:t>
            </a:r>
            <a:r>
              <a:rPr lang="en-US" sz="3550" dirty="0" smtClean="0">
                <a:solidFill>
                  <a:prstClr val="black"/>
                </a:solidFill>
              </a:rPr>
              <a:t> </a:t>
            </a:r>
            <a:r>
              <a:rPr lang="en-US" sz="3550" dirty="0" err="1" smtClean="0">
                <a:solidFill>
                  <a:prstClr val="black"/>
                </a:solidFill>
              </a:rPr>
              <a:t>các</a:t>
            </a:r>
            <a:r>
              <a:rPr lang="en-US" sz="3550" dirty="0" smtClean="0">
                <a:solidFill>
                  <a:prstClr val="black"/>
                </a:solidFill>
              </a:rPr>
              <a:t> </a:t>
            </a:r>
            <a:r>
              <a:rPr lang="en-US" sz="3550" dirty="0" err="1" smtClean="0">
                <a:solidFill>
                  <a:prstClr val="black"/>
                </a:solidFill>
              </a:rPr>
              <a:t>bạn</a:t>
            </a:r>
            <a:r>
              <a:rPr lang="en-US" sz="3550" dirty="0" smtClean="0">
                <a:solidFill>
                  <a:prstClr val="black"/>
                </a:solidFill>
              </a:rPr>
              <a:t> </a:t>
            </a:r>
            <a:r>
              <a:rPr lang="en-US" sz="3550" dirty="0" err="1" smtClean="0">
                <a:solidFill>
                  <a:prstClr val="black"/>
                </a:solidFill>
              </a:rPr>
              <a:t>nghe</a:t>
            </a:r>
            <a:r>
              <a:rPr lang="en-US" sz="3550" dirty="0" smtClean="0">
                <a:solidFill>
                  <a:prstClr val="black"/>
                </a:solidFill>
              </a:rPr>
              <a:t> </a:t>
            </a:r>
            <a:r>
              <a:rPr lang="en-US" sz="3550" dirty="0" err="1" smtClean="0">
                <a:solidFill>
                  <a:prstClr val="black"/>
                </a:solidFill>
              </a:rPr>
              <a:t>nữa</a:t>
            </a:r>
            <a:r>
              <a:rPr lang="en-US" sz="3550" dirty="0" smtClean="0">
                <a:solidFill>
                  <a:prstClr val="black"/>
                </a:solidFill>
              </a:rPr>
              <a:t>, </a:t>
            </a:r>
            <a:r>
              <a:rPr lang="en-US" sz="3550" dirty="0" err="1" smtClean="0">
                <a:solidFill>
                  <a:prstClr val="black"/>
                </a:solidFill>
              </a:rPr>
              <a:t>vì</a:t>
            </a:r>
            <a:r>
              <a:rPr lang="en-US" sz="3550" dirty="0" smtClean="0">
                <a:solidFill>
                  <a:prstClr val="black"/>
                </a:solidFill>
              </a:rPr>
              <a:t> </a:t>
            </a:r>
            <a:r>
              <a:rPr lang="en-US" sz="3550" dirty="0" err="1" smtClean="0">
                <a:solidFill>
                  <a:prstClr val="black"/>
                </a:solidFill>
              </a:rPr>
              <a:t>như</a:t>
            </a:r>
            <a:r>
              <a:rPr lang="en-US" sz="3550" dirty="0" smtClean="0">
                <a:solidFill>
                  <a:prstClr val="black"/>
                </a:solidFill>
              </a:rPr>
              <a:t> </a:t>
            </a:r>
            <a:r>
              <a:rPr lang="en-US" sz="3550" dirty="0" err="1" smtClean="0">
                <a:solidFill>
                  <a:prstClr val="black"/>
                </a:solidFill>
              </a:rPr>
              <a:t>vậy</a:t>
            </a:r>
            <a:r>
              <a:rPr lang="en-US" sz="3550" dirty="0" smtClean="0">
                <a:solidFill>
                  <a:prstClr val="black"/>
                </a:solidFill>
              </a:rPr>
              <a:t> </a:t>
            </a:r>
            <a:r>
              <a:rPr lang="en-US" sz="3550" dirty="0" err="1" smtClean="0">
                <a:solidFill>
                  <a:prstClr val="black"/>
                </a:solidFill>
              </a:rPr>
              <a:t>các</a:t>
            </a:r>
            <a:r>
              <a:rPr lang="en-US" sz="3550" dirty="0" smtClean="0">
                <a:solidFill>
                  <a:prstClr val="black"/>
                </a:solidFill>
              </a:rPr>
              <a:t> </a:t>
            </a:r>
            <a:r>
              <a:rPr lang="en-US" sz="3550" dirty="0" err="1" smtClean="0">
                <a:solidFill>
                  <a:prstClr val="black"/>
                </a:solidFill>
              </a:rPr>
              <a:t>bạn</a:t>
            </a:r>
            <a:r>
              <a:rPr lang="en-US" sz="3550" dirty="0" smtClean="0">
                <a:solidFill>
                  <a:prstClr val="black"/>
                </a:solidFill>
              </a:rPr>
              <a:t> </a:t>
            </a:r>
            <a:r>
              <a:rPr lang="en-US" sz="3550" dirty="0" err="1" smtClean="0">
                <a:solidFill>
                  <a:prstClr val="black"/>
                </a:solidFill>
              </a:rPr>
              <a:t>sẽ</a:t>
            </a:r>
            <a:r>
              <a:rPr lang="en-US" sz="3550" dirty="0" smtClean="0">
                <a:solidFill>
                  <a:prstClr val="black"/>
                </a:solidFill>
              </a:rPr>
              <a:t> </a:t>
            </a:r>
            <a:r>
              <a:rPr lang="en-US" sz="3550" dirty="0" err="1" smtClean="0">
                <a:solidFill>
                  <a:prstClr val="black"/>
                </a:solidFill>
              </a:rPr>
              <a:t>giữ</a:t>
            </a:r>
            <a:r>
              <a:rPr lang="en-US" sz="3550" dirty="0" smtClean="0">
                <a:solidFill>
                  <a:prstClr val="black"/>
                </a:solidFill>
              </a:rPr>
              <a:t> </a:t>
            </a:r>
            <a:r>
              <a:rPr lang="en-US" sz="3550" dirty="0" err="1" smtClean="0">
                <a:solidFill>
                  <a:prstClr val="black"/>
                </a:solidFill>
              </a:rPr>
              <a:t>giùm</a:t>
            </a:r>
            <a:r>
              <a:rPr lang="en-US" sz="3550" dirty="0" smtClean="0">
                <a:solidFill>
                  <a:prstClr val="black"/>
                </a:solidFill>
              </a:rPr>
              <a:t> </a:t>
            </a:r>
            <a:r>
              <a:rPr lang="en-US" sz="3550" dirty="0" err="1" smtClean="0">
                <a:solidFill>
                  <a:prstClr val="black"/>
                </a:solidFill>
              </a:rPr>
              <a:t>tôi</a:t>
            </a:r>
            <a:r>
              <a:rPr lang="en-US" sz="3550" dirty="0" smtClean="0">
                <a:solidFill>
                  <a:prstClr val="black"/>
                </a:solidFill>
              </a:rPr>
              <a:t> </a:t>
            </a:r>
            <a:r>
              <a:rPr lang="en-US" sz="3550" dirty="0" err="1" smtClean="0">
                <a:solidFill>
                  <a:prstClr val="black"/>
                </a:solidFill>
              </a:rPr>
              <a:t>một</a:t>
            </a:r>
            <a:r>
              <a:rPr lang="en-US" sz="3550" dirty="0" smtClean="0">
                <a:solidFill>
                  <a:prstClr val="black"/>
                </a:solidFill>
              </a:rPr>
              <a:t> </a:t>
            </a:r>
            <a:r>
              <a:rPr lang="en-US" sz="3550" dirty="0" err="1" smtClean="0">
                <a:solidFill>
                  <a:prstClr val="black"/>
                </a:solidFill>
              </a:rPr>
              <a:t>điều</a:t>
            </a:r>
            <a:r>
              <a:rPr lang="en-US" sz="3550" dirty="0" smtClean="0">
                <a:solidFill>
                  <a:prstClr val="black"/>
                </a:solidFill>
              </a:rPr>
              <a:t> </a:t>
            </a:r>
            <a:r>
              <a:rPr lang="en-US" sz="3550" dirty="0" err="1" smtClean="0">
                <a:solidFill>
                  <a:prstClr val="black"/>
                </a:solidFill>
              </a:rPr>
              <a:t>bí</a:t>
            </a:r>
            <a:r>
              <a:rPr lang="en-US" sz="3550" dirty="0" smtClean="0">
                <a:solidFill>
                  <a:prstClr val="black"/>
                </a:solidFill>
              </a:rPr>
              <a:t> </a:t>
            </a:r>
            <a:r>
              <a:rPr lang="en-US" sz="3550" dirty="0" err="1" smtClean="0">
                <a:solidFill>
                  <a:prstClr val="black"/>
                </a:solidFill>
              </a:rPr>
              <a:t>mật</a:t>
            </a:r>
            <a:r>
              <a:rPr lang="en-US" sz="3550" dirty="0" smtClean="0">
                <a:solidFill>
                  <a:prstClr val="black"/>
                </a:solidFill>
              </a:rPr>
              <a:t>…”. </a:t>
            </a:r>
            <a:r>
              <a:rPr lang="en-US" sz="3550" dirty="0" err="1" smtClean="0">
                <a:solidFill>
                  <a:prstClr val="black"/>
                </a:solidFill>
              </a:rPr>
              <a:t>Trong</a:t>
            </a:r>
            <a:r>
              <a:rPr lang="en-US" sz="3550" dirty="0" smtClean="0">
                <a:solidFill>
                  <a:prstClr val="black"/>
                </a:solidFill>
              </a:rPr>
              <a:t> </a:t>
            </a:r>
            <a:r>
              <a:rPr lang="en-US" sz="3550" i="1" dirty="0" smtClean="0">
                <a:solidFill>
                  <a:prstClr val="black"/>
                </a:solidFill>
              </a:rPr>
              <a:t>“</a:t>
            </a:r>
            <a:r>
              <a:rPr lang="en-US" sz="3550" i="1" dirty="0" err="1" smtClean="0">
                <a:solidFill>
                  <a:prstClr val="black"/>
                </a:solidFill>
              </a:rPr>
              <a:t>Vừa</a:t>
            </a:r>
            <a:r>
              <a:rPr lang="en-US" sz="3550" i="1" dirty="0" smtClean="0">
                <a:solidFill>
                  <a:prstClr val="black"/>
                </a:solidFill>
              </a:rPr>
              <a:t> </a:t>
            </a:r>
            <a:r>
              <a:rPr lang="en-US" sz="3550" i="1" dirty="0" err="1" smtClean="0">
                <a:solidFill>
                  <a:prstClr val="black"/>
                </a:solidFill>
              </a:rPr>
              <a:t>nhắm</a:t>
            </a:r>
            <a:r>
              <a:rPr lang="en-US" sz="3550" i="1" dirty="0" smtClean="0">
                <a:solidFill>
                  <a:prstClr val="black"/>
                </a:solidFill>
              </a:rPr>
              <a:t> </a:t>
            </a:r>
            <a:r>
              <a:rPr lang="en-US" sz="3550" i="1" dirty="0" err="1" smtClean="0">
                <a:solidFill>
                  <a:prstClr val="black"/>
                </a:solidFill>
              </a:rPr>
              <a:t>mắt</a:t>
            </a:r>
            <a:r>
              <a:rPr lang="en-US" sz="3550" i="1" dirty="0" smtClean="0">
                <a:solidFill>
                  <a:prstClr val="black"/>
                </a:solidFill>
              </a:rPr>
              <a:t> </a:t>
            </a:r>
            <a:r>
              <a:rPr lang="en-US" sz="3550" i="1" dirty="0" err="1" smtClean="0">
                <a:solidFill>
                  <a:prstClr val="black"/>
                </a:solidFill>
              </a:rPr>
              <a:t>vừa</a:t>
            </a:r>
            <a:r>
              <a:rPr lang="en-US" sz="3550" i="1" dirty="0" smtClean="0">
                <a:solidFill>
                  <a:prstClr val="black"/>
                </a:solidFill>
              </a:rPr>
              <a:t> </a:t>
            </a:r>
            <a:r>
              <a:rPr lang="en-US" sz="3550" i="1" dirty="0" err="1" smtClean="0">
                <a:solidFill>
                  <a:prstClr val="black"/>
                </a:solidFill>
              </a:rPr>
              <a:t>mở</a:t>
            </a:r>
            <a:r>
              <a:rPr lang="en-US" sz="3550" i="1" dirty="0" smtClean="0">
                <a:solidFill>
                  <a:prstClr val="black"/>
                </a:solidFill>
              </a:rPr>
              <a:t> </a:t>
            </a:r>
            <a:r>
              <a:rPr lang="en-US" sz="3550" i="1" dirty="0" err="1" smtClean="0">
                <a:solidFill>
                  <a:prstClr val="black"/>
                </a:solidFill>
              </a:rPr>
              <a:t>cửa</a:t>
            </a:r>
            <a:r>
              <a:rPr lang="en-US" sz="3550" i="1" dirty="0" smtClean="0">
                <a:solidFill>
                  <a:prstClr val="black"/>
                </a:solidFill>
              </a:rPr>
              <a:t> </a:t>
            </a:r>
            <a:r>
              <a:rPr lang="en-US" sz="3550" i="1" dirty="0" err="1" smtClean="0">
                <a:solidFill>
                  <a:prstClr val="black"/>
                </a:solidFill>
              </a:rPr>
              <a:t>sổ</a:t>
            </a:r>
            <a:r>
              <a:rPr lang="en-US" sz="3550" i="1" dirty="0" smtClean="0">
                <a:solidFill>
                  <a:prstClr val="black"/>
                </a:solidFill>
              </a:rPr>
              <a:t>”, </a:t>
            </a:r>
            <a:r>
              <a:rPr lang="en-US" sz="3550" dirty="0" err="1" smtClean="0">
                <a:solidFill>
                  <a:prstClr val="black"/>
                </a:solidFill>
              </a:rPr>
              <a:t>Nguyễn</a:t>
            </a:r>
            <a:r>
              <a:rPr lang="en-US" sz="3550" dirty="0" smtClean="0">
                <a:solidFill>
                  <a:prstClr val="black"/>
                </a:solidFill>
              </a:rPr>
              <a:t> </a:t>
            </a:r>
            <a:r>
              <a:rPr lang="en-US" sz="3550" dirty="0" err="1" smtClean="0">
                <a:solidFill>
                  <a:prstClr val="black"/>
                </a:solidFill>
              </a:rPr>
              <a:t>Ngọc</a:t>
            </a:r>
            <a:r>
              <a:rPr lang="en-US" sz="3550" dirty="0" smtClean="0">
                <a:solidFill>
                  <a:prstClr val="black"/>
                </a:solidFill>
              </a:rPr>
              <a:t> </a:t>
            </a:r>
            <a:r>
              <a:rPr lang="en-US" sz="3550" dirty="0" err="1" smtClean="0">
                <a:solidFill>
                  <a:prstClr val="black"/>
                </a:solidFill>
              </a:rPr>
              <a:t>Thuần</a:t>
            </a:r>
            <a:r>
              <a:rPr lang="en-US" sz="3550" dirty="0" smtClean="0">
                <a:solidFill>
                  <a:prstClr val="black"/>
                </a:solidFill>
              </a:rPr>
              <a:t> </a:t>
            </a:r>
            <a:r>
              <a:rPr lang="en-US" sz="3550" dirty="0" err="1" smtClean="0">
                <a:solidFill>
                  <a:prstClr val="black"/>
                </a:solidFill>
              </a:rPr>
              <a:t>đã</a:t>
            </a:r>
            <a:r>
              <a:rPr lang="en-US" sz="3550" dirty="0" smtClean="0">
                <a:solidFill>
                  <a:prstClr val="black"/>
                </a:solidFill>
              </a:rPr>
              <a:t> </a:t>
            </a:r>
            <a:r>
              <a:rPr lang="en-US" sz="3550" dirty="0" err="1" smtClean="0">
                <a:solidFill>
                  <a:prstClr val="black"/>
                </a:solidFill>
              </a:rPr>
              <a:t>xây</a:t>
            </a:r>
            <a:r>
              <a:rPr lang="en-US" sz="3550" dirty="0" smtClean="0">
                <a:solidFill>
                  <a:prstClr val="black"/>
                </a:solidFill>
              </a:rPr>
              <a:t> </a:t>
            </a:r>
            <a:r>
              <a:rPr lang="en-US" sz="3550" dirty="0" err="1" smtClean="0">
                <a:solidFill>
                  <a:prstClr val="black"/>
                </a:solidFill>
              </a:rPr>
              <a:t>dựng</a:t>
            </a:r>
            <a:r>
              <a:rPr lang="en-US" sz="3550" dirty="0" smtClean="0">
                <a:solidFill>
                  <a:prstClr val="black"/>
                </a:solidFill>
              </a:rPr>
              <a:t> </a:t>
            </a:r>
            <a:r>
              <a:rPr lang="en-US" sz="3550" dirty="0" err="1" smtClean="0">
                <a:solidFill>
                  <a:prstClr val="black"/>
                </a:solidFill>
              </a:rPr>
              <a:t>thành</a:t>
            </a:r>
            <a:r>
              <a:rPr lang="en-US" sz="3550" dirty="0" smtClean="0">
                <a:solidFill>
                  <a:prstClr val="black"/>
                </a:solidFill>
              </a:rPr>
              <a:t> </a:t>
            </a:r>
            <a:r>
              <a:rPr lang="en-US" sz="3550" dirty="0" err="1" smtClean="0">
                <a:solidFill>
                  <a:prstClr val="black"/>
                </a:solidFill>
              </a:rPr>
              <a:t>công</a:t>
            </a:r>
            <a:r>
              <a:rPr lang="en-US" sz="3550" dirty="0" smtClean="0">
                <a:solidFill>
                  <a:prstClr val="black"/>
                </a:solidFill>
              </a:rPr>
              <a:t> </a:t>
            </a:r>
            <a:r>
              <a:rPr lang="en-US" sz="3550" dirty="0" err="1" smtClean="0">
                <a:solidFill>
                  <a:prstClr val="black"/>
                </a:solidFill>
              </a:rPr>
              <a:t>một</a:t>
            </a:r>
            <a:r>
              <a:rPr lang="en-US" sz="3550" dirty="0" smtClean="0">
                <a:solidFill>
                  <a:prstClr val="black"/>
                </a:solidFill>
              </a:rPr>
              <a:t> </a:t>
            </a:r>
            <a:r>
              <a:rPr lang="en-US" sz="3550" dirty="0" err="1" smtClean="0">
                <a:solidFill>
                  <a:prstClr val="black"/>
                </a:solidFill>
              </a:rPr>
              <a:t>số</a:t>
            </a:r>
            <a:r>
              <a:rPr lang="en-US" sz="3550" dirty="0" smtClean="0">
                <a:solidFill>
                  <a:prstClr val="black"/>
                </a:solidFill>
              </a:rPr>
              <a:t> </a:t>
            </a:r>
            <a:r>
              <a:rPr lang="en-US" sz="3550" dirty="0" err="1" smtClean="0">
                <a:solidFill>
                  <a:prstClr val="black"/>
                </a:solidFill>
              </a:rPr>
              <a:t>hình</a:t>
            </a:r>
            <a:r>
              <a:rPr lang="en-US" sz="3550" dirty="0" smtClean="0">
                <a:solidFill>
                  <a:prstClr val="black"/>
                </a:solidFill>
              </a:rPr>
              <a:t> </a:t>
            </a:r>
            <a:r>
              <a:rPr lang="en-US" sz="3550" dirty="0" err="1" smtClean="0">
                <a:solidFill>
                  <a:prstClr val="black"/>
                </a:solidFill>
              </a:rPr>
              <a:t>ảnh</a:t>
            </a:r>
            <a:r>
              <a:rPr lang="en-US" sz="3550" dirty="0" smtClean="0">
                <a:solidFill>
                  <a:prstClr val="black"/>
                </a:solidFill>
              </a:rPr>
              <a:t> </a:t>
            </a:r>
            <a:r>
              <a:rPr lang="en-US" sz="3550" dirty="0" err="1" smtClean="0">
                <a:solidFill>
                  <a:prstClr val="black"/>
                </a:solidFill>
              </a:rPr>
              <a:t>chứa</a:t>
            </a:r>
            <a:r>
              <a:rPr lang="en-US" sz="3550" dirty="0" smtClean="0">
                <a:solidFill>
                  <a:prstClr val="black"/>
                </a:solidFill>
              </a:rPr>
              <a:t> </a:t>
            </a:r>
            <a:r>
              <a:rPr lang="en-US" sz="3550" dirty="0" err="1" smtClean="0">
                <a:solidFill>
                  <a:prstClr val="black"/>
                </a:solidFill>
              </a:rPr>
              <a:t>đựng</a:t>
            </a:r>
            <a:r>
              <a:rPr lang="en-US" sz="3550" dirty="0" smtClean="0">
                <a:solidFill>
                  <a:prstClr val="black"/>
                </a:solidFill>
              </a:rPr>
              <a:t> </a:t>
            </a:r>
            <a:r>
              <a:rPr lang="en-US" sz="3550" dirty="0" err="1" smtClean="0">
                <a:solidFill>
                  <a:prstClr val="black"/>
                </a:solidFill>
              </a:rPr>
              <a:t>nhiều</a:t>
            </a:r>
            <a:r>
              <a:rPr lang="en-US" sz="3550" dirty="0" smtClean="0">
                <a:solidFill>
                  <a:prstClr val="black"/>
                </a:solidFill>
              </a:rPr>
              <a:t> </a:t>
            </a:r>
            <a:r>
              <a:rPr lang="en-US" sz="3550" dirty="0" err="1" smtClean="0">
                <a:solidFill>
                  <a:prstClr val="black"/>
                </a:solidFill>
              </a:rPr>
              <a:t>lớp</a:t>
            </a:r>
            <a:r>
              <a:rPr lang="en-US" sz="3550" dirty="0" smtClean="0">
                <a:solidFill>
                  <a:prstClr val="black"/>
                </a:solidFill>
              </a:rPr>
              <a:t> </a:t>
            </a:r>
            <a:r>
              <a:rPr lang="en-US" sz="3550" dirty="0" err="1" smtClean="0">
                <a:solidFill>
                  <a:prstClr val="black"/>
                </a:solidFill>
              </a:rPr>
              <a:t>nghĩa</a:t>
            </a:r>
            <a:r>
              <a:rPr lang="en-US" sz="3550" dirty="0" smtClean="0">
                <a:solidFill>
                  <a:prstClr val="black"/>
                </a:solidFill>
              </a:rPr>
              <a:t>. </a:t>
            </a:r>
            <a:r>
              <a:rPr lang="en-US" sz="3550" dirty="0" err="1" smtClean="0">
                <a:solidFill>
                  <a:prstClr val="black"/>
                </a:solidFill>
              </a:rPr>
              <a:t>Khu</a:t>
            </a:r>
            <a:r>
              <a:rPr lang="en-US" sz="3550" dirty="0" smtClean="0">
                <a:solidFill>
                  <a:prstClr val="black"/>
                </a:solidFill>
              </a:rPr>
              <a:t> </a:t>
            </a:r>
            <a:r>
              <a:rPr lang="en-US" sz="3550" dirty="0" err="1" smtClean="0">
                <a:solidFill>
                  <a:prstClr val="black"/>
                </a:solidFill>
              </a:rPr>
              <a:t>vườn</a:t>
            </a:r>
            <a:r>
              <a:rPr lang="en-US" sz="3550" dirty="0" smtClean="0">
                <a:solidFill>
                  <a:prstClr val="black"/>
                </a:solidFill>
              </a:rPr>
              <a:t> </a:t>
            </a:r>
            <a:r>
              <a:rPr lang="en-US" sz="3550" dirty="0" err="1" smtClean="0">
                <a:solidFill>
                  <a:prstClr val="black"/>
                </a:solidFill>
              </a:rPr>
              <a:t>là</a:t>
            </a:r>
            <a:r>
              <a:rPr lang="en-US" sz="3550" dirty="0" smtClean="0">
                <a:solidFill>
                  <a:prstClr val="black"/>
                </a:solidFill>
              </a:rPr>
              <a:t> </a:t>
            </a:r>
            <a:r>
              <a:rPr lang="en-US" sz="3550" dirty="0" err="1" smtClean="0">
                <a:solidFill>
                  <a:prstClr val="black"/>
                </a:solidFill>
              </a:rPr>
              <a:t>một</a:t>
            </a:r>
            <a:r>
              <a:rPr lang="en-US" sz="3550" dirty="0" smtClean="0">
                <a:solidFill>
                  <a:prstClr val="black"/>
                </a:solidFill>
              </a:rPr>
              <a:t> </a:t>
            </a:r>
            <a:r>
              <a:rPr lang="en-US" sz="3550" dirty="0" err="1" smtClean="0">
                <a:solidFill>
                  <a:prstClr val="black"/>
                </a:solidFill>
              </a:rPr>
              <a:t>trong</a:t>
            </a:r>
            <a:r>
              <a:rPr lang="en-US" sz="3550" dirty="0" smtClean="0">
                <a:solidFill>
                  <a:prstClr val="black"/>
                </a:solidFill>
              </a:rPr>
              <a:t> </a:t>
            </a:r>
            <a:r>
              <a:rPr lang="en-US" sz="3550" dirty="0" err="1" smtClean="0">
                <a:solidFill>
                  <a:prstClr val="black"/>
                </a:solidFill>
              </a:rPr>
              <a:t>những</a:t>
            </a:r>
            <a:r>
              <a:rPr lang="en-US" sz="3550" dirty="0" smtClean="0">
                <a:solidFill>
                  <a:prstClr val="black"/>
                </a:solidFill>
              </a:rPr>
              <a:t> </a:t>
            </a:r>
            <a:r>
              <a:rPr lang="en-US" sz="3550" dirty="0" err="1" smtClean="0">
                <a:solidFill>
                  <a:prstClr val="black"/>
                </a:solidFill>
              </a:rPr>
              <a:t>hình</a:t>
            </a:r>
            <a:r>
              <a:rPr lang="en-US" sz="3550" dirty="0" smtClean="0">
                <a:solidFill>
                  <a:prstClr val="black"/>
                </a:solidFill>
              </a:rPr>
              <a:t> </a:t>
            </a:r>
            <a:r>
              <a:rPr lang="en-US" sz="3550" dirty="0" err="1" smtClean="0">
                <a:solidFill>
                  <a:prstClr val="black"/>
                </a:solidFill>
              </a:rPr>
              <a:t>ảnh</a:t>
            </a:r>
            <a:r>
              <a:rPr lang="en-US" sz="3550" dirty="0" smtClean="0">
                <a:solidFill>
                  <a:prstClr val="black"/>
                </a:solidFill>
              </a:rPr>
              <a:t> </a:t>
            </a:r>
            <a:r>
              <a:rPr lang="en-US" sz="3550" dirty="0" err="1" smtClean="0">
                <a:solidFill>
                  <a:prstClr val="black"/>
                </a:solidFill>
              </a:rPr>
              <a:t>xuyên</a:t>
            </a:r>
            <a:r>
              <a:rPr lang="en-US" sz="3550" dirty="0" smtClean="0">
                <a:solidFill>
                  <a:prstClr val="black"/>
                </a:solidFill>
              </a:rPr>
              <a:t> </a:t>
            </a:r>
            <a:r>
              <a:rPr lang="en-US" sz="3550" dirty="0" err="1" smtClean="0">
                <a:solidFill>
                  <a:prstClr val="black"/>
                </a:solidFill>
              </a:rPr>
              <a:t>suốt</a:t>
            </a:r>
            <a:r>
              <a:rPr lang="en-US" sz="3550" dirty="0" smtClean="0">
                <a:solidFill>
                  <a:prstClr val="black"/>
                </a:solidFill>
              </a:rPr>
              <a:t> </a:t>
            </a:r>
            <a:r>
              <a:rPr lang="en-US" sz="3550" dirty="0" err="1" smtClean="0">
                <a:solidFill>
                  <a:prstClr val="black"/>
                </a:solidFill>
              </a:rPr>
              <a:t>tác</a:t>
            </a:r>
            <a:r>
              <a:rPr lang="en-US" sz="3550" dirty="0" smtClean="0">
                <a:solidFill>
                  <a:prstClr val="black"/>
                </a:solidFill>
              </a:rPr>
              <a:t> </a:t>
            </a:r>
            <a:r>
              <a:rPr lang="en-US" sz="3550" dirty="0" err="1" smtClean="0">
                <a:solidFill>
                  <a:prstClr val="black"/>
                </a:solidFill>
              </a:rPr>
              <a:t>phẩm</a:t>
            </a:r>
            <a:r>
              <a:rPr lang="en-US" sz="3550" dirty="0" smtClean="0">
                <a:solidFill>
                  <a:prstClr val="black"/>
                </a:solidFill>
              </a:rPr>
              <a:t>. </a:t>
            </a:r>
            <a:r>
              <a:rPr lang="en-US" sz="3550" dirty="0" err="1" smtClean="0">
                <a:solidFill>
                  <a:prstClr val="black"/>
                </a:solidFill>
              </a:rPr>
              <a:t>Khu</a:t>
            </a:r>
            <a:r>
              <a:rPr lang="en-US" sz="3550" dirty="0" smtClean="0">
                <a:solidFill>
                  <a:prstClr val="black"/>
                </a:solidFill>
              </a:rPr>
              <a:t> </a:t>
            </a:r>
            <a:r>
              <a:rPr lang="en-US" sz="3550" dirty="0" err="1" smtClean="0">
                <a:solidFill>
                  <a:prstClr val="black"/>
                </a:solidFill>
              </a:rPr>
              <a:t>vườn</a:t>
            </a:r>
            <a:r>
              <a:rPr lang="en-US" sz="3550" dirty="0" smtClean="0">
                <a:solidFill>
                  <a:prstClr val="black"/>
                </a:solidFill>
              </a:rPr>
              <a:t> </a:t>
            </a:r>
            <a:r>
              <a:rPr lang="en-US" sz="3550" dirty="0" err="1" smtClean="0">
                <a:solidFill>
                  <a:prstClr val="black"/>
                </a:solidFill>
              </a:rPr>
              <a:t>là</a:t>
            </a:r>
            <a:r>
              <a:rPr lang="en-US" sz="3550" dirty="0" smtClean="0">
                <a:solidFill>
                  <a:prstClr val="black"/>
                </a:solidFill>
              </a:rPr>
              <a:t> </a:t>
            </a:r>
            <a:r>
              <a:rPr lang="en-US" sz="3550" dirty="0" err="1" smtClean="0">
                <a:solidFill>
                  <a:prstClr val="black"/>
                </a:solidFill>
              </a:rPr>
              <a:t>thế</a:t>
            </a:r>
            <a:r>
              <a:rPr lang="en-US" sz="3550" dirty="0" smtClean="0">
                <a:solidFill>
                  <a:prstClr val="black"/>
                </a:solidFill>
              </a:rPr>
              <a:t> </a:t>
            </a:r>
            <a:r>
              <a:rPr lang="en-US" sz="3550" dirty="0" err="1" smtClean="0">
                <a:solidFill>
                  <a:prstClr val="black"/>
                </a:solidFill>
              </a:rPr>
              <a:t>giới</a:t>
            </a:r>
            <a:r>
              <a:rPr lang="en-US" sz="3550" dirty="0" smtClean="0">
                <a:solidFill>
                  <a:prstClr val="black"/>
                </a:solidFill>
              </a:rPr>
              <a:t> </a:t>
            </a:r>
            <a:r>
              <a:rPr lang="en-US" sz="3550" dirty="0" err="1" smtClean="0">
                <a:solidFill>
                  <a:prstClr val="black"/>
                </a:solidFill>
              </a:rPr>
              <a:t>tự</a:t>
            </a:r>
            <a:r>
              <a:rPr lang="en-US" sz="3550" dirty="0" smtClean="0">
                <a:solidFill>
                  <a:prstClr val="black"/>
                </a:solidFill>
              </a:rPr>
              <a:t> </a:t>
            </a:r>
            <a:r>
              <a:rPr lang="en-US" sz="3550" dirty="0" err="1" smtClean="0">
                <a:solidFill>
                  <a:prstClr val="black"/>
                </a:solidFill>
              </a:rPr>
              <a:t>nhiên</a:t>
            </a:r>
            <a:r>
              <a:rPr lang="en-US" sz="3550" dirty="0" smtClean="0">
                <a:solidFill>
                  <a:prstClr val="black"/>
                </a:solidFill>
              </a:rPr>
              <a:t> </a:t>
            </a:r>
            <a:r>
              <a:rPr lang="en-US" sz="3550" dirty="0" err="1" smtClean="0">
                <a:solidFill>
                  <a:prstClr val="black"/>
                </a:solidFill>
              </a:rPr>
              <a:t>tươi</a:t>
            </a:r>
            <a:r>
              <a:rPr lang="en-US" sz="3550" dirty="0" smtClean="0">
                <a:solidFill>
                  <a:prstClr val="black"/>
                </a:solidFill>
              </a:rPr>
              <a:t> </a:t>
            </a:r>
            <a:r>
              <a:rPr lang="en-US" sz="3550" dirty="0" err="1" smtClean="0">
                <a:solidFill>
                  <a:prstClr val="black"/>
                </a:solidFill>
              </a:rPr>
              <a:t>đẹp</a:t>
            </a:r>
            <a:r>
              <a:rPr lang="en-US" sz="3550" dirty="0" smtClean="0">
                <a:solidFill>
                  <a:prstClr val="black"/>
                </a:solidFill>
              </a:rPr>
              <a:t>, </a:t>
            </a:r>
            <a:r>
              <a:rPr lang="en-US" sz="3550" dirty="0" err="1" smtClean="0">
                <a:solidFill>
                  <a:prstClr val="black"/>
                </a:solidFill>
              </a:rPr>
              <a:t>là</a:t>
            </a:r>
            <a:r>
              <a:rPr lang="en-US" sz="3550" dirty="0" smtClean="0">
                <a:solidFill>
                  <a:prstClr val="black"/>
                </a:solidFill>
              </a:rPr>
              <a:t> </a:t>
            </a:r>
            <a:r>
              <a:rPr lang="en-US" sz="3550" dirty="0" err="1" smtClean="0">
                <a:solidFill>
                  <a:prstClr val="black"/>
                </a:solidFill>
              </a:rPr>
              <a:t>món</a:t>
            </a:r>
            <a:r>
              <a:rPr lang="en-US" sz="3550" dirty="0" smtClean="0">
                <a:solidFill>
                  <a:prstClr val="black"/>
                </a:solidFill>
              </a:rPr>
              <a:t> </a:t>
            </a:r>
            <a:r>
              <a:rPr lang="en-US" sz="3550" dirty="0" err="1" smtClean="0">
                <a:solidFill>
                  <a:prstClr val="black"/>
                </a:solidFill>
              </a:rPr>
              <a:t>quà</a:t>
            </a:r>
            <a:r>
              <a:rPr lang="en-US" sz="3550" dirty="0" smtClean="0">
                <a:solidFill>
                  <a:prstClr val="black"/>
                </a:solidFill>
              </a:rPr>
              <a:t> </a:t>
            </a:r>
            <a:r>
              <a:rPr lang="en-US" sz="3550" dirty="0" err="1" smtClean="0">
                <a:solidFill>
                  <a:prstClr val="black"/>
                </a:solidFill>
              </a:rPr>
              <a:t>thiên</a:t>
            </a:r>
            <a:r>
              <a:rPr lang="en-US" sz="3550" dirty="0" smtClean="0">
                <a:solidFill>
                  <a:prstClr val="black"/>
                </a:solidFill>
              </a:rPr>
              <a:t> </a:t>
            </a:r>
            <a:r>
              <a:rPr lang="en-US" sz="3550" dirty="0" err="1" smtClean="0">
                <a:solidFill>
                  <a:prstClr val="black"/>
                </a:solidFill>
              </a:rPr>
              <a:t>nhiên</a:t>
            </a:r>
            <a:r>
              <a:rPr lang="en-US" sz="3550" dirty="0" smtClean="0">
                <a:solidFill>
                  <a:prstClr val="black"/>
                </a:solidFill>
              </a:rPr>
              <a:t> ban </a:t>
            </a:r>
            <a:r>
              <a:rPr lang="en-US" sz="3550" dirty="0" err="1" smtClean="0">
                <a:solidFill>
                  <a:prstClr val="black"/>
                </a:solidFill>
              </a:rPr>
              <a:t>tặng</a:t>
            </a:r>
            <a:r>
              <a:rPr lang="en-US" sz="3550" dirty="0" smtClean="0">
                <a:solidFill>
                  <a:prstClr val="black"/>
                </a:solidFill>
              </a:rPr>
              <a:t> </a:t>
            </a:r>
            <a:r>
              <a:rPr lang="en-US" sz="3550" dirty="0" err="1" smtClean="0">
                <a:solidFill>
                  <a:prstClr val="black"/>
                </a:solidFill>
              </a:rPr>
              <a:t>cho</a:t>
            </a:r>
            <a:r>
              <a:rPr lang="en-US" sz="3550" dirty="0" smtClean="0">
                <a:solidFill>
                  <a:prstClr val="black"/>
                </a:solidFill>
              </a:rPr>
              <a:t> con </a:t>
            </a:r>
            <a:r>
              <a:rPr lang="en-US" sz="3550" dirty="0" err="1" smtClean="0">
                <a:solidFill>
                  <a:prstClr val="black"/>
                </a:solidFill>
              </a:rPr>
              <a:t>người</a:t>
            </a:r>
            <a:r>
              <a:rPr lang="en-US" sz="3550" dirty="0" smtClean="0">
                <a:solidFill>
                  <a:prstClr val="black"/>
                </a:solidFill>
              </a:rPr>
              <a:t>. </a:t>
            </a:r>
            <a:r>
              <a:rPr lang="en-US" sz="3550" dirty="0" err="1" smtClean="0">
                <a:solidFill>
                  <a:prstClr val="black"/>
                </a:solidFill>
              </a:rPr>
              <a:t>Khu</a:t>
            </a:r>
            <a:r>
              <a:rPr lang="en-US" sz="3550" dirty="0" smtClean="0">
                <a:solidFill>
                  <a:prstClr val="black"/>
                </a:solidFill>
              </a:rPr>
              <a:t> </a:t>
            </a:r>
            <a:r>
              <a:rPr lang="en-US" sz="3550" dirty="0" err="1" smtClean="0">
                <a:solidFill>
                  <a:prstClr val="black"/>
                </a:solidFill>
              </a:rPr>
              <a:t>vườn</a:t>
            </a:r>
            <a:r>
              <a:rPr lang="en-US" sz="3550" dirty="0" smtClean="0">
                <a:solidFill>
                  <a:prstClr val="black"/>
                </a:solidFill>
              </a:rPr>
              <a:t> </a:t>
            </a:r>
            <a:r>
              <a:rPr lang="en-US" sz="3550" dirty="0" err="1" smtClean="0">
                <a:solidFill>
                  <a:prstClr val="black"/>
                </a:solidFill>
              </a:rPr>
              <a:t>cũng</a:t>
            </a:r>
            <a:r>
              <a:rPr lang="en-US" sz="3550" dirty="0" smtClean="0">
                <a:solidFill>
                  <a:prstClr val="black"/>
                </a:solidFill>
              </a:rPr>
              <a:t> </a:t>
            </a:r>
            <a:r>
              <a:rPr lang="en-US" sz="3550" dirty="0" err="1" smtClean="0">
                <a:solidFill>
                  <a:prstClr val="black"/>
                </a:solidFill>
              </a:rPr>
              <a:t>là</a:t>
            </a:r>
            <a:r>
              <a:rPr lang="en-US" sz="3550" dirty="0" smtClean="0">
                <a:solidFill>
                  <a:prstClr val="black"/>
                </a:solidFill>
              </a:rPr>
              <a:t> </a:t>
            </a:r>
            <a:r>
              <a:rPr lang="en-US" sz="3550" dirty="0" err="1" smtClean="0">
                <a:solidFill>
                  <a:prstClr val="black"/>
                </a:solidFill>
              </a:rPr>
              <a:t>món</a:t>
            </a:r>
            <a:r>
              <a:rPr lang="en-US" sz="3550" dirty="0" smtClean="0">
                <a:solidFill>
                  <a:prstClr val="black"/>
                </a:solidFill>
              </a:rPr>
              <a:t> </a:t>
            </a:r>
            <a:r>
              <a:rPr lang="en-US" sz="3550" dirty="0" err="1" smtClean="0">
                <a:solidFill>
                  <a:prstClr val="black"/>
                </a:solidFill>
              </a:rPr>
              <a:t>quà</a:t>
            </a:r>
            <a:r>
              <a:rPr lang="en-US" sz="3550" dirty="0" smtClean="0">
                <a:solidFill>
                  <a:prstClr val="black"/>
                </a:solidFill>
              </a:rPr>
              <a:t> </a:t>
            </a:r>
            <a:r>
              <a:rPr lang="en-US" sz="3550" dirty="0" err="1" smtClean="0">
                <a:solidFill>
                  <a:prstClr val="black"/>
                </a:solidFill>
              </a:rPr>
              <a:t>tinh</a:t>
            </a:r>
            <a:r>
              <a:rPr lang="en-US" sz="3550" dirty="0" smtClean="0">
                <a:solidFill>
                  <a:prstClr val="black"/>
                </a:solidFill>
              </a:rPr>
              <a:t> </a:t>
            </a:r>
            <a:r>
              <a:rPr lang="en-US" sz="3550" dirty="0" err="1" smtClean="0">
                <a:solidFill>
                  <a:prstClr val="black"/>
                </a:solidFill>
              </a:rPr>
              <a:t>thần</a:t>
            </a:r>
            <a:r>
              <a:rPr lang="en-US" sz="3550" dirty="0" smtClean="0">
                <a:solidFill>
                  <a:prstClr val="black"/>
                </a:solidFill>
              </a:rPr>
              <a:t> con </a:t>
            </a:r>
            <a:r>
              <a:rPr lang="en-US" sz="3550" dirty="0" err="1" smtClean="0">
                <a:solidFill>
                  <a:prstClr val="black"/>
                </a:solidFill>
              </a:rPr>
              <a:t>người</a:t>
            </a:r>
            <a:r>
              <a:rPr lang="en-US" sz="3550" dirty="0" smtClean="0">
                <a:solidFill>
                  <a:prstClr val="black"/>
                </a:solidFill>
              </a:rPr>
              <a:t> </a:t>
            </a:r>
            <a:r>
              <a:rPr lang="en-US" sz="3550" dirty="0" err="1" smtClean="0">
                <a:solidFill>
                  <a:prstClr val="black"/>
                </a:solidFill>
              </a:rPr>
              <a:t>trao</a:t>
            </a:r>
            <a:r>
              <a:rPr lang="en-US" sz="3550" dirty="0" smtClean="0">
                <a:solidFill>
                  <a:prstClr val="black"/>
                </a:solidFill>
              </a:rPr>
              <a:t> </a:t>
            </a:r>
            <a:r>
              <a:rPr lang="en-US" sz="3550" dirty="0" err="1" smtClean="0">
                <a:solidFill>
                  <a:prstClr val="black"/>
                </a:solidFill>
              </a:rPr>
              <a:t>tặng</a:t>
            </a:r>
            <a:r>
              <a:rPr lang="en-US" sz="3550" dirty="0" smtClean="0">
                <a:solidFill>
                  <a:prstClr val="black"/>
                </a:solidFill>
              </a:rPr>
              <a:t> </a:t>
            </a:r>
            <a:r>
              <a:rPr lang="en-US" sz="3550" dirty="0" err="1" smtClean="0">
                <a:solidFill>
                  <a:prstClr val="black"/>
                </a:solidFill>
              </a:rPr>
              <a:t>cho</a:t>
            </a:r>
            <a:r>
              <a:rPr lang="en-US" sz="3550" dirty="0" smtClean="0">
                <a:solidFill>
                  <a:prstClr val="black"/>
                </a:solidFill>
              </a:rPr>
              <a:t> </a:t>
            </a:r>
            <a:r>
              <a:rPr lang="en-US" sz="3550" dirty="0" err="1" smtClean="0">
                <a:solidFill>
                  <a:prstClr val="black"/>
                </a:solidFill>
              </a:rPr>
              <a:t>nhau</a:t>
            </a:r>
            <a:r>
              <a:rPr lang="en-US" sz="3550" dirty="0" smtClean="0">
                <a:solidFill>
                  <a:prstClr val="black"/>
                </a:solidFill>
              </a:rPr>
              <a:t> </a:t>
            </a:r>
            <a:r>
              <a:rPr lang="en-US" sz="3550" dirty="0" err="1" smtClean="0">
                <a:solidFill>
                  <a:prstClr val="black"/>
                </a:solidFill>
              </a:rPr>
              <a:t>trong</a:t>
            </a:r>
            <a:r>
              <a:rPr lang="en-US" sz="3550" dirty="0" smtClean="0">
                <a:solidFill>
                  <a:prstClr val="black"/>
                </a:solidFill>
              </a:rPr>
              <a:t> </a:t>
            </a:r>
            <a:r>
              <a:rPr lang="en-US" sz="3550" dirty="0" err="1" smtClean="0">
                <a:solidFill>
                  <a:prstClr val="black"/>
                </a:solidFill>
              </a:rPr>
              <a:t>cuộc</a:t>
            </a:r>
            <a:r>
              <a:rPr lang="en-US" sz="3550" dirty="0" smtClean="0">
                <a:solidFill>
                  <a:prstClr val="black"/>
                </a:solidFill>
              </a:rPr>
              <a:t> </a:t>
            </a:r>
            <a:r>
              <a:rPr lang="en-US" sz="3550" dirty="0" err="1" smtClean="0">
                <a:solidFill>
                  <a:prstClr val="black"/>
                </a:solidFill>
              </a:rPr>
              <a:t>sống</a:t>
            </a:r>
            <a:r>
              <a:rPr lang="en-US" sz="3550" dirty="0" smtClean="0">
                <a:solidFill>
                  <a:prstClr val="black"/>
                </a:solidFill>
              </a:rPr>
              <a:t>. </a:t>
            </a:r>
            <a:r>
              <a:rPr lang="en-US" sz="3550" dirty="0" err="1" smtClean="0">
                <a:solidFill>
                  <a:prstClr val="black"/>
                </a:solidFill>
              </a:rPr>
              <a:t>Khu</a:t>
            </a:r>
            <a:r>
              <a:rPr lang="en-US" sz="3550" dirty="0" smtClean="0">
                <a:solidFill>
                  <a:prstClr val="black"/>
                </a:solidFill>
              </a:rPr>
              <a:t> </a:t>
            </a:r>
            <a:r>
              <a:rPr lang="en-US" sz="3550" dirty="0" err="1" smtClean="0">
                <a:solidFill>
                  <a:prstClr val="black"/>
                </a:solidFill>
              </a:rPr>
              <a:t>vườn</a:t>
            </a:r>
            <a:r>
              <a:rPr lang="en-US" sz="3550" dirty="0" smtClean="0">
                <a:solidFill>
                  <a:prstClr val="black"/>
                </a:solidFill>
              </a:rPr>
              <a:t> </a:t>
            </a:r>
            <a:r>
              <a:rPr lang="en-US" sz="3550" dirty="0" err="1" smtClean="0">
                <a:solidFill>
                  <a:prstClr val="black"/>
                </a:solidFill>
              </a:rPr>
              <a:t>là</a:t>
            </a:r>
            <a:r>
              <a:rPr lang="en-US" sz="3550" dirty="0" smtClean="0">
                <a:solidFill>
                  <a:prstClr val="black"/>
                </a:solidFill>
              </a:rPr>
              <a:t> </a:t>
            </a:r>
            <a:r>
              <a:rPr lang="en-US" sz="3550" dirty="0" err="1" smtClean="0">
                <a:solidFill>
                  <a:prstClr val="black"/>
                </a:solidFill>
              </a:rPr>
              <a:t>nơi</a:t>
            </a:r>
            <a:r>
              <a:rPr lang="en-US" sz="3550" dirty="0" smtClean="0">
                <a:solidFill>
                  <a:prstClr val="black"/>
                </a:solidFill>
              </a:rPr>
              <a:t> </a:t>
            </a:r>
            <a:r>
              <a:rPr lang="en-US" sz="3550" dirty="0" err="1" smtClean="0">
                <a:solidFill>
                  <a:prstClr val="black"/>
                </a:solidFill>
              </a:rPr>
              <a:t>bình</a:t>
            </a:r>
            <a:r>
              <a:rPr lang="en-US" sz="3550" dirty="0" smtClean="0">
                <a:solidFill>
                  <a:prstClr val="black"/>
                </a:solidFill>
              </a:rPr>
              <a:t> </a:t>
            </a:r>
            <a:r>
              <a:rPr lang="en-US" sz="3550" dirty="0" err="1" smtClean="0">
                <a:solidFill>
                  <a:prstClr val="black"/>
                </a:solidFill>
              </a:rPr>
              <a:t>yên</a:t>
            </a:r>
            <a:r>
              <a:rPr lang="en-US" sz="3550" dirty="0" smtClean="0">
                <a:solidFill>
                  <a:prstClr val="black"/>
                </a:solidFill>
              </a:rPr>
              <a:t> </a:t>
            </a:r>
            <a:r>
              <a:rPr lang="en-US" sz="3550" dirty="0" err="1" smtClean="0">
                <a:solidFill>
                  <a:prstClr val="black"/>
                </a:solidFill>
              </a:rPr>
              <a:t>nuôi</a:t>
            </a:r>
            <a:r>
              <a:rPr lang="en-US" sz="3550" dirty="0" smtClean="0">
                <a:solidFill>
                  <a:prstClr val="black"/>
                </a:solidFill>
              </a:rPr>
              <a:t> </a:t>
            </a:r>
            <a:r>
              <a:rPr lang="en-US" sz="3550" dirty="0" err="1" smtClean="0">
                <a:solidFill>
                  <a:prstClr val="black"/>
                </a:solidFill>
              </a:rPr>
              <a:t>dưỡng</a:t>
            </a:r>
            <a:r>
              <a:rPr lang="en-US" sz="3550" dirty="0" smtClean="0">
                <a:solidFill>
                  <a:prstClr val="black"/>
                </a:solidFill>
              </a:rPr>
              <a:t> </a:t>
            </a:r>
            <a:r>
              <a:rPr lang="en-US" sz="3550" dirty="0" err="1" smtClean="0">
                <a:solidFill>
                  <a:prstClr val="black"/>
                </a:solidFill>
              </a:rPr>
              <a:t>cho</a:t>
            </a:r>
            <a:r>
              <a:rPr lang="en-US" sz="3550" dirty="0" smtClean="0">
                <a:solidFill>
                  <a:prstClr val="black"/>
                </a:solidFill>
              </a:rPr>
              <a:t> </a:t>
            </a:r>
            <a:r>
              <a:rPr lang="en-US" sz="3550" dirty="0" err="1" smtClean="0">
                <a:solidFill>
                  <a:prstClr val="black"/>
                </a:solidFill>
              </a:rPr>
              <a:t>những</a:t>
            </a:r>
            <a:r>
              <a:rPr lang="en-US" sz="3550" dirty="0" smtClean="0">
                <a:solidFill>
                  <a:prstClr val="black"/>
                </a:solidFill>
              </a:rPr>
              <a:t> </a:t>
            </a:r>
            <a:r>
              <a:rPr lang="en-US" sz="3550" dirty="0" err="1" smtClean="0">
                <a:solidFill>
                  <a:prstClr val="black"/>
                </a:solidFill>
              </a:rPr>
              <a:t>điều</a:t>
            </a:r>
            <a:r>
              <a:rPr lang="en-US" sz="3550" dirty="0" smtClean="0">
                <a:solidFill>
                  <a:prstClr val="black"/>
                </a:solidFill>
              </a:rPr>
              <a:t> </a:t>
            </a:r>
            <a:r>
              <a:rPr lang="en-US" sz="3550" dirty="0" err="1" smtClean="0">
                <a:solidFill>
                  <a:prstClr val="black"/>
                </a:solidFill>
              </a:rPr>
              <a:t>tốt</a:t>
            </a:r>
            <a:r>
              <a:rPr lang="en-US" sz="3550" dirty="0" smtClean="0">
                <a:solidFill>
                  <a:prstClr val="black"/>
                </a:solidFill>
              </a:rPr>
              <a:t> </a:t>
            </a:r>
            <a:r>
              <a:rPr lang="en-US" sz="3550" dirty="0" err="1" smtClean="0">
                <a:solidFill>
                  <a:prstClr val="black"/>
                </a:solidFill>
              </a:rPr>
              <a:t>đẹp</a:t>
            </a:r>
            <a:r>
              <a:rPr lang="en-US" sz="3550" dirty="0" smtClean="0">
                <a:solidFill>
                  <a:prstClr val="black"/>
                </a:solidFill>
              </a:rPr>
              <a:t>, </a:t>
            </a:r>
            <a:r>
              <a:rPr lang="en-US" sz="3550" dirty="0" err="1" smtClean="0">
                <a:solidFill>
                  <a:prstClr val="black"/>
                </a:solidFill>
              </a:rPr>
              <a:t>điều</a:t>
            </a:r>
            <a:r>
              <a:rPr lang="en-US" sz="3550" dirty="0" smtClean="0">
                <a:solidFill>
                  <a:prstClr val="black"/>
                </a:solidFill>
              </a:rPr>
              <a:t> </a:t>
            </a:r>
            <a:r>
              <a:rPr lang="en-US" sz="3550" dirty="0" err="1" smtClean="0">
                <a:solidFill>
                  <a:prstClr val="black"/>
                </a:solidFill>
              </a:rPr>
              <a:t>thiện</a:t>
            </a:r>
            <a:r>
              <a:rPr lang="en-US" sz="3550" dirty="0" smtClean="0">
                <a:solidFill>
                  <a:prstClr val="black"/>
                </a:solidFill>
              </a:rPr>
              <a:t> </a:t>
            </a:r>
            <a:r>
              <a:rPr lang="en-US" sz="3550" dirty="0" err="1" smtClean="0">
                <a:solidFill>
                  <a:prstClr val="black"/>
                </a:solidFill>
              </a:rPr>
              <a:t>nảy</a:t>
            </a:r>
            <a:r>
              <a:rPr lang="en-US" sz="3550" dirty="0" smtClean="0">
                <a:solidFill>
                  <a:prstClr val="black"/>
                </a:solidFill>
              </a:rPr>
              <a:t> </a:t>
            </a:r>
            <a:r>
              <a:rPr lang="en-US" sz="3550" dirty="0" err="1" smtClean="0">
                <a:solidFill>
                  <a:prstClr val="black"/>
                </a:solidFill>
              </a:rPr>
              <a:t>mầm</a:t>
            </a:r>
            <a:r>
              <a:rPr lang="en-US" sz="3550" dirty="0" smtClean="0">
                <a:solidFill>
                  <a:prstClr val="black"/>
                </a:solidFill>
              </a:rPr>
              <a:t>.</a:t>
            </a:r>
          </a:p>
          <a:p>
            <a:pPr algn="just"/>
            <a:endParaRPr lang="en-US" sz="3550" dirty="0" smtClean="0">
              <a:solidFill>
                <a:prstClr val="black"/>
              </a:solidFill>
            </a:endParaRPr>
          </a:p>
          <a:p>
            <a:pPr algn="just"/>
            <a:endParaRPr lang="en-US" sz="3550" dirty="0">
              <a:solidFill>
                <a:prstClr val="black"/>
              </a:solidFill>
            </a:endParaRPr>
          </a:p>
        </p:txBody>
      </p:sp>
    </p:spTree>
    <p:extLst>
      <p:ext uri="{BB962C8B-B14F-4D97-AF65-F5344CB8AC3E}">
        <p14:creationId xmlns:p14="http://schemas.microsoft.com/office/powerpoint/2010/main" val="21196592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9192" y="510459"/>
            <a:ext cx="17510333" cy="5078313"/>
          </a:xfrm>
          <a:prstGeom prst="rect">
            <a:avLst/>
          </a:prstGeom>
        </p:spPr>
        <p:txBody>
          <a:bodyPr wrap="square">
            <a:spAutoFit/>
          </a:bodyPr>
          <a:lstStyle/>
          <a:p>
            <a:pPr algn="just"/>
            <a:r>
              <a:rPr lang="en-US" sz="3600" dirty="0" smtClean="0">
                <a:solidFill>
                  <a:prstClr val="black"/>
                </a:solidFill>
              </a:rPr>
              <a:t>Ở “</a:t>
            </a:r>
            <a:r>
              <a:rPr lang="en-US" sz="3600" dirty="0" err="1" smtClean="0">
                <a:solidFill>
                  <a:prstClr val="black"/>
                </a:solidFill>
              </a:rPr>
              <a:t>Thay</a:t>
            </a:r>
            <a:r>
              <a:rPr lang="en-US" sz="3600" dirty="0" smtClean="0">
                <a:solidFill>
                  <a:prstClr val="black"/>
                </a:solidFill>
              </a:rPr>
              <a:t> </a:t>
            </a:r>
            <a:r>
              <a:rPr lang="en-US" sz="3600" dirty="0" err="1" smtClean="0">
                <a:solidFill>
                  <a:prstClr val="black"/>
                </a:solidFill>
              </a:rPr>
              <a:t>phần</a:t>
            </a:r>
            <a:r>
              <a:rPr lang="en-US" sz="3600" dirty="0" smtClean="0">
                <a:solidFill>
                  <a:prstClr val="black"/>
                </a:solidFill>
              </a:rPr>
              <a:t> </a:t>
            </a:r>
            <a:r>
              <a:rPr lang="en-US" sz="3600" dirty="0" err="1" smtClean="0">
                <a:solidFill>
                  <a:prstClr val="black"/>
                </a:solidFill>
              </a:rPr>
              <a:t>kết</a:t>
            </a:r>
            <a:r>
              <a:rPr lang="en-US" sz="3600" dirty="0" smtClean="0">
                <a:solidFill>
                  <a:prstClr val="black"/>
                </a:solidFill>
              </a:rPr>
              <a:t>”, </a:t>
            </a:r>
            <a:r>
              <a:rPr lang="en-US" sz="3600" dirty="0" err="1" smtClean="0">
                <a:solidFill>
                  <a:prstClr val="black"/>
                </a:solidFill>
              </a:rPr>
              <a:t>nhà</a:t>
            </a:r>
            <a:r>
              <a:rPr lang="en-US" sz="3600" dirty="0" smtClean="0">
                <a:solidFill>
                  <a:prstClr val="black"/>
                </a:solidFill>
              </a:rPr>
              <a:t> </a:t>
            </a:r>
            <a:r>
              <a:rPr lang="en-US" sz="3600" dirty="0" err="1" smtClean="0">
                <a:solidFill>
                  <a:prstClr val="black"/>
                </a:solidFill>
              </a:rPr>
              <a:t>văn</a:t>
            </a:r>
            <a:r>
              <a:rPr lang="en-US" sz="3600" dirty="0" smtClean="0">
                <a:solidFill>
                  <a:prstClr val="black"/>
                </a:solidFill>
              </a:rPr>
              <a:t> </a:t>
            </a:r>
            <a:r>
              <a:rPr lang="en-US" sz="3600" dirty="0" err="1" smtClean="0">
                <a:solidFill>
                  <a:prstClr val="black"/>
                </a:solidFill>
              </a:rPr>
              <a:t>đã</a:t>
            </a:r>
            <a:r>
              <a:rPr lang="en-US" sz="3600" dirty="0" smtClean="0">
                <a:solidFill>
                  <a:prstClr val="black"/>
                </a:solidFill>
              </a:rPr>
              <a:t> </a:t>
            </a:r>
            <a:r>
              <a:rPr lang="en-US" sz="3600" dirty="0" err="1" smtClean="0">
                <a:solidFill>
                  <a:prstClr val="black"/>
                </a:solidFill>
              </a:rPr>
              <a:t>viết</a:t>
            </a:r>
            <a:r>
              <a:rPr lang="en-US" sz="3600" dirty="0" smtClean="0">
                <a:solidFill>
                  <a:prstClr val="black"/>
                </a:solidFill>
              </a:rPr>
              <a:t>: “</a:t>
            </a:r>
            <a:r>
              <a:rPr lang="en-US" sz="3600" dirty="0" err="1" smtClean="0">
                <a:solidFill>
                  <a:prstClr val="black"/>
                </a:solidFill>
              </a:rPr>
              <a:t>Bố</a:t>
            </a:r>
            <a:r>
              <a:rPr lang="en-US" sz="3600" dirty="0" smtClean="0">
                <a:solidFill>
                  <a:prstClr val="black"/>
                </a:solidFill>
              </a:rPr>
              <a:t> </a:t>
            </a:r>
            <a:r>
              <a:rPr lang="en-US" sz="3600" dirty="0" err="1" smtClean="0">
                <a:solidFill>
                  <a:prstClr val="black"/>
                </a:solidFill>
              </a:rPr>
              <a:t>tôi</a:t>
            </a:r>
            <a:r>
              <a:rPr lang="en-US" sz="3600" dirty="0" smtClean="0">
                <a:solidFill>
                  <a:prstClr val="black"/>
                </a:solidFill>
              </a:rPr>
              <a:t> </a:t>
            </a:r>
            <a:r>
              <a:rPr lang="en-US" sz="3600" dirty="0" err="1" smtClean="0">
                <a:solidFill>
                  <a:prstClr val="black"/>
                </a:solidFill>
              </a:rPr>
              <a:t>nói</a:t>
            </a:r>
            <a:r>
              <a:rPr lang="en-US" sz="3600" dirty="0" smtClean="0">
                <a:solidFill>
                  <a:prstClr val="black"/>
                </a:solidFill>
              </a:rPr>
              <a:t> </a:t>
            </a:r>
            <a:r>
              <a:rPr lang="en-US" sz="3600" dirty="0" err="1" smtClean="0">
                <a:solidFill>
                  <a:prstClr val="black"/>
                </a:solidFill>
              </a:rPr>
              <a:t>cần</a:t>
            </a:r>
            <a:r>
              <a:rPr lang="en-US" sz="3600" dirty="0" smtClean="0">
                <a:solidFill>
                  <a:prstClr val="black"/>
                </a:solidFill>
              </a:rPr>
              <a:t> </a:t>
            </a:r>
            <a:r>
              <a:rPr lang="en-US" sz="3600" dirty="0" err="1" smtClean="0">
                <a:solidFill>
                  <a:prstClr val="black"/>
                </a:solidFill>
              </a:rPr>
              <a:t>phải</a:t>
            </a:r>
            <a:r>
              <a:rPr lang="en-US" sz="3600" dirty="0" smtClean="0">
                <a:solidFill>
                  <a:prstClr val="black"/>
                </a:solidFill>
              </a:rPr>
              <a:t> </a:t>
            </a:r>
            <a:r>
              <a:rPr lang="en-US" sz="3600" dirty="0" err="1" smtClean="0">
                <a:solidFill>
                  <a:prstClr val="black"/>
                </a:solidFill>
              </a:rPr>
              <a:t>gieo</a:t>
            </a:r>
            <a:r>
              <a:rPr lang="en-US" sz="3600" dirty="0" smtClean="0">
                <a:solidFill>
                  <a:prstClr val="black"/>
                </a:solidFill>
              </a:rPr>
              <a:t> </a:t>
            </a:r>
            <a:r>
              <a:rPr lang="en-US" sz="3600" dirty="0" err="1" smtClean="0">
                <a:solidFill>
                  <a:prstClr val="black"/>
                </a:solidFill>
              </a:rPr>
              <a:t>những</a:t>
            </a:r>
            <a:r>
              <a:rPr lang="en-US" sz="3600" dirty="0" smtClean="0">
                <a:solidFill>
                  <a:prstClr val="black"/>
                </a:solidFill>
              </a:rPr>
              <a:t> </a:t>
            </a:r>
            <a:r>
              <a:rPr lang="en-US" sz="3600" dirty="0" err="1" smtClean="0">
                <a:solidFill>
                  <a:prstClr val="black"/>
                </a:solidFill>
              </a:rPr>
              <a:t>hạt</a:t>
            </a:r>
            <a:r>
              <a:rPr lang="en-US" sz="3600" dirty="0" smtClean="0">
                <a:solidFill>
                  <a:prstClr val="black"/>
                </a:solidFill>
              </a:rPr>
              <a:t> </a:t>
            </a:r>
            <a:r>
              <a:rPr lang="en-US" sz="3600" dirty="0" err="1" smtClean="0">
                <a:solidFill>
                  <a:prstClr val="black"/>
                </a:solidFill>
              </a:rPr>
              <a:t>mầm</a:t>
            </a:r>
            <a:r>
              <a:rPr lang="en-US" sz="3600" dirty="0" smtClean="0">
                <a:solidFill>
                  <a:prstClr val="black"/>
                </a:solidFill>
              </a:rPr>
              <a:t> </a:t>
            </a:r>
            <a:r>
              <a:rPr lang="en-US" sz="3600" dirty="0" err="1" smtClean="0">
                <a:solidFill>
                  <a:prstClr val="black"/>
                </a:solidFill>
              </a:rPr>
              <a:t>vào</a:t>
            </a:r>
            <a:r>
              <a:rPr lang="en-US" sz="3600" dirty="0" smtClean="0">
                <a:solidFill>
                  <a:prstClr val="black"/>
                </a:solidFill>
              </a:rPr>
              <a:t> </a:t>
            </a:r>
            <a:r>
              <a:rPr lang="en-US" sz="3600" dirty="0" err="1" smtClean="0">
                <a:solidFill>
                  <a:prstClr val="black"/>
                </a:solidFill>
              </a:rPr>
              <a:t>khu</a:t>
            </a:r>
            <a:r>
              <a:rPr lang="en-US" sz="3600" dirty="0" smtClean="0">
                <a:solidFill>
                  <a:prstClr val="black"/>
                </a:solidFill>
              </a:rPr>
              <a:t> </a:t>
            </a:r>
            <a:r>
              <a:rPr lang="en-US" sz="3600" dirty="0" err="1" smtClean="0">
                <a:solidFill>
                  <a:prstClr val="black"/>
                </a:solidFill>
              </a:rPr>
              <a:t>vườn</a:t>
            </a:r>
            <a:r>
              <a:rPr lang="en-US" sz="3600" dirty="0" smtClean="0">
                <a:solidFill>
                  <a:prstClr val="black"/>
                </a:solidFill>
              </a:rPr>
              <a:t>; </a:t>
            </a:r>
            <a:r>
              <a:rPr lang="en-US" sz="3600" dirty="0" err="1" smtClean="0">
                <a:solidFill>
                  <a:prstClr val="black"/>
                </a:solidFill>
              </a:rPr>
              <a:t>nhưng</a:t>
            </a:r>
            <a:r>
              <a:rPr lang="en-US" sz="3600" dirty="0" smtClean="0">
                <a:solidFill>
                  <a:prstClr val="black"/>
                </a:solidFill>
              </a:rPr>
              <a:t> </a:t>
            </a:r>
            <a:r>
              <a:rPr lang="en-US" sz="3600" dirty="0" err="1" smtClean="0">
                <a:solidFill>
                  <a:prstClr val="black"/>
                </a:solidFill>
              </a:rPr>
              <a:t>tôi</a:t>
            </a:r>
            <a:r>
              <a:rPr lang="en-US" sz="3600" dirty="0" smtClean="0">
                <a:solidFill>
                  <a:prstClr val="black"/>
                </a:solidFill>
              </a:rPr>
              <a:t> </a:t>
            </a:r>
            <a:r>
              <a:rPr lang="en-US" sz="3600" dirty="0" err="1" smtClean="0">
                <a:solidFill>
                  <a:prstClr val="black"/>
                </a:solidFill>
              </a:rPr>
              <a:t>cũng</a:t>
            </a:r>
            <a:r>
              <a:rPr lang="en-US" sz="3600" dirty="0" smtClean="0">
                <a:solidFill>
                  <a:prstClr val="black"/>
                </a:solidFill>
              </a:rPr>
              <a:t> </a:t>
            </a:r>
            <a:r>
              <a:rPr lang="en-US" sz="3600" dirty="0" err="1" smtClean="0">
                <a:solidFill>
                  <a:prstClr val="black"/>
                </a:solidFill>
              </a:rPr>
              <a:t>biết</a:t>
            </a:r>
            <a:r>
              <a:rPr lang="en-US" sz="3600" dirty="0" smtClean="0">
                <a:solidFill>
                  <a:prstClr val="black"/>
                </a:solidFill>
              </a:rPr>
              <a:t>, </a:t>
            </a:r>
            <a:r>
              <a:rPr lang="en-US" sz="3600" dirty="0" err="1" smtClean="0">
                <a:solidFill>
                  <a:prstClr val="black"/>
                </a:solidFill>
              </a:rPr>
              <a:t>mỗi</a:t>
            </a:r>
            <a:r>
              <a:rPr lang="en-US" sz="3600" dirty="0" smtClean="0">
                <a:solidFill>
                  <a:prstClr val="black"/>
                </a:solidFill>
              </a:rPr>
              <a:t> </a:t>
            </a:r>
            <a:r>
              <a:rPr lang="en-US" sz="3600" dirty="0" err="1" smtClean="0">
                <a:solidFill>
                  <a:prstClr val="black"/>
                </a:solidFill>
              </a:rPr>
              <a:t>một</a:t>
            </a:r>
            <a:r>
              <a:rPr lang="en-US" sz="3600" dirty="0" smtClean="0">
                <a:solidFill>
                  <a:prstClr val="black"/>
                </a:solidFill>
              </a:rPr>
              <a:t> </a:t>
            </a:r>
            <a:r>
              <a:rPr lang="en-US" sz="3600" dirty="0" err="1" smtClean="0">
                <a:solidFill>
                  <a:prstClr val="black"/>
                </a:solidFill>
              </a:rPr>
              <a:t>gương</a:t>
            </a:r>
            <a:r>
              <a:rPr lang="en-US" sz="3600" dirty="0" smtClean="0">
                <a:solidFill>
                  <a:prstClr val="black"/>
                </a:solidFill>
              </a:rPr>
              <a:t> </a:t>
            </a:r>
            <a:r>
              <a:rPr lang="en-US" sz="3600" dirty="0" err="1" smtClean="0">
                <a:solidFill>
                  <a:prstClr val="black"/>
                </a:solidFill>
              </a:rPr>
              <a:t>mặt</a:t>
            </a:r>
            <a:r>
              <a:rPr lang="en-US" sz="3600" dirty="0" smtClean="0">
                <a:solidFill>
                  <a:prstClr val="black"/>
                </a:solidFill>
              </a:rPr>
              <a:t> </a:t>
            </a:r>
            <a:r>
              <a:rPr lang="en-US" sz="3600" dirty="0" err="1" smtClean="0">
                <a:solidFill>
                  <a:prstClr val="black"/>
                </a:solidFill>
              </a:rPr>
              <a:t>là</a:t>
            </a:r>
            <a:r>
              <a:rPr lang="en-US" sz="3600" dirty="0" smtClean="0">
                <a:solidFill>
                  <a:prstClr val="black"/>
                </a:solidFill>
              </a:rPr>
              <a:t> </a:t>
            </a:r>
            <a:r>
              <a:rPr lang="en-US" sz="3600" dirty="0" err="1" smtClean="0">
                <a:solidFill>
                  <a:prstClr val="black"/>
                </a:solidFill>
              </a:rPr>
              <a:t>một</a:t>
            </a:r>
            <a:r>
              <a:rPr lang="en-US" sz="3600" dirty="0" smtClean="0">
                <a:solidFill>
                  <a:prstClr val="black"/>
                </a:solidFill>
              </a:rPr>
              <a:t> </a:t>
            </a:r>
            <a:r>
              <a:rPr lang="en-US" sz="3600" dirty="0" err="1" smtClean="0">
                <a:solidFill>
                  <a:prstClr val="black"/>
                </a:solidFill>
              </a:rPr>
              <a:t>hạt</a:t>
            </a:r>
            <a:r>
              <a:rPr lang="en-US" sz="3600" dirty="0" smtClean="0">
                <a:solidFill>
                  <a:prstClr val="black"/>
                </a:solidFill>
              </a:rPr>
              <a:t> </a:t>
            </a:r>
            <a:r>
              <a:rPr lang="en-US" sz="3600" dirty="0" err="1" smtClean="0">
                <a:solidFill>
                  <a:prstClr val="black"/>
                </a:solidFill>
              </a:rPr>
              <a:t>mầm</a:t>
            </a:r>
            <a:r>
              <a:rPr lang="en-US" sz="3600" dirty="0" smtClean="0">
                <a:solidFill>
                  <a:prstClr val="black"/>
                </a:solidFill>
              </a:rPr>
              <a:t> </a:t>
            </a:r>
            <a:r>
              <a:rPr lang="en-US" sz="3600" dirty="0" err="1" smtClean="0">
                <a:solidFill>
                  <a:prstClr val="black"/>
                </a:solidFill>
              </a:rPr>
              <a:t>gieo</a:t>
            </a:r>
            <a:r>
              <a:rPr lang="en-US" sz="3600" dirty="0" smtClean="0">
                <a:solidFill>
                  <a:prstClr val="black"/>
                </a:solidFill>
              </a:rPr>
              <a:t> </a:t>
            </a:r>
            <a:r>
              <a:rPr lang="en-US" sz="3600" dirty="0" err="1" smtClean="0">
                <a:solidFill>
                  <a:prstClr val="black"/>
                </a:solidFill>
              </a:rPr>
              <a:t>vào</a:t>
            </a:r>
            <a:r>
              <a:rPr lang="en-US" sz="3600" dirty="0" smtClean="0">
                <a:solidFill>
                  <a:prstClr val="black"/>
                </a:solidFill>
              </a:rPr>
              <a:t> </a:t>
            </a:r>
            <a:r>
              <a:rPr lang="en-US" sz="3600" dirty="0" err="1" smtClean="0">
                <a:solidFill>
                  <a:prstClr val="black"/>
                </a:solidFill>
              </a:rPr>
              <a:t>trí</a:t>
            </a:r>
            <a:r>
              <a:rPr lang="en-US" sz="3600" dirty="0" smtClean="0">
                <a:solidFill>
                  <a:prstClr val="black"/>
                </a:solidFill>
              </a:rPr>
              <a:t> </a:t>
            </a:r>
            <a:r>
              <a:rPr lang="en-US" sz="3600" dirty="0" err="1" smtClean="0">
                <a:solidFill>
                  <a:prstClr val="black"/>
                </a:solidFill>
              </a:rPr>
              <a:t>tưởng</a:t>
            </a:r>
            <a:r>
              <a:rPr lang="en-US" sz="3600" dirty="0" smtClean="0">
                <a:solidFill>
                  <a:prstClr val="black"/>
                </a:solidFill>
              </a:rPr>
              <a:t> </a:t>
            </a:r>
            <a:r>
              <a:rPr lang="en-US" sz="3600" dirty="0" err="1" smtClean="0">
                <a:solidFill>
                  <a:prstClr val="black"/>
                </a:solidFill>
              </a:rPr>
              <a:t>tượng</a:t>
            </a:r>
            <a:r>
              <a:rPr lang="en-US" sz="3600" dirty="0" smtClean="0">
                <a:solidFill>
                  <a:prstClr val="black"/>
                </a:solidFill>
              </a:rPr>
              <a:t> của </a:t>
            </a:r>
            <a:r>
              <a:rPr lang="en-US" sz="3600" dirty="0" err="1" smtClean="0">
                <a:solidFill>
                  <a:prstClr val="black"/>
                </a:solidFill>
              </a:rPr>
              <a:t>tôi</a:t>
            </a:r>
            <a:r>
              <a:rPr lang="en-US" sz="3600" dirty="0" smtClean="0">
                <a:solidFill>
                  <a:prstClr val="black"/>
                </a:solidFill>
              </a:rPr>
              <a:t>. </a:t>
            </a:r>
            <a:r>
              <a:rPr lang="en-US" sz="3600" dirty="0" err="1" smtClean="0">
                <a:solidFill>
                  <a:prstClr val="black"/>
                </a:solidFill>
              </a:rPr>
              <a:t>Tôi</a:t>
            </a:r>
            <a:r>
              <a:rPr lang="en-US" sz="3600" dirty="0" smtClean="0">
                <a:solidFill>
                  <a:prstClr val="black"/>
                </a:solidFill>
              </a:rPr>
              <a:t> </a:t>
            </a:r>
            <a:r>
              <a:rPr lang="en-US" sz="3600" dirty="0" err="1" smtClean="0">
                <a:solidFill>
                  <a:prstClr val="black"/>
                </a:solidFill>
              </a:rPr>
              <a:t>có</a:t>
            </a:r>
            <a:r>
              <a:rPr lang="en-US" sz="3600" dirty="0" smtClean="0">
                <a:solidFill>
                  <a:prstClr val="black"/>
                </a:solidFill>
              </a:rPr>
              <a:t> </a:t>
            </a:r>
            <a:r>
              <a:rPr lang="en-US" sz="3600" dirty="0" err="1" smtClean="0">
                <a:solidFill>
                  <a:prstClr val="black"/>
                </a:solidFill>
              </a:rPr>
              <a:t>nhiều</a:t>
            </a:r>
            <a:r>
              <a:rPr lang="en-US" sz="3600" dirty="0" smtClean="0">
                <a:solidFill>
                  <a:prstClr val="black"/>
                </a:solidFill>
              </a:rPr>
              <a:t> </a:t>
            </a:r>
            <a:r>
              <a:rPr lang="en-US" sz="3600" dirty="0" err="1" smtClean="0">
                <a:solidFill>
                  <a:prstClr val="black"/>
                </a:solidFill>
              </a:rPr>
              <a:t>khuôn</a:t>
            </a:r>
            <a:r>
              <a:rPr lang="en-US" sz="3600" dirty="0" smtClean="0">
                <a:solidFill>
                  <a:prstClr val="black"/>
                </a:solidFill>
              </a:rPr>
              <a:t> </a:t>
            </a:r>
            <a:r>
              <a:rPr lang="en-US" sz="3600" dirty="0" err="1" smtClean="0">
                <a:solidFill>
                  <a:prstClr val="black"/>
                </a:solidFill>
              </a:rPr>
              <a:t>mặt</a:t>
            </a:r>
            <a:r>
              <a:rPr lang="en-US" sz="3600" dirty="0" smtClean="0">
                <a:solidFill>
                  <a:prstClr val="black"/>
                </a:solidFill>
              </a:rPr>
              <a:t> </a:t>
            </a:r>
            <a:r>
              <a:rPr lang="en-US" sz="3600" dirty="0" err="1" smtClean="0">
                <a:solidFill>
                  <a:prstClr val="black"/>
                </a:solidFill>
              </a:rPr>
              <a:t>không</a:t>
            </a:r>
            <a:r>
              <a:rPr lang="en-US" sz="3600" dirty="0" smtClean="0">
                <a:solidFill>
                  <a:prstClr val="black"/>
                </a:solidFill>
              </a:rPr>
              <a:t> </a:t>
            </a:r>
            <a:r>
              <a:rPr lang="en-US" sz="3600" dirty="0" err="1" smtClean="0">
                <a:solidFill>
                  <a:prstClr val="black"/>
                </a:solidFill>
              </a:rPr>
              <a:t>ngừng</a:t>
            </a:r>
            <a:r>
              <a:rPr lang="en-US" sz="3600" dirty="0" smtClean="0">
                <a:solidFill>
                  <a:prstClr val="black"/>
                </a:solidFill>
              </a:rPr>
              <a:t> </a:t>
            </a:r>
            <a:r>
              <a:rPr lang="en-US" sz="3600" dirty="0" err="1" smtClean="0">
                <a:solidFill>
                  <a:prstClr val="black"/>
                </a:solidFill>
              </a:rPr>
              <a:t>mọc</a:t>
            </a:r>
            <a:r>
              <a:rPr lang="en-US" sz="3600" dirty="0" smtClean="0">
                <a:solidFill>
                  <a:prstClr val="black"/>
                </a:solidFill>
              </a:rPr>
              <a:t> </a:t>
            </a:r>
            <a:r>
              <a:rPr lang="en-US" sz="3600" dirty="0" err="1" smtClean="0">
                <a:solidFill>
                  <a:prstClr val="black"/>
                </a:solidFill>
              </a:rPr>
              <a:t>lên</a:t>
            </a:r>
            <a:r>
              <a:rPr lang="en-US" sz="3600" dirty="0" smtClean="0">
                <a:solidFill>
                  <a:prstClr val="black"/>
                </a:solidFill>
              </a:rPr>
              <a:t>, </a:t>
            </a:r>
            <a:r>
              <a:rPr lang="en-US" sz="3600" dirty="0" err="1" smtClean="0">
                <a:solidFill>
                  <a:prstClr val="black"/>
                </a:solidFill>
              </a:rPr>
              <a:t>những</a:t>
            </a:r>
            <a:r>
              <a:rPr lang="en-US" sz="3600" dirty="0" smtClean="0">
                <a:solidFill>
                  <a:prstClr val="black"/>
                </a:solidFill>
              </a:rPr>
              <a:t> </a:t>
            </a:r>
            <a:r>
              <a:rPr lang="en-US" sz="3600" dirty="0" err="1" smtClean="0">
                <a:solidFill>
                  <a:prstClr val="black"/>
                </a:solidFill>
              </a:rPr>
              <a:t>khuôn</a:t>
            </a:r>
            <a:r>
              <a:rPr lang="en-US" sz="3600" dirty="0" smtClean="0">
                <a:solidFill>
                  <a:prstClr val="black"/>
                </a:solidFill>
              </a:rPr>
              <a:t> </a:t>
            </a:r>
            <a:r>
              <a:rPr lang="en-US" sz="3600" dirty="0" err="1" smtClean="0">
                <a:solidFill>
                  <a:prstClr val="black"/>
                </a:solidFill>
              </a:rPr>
              <a:t>mặt</a:t>
            </a:r>
            <a:r>
              <a:rPr lang="en-US" sz="3600" dirty="0" smtClean="0">
                <a:solidFill>
                  <a:prstClr val="black"/>
                </a:solidFill>
              </a:rPr>
              <a:t> </a:t>
            </a:r>
            <a:r>
              <a:rPr lang="en-US" sz="3600" dirty="0" err="1" smtClean="0">
                <a:solidFill>
                  <a:prstClr val="black"/>
                </a:solidFill>
              </a:rPr>
              <a:t>buồn</a:t>
            </a:r>
            <a:r>
              <a:rPr lang="en-US" sz="3600" dirty="0" smtClean="0">
                <a:solidFill>
                  <a:prstClr val="black"/>
                </a:solidFill>
              </a:rPr>
              <a:t>, </a:t>
            </a:r>
            <a:r>
              <a:rPr lang="en-US" sz="3600" dirty="0" err="1" smtClean="0">
                <a:solidFill>
                  <a:prstClr val="black"/>
                </a:solidFill>
              </a:rPr>
              <a:t>vui</a:t>
            </a:r>
            <a:r>
              <a:rPr lang="en-US" sz="3600" dirty="0" smtClean="0">
                <a:solidFill>
                  <a:prstClr val="black"/>
                </a:solidFill>
              </a:rPr>
              <a:t>, </a:t>
            </a:r>
            <a:r>
              <a:rPr lang="en-US" sz="3600" dirty="0" err="1" smtClean="0">
                <a:solidFill>
                  <a:prstClr val="black"/>
                </a:solidFill>
              </a:rPr>
              <a:t>những</a:t>
            </a:r>
            <a:r>
              <a:rPr lang="en-US" sz="3600" dirty="0" smtClean="0">
                <a:solidFill>
                  <a:prstClr val="black"/>
                </a:solidFill>
              </a:rPr>
              <a:t> </a:t>
            </a:r>
            <a:r>
              <a:rPr lang="en-US" sz="3600" dirty="0" err="1" smtClean="0">
                <a:solidFill>
                  <a:prstClr val="black"/>
                </a:solidFill>
              </a:rPr>
              <a:t>khuôn</a:t>
            </a:r>
            <a:r>
              <a:rPr lang="en-US" sz="3600" dirty="0" smtClean="0">
                <a:solidFill>
                  <a:prstClr val="black"/>
                </a:solidFill>
              </a:rPr>
              <a:t> </a:t>
            </a:r>
            <a:r>
              <a:rPr lang="en-US" sz="3600" dirty="0" err="1" smtClean="0">
                <a:solidFill>
                  <a:prstClr val="black"/>
                </a:solidFill>
              </a:rPr>
              <a:t>mặt</a:t>
            </a:r>
            <a:r>
              <a:rPr lang="en-US" sz="3600" dirty="0" smtClean="0">
                <a:solidFill>
                  <a:prstClr val="black"/>
                </a:solidFill>
              </a:rPr>
              <a:t> </a:t>
            </a:r>
            <a:r>
              <a:rPr lang="en-US" sz="3600" dirty="0" err="1" smtClean="0">
                <a:solidFill>
                  <a:prstClr val="black"/>
                </a:solidFill>
              </a:rPr>
              <a:t>đẹp</a:t>
            </a:r>
            <a:r>
              <a:rPr lang="en-US" sz="3600" dirty="0" smtClean="0">
                <a:solidFill>
                  <a:prstClr val="black"/>
                </a:solidFill>
              </a:rPr>
              <a:t> </a:t>
            </a:r>
            <a:r>
              <a:rPr lang="en-US" sz="3600" dirty="0" err="1" smtClean="0">
                <a:solidFill>
                  <a:prstClr val="black"/>
                </a:solidFill>
              </a:rPr>
              <a:t>nhất</a:t>
            </a:r>
            <a:r>
              <a:rPr lang="en-US" sz="3600" dirty="0" smtClean="0">
                <a:solidFill>
                  <a:prstClr val="black"/>
                </a:solidFill>
              </a:rPr>
              <a:t>. </a:t>
            </a:r>
          </a:p>
          <a:p>
            <a:pPr algn="just"/>
            <a:r>
              <a:rPr lang="en-US" sz="3600" dirty="0">
                <a:solidFill>
                  <a:prstClr val="black"/>
                </a:solidFill>
              </a:rPr>
              <a:t>	</a:t>
            </a:r>
            <a:r>
              <a:rPr lang="en-US" sz="3600" dirty="0" err="1" smtClean="0">
                <a:solidFill>
                  <a:prstClr val="black"/>
                </a:solidFill>
              </a:rPr>
              <a:t>Trong</a:t>
            </a:r>
            <a:r>
              <a:rPr lang="en-US" sz="3600" dirty="0" smtClean="0">
                <a:solidFill>
                  <a:prstClr val="black"/>
                </a:solidFill>
              </a:rPr>
              <a:t> </a:t>
            </a:r>
            <a:r>
              <a:rPr lang="en-US" sz="3600" dirty="0" err="1" smtClean="0">
                <a:solidFill>
                  <a:prstClr val="black"/>
                </a:solidFill>
              </a:rPr>
              <a:t>tác</a:t>
            </a:r>
            <a:r>
              <a:rPr lang="en-US" sz="3600" dirty="0" smtClean="0">
                <a:solidFill>
                  <a:prstClr val="black"/>
                </a:solidFill>
              </a:rPr>
              <a:t> </a:t>
            </a:r>
            <a:r>
              <a:rPr lang="en-US" sz="3600" dirty="0" err="1" smtClean="0">
                <a:solidFill>
                  <a:prstClr val="black"/>
                </a:solidFill>
              </a:rPr>
              <a:t>phẩm</a:t>
            </a:r>
            <a:r>
              <a:rPr lang="en-US" sz="3600" dirty="0" smtClean="0">
                <a:solidFill>
                  <a:prstClr val="black"/>
                </a:solidFill>
              </a:rPr>
              <a:t>, </a:t>
            </a:r>
            <a:r>
              <a:rPr lang="en-US" sz="3600" dirty="0" err="1" smtClean="0">
                <a:solidFill>
                  <a:prstClr val="black"/>
                </a:solidFill>
              </a:rPr>
              <a:t>người</a:t>
            </a:r>
            <a:r>
              <a:rPr lang="en-US" sz="3600" dirty="0" smtClean="0">
                <a:solidFill>
                  <a:prstClr val="black"/>
                </a:solidFill>
              </a:rPr>
              <a:t> </a:t>
            </a:r>
            <a:r>
              <a:rPr lang="en-US" sz="3600" dirty="0" err="1" smtClean="0">
                <a:solidFill>
                  <a:prstClr val="black"/>
                </a:solidFill>
              </a:rPr>
              <a:t>bố</a:t>
            </a:r>
            <a:r>
              <a:rPr lang="en-US" sz="3600" dirty="0" smtClean="0">
                <a:solidFill>
                  <a:prstClr val="black"/>
                </a:solidFill>
              </a:rPr>
              <a:t> </a:t>
            </a:r>
            <a:r>
              <a:rPr lang="en-US" sz="3600" dirty="0" err="1" smtClean="0">
                <a:solidFill>
                  <a:prstClr val="black"/>
                </a:solidFill>
              </a:rPr>
              <a:t>đã</a:t>
            </a:r>
            <a:r>
              <a:rPr lang="en-US" sz="3600" dirty="0" smtClean="0">
                <a:solidFill>
                  <a:prstClr val="black"/>
                </a:solidFill>
              </a:rPr>
              <a:t> </a:t>
            </a:r>
            <a:r>
              <a:rPr lang="en-US" sz="3600" dirty="0" err="1" smtClean="0">
                <a:solidFill>
                  <a:prstClr val="black"/>
                </a:solidFill>
              </a:rPr>
              <a:t>giải</a:t>
            </a:r>
            <a:r>
              <a:rPr lang="en-US" sz="3600" dirty="0" smtClean="0">
                <a:solidFill>
                  <a:prstClr val="black"/>
                </a:solidFill>
              </a:rPr>
              <a:t> </a:t>
            </a:r>
            <a:r>
              <a:rPr lang="en-US" sz="3600" dirty="0" err="1" smtClean="0">
                <a:solidFill>
                  <a:prstClr val="black"/>
                </a:solidFill>
              </a:rPr>
              <a:t>thích</a:t>
            </a:r>
            <a:r>
              <a:rPr lang="en-US" sz="3600" dirty="0" smtClean="0">
                <a:solidFill>
                  <a:prstClr val="black"/>
                </a:solidFill>
              </a:rPr>
              <a:t> </a:t>
            </a:r>
            <a:r>
              <a:rPr lang="en-US" sz="3600" dirty="0" err="1" smtClean="0">
                <a:solidFill>
                  <a:prstClr val="black"/>
                </a:solidFill>
              </a:rPr>
              <a:t>cho</a:t>
            </a:r>
            <a:r>
              <a:rPr lang="en-US" sz="3600" dirty="0" smtClean="0">
                <a:solidFill>
                  <a:prstClr val="black"/>
                </a:solidFill>
              </a:rPr>
              <a:t> </a:t>
            </a:r>
            <a:r>
              <a:rPr lang="en-US" sz="3600" dirty="0" err="1" smtClean="0">
                <a:solidFill>
                  <a:prstClr val="black"/>
                </a:solidFill>
              </a:rPr>
              <a:t>cậu</a:t>
            </a:r>
            <a:r>
              <a:rPr lang="en-US" sz="3600" dirty="0" smtClean="0">
                <a:solidFill>
                  <a:prstClr val="black"/>
                </a:solidFill>
              </a:rPr>
              <a:t> </a:t>
            </a:r>
            <a:r>
              <a:rPr lang="en-US" sz="3600" dirty="0" err="1" smtClean="0">
                <a:solidFill>
                  <a:prstClr val="black"/>
                </a:solidFill>
              </a:rPr>
              <a:t>bé</a:t>
            </a:r>
            <a:r>
              <a:rPr lang="en-US" sz="3600" dirty="0" smtClean="0">
                <a:solidFill>
                  <a:prstClr val="black"/>
                </a:solidFill>
              </a:rPr>
              <a:t> </a:t>
            </a:r>
            <a:r>
              <a:rPr lang="en-US" sz="3600" dirty="0" err="1" smtClean="0">
                <a:solidFill>
                  <a:prstClr val="black"/>
                </a:solidFill>
              </a:rPr>
              <a:t>về</a:t>
            </a:r>
            <a:r>
              <a:rPr lang="en-US" sz="3600" dirty="0" smtClean="0">
                <a:solidFill>
                  <a:prstClr val="black"/>
                </a:solidFill>
              </a:rPr>
              <a:t> ý </a:t>
            </a:r>
            <a:r>
              <a:rPr lang="en-US" sz="3600" dirty="0" err="1" smtClean="0">
                <a:solidFill>
                  <a:prstClr val="black"/>
                </a:solidFill>
              </a:rPr>
              <a:t>nghĩa</a:t>
            </a:r>
            <a:r>
              <a:rPr lang="en-US" sz="3600" dirty="0" smtClean="0">
                <a:solidFill>
                  <a:prstClr val="black"/>
                </a:solidFill>
              </a:rPr>
              <a:t> </a:t>
            </a:r>
            <a:r>
              <a:rPr lang="en-US" sz="3600" dirty="0" err="1" smtClean="0">
                <a:solidFill>
                  <a:prstClr val="black"/>
                </a:solidFill>
              </a:rPr>
              <a:t>món</a:t>
            </a:r>
            <a:r>
              <a:rPr lang="en-US" sz="3600" dirty="0" smtClean="0">
                <a:solidFill>
                  <a:prstClr val="black"/>
                </a:solidFill>
              </a:rPr>
              <a:t> </a:t>
            </a:r>
            <a:r>
              <a:rPr lang="en-US" sz="3600" dirty="0" err="1" smtClean="0">
                <a:solidFill>
                  <a:prstClr val="black"/>
                </a:solidFill>
              </a:rPr>
              <a:t>quà</a:t>
            </a:r>
            <a:r>
              <a:rPr lang="en-US" sz="3600" dirty="0" smtClean="0">
                <a:solidFill>
                  <a:prstClr val="black"/>
                </a:solidFill>
              </a:rPr>
              <a:t> “</a:t>
            </a:r>
            <a:r>
              <a:rPr lang="en-US" sz="3600" dirty="0" err="1" smtClean="0">
                <a:solidFill>
                  <a:prstClr val="black"/>
                </a:solidFill>
              </a:rPr>
              <a:t>Một</a:t>
            </a:r>
            <a:r>
              <a:rPr lang="en-US" sz="3600" dirty="0" smtClean="0">
                <a:solidFill>
                  <a:prstClr val="black"/>
                </a:solidFill>
              </a:rPr>
              <a:t> </a:t>
            </a:r>
            <a:r>
              <a:rPr lang="en-US" sz="3600" dirty="0" err="1" smtClean="0">
                <a:solidFill>
                  <a:prstClr val="black"/>
                </a:solidFill>
              </a:rPr>
              <a:t>món</a:t>
            </a:r>
            <a:r>
              <a:rPr lang="en-US" sz="3600" dirty="0" smtClean="0">
                <a:solidFill>
                  <a:prstClr val="black"/>
                </a:solidFill>
              </a:rPr>
              <a:t> </a:t>
            </a:r>
            <a:r>
              <a:rPr lang="en-US" sz="3600" dirty="0" err="1" smtClean="0">
                <a:solidFill>
                  <a:prstClr val="black"/>
                </a:solidFill>
              </a:rPr>
              <a:t>quà</a:t>
            </a:r>
            <a:r>
              <a:rPr lang="en-US" sz="3600" dirty="0" smtClean="0">
                <a:solidFill>
                  <a:prstClr val="black"/>
                </a:solidFill>
              </a:rPr>
              <a:t> </a:t>
            </a:r>
            <a:r>
              <a:rPr lang="en-US" sz="3600" dirty="0" err="1" smtClean="0">
                <a:solidFill>
                  <a:prstClr val="black"/>
                </a:solidFill>
              </a:rPr>
              <a:t>bao</a:t>
            </a:r>
            <a:r>
              <a:rPr lang="en-US" sz="3600" dirty="0" smtClean="0">
                <a:solidFill>
                  <a:prstClr val="black"/>
                </a:solidFill>
              </a:rPr>
              <a:t> </a:t>
            </a:r>
            <a:r>
              <a:rPr lang="en-US" sz="3600" dirty="0" err="1" smtClean="0">
                <a:solidFill>
                  <a:prstClr val="black"/>
                </a:solidFill>
              </a:rPr>
              <a:t>giờ</a:t>
            </a:r>
            <a:r>
              <a:rPr lang="en-US" sz="3600" dirty="0" smtClean="0">
                <a:solidFill>
                  <a:prstClr val="black"/>
                </a:solidFill>
              </a:rPr>
              <a:t> </a:t>
            </a:r>
            <a:r>
              <a:rPr lang="en-US" sz="3600" dirty="0" err="1" smtClean="0">
                <a:solidFill>
                  <a:prstClr val="black"/>
                </a:solidFill>
              </a:rPr>
              <a:t>cũng</a:t>
            </a:r>
            <a:r>
              <a:rPr lang="en-US" sz="3600" dirty="0" smtClean="0">
                <a:solidFill>
                  <a:prstClr val="black"/>
                </a:solidFill>
              </a:rPr>
              <a:t> </a:t>
            </a:r>
            <a:r>
              <a:rPr lang="en-US" sz="3600" dirty="0" err="1" smtClean="0">
                <a:solidFill>
                  <a:prstClr val="black"/>
                </a:solidFill>
              </a:rPr>
              <a:t>đẹp</a:t>
            </a:r>
            <a:r>
              <a:rPr lang="en-US" sz="3600" dirty="0" smtClean="0">
                <a:solidFill>
                  <a:prstClr val="black"/>
                </a:solidFill>
              </a:rPr>
              <a:t>. </a:t>
            </a:r>
            <a:r>
              <a:rPr lang="en-US" sz="3600" dirty="0" err="1" smtClean="0">
                <a:solidFill>
                  <a:prstClr val="black"/>
                </a:solidFill>
              </a:rPr>
              <a:t>Khi</a:t>
            </a:r>
            <a:r>
              <a:rPr lang="en-US" sz="3600" dirty="0" smtClean="0">
                <a:solidFill>
                  <a:prstClr val="black"/>
                </a:solidFill>
              </a:rPr>
              <a:t> ta </a:t>
            </a:r>
            <a:r>
              <a:rPr lang="en-US" sz="3600" dirty="0" err="1" smtClean="0">
                <a:solidFill>
                  <a:prstClr val="black"/>
                </a:solidFill>
              </a:rPr>
              <a:t>nhận</a:t>
            </a:r>
            <a:r>
              <a:rPr lang="en-US" sz="3600" dirty="0" smtClean="0">
                <a:solidFill>
                  <a:prstClr val="black"/>
                </a:solidFill>
              </a:rPr>
              <a:t> hay </a:t>
            </a:r>
            <a:r>
              <a:rPr lang="en-US" sz="3600" dirty="0" err="1" smtClean="0">
                <a:solidFill>
                  <a:prstClr val="black"/>
                </a:solidFill>
              </a:rPr>
              <a:t>cho</a:t>
            </a:r>
            <a:r>
              <a:rPr lang="en-US" sz="3600" dirty="0" smtClean="0">
                <a:solidFill>
                  <a:prstClr val="black"/>
                </a:solidFill>
              </a:rPr>
              <a:t> </a:t>
            </a:r>
            <a:r>
              <a:rPr lang="en-US" sz="3600" dirty="0" err="1" smtClean="0">
                <a:solidFill>
                  <a:prstClr val="black"/>
                </a:solidFill>
              </a:rPr>
              <a:t>một</a:t>
            </a:r>
            <a:r>
              <a:rPr lang="en-US" sz="3600" dirty="0" smtClean="0">
                <a:solidFill>
                  <a:prstClr val="black"/>
                </a:solidFill>
              </a:rPr>
              <a:t> </a:t>
            </a:r>
            <a:r>
              <a:rPr lang="en-US" sz="3600" dirty="0" err="1" smtClean="0">
                <a:solidFill>
                  <a:prstClr val="black"/>
                </a:solidFill>
              </a:rPr>
              <a:t>món</a:t>
            </a:r>
            <a:r>
              <a:rPr lang="en-US" sz="3600" dirty="0" smtClean="0">
                <a:solidFill>
                  <a:prstClr val="black"/>
                </a:solidFill>
              </a:rPr>
              <a:t> </a:t>
            </a:r>
            <a:r>
              <a:rPr lang="en-US" sz="3600" dirty="0" err="1" smtClean="0">
                <a:solidFill>
                  <a:prstClr val="black"/>
                </a:solidFill>
              </a:rPr>
              <a:t>quà</a:t>
            </a:r>
            <a:r>
              <a:rPr lang="en-US" sz="3600" dirty="0" smtClean="0">
                <a:solidFill>
                  <a:prstClr val="black"/>
                </a:solidFill>
              </a:rPr>
              <a:t>, ta </a:t>
            </a:r>
            <a:r>
              <a:rPr lang="en-US" sz="3600" dirty="0" err="1" smtClean="0">
                <a:solidFill>
                  <a:prstClr val="black"/>
                </a:solidFill>
              </a:rPr>
              <a:t>cũng</a:t>
            </a:r>
            <a:r>
              <a:rPr lang="en-US" sz="3600" dirty="0" smtClean="0">
                <a:solidFill>
                  <a:prstClr val="black"/>
                </a:solidFill>
              </a:rPr>
              <a:t> </a:t>
            </a:r>
            <a:r>
              <a:rPr lang="en-US" sz="3600" dirty="0" err="1" smtClean="0">
                <a:solidFill>
                  <a:prstClr val="black"/>
                </a:solidFill>
              </a:rPr>
              <a:t>đẹp</a:t>
            </a:r>
            <a:r>
              <a:rPr lang="en-US" sz="3600" dirty="0" smtClean="0">
                <a:solidFill>
                  <a:prstClr val="black"/>
                </a:solidFill>
              </a:rPr>
              <a:t> </a:t>
            </a:r>
            <a:r>
              <a:rPr lang="en-US" sz="3600" dirty="0" err="1" smtClean="0">
                <a:solidFill>
                  <a:prstClr val="black"/>
                </a:solidFill>
              </a:rPr>
              <a:t>lây</a:t>
            </a:r>
            <a:r>
              <a:rPr lang="en-US" sz="3600" dirty="0" smtClean="0">
                <a:solidFill>
                  <a:prstClr val="black"/>
                </a:solidFill>
              </a:rPr>
              <a:t> </a:t>
            </a:r>
            <a:r>
              <a:rPr lang="en-US" sz="3600" dirty="0" err="1" smtClean="0">
                <a:solidFill>
                  <a:prstClr val="black"/>
                </a:solidFill>
              </a:rPr>
              <a:t>vì</a:t>
            </a:r>
            <a:r>
              <a:rPr lang="en-US" sz="3600" dirty="0" smtClean="0">
                <a:solidFill>
                  <a:prstClr val="black"/>
                </a:solidFill>
              </a:rPr>
              <a:t> </a:t>
            </a:r>
            <a:r>
              <a:rPr lang="en-US" sz="3600" dirty="0" err="1" smtClean="0">
                <a:solidFill>
                  <a:prstClr val="black"/>
                </a:solidFill>
              </a:rPr>
              <a:t>món</a:t>
            </a:r>
            <a:r>
              <a:rPr lang="en-US" sz="3600" dirty="0" smtClean="0">
                <a:solidFill>
                  <a:prstClr val="black"/>
                </a:solidFill>
              </a:rPr>
              <a:t> </a:t>
            </a:r>
            <a:r>
              <a:rPr lang="en-US" sz="3600" dirty="0" err="1" smtClean="0">
                <a:solidFill>
                  <a:prstClr val="black"/>
                </a:solidFill>
              </a:rPr>
              <a:t>quà</a:t>
            </a:r>
            <a:r>
              <a:rPr lang="en-US" sz="3600" dirty="0" smtClean="0">
                <a:solidFill>
                  <a:prstClr val="black"/>
                </a:solidFill>
              </a:rPr>
              <a:t> </a:t>
            </a:r>
            <a:r>
              <a:rPr lang="en-US" sz="3600" dirty="0" err="1" smtClean="0">
                <a:solidFill>
                  <a:prstClr val="black"/>
                </a:solidFill>
              </a:rPr>
              <a:t>đó</a:t>
            </a:r>
            <a:r>
              <a:rPr lang="en-US" sz="3600" dirty="0" smtClean="0">
                <a:solidFill>
                  <a:prstClr val="black"/>
                </a:solidFill>
              </a:rPr>
              <a:t>”. </a:t>
            </a:r>
            <a:r>
              <a:rPr lang="en-US" sz="3600" dirty="0" err="1" smtClean="0">
                <a:solidFill>
                  <a:prstClr val="black"/>
                </a:solidFill>
              </a:rPr>
              <a:t>Có</a:t>
            </a:r>
            <a:r>
              <a:rPr lang="en-US" sz="3600" dirty="0" smtClean="0">
                <a:solidFill>
                  <a:prstClr val="black"/>
                </a:solidFill>
              </a:rPr>
              <a:t> </a:t>
            </a:r>
            <a:r>
              <a:rPr lang="en-US" sz="3600" dirty="0" err="1" smtClean="0">
                <a:solidFill>
                  <a:prstClr val="black"/>
                </a:solidFill>
              </a:rPr>
              <a:t>thể</a:t>
            </a:r>
            <a:r>
              <a:rPr lang="en-US" sz="3600" dirty="0" smtClean="0">
                <a:solidFill>
                  <a:prstClr val="black"/>
                </a:solidFill>
              </a:rPr>
              <a:t> </a:t>
            </a:r>
            <a:r>
              <a:rPr lang="en-US" sz="3600" dirty="0" err="1" smtClean="0">
                <a:solidFill>
                  <a:prstClr val="black"/>
                </a:solidFill>
              </a:rPr>
              <a:t>nói</a:t>
            </a:r>
            <a:r>
              <a:rPr lang="en-US" sz="3600" dirty="0" smtClean="0">
                <a:solidFill>
                  <a:prstClr val="black"/>
                </a:solidFill>
              </a:rPr>
              <a:t>, </a:t>
            </a:r>
            <a:r>
              <a:rPr lang="en-US" sz="3600" i="1" dirty="0" smtClean="0">
                <a:solidFill>
                  <a:prstClr val="black"/>
                </a:solidFill>
              </a:rPr>
              <a:t>“</a:t>
            </a:r>
            <a:r>
              <a:rPr lang="en-US" sz="3600" i="1" dirty="0" err="1" smtClean="0">
                <a:solidFill>
                  <a:prstClr val="black"/>
                </a:solidFill>
              </a:rPr>
              <a:t>Vừa</a:t>
            </a:r>
            <a:r>
              <a:rPr lang="en-US" sz="3600" i="1" dirty="0" smtClean="0">
                <a:solidFill>
                  <a:prstClr val="black"/>
                </a:solidFill>
              </a:rPr>
              <a:t> </a:t>
            </a:r>
            <a:r>
              <a:rPr lang="en-US" sz="3600" i="1" dirty="0" err="1" smtClean="0">
                <a:solidFill>
                  <a:prstClr val="black"/>
                </a:solidFill>
              </a:rPr>
              <a:t>nhắm</a:t>
            </a:r>
            <a:r>
              <a:rPr lang="en-US" sz="3600" i="1" dirty="0" smtClean="0">
                <a:solidFill>
                  <a:prstClr val="black"/>
                </a:solidFill>
              </a:rPr>
              <a:t> </a:t>
            </a:r>
            <a:r>
              <a:rPr lang="en-US" sz="3600" i="1" dirty="0" err="1" smtClean="0">
                <a:solidFill>
                  <a:prstClr val="black"/>
                </a:solidFill>
              </a:rPr>
              <a:t>mắt</a:t>
            </a:r>
            <a:r>
              <a:rPr lang="en-US" sz="3600" i="1" dirty="0" smtClean="0">
                <a:solidFill>
                  <a:prstClr val="black"/>
                </a:solidFill>
              </a:rPr>
              <a:t> </a:t>
            </a:r>
            <a:r>
              <a:rPr lang="en-US" sz="3600" i="1" dirty="0" err="1" smtClean="0">
                <a:solidFill>
                  <a:prstClr val="black"/>
                </a:solidFill>
              </a:rPr>
              <a:t>vừa</a:t>
            </a:r>
            <a:r>
              <a:rPr lang="en-US" sz="3600" i="1" dirty="0" smtClean="0">
                <a:solidFill>
                  <a:prstClr val="black"/>
                </a:solidFill>
              </a:rPr>
              <a:t> </a:t>
            </a:r>
            <a:r>
              <a:rPr lang="en-US" sz="3600" i="1" dirty="0" err="1" smtClean="0">
                <a:solidFill>
                  <a:prstClr val="black"/>
                </a:solidFill>
              </a:rPr>
              <a:t>mở</a:t>
            </a:r>
            <a:r>
              <a:rPr lang="en-US" sz="3600" i="1" dirty="0" smtClean="0">
                <a:solidFill>
                  <a:prstClr val="black"/>
                </a:solidFill>
              </a:rPr>
              <a:t> </a:t>
            </a:r>
            <a:r>
              <a:rPr lang="en-US" sz="3600" i="1" dirty="0" err="1" smtClean="0">
                <a:solidFill>
                  <a:prstClr val="black"/>
                </a:solidFill>
              </a:rPr>
              <a:t>cửa</a:t>
            </a:r>
            <a:r>
              <a:rPr lang="en-US" sz="3600" i="1" dirty="0" smtClean="0">
                <a:solidFill>
                  <a:prstClr val="black"/>
                </a:solidFill>
              </a:rPr>
              <a:t> </a:t>
            </a:r>
            <a:r>
              <a:rPr lang="en-US" sz="3600" i="1" dirty="0" err="1" smtClean="0">
                <a:solidFill>
                  <a:prstClr val="black"/>
                </a:solidFill>
              </a:rPr>
              <a:t>sổ</a:t>
            </a:r>
            <a:r>
              <a:rPr lang="en-US" sz="3600" dirty="0" smtClean="0">
                <a:solidFill>
                  <a:prstClr val="black"/>
                </a:solidFill>
              </a:rPr>
              <a:t>” </a:t>
            </a:r>
            <a:r>
              <a:rPr lang="en-US" sz="3600" dirty="0" err="1" smtClean="0">
                <a:solidFill>
                  <a:prstClr val="black"/>
                </a:solidFill>
              </a:rPr>
              <a:t>là</a:t>
            </a:r>
            <a:r>
              <a:rPr lang="en-US" sz="3600" dirty="0" smtClean="0">
                <a:solidFill>
                  <a:prstClr val="black"/>
                </a:solidFill>
              </a:rPr>
              <a:t> </a:t>
            </a:r>
            <a:r>
              <a:rPr lang="en-US" sz="3600" dirty="0" err="1" smtClean="0">
                <a:solidFill>
                  <a:prstClr val="black"/>
                </a:solidFill>
              </a:rPr>
              <a:t>một</a:t>
            </a:r>
            <a:r>
              <a:rPr lang="en-US" sz="3600" dirty="0" smtClean="0">
                <a:solidFill>
                  <a:prstClr val="black"/>
                </a:solidFill>
              </a:rPr>
              <a:t> </a:t>
            </a:r>
            <a:r>
              <a:rPr lang="en-US" sz="3600" dirty="0" err="1" smtClean="0">
                <a:solidFill>
                  <a:prstClr val="black"/>
                </a:solidFill>
              </a:rPr>
              <a:t>món</a:t>
            </a:r>
            <a:r>
              <a:rPr lang="en-US" sz="3600" dirty="0" smtClean="0">
                <a:solidFill>
                  <a:prstClr val="black"/>
                </a:solidFill>
              </a:rPr>
              <a:t> </a:t>
            </a:r>
            <a:r>
              <a:rPr lang="en-US" sz="3600" dirty="0" err="1" smtClean="0">
                <a:solidFill>
                  <a:prstClr val="black"/>
                </a:solidFill>
              </a:rPr>
              <a:t>quà</a:t>
            </a:r>
            <a:r>
              <a:rPr lang="en-US" sz="3600" dirty="0" smtClean="0">
                <a:solidFill>
                  <a:prstClr val="black"/>
                </a:solidFill>
              </a:rPr>
              <a:t> </a:t>
            </a:r>
            <a:r>
              <a:rPr lang="en-US" sz="3600" dirty="0" err="1" smtClean="0">
                <a:solidFill>
                  <a:prstClr val="black"/>
                </a:solidFill>
              </a:rPr>
              <a:t>đẹp</a:t>
            </a:r>
            <a:r>
              <a:rPr lang="en-US" sz="3600" dirty="0" smtClean="0">
                <a:solidFill>
                  <a:prstClr val="black"/>
                </a:solidFill>
              </a:rPr>
              <a:t> </a:t>
            </a:r>
            <a:r>
              <a:rPr lang="en-US" sz="3600" dirty="0" err="1" smtClean="0">
                <a:solidFill>
                  <a:prstClr val="black"/>
                </a:solidFill>
              </a:rPr>
              <a:t>mà</a:t>
            </a:r>
            <a:r>
              <a:rPr lang="en-US" sz="3600" dirty="0" smtClean="0">
                <a:solidFill>
                  <a:prstClr val="black"/>
                </a:solidFill>
              </a:rPr>
              <a:t> </a:t>
            </a:r>
            <a:r>
              <a:rPr lang="en-US" sz="3600" dirty="0" err="1" smtClean="0">
                <a:solidFill>
                  <a:prstClr val="black"/>
                </a:solidFill>
              </a:rPr>
              <a:t>người</a:t>
            </a:r>
            <a:r>
              <a:rPr lang="en-US" sz="3600" dirty="0" smtClean="0">
                <a:solidFill>
                  <a:prstClr val="black"/>
                </a:solidFill>
              </a:rPr>
              <a:t> </a:t>
            </a:r>
            <a:r>
              <a:rPr lang="en-US" sz="3600" dirty="0" err="1" smtClean="0">
                <a:solidFill>
                  <a:prstClr val="black"/>
                </a:solidFill>
              </a:rPr>
              <a:t>viết</a:t>
            </a:r>
            <a:r>
              <a:rPr lang="en-US" sz="3600" dirty="0" smtClean="0">
                <a:solidFill>
                  <a:prstClr val="black"/>
                </a:solidFill>
              </a:rPr>
              <a:t> </a:t>
            </a:r>
            <a:r>
              <a:rPr lang="en-US" sz="3600" dirty="0" err="1" smtClean="0">
                <a:solidFill>
                  <a:prstClr val="black"/>
                </a:solidFill>
              </a:rPr>
              <a:t>đã</a:t>
            </a:r>
            <a:r>
              <a:rPr lang="en-US" sz="3600" dirty="0" smtClean="0">
                <a:solidFill>
                  <a:prstClr val="black"/>
                </a:solidFill>
              </a:rPr>
              <a:t> </a:t>
            </a:r>
            <a:r>
              <a:rPr lang="en-US" sz="3600" dirty="0" err="1" smtClean="0">
                <a:solidFill>
                  <a:prstClr val="black"/>
                </a:solidFill>
              </a:rPr>
              <a:t>trao</a:t>
            </a:r>
            <a:r>
              <a:rPr lang="en-US" sz="3600" dirty="0" smtClean="0">
                <a:solidFill>
                  <a:prstClr val="black"/>
                </a:solidFill>
              </a:rPr>
              <a:t> </a:t>
            </a:r>
            <a:r>
              <a:rPr lang="en-US" sz="3600" dirty="0" err="1" smtClean="0">
                <a:solidFill>
                  <a:prstClr val="black"/>
                </a:solidFill>
              </a:rPr>
              <a:t>tặng</a:t>
            </a:r>
            <a:r>
              <a:rPr lang="en-US" sz="3600" dirty="0" smtClean="0">
                <a:solidFill>
                  <a:prstClr val="black"/>
                </a:solidFill>
              </a:rPr>
              <a:t> </a:t>
            </a:r>
            <a:r>
              <a:rPr lang="en-US" sz="3600" dirty="0" err="1" smtClean="0">
                <a:solidFill>
                  <a:prstClr val="black"/>
                </a:solidFill>
              </a:rPr>
              <a:t>đến</a:t>
            </a:r>
            <a:r>
              <a:rPr lang="en-US" sz="3600" dirty="0" smtClean="0">
                <a:solidFill>
                  <a:prstClr val="black"/>
                </a:solidFill>
              </a:rPr>
              <a:t> </a:t>
            </a:r>
            <a:r>
              <a:rPr lang="en-US" sz="3600" dirty="0" err="1" smtClean="0">
                <a:solidFill>
                  <a:prstClr val="black"/>
                </a:solidFill>
              </a:rPr>
              <a:t>bạn</a:t>
            </a:r>
            <a:r>
              <a:rPr lang="en-US" sz="3600" dirty="0" smtClean="0">
                <a:solidFill>
                  <a:prstClr val="black"/>
                </a:solidFill>
              </a:rPr>
              <a:t> </a:t>
            </a:r>
            <a:r>
              <a:rPr lang="en-US" sz="3600" dirty="0" err="1" smtClean="0">
                <a:solidFill>
                  <a:prstClr val="black"/>
                </a:solidFill>
              </a:rPr>
              <a:t>đọc</a:t>
            </a:r>
            <a:r>
              <a:rPr lang="en-US" sz="3600" dirty="0" smtClean="0">
                <a:solidFill>
                  <a:prstClr val="black"/>
                </a:solidFill>
              </a:rPr>
              <a:t>.</a:t>
            </a:r>
          </a:p>
          <a:p>
            <a:pPr algn="just"/>
            <a:r>
              <a:rPr lang="en-US" sz="3600" dirty="0">
                <a:solidFill>
                  <a:prstClr val="black"/>
                </a:solidFill>
              </a:rPr>
              <a:t> </a:t>
            </a:r>
            <a:r>
              <a:rPr lang="en-US" sz="3600" dirty="0" smtClean="0">
                <a:solidFill>
                  <a:prstClr val="black"/>
                </a:solidFill>
              </a:rPr>
              <a:t>                                                                                       </a:t>
            </a:r>
            <a:r>
              <a:rPr lang="en-US" sz="3600" i="1" dirty="0" smtClean="0">
                <a:solidFill>
                  <a:prstClr val="black"/>
                </a:solidFill>
              </a:rPr>
              <a:t>(</a:t>
            </a:r>
            <a:r>
              <a:rPr lang="en-US" sz="3600" i="1" dirty="0" err="1" smtClean="0">
                <a:solidFill>
                  <a:prstClr val="black"/>
                </a:solidFill>
              </a:rPr>
              <a:t>Bài</a:t>
            </a:r>
            <a:r>
              <a:rPr lang="en-US" sz="3600" i="1" dirty="0" smtClean="0">
                <a:solidFill>
                  <a:prstClr val="black"/>
                </a:solidFill>
              </a:rPr>
              <a:t> </a:t>
            </a:r>
            <a:r>
              <a:rPr lang="en-US" sz="3600" i="1" dirty="0" err="1" smtClean="0">
                <a:solidFill>
                  <a:prstClr val="black"/>
                </a:solidFill>
              </a:rPr>
              <a:t>làm</a:t>
            </a:r>
            <a:r>
              <a:rPr lang="en-US" sz="3600" i="1" dirty="0" smtClean="0">
                <a:solidFill>
                  <a:prstClr val="black"/>
                </a:solidFill>
              </a:rPr>
              <a:t> của </a:t>
            </a:r>
            <a:r>
              <a:rPr lang="en-US" sz="3600" i="1" dirty="0" err="1" smtClean="0">
                <a:solidFill>
                  <a:prstClr val="black"/>
                </a:solidFill>
              </a:rPr>
              <a:t>học</a:t>
            </a:r>
            <a:r>
              <a:rPr lang="en-US" sz="3600" i="1" dirty="0" smtClean="0">
                <a:solidFill>
                  <a:prstClr val="black"/>
                </a:solidFill>
              </a:rPr>
              <a:t> </a:t>
            </a:r>
            <a:r>
              <a:rPr lang="en-US" sz="3600" i="1" dirty="0" err="1" smtClean="0">
                <a:solidFill>
                  <a:prstClr val="black"/>
                </a:solidFill>
              </a:rPr>
              <a:t>sinh</a:t>
            </a:r>
            <a:r>
              <a:rPr lang="en-US" sz="3600" i="1" dirty="0" smtClean="0">
                <a:solidFill>
                  <a:prstClr val="black"/>
                </a:solidFill>
              </a:rPr>
              <a:t>, </a:t>
            </a:r>
            <a:r>
              <a:rPr lang="en-US" sz="3600" i="1" dirty="0" err="1" smtClean="0">
                <a:solidFill>
                  <a:prstClr val="black"/>
                </a:solidFill>
              </a:rPr>
              <a:t>có</a:t>
            </a:r>
            <a:r>
              <a:rPr lang="en-US" sz="3600" i="1" dirty="0" smtClean="0">
                <a:solidFill>
                  <a:prstClr val="black"/>
                </a:solidFill>
              </a:rPr>
              <a:t> </a:t>
            </a:r>
            <a:r>
              <a:rPr lang="en-US" sz="3600" i="1" dirty="0" err="1" smtClean="0">
                <a:solidFill>
                  <a:prstClr val="black"/>
                </a:solidFill>
              </a:rPr>
              <a:t>chỉnh</a:t>
            </a:r>
            <a:r>
              <a:rPr lang="en-US" sz="3600" i="1" dirty="0" smtClean="0">
                <a:solidFill>
                  <a:prstClr val="black"/>
                </a:solidFill>
              </a:rPr>
              <a:t> </a:t>
            </a:r>
            <a:r>
              <a:rPr lang="en-US" sz="3600" i="1" dirty="0" err="1" smtClean="0">
                <a:solidFill>
                  <a:prstClr val="black"/>
                </a:solidFill>
              </a:rPr>
              <a:t>sửa</a:t>
            </a:r>
            <a:r>
              <a:rPr lang="en-US" sz="3600" i="1" dirty="0" smtClean="0">
                <a:solidFill>
                  <a:prstClr val="black"/>
                </a:solidFill>
              </a:rPr>
              <a:t>)</a:t>
            </a:r>
            <a:endParaRPr lang="en-US" sz="3600" i="1" dirty="0">
              <a:solidFill>
                <a:prstClr val="black"/>
              </a:solidFill>
            </a:endParaRPr>
          </a:p>
        </p:txBody>
      </p:sp>
    </p:spTree>
    <p:extLst>
      <p:ext uri="{BB962C8B-B14F-4D97-AF65-F5344CB8AC3E}">
        <p14:creationId xmlns:p14="http://schemas.microsoft.com/office/powerpoint/2010/main" val="17384498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86FF76B9-219D-4469-AF87-0236D29032F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grpSp>
        <p:nvGrpSpPr>
          <p:cNvPr id="11" name="Group 10">
            <a:extLst>
              <a:ext uri="{FF2B5EF4-FFF2-40B4-BE49-F238E27FC236}">
                <a16:creationId xmlns="" xmlns:a16="http://schemas.microsoft.com/office/drawing/2014/main" id="{DB88BD78-87E1-424D-B479-C37D8E41B12E}"/>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flipH="1">
            <a:off x="16446956" y="3537"/>
            <a:ext cx="2814980" cy="2649012"/>
            <a:chOff x="-648769" y="2358"/>
            <a:chExt cx="1876653" cy="1766008"/>
          </a:xfrm>
        </p:grpSpPr>
        <p:sp>
          <p:nvSpPr>
            <p:cNvPr id="12" name="Freeform: Shape 11">
              <a:extLst>
                <a:ext uri="{FF2B5EF4-FFF2-40B4-BE49-F238E27FC236}">
                  <a16:creationId xmlns="" xmlns:a16="http://schemas.microsoft.com/office/drawing/2014/main" id="{C05EB894-9410-4B20-95E4-7A25101AB89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3" name="Rectangle 12">
              <a:extLst>
                <a:ext uri="{FF2B5EF4-FFF2-40B4-BE49-F238E27FC236}">
                  <a16:creationId xmlns="" xmlns:a16="http://schemas.microsoft.com/office/drawing/2014/main" id="{166E38B6-B050-4340-8E8F-3A971DADC03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grpSp>
      <p:sp>
        <p:nvSpPr>
          <p:cNvPr id="15" name="Rectangle 14">
            <a:extLst>
              <a:ext uri="{FF2B5EF4-FFF2-40B4-BE49-F238E27FC236}">
                <a16:creationId xmlns="" xmlns:a16="http://schemas.microsoft.com/office/drawing/2014/main" id="{2E80C965-DB6D-4F81-9E9E-B027384D0B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700000">
            <a:off x="4105794" y="9050499"/>
            <a:ext cx="968052" cy="96805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7" name="Isosceles Triangle 16">
            <a:extLst>
              <a:ext uri="{FF2B5EF4-FFF2-40B4-BE49-F238E27FC236}">
                <a16:creationId xmlns="" xmlns:a16="http://schemas.microsoft.com/office/drawing/2014/main" id="{633C5E46-DAC5-4661-9C87-22B08E2A512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015155" y="8581663"/>
            <a:ext cx="3392948" cy="1705337"/>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graphicFrame>
        <p:nvGraphicFramePr>
          <p:cNvPr id="4" name="Table 3">
            <a:extLst>
              <a:ext uri="{FF2B5EF4-FFF2-40B4-BE49-F238E27FC236}">
                <a16:creationId xmlns="" xmlns:a16="http://schemas.microsoft.com/office/drawing/2014/main" id="{F150277C-B81F-9FB2-A3D6-86D669D69EAC}"/>
              </a:ext>
            </a:extLst>
          </p:cNvPr>
          <p:cNvGraphicFramePr>
            <a:graphicFrameLocks noGrp="1"/>
          </p:cNvGraphicFramePr>
          <p:nvPr>
            <p:extLst>
              <p:ext uri="{D42A27DB-BD31-4B8C-83A1-F6EECF244321}">
                <p14:modId xmlns:p14="http://schemas.microsoft.com/office/powerpoint/2010/main" val="684374695"/>
              </p:ext>
            </p:extLst>
          </p:nvPr>
        </p:nvGraphicFramePr>
        <p:xfrm>
          <a:off x="556055" y="965201"/>
          <a:ext cx="17219141" cy="9027885"/>
        </p:xfrm>
        <a:graphic>
          <a:graphicData uri="http://schemas.openxmlformats.org/drawingml/2006/table">
            <a:tbl>
              <a:tblPr firstRow="1" firstCol="1" bandRow="1"/>
              <a:tblGrid>
                <a:gridCol w="17219141">
                  <a:extLst>
                    <a:ext uri="{9D8B030D-6E8A-4147-A177-3AD203B41FA5}">
                      <a16:colId xmlns="" xmlns:a16="http://schemas.microsoft.com/office/drawing/2014/main" val="3597641463"/>
                    </a:ext>
                  </a:extLst>
                </a:gridCol>
              </a:tblGrid>
              <a:tr h="2080080">
                <a:tc>
                  <a:txBody>
                    <a:bodyPr/>
                    <a:lstStyle/>
                    <a:p>
                      <a:pPr algn="ctr" fontAlgn="t">
                        <a:lnSpc>
                          <a:spcPct val="100000"/>
                        </a:lnSpc>
                        <a:spcBef>
                          <a:spcPts val="0"/>
                        </a:spcBef>
                        <a:spcAft>
                          <a:spcPts val="0"/>
                        </a:spcAft>
                        <a:tabLst>
                          <a:tab pos="1386840" algn="l"/>
                        </a:tabLst>
                      </a:pPr>
                      <a:r>
                        <a:rPr lang="en-US" sz="4000" b="1" i="0" u="none" strike="noStrike" dirty="0">
                          <a:solidFill>
                            <a:srgbClr val="FF0000"/>
                          </a:solidFill>
                          <a:effectLst/>
                          <a:highlight>
                            <a:srgbClr val="DEEAF6"/>
                          </a:highlight>
                          <a:latin typeface="Times New Roman" panose="02020603050405020304" pitchFamily="18" charset="0"/>
                          <a:ea typeface="Calibri" panose="020F0502020204030204" pitchFamily="34" charset="0"/>
                        </a:rPr>
                        <a:t>PHIẾU </a:t>
                      </a:r>
                      <a:r>
                        <a:rPr lang="en-US" sz="4000" b="1" i="0" u="none" strike="noStrike" dirty="0" smtClean="0">
                          <a:solidFill>
                            <a:srgbClr val="FF0000"/>
                          </a:solidFill>
                          <a:effectLst/>
                          <a:highlight>
                            <a:srgbClr val="DEEAF6"/>
                          </a:highlight>
                          <a:latin typeface="Times New Roman" panose="02020603050405020304" pitchFamily="18" charset="0"/>
                          <a:ea typeface="Calibri" panose="020F0502020204030204" pitchFamily="34" charset="0"/>
                        </a:rPr>
                        <a:t>HT:</a:t>
                      </a:r>
                      <a:r>
                        <a:rPr lang="en-US" sz="4000" b="0" i="0" u="none" strike="noStrike" dirty="0" smtClean="0">
                          <a:solidFill>
                            <a:srgbClr val="000000"/>
                          </a:solidFill>
                          <a:effectLst/>
                          <a:highlight>
                            <a:srgbClr val="DEEAF6"/>
                          </a:highlight>
                          <a:latin typeface="Times New Roman" panose="02020603050405020304" pitchFamily="18" charset="0"/>
                          <a:ea typeface="Calibri" panose="020F0502020204030204" pitchFamily="34" charset="0"/>
                        </a:rPr>
                        <a:t> </a:t>
                      </a:r>
                      <a:r>
                        <a:rPr lang="en-US" sz="4000" b="1" i="0" u="none" strike="noStrike" dirty="0" err="1">
                          <a:solidFill>
                            <a:srgbClr val="000000"/>
                          </a:solidFill>
                          <a:effectLst/>
                          <a:highlight>
                            <a:srgbClr val="DEEAF6"/>
                          </a:highlight>
                          <a:latin typeface="Times New Roman" panose="02020603050405020304" pitchFamily="18" charset="0"/>
                          <a:ea typeface="Calibri" panose="020F0502020204030204" pitchFamily="34" charset="0"/>
                        </a:rPr>
                        <a:t>Phân</a:t>
                      </a:r>
                      <a:r>
                        <a:rPr lang="en-US" sz="4000" b="1" i="0" u="none" strike="noStrike" dirty="0">
                          <a:solidFill>
                            <a:srgbClr val="000000"/>
                          </a:solidFill>
                          <a:effectLst/>
                          <a:highlight>
                            <a:srgbClr val="DEEAF6"/>
                          </a:highlight>
                          <a:latin typeface="Times New Roman" panose="02020603050405020304" pitchFamily="18" charset="0"/>
                          <a:ea typeface="Calibri" panose="020F0502020204030204" pitchFamily="34" charset="0"/>
                        </a:rPr>
                        <a:t> </a:t>
                      </a:r>
                      <a:r>
                        <a:rPr lang="en-US" sz="4000" b="1" i="0" u="none" strike="noStrike" dirty="0" err="1">
                          <a:solidFill>
                            <a:srgbClr val="000000"/>
                          </a:solidFill>
                          <a:effectLst/>
                          <a:highlight>
                            <a:srgbClr val="DEEAF6"/>
                          </a:highlight>
                          <a:latin typeface="Times New Roman" panose="02020603050405020304" pitchFamily="18" charset="0"/>
                          <a:ea typeface="Calibri" panose="020F0502020204030204" pitchFamily="34" charset="0"/>
                        </a:rPr>
                        <a:t>tích</a:t>
                      </a:r>
                      <a:r>
                        <a:rPr lang="en-US" sz="4000" b="1" i="0" u="none" strike="noStrike" dirty="0">
                          <a:solidFill>
                            <a:srgbClr val="000000"/>
                          </a:solidFill>
                          <a:effectLst/>
                          <a:highlight>
                            <a:srgbClr val="DEEAF6"/>
                          </a:highlight>
                          <a:latin typeface="Times New Roman" panose="02020603050405020304" pitchFamily="18" charset="0"/>
                          <a:ea typeface="Calibri" panose="020F0502020204030204" pitchFamily="34" charset="0"/>
                        </a:rPr>
                        <a:t> </a:t>
                      </a:r>
                      <a:r>
                        <a:rPr lang="en-US" sz="4000" b="1" i="0" u="none" strike="noStrike" dirty="0" err="1">
                          <a:solidFill>
                            <a:srgbClr val="000000"/>
                          </a:solidFill>
                          <a:effectLst/>
                          <a:highlight>
                            <a:srgbClr val="DEEAF6"/>
                          </a:highlight>
                          <a:latin typeface="Times New Roman" panose="02020603050405020304" pitchFamily="18" charset="0"/>
                          <a:ea typeface="Calibri" panose="020F0502020204030204" pitchFamily="34" charset="0"/>
                        </a:rPr>
                        <a:t>bài</a:t>
                      </a:r>
                      <a:r>
                        <a:rPr lang="en-US" sz="4000" b="1" i="0" u="none" strike="noStrike" dirty="0">
                          <a:solidFill>
                            <a:srgbClr val="000000"/>
                          </a:solidFill>
                          <a:effectLst/>
                          <a:highlight>
                            <a:srgbClr val="DEEAF6"/>
                          </a:highlight>
                          <a:latin typeface="Times New Roman" panose="02020603050405020304" pitchFamily="18" charset="0"/>
                          <a:ea typeface="Calibri" panose="020F0502020204030204" pitchFamily="34" charset="0"/>
                        </a:rPr>
                        <a:t> viết </a:t>
                      </a:r>
                      <a:r>
                        <a:rPr lang="en-US" sz="4000" b="1" i="0" u="none" strike="noStrike" dirty="0" err="1">
                          <a:solidFill>
                            <a:srgbClr val="000000"/>
                          </a:solidFill>
                          <a:effectLst/>
                          <a:highlight>
                            <a:srgbClr val="DEEAF6"/>
                          </a:highlight>
                          <a:latin typeface="Times New Roman" panose="02020603050405020304" pitchFamily="18" charset="0"/>
                          <a:ea typeface="Calibri" panose="020F0502020204030204" pitchFamily="34" charset="0"/>
                        </a:rPr>
                        <a:t>tham</a:t>
                      </a:r>
                      <a:r>
                        <a:rPr lang="en-US" sz="4000" b="1" i="0" u="none" strike="noStrike" dirty="0">
                          <a:solidFill>
                            <a:srgbClr val="000000"/>
                          </a:solidFill>
                          <a:effectLst/>
                          <a:highlight>
                            <a:srgbClr val="DEEAF6"/>
                          </a:highlight>
                          <a:latin typeface="Times New Roman" panose="02020603050405020304" pitchFamily="18" charset="0"/>
                          <a:ea typeface="Calibri" panose="020F0502020204030204" pitchFamily="34" charset="0"/>
                        </a:rPr>
                        <a:t> </a:t>
                      </a:r>
                      <a:r>
                        <a:rPr lang="en-US" sz="4000" b="1" i="0" u="none" strike="noStrike" dirty="0" err="1" smtClean="0">
                          <a:solidFill>
                            <a:srgbClr val="000000"/>
                          </a:solidFill>
                          <a:effectLst/>
                          <a:highlight>
                            <a:srgbClr val="DEEAF6"/>
                          </a:highlight>
                          <a:latin typeface="Times New Roman" panose="02020603050405020304" pitchFamily="18" charset="0"/>
                          <a:ea typeface="Calibri" panose="020F0502020204030204" pitchFamily="34" charset="0"/>
                        </a:rPr>
                        <a:t>khảo</a:t>
                      </a:r>
                      <a:endParaRPr lang="en-US" sz="4000" b="1" i="0" u="none" strike="noStrike" dirty="0" smtClean="0">
                        <a:solidFill>
                          <a:srgbClr val="000000"/>
                        </a:solidFill>
                        <a:effectLst/>
                        <a:highlight>
                          <a:srgbClr val="DEEAF6"/>
                        </a:highlight>
                        <a:latin typeface="Times New Roman" panose="02020603050405020304" pitchFamily="18" charset="0"/>
                        <a:ea typeface="Calibri" panose="020F0502020204030204" pitchFamily="34" charset="0"/>
                      </a:endParaRPr>
                    </a:p>
                    <a:p>
                      <a:pPr algn="ctr" fontAlgn="t">
                        <a:lnSpc>
                          <a:spcPct val="100000"/>
                        </a:lnSpc>
                        <a:spcBef>
                          <a:spcPts val="0"/>
                        </a:spcBef>
                        <a:spcAft>
                          <a:spcPts val="0"/>
                        </a:spcAft>
                        <a:tabLst>
                          <a:tab pos="1386840" algn="l"/>
                        </a:tabLst>
                      </a:pPr>
                      <a:r>
                        <a:rPr lang="en-US" sz="4000" b="1" i="0" u="none" strike="noStrike" dirty="0" err="1" smtClean="0">
                          <a:solidFill>
                            <a:srgbClr val="000000"/>
                          </a:solidFill>
                          <a:effectLst/>
                          <a:highlight>
                            <a:srgbClr val="DEEAF6"/>
                          </a:highlight>
                          <a:latin typeface="Times New Roman" panose="02020603050405020304" pitchFamily="18" charset="0"/>
                        </a:rPr>
                        <a:t>Bài</a:t>
                      </a:r>
                      <a:r>
                        <a:rPr lang="en-US" sz="4000" b="1" i="0" u="none" strike="noStrike" baseline="0" dirty="0" smtClean="0">
                          <a:solidFill>
                            <a:srgbClr val="000000"/>
                          </a:solidFill>
                          <a:effectLst/>
                          <a:highlight>
                            <a:srgbClr val="DEEAF6"/>
                          </a:highlight>
                          <a:latin typeface="Times New Roman" panose="02020603050405020304" pitchFamily="18" charset="0"/>
                        </a:rPr>
                        <a:t> </a:t>
                      </a:r>
                      <a:r>
                        <a:rPr lang="en-US" sz="4000" b="1" i="0" u="none" strike="noStrike" baseline="0" dirty="0" err="1" smtClean="0">
                          <a:solidFill>
                            <a:srgbClr val="000000"/>
                          </a:solidFill>
                          <a:effectLst/>
                          <a:highlight>
                            <a:srgbClr val="DEEAF6"/>
                          </a:highlight>
                          <a:latin typeface="Times New Roman" panose="02020603050405020304" pitchFamily="18" charset="0"/>
                        </a:rPr>
                        <a:t>văn</a:t>
                      </a:r>
                      <a:r>
                        <a:rPr lang="en-US" sz="4000" b="1" i="0" u="none" strike="noStrike" baseline="0" dirty="0" smtClean="0">
                          <a:solidFill>
                            <a:srgbClr val="000000"/>
                          </a:solidFill>
                          <a:effectLst/>
                          <a:highlight>
                            <a:srgbClr val="DEEAF6"/>
                          </a:highlight>
                          <a:latin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Times New Roman" panose="02020603050405020304" pitchFamily="18" charset="0"/>
                        </a:rPr>
                        <a:t>Hãy</a:t>
                      </a:r>
                      <a:r>
                        <a:rPr lang="en-US" sz="4000" b="0" i="0" u="none" strike="noStrike" baseline="0" dirty="0" smtClean="0">
                          <a:solidFill>
                            <a:srgbClr val="000000"/>
                          </a:solidFill>
                          <a:effectLst/>
                          <a:highlight>
                            <a:srgbClr val="DEEAF6"/>
                          </a:highlight>
                          <a:latin typeface="Times New Roman" panose="02020603050405020304" pitchFamily="18" charset="0"/>
                        </a:rPr>
                        <a:t> “</a:t>
                      </a:r>
                      <a:r>
                        <a:rPr lang="en-US" sz="4000" b="0" i="1" u="none" strike="noStrike" baseline="0" dirty="0" err="1" smtClean="0">
                          <a:solidFill>
                            <a:srgbClr val="000000"/>
                          </a:solidFill>
                          <a:effectLst/>
                          <a:highlight>
                            <a:srgbClr val="DEEAF6"/>
                          </a:highlight>
                          <a:latin typeface="Times New Roman" panose="02020603050405020304" pitchFamily="18" charset="0"/>
                        </a:rPr>
                        <a:t>vừa</a:t>
                      </a:r>
                      <a:r>
                        <a:rPr lang="en-US" sz="4000" b="0" i="1" u="none" strike="noStrike" baseline="0" dirty="0" smtClean="0">
                          <a:solidFill>
                            <a:srgbClr val="000000"/>
                          </a:solidFill>
                          <a:effectLst/>
                          <a:highlight>
                            <a:srgbClr val="DEEAF6"/>
                          </a:highlight>
                          <a:latin typeface="Times New Roman" panose="02020603050405020304" pitchFamily="18" charset="0"/>
                        </a:rPr>
                        <a:t> </a:t>
                      </a:r>
                      <a:r>
                        <a:rPr lang="en-US" sz="4000" b="0" i="1" u="none" strike="noStrike" baseline="0" dirty="0" err="1" smtClean="0">
                          <a:solidFill>
                            <a:srgbClr val="000000"/>
                          </a:solidFill>
                          <a:effectLst/>
                          <a:highlight>
                            <a:srgbClr val="DEEAF6"/>
                          </a:highlight>
                          <a:latin typeface="Times New Roman" panose="02020603050405020304" pitchFamily="18" charset="0"/>
                        </a:rPr>
                        <a:t>nhắm</a:t>
                      </a:r>
                      <a:r>
                        <a:rPr lang="en-US" sz="4000" b="0" i="1" u="none" strike="noStrike" baseline="0" dirty="0" smtClean="0">
                          <a:solidFill>
                            <a:srgbClr val="000000"/>
                          </a:solidFill>
                          <a:effectLst/>
                          <a:highlight>
                            <a:srgbClr val="DEEAF6"/>
                          </a:highlight>
                          <a:latin typeface="Times New Roman" panose="02020603050405020304" pitchFamily="18" charset="0"/>
                        </a:rPr>
                        <a:t> </a:t>
                      </a:r>
                      <a:r>
                        <a:rPr lang="en-US" sz="4000" b="0" i="1" u="none" strike="noStrike" baseline="0" dirty="0" err="1" smtClean="0">
                          <a:solidFill>
                            <a:srgbClr val="000000"/>
                          </a:solidFill>
                          <a:effectLst/>
                          <a:highlight>
                            <a:srgbClr val="DEEAF6"/>
                          </a:highlight>
                          <a:latin typeface="Times New Roman" panose="02020603050405020304" pitchFamily="18" charset="0"/>
                        </a:rPr>
                        <a:t>mắt</a:t>
                      </a:r>
                      <a:r>
                        <a:rPr lang="en-US" sz="4000" b="0" i="1" u="none" strike="noStrike" baseline="0" dirty="0" smtClean="0">
                          <a:solidFill>
                            <a:srgbClr val="000000"/>
                          </a:solidFill>
                          <a:effectLst/>
                          <a:highlight>
                            <a:srgbClr val="DEEAF6"/>
                          </a:highlight>
                          <a:latin typeface="Times New Roman" panose="02020603050405020304" pitchFamily="18" charset="0"/>
                        </a:rPr>
                        <a:t> </a:t>
                      </a:r>
                      <a:r>
                        <a:rPr lang="en-US" sz="4000" b="0" i="1" u="none" strike="noStrike" baseline="0" dirty="0" err="1" smtClean="0">
                          <a:solidFill>
                            <a:srgbClr val="000000"/>
                          </a:solidFill>
                          <a:effectLst/>
                          <a:highlight>
                            <a:srgbClr val="DEEAF6"/>
                          </a:highlight>
                          <a:latin typeface="Times New Roman" panose="02020603050405020304" pitchFamily="18" charset="0"/>
                        </a:rPr>
                        <a:t>vừa</a:t>
                      </a:r>
                      <a:r>
                        <a:rPr lang="en-US" sz="4000" b="0" i="1" u="none" strike="noStrike" baseline="0" dirty="0" smtClean="0">
                          <a:solidFill>
                            <a:srgbClr val="000000"/>
                          </a:solidFill>
                          <a:effectLst/>
                          <a:highlight>
                            <a:srgbClr val="DEEAF6"/>
                          </a:highlight>
                          <a:latin typeface="Times New Roman" panose="02020603050405020304" pitchFamily="18" charset="0"/>
                        </a:rPr>
                        <a:t> </a:t>
                      </a:r>
                      <a:r>
                        <a:rPr lang="en-US" sz="4000" b="0" i="1" u="none" strike="noStrike" baseline="0" dirty="0" err="1" smtClean="0">
                          <a:solidFill>
                            <a:srgbClr val="000000"/>
                          </a:solidFill>
                          <a:effectLst/>
                          <a:highlight>
                            <a:srgbClr val="DEEAF6"/>
                          </a:highlight>
                          <a:latin typeface="Times New Roman" panose="02020603050405020304" pitchFamily="18" charset="0"/>
                        </a:rPr>
                        <a:t>mở</a:t>
                      </a:r>
                      <a:r>
                        <a:rPr lang="en-US" sz="4000" b="0" i="1" u="none" strike="noStrike" baseline="0" dirty="0" smtClean="0">
                          <a:solidFill>
                            <a:srgbClr val="000000"/>
                          </a:solidFill>
                          <a:effectLst/>
                          <a:highlight>
                            <a:srgbClr val="DEEAF6"/>
                          </a:highlight>
                          <a:latin typeface="Times New Roman" panose="02020603050405020304" pitchFamily="18" charset="0"/>
                        </a:rPr>
                        <a:t> </a:t>
                      </a:r>
                      <a:r>
                        <a:rPr lang="en-US" sz="4000" b="0" i="1" u="none" strike="noStrike" baseline="0" dirty="0" err="1" smtClean="0">
                          <a:solidFill>
                            <a:srgbClr val="000000"/>
                          </a:solidFill>
                          <a:effectLst/>
                          <a:highlight>
                            <a:srgbClr val="DEEAF6"/>
                          </a:highlight>
                          <a:latin typeface="Times New Roman" panose="02020603050405020304" pitchFamily="18" charset="0"/>
                        </a:rPr>
                        <a:t>cửa</a:t>
                      </a:r>
                      <a:r>
                        <a:rPr lang="en-US" sz="4000" b="0" i="1" u="none" strike="noStrike" baseline="0" dirty="0" smtClean="0">
                          <a:solidFill>
                            <a:srgbClr val="000000"/>
                          </a:solidFill>
                          <a:effectLst/>
                          <a:highlight>
                            <a:srgbClr val="DEEAF6"/>
                          </a:highlight>
                          <a:latin typeface="Times New Roman" panose="02020603050405020304" pitchFamily="18" charset="0"/>
                        </a:rPr>
                        <a:t> </a:t>
                      </a:r>
                      <a:r>
                        <a:rPr lang="en-US" sz="4000" b="0" i="1" u="none" strike="noStrike" baseline="0" dirty="0" err="1" smtClean="0">
                          <a:solidFill>
                            <a:srgbClr val="000000"/>
                          </a:solidFill>
                          <a:effectLst/>
                          <a:highlight>
                            <a:srgbClr val="DEEAF6"/>
                          </a:highlight>
                          <a:latin typeface="Times New Roman" panose="02020603050405020304" pitchFamily="18" charset="0"/>
                        </a:rPr>
                        <a:t>sổ</a:t>
                      </a:r>
                      <a:r>
                        <a:rPr lang="en-US" sz="4000" b="0" i="1" u="none" strike="noStrike" baseline="0" dirty="0" smtClean="0">
                          <a:solidFill>
                            <a:srgbClr val="000000"/>
                          </a:solidFill>
                          <a:effectLst/>
                          <a:highlight>
                            <a:srgbClr val="DEEAF6"/>
                          </a:highlight>
                          <a:latin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Times New Roman" panose="02020603050405020304" pitchFamily="18" charset="0"/>
                        </a:rPr>
                        <a:t>để</a:t>
                      </a:r>
                      <a:r>
                        <a:rPr lang="en-US" sz="4000" b="0" i="0" u="none" strike="noStrike" baseline="0" dirty="0" smtClean="0">
                          <a:solidFill>
                            <a:srgbClr val="000000"/>
                          </a:solidFill>
                          <a:effectLst/>
                          <a:highlight>
                            <a:srgbClr val="DEEAF6"/>
                          </a:highlight>
                          <a:latin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Times New Roman" panose="02020603050405020304" pitchFamily="18" charset="0"/>
                        </a:rPr>
                        <a:t>cảm</a:t>
                      </a:r>
                      <a:r>
                        <a:rPr lang="en-US" sz="4000" b="0" i="0" u="none" strike="noStrike" baseline="0" dirty="0" smtClean="0">
                          <a:solidFill>
                            <a:srgbClr val="000000"/>
                          </a:solidFill>
                          <a:effectLst/>
                          <a:highlight>
                            <a:srgbClr val="DEEAF6"/>
                          </a:highlight>
                          <a:latin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Times New Roman" panose="02020603050405020304" pitchFamily="18" charset="0"/>
                        </a:rPr>
                        <a:t>nhận</a:t>
                      </a:r>
                      <a:r>
                        <a:rPr lang="en-US" sz="4000" b="0" i="0" u="none" strike="noStrike" baseline="0" dirty="0" smtClean="0">
                          <a:solidFill>
                            <a:srgbClr val="000000"/>
                          </a:solidFill>
                          <a:effectLst/>
                          <a:highlight>
                            <a:srgbClr val="DEEAF6"/>
                          </a:highlight>
                          <a:latin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Times New Roman" panose="02020603050405020304" pitchFamily="18" charset="0"/>
                        </a:rPr>
                        <a:t>vẻ</a:t>
                      </a:r>
                      <a:r>
                        <a:rPr lang="en-US" sz="4000" b="0" i="0" u="none" strike="noStrike" baseline="0" dirty="0" smtClean="0">
                          <a:solidFill>
                            <a:srgbClr val="000000"/>
                          </a:solidFill>
                          <a:effectLst/>
                          <a:highlight>
                            <a:srgbClr val="DEEAF6"/>
                          </a:highlight>
                          <a:latin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Times New Roman" panose="02020603050405020304" pitchFamily="18" charset="0"/>
                        </a:rPr>
                        <a:t>đẹp</a:t>
                      </a:r>
                      <a:r>
                        <a:rPr lang="en-US" sz="4000" b="0" i="0" u="none" strike="noStrike" baseline="0" dirty="0" smtClean="0">
                          <a:solidFill>
                            <a:srgbClr val="000000"/>
                          </a:solidFill>
                          <a:effectLst/>
                          <a:highlight>
                            <a:srgbClr val="DEEAF6"/>
                          </a:highlight>
                          <a:latin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Times New Roman" panose="02020603050405020304" pitchFamily="18" charset="0"/>
                        </a:rPr>
                        <a:t>kì</a:t>
                      </a:r>
                      <a:r>
                        <a:rPr lang="en-US" sz="4000" b="0" i="0" u="none" strike="noStrike" baseline="0" dirty="0" smtClean="0">
                          <a:solidFill>
                            <a:srgbClr val="000000"/>
                          </a:solidFill>
                          <a:effectLst/>
                          <a:highlight>
                            <a:srgbClr val="DEEAF6"/>
                          </a:highlight>
                          <a:latin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Times New Roman" panose="02020603050405020304" pitchFamily="18" charset="0"/>
                        </a:rPr>
                        <a:t>diệu</a:t>
                      </a:r>
                      <a:r>
                        <a:rPr lang="en-US" sz="4000" b="0" i="0" u="none" strike="noStrike" baseline="0" dirty="0" smtClean="0">
                          <a:solidFill>
                            <a:srgbClr val="000000"/>
                          </a:solidFill>
                          <a:effectLst/>
                          <a:highlight>
                            <a:srgbClr val="DEEAF6"/>
                          </a:highlight>
                          <a:latin typeface="Times New Roman" panose="02020603050405020304" pitchFamily="18" charset="0"/>
                        </a:rPr>
                        <a:t> </a:t>
                      </a:r>
                    </a:p>
                    <a:p>
                      <a:pPr algn="ctr" fontAlgn="t">
                        <a:lnSpc>
                          <a:spcPct val="100000"/>
                        </a:lnSpc>
                        <a:spcBef>
                          <a:spcPts val="0"/>
                        </a:spcBef>
                        <a:spcAft>
                          <a:spcPts val="0"/>
                        </a:spcAft>
                        <a:tabLst>
                          <a:tab pos="1386840" algn="l"/>
                        </a:tabLst>
                      </a:pPr>
                      <a:r>
                        <a:rPr lang="en-US" sz="4000" b="0" i="0" u="none" strike="noStrike" baseline="0" dirty="0" smtClean="0">
                          <a:solidFill>
                            <a:srgbClr val="000000"/>
                          </a:solidFill>
                          <a:effectLst/>
                          <a:highlight>
                            <a:srgbClr val="DEEAF6"/>
                          </a:highlight>
                          <a:latin typeface="Times New Roman" panose="02020603050405020304" pitchFamily="18" charset="0"/>
                        </a:rPr>
                        <a:t>của </a:t>
                      </a:r>
                      <a:r>
                        <a:rPr lang="en-US" sz="4000" b="0" i="0" u="none" strike="noStrike" baseline="0" dirty="0" err="1" smtClean="0">
                          <a:solidFill>
                            <a:srgbClr val="000000"/>
                          </a:solidFill>
                          <a:effectLst/>
                          <a:highlight>
                            <a:srgbClr val="DEEAF6"/>
                          </a:highlight>
                          <a:latin typeface="Times New Roman" panose="02020603050405020304" pitchFamily="18" charset="0"/>
                        </a:rPr>
                        <a:t>cuộc</a:t>
                      </a:r>
                      <a:r>
                        <a:rPr lang="en-US" sz="4000" b="0" i="0" u="none" strike="noStrike" baseline="0" dirty="0" smtClean="0">
                          <a:solidFill>
                            <a:srgbClr val="000000"/>
                          </a:solidFill>
                          <a:effectLst/>
                          <a:highlight>
                            <a:srgbClr val="DEEAF6"/>
                          </a:highlight>
                          <a:latin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Times New Roman" panose="02020603050405020304" pitchFamily="18" charset="0"/>
                        </a:rPr>
                        <a:t>sống</a:t>
                      </a:r>
                      <a:endParaRPr lang="en-US" sz="4000" b="0" i="0" u="none" strike="noStrike" dirty="0">
                        <a:effectLst/>
                        <a:latin typeface="Arial" panose="020B0604020202020204" pitchFamily="34" charset="0"/>
                      </a:endParaRPr>
                    </a:p>
                  </a:txBody>
                  <a:tcPr marL="125538" marR="125538" marT="174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 xmlns:a16="http://schemas.microsoft.com/office/drawing/2014/main" val="2169354267"/>
                  </a:ext>
                </a:extLst>
              </a:tr>
              <a:tr h="6947805">
                <a:tc>
                  <a:txBody>
                    <a:bodyPr/>
                    <a:lstStyle/>
                    <a:p>
                      <a:pPr indent="256032" algn="just" fontAlgn="t">
                        <a:lnSpc>
                          <a:spcPct val="100000"/>
                        </a:lnSpc>
                        <a:spcBef>
                          <a:spcPts val="0"/>
                        </a:spcBef>
                        <a:spcAft>
                          <a:spcPts val="0"/>
                        </a:spcAft>
                      </a:pPr>
                      <a:r>
                        <a:rPr lang="en-US" sz="4000" b="1" i="0" u="none" strike="noStrike" dirty="0" err="1" smtClean="0">
                          <a:solidFill>
                            <a:srgbClr val="000000"/>
                          </a:solidFill>
                          <a:effectLst/>
                          <a:highlight>
                            <a:srgbClr val="DEEAF6"/>
                          </a:highlight>
                          <a:latin typeface="+mn-lt"/>
                          <a:ea typeface="Times New Roman" panose="02020603050405020304" pitchFamily="18" charset="0"/>
                        </a:rPr>
                        <a:t>Câu</a:t>
                      </a:r>
                      <a:r>
                        <a:rPr lang="en-US" sz="4000" b="1" i="0" u="none" strike="noStrike" baseline="0" dirty="0" smtClean="0">
                          <a:solidFill>
                            <a:srgbClr val="000000"/>
                          </a:solidFill>
                          <a:effectLst/>
                          <a:highlight>
                            <a:srgbClr val="DEEAF6"/>
                          </a:highlight>
                          <a:latin typeface="+mn-lt"/>
                          <a:ea typeface="Times New Roman" panose="02020603050405020304" pitchFamily="18" charset="0"/>
                        </a:rPr>
                        <a:t> 1</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vi-VN" sz="4000" b="0" i="0" u="none" strike="noStrike" dirty="0" smtClean="0">
                          <a:solidFill>
                            <a:srgbClr val="000000"/>
                          </a:solidFill>
                          <a:effectLst/>
                          <a:highlight>
                            <a:srgbClr val="DEEAF6"/>
                          </a:highlight>
                          <a:latin typeface="+mn-lt"/>
                          <a:ea typeface="Times New Roman" panose="02020603050405020304" pitchFamily="18" charset="0"/>
                        </a:rPr>
                        <a:t>Xác </a:t>
                      </a:r>
                      <a:r>
                        <a:rPr lang="vi-VN" sz="4000" b="0" i="0" u="none" strike="noStrike" dirty="0">
                          <a:solidFill>
                            <a:srgbClr val="000000"/>
                          </a:solidFill>
                          <a:effectLst/>
                          <a:highlight>
                            <a:srgbClr val="DEEAF6"/>
                          </a:highlight>
                          <a:latin typeface="+mn-lt"/>
                          <a:ea typeface="Times New Roman" panose="02020603050405020304" pitchFamily="18" charset="0"/>
                        </a:rPr>
                        <a:t>định </a:t>
                      </a:r>
                      <a:r>
                        <a:rPr lang="vi-VN" sz="4000" b="1" i="0" u="none" strike="noStrike" dirty="0">
                          <a:solidFill>
                            <a:srgbClr val="000000"/>
                          </a:solidFill>
                          <a:effectLst/>
                          <a:highlight>
                            <a:srgbClr val="DEEAF6"/>
                          </a:highlight>
                          <a:latin typeface="+mn-lt"/>
                          <a:ea typeface="Times New Roman" panose="02020603050405020304" pitchFamily="18" charset="0"/>
                        </a:rPr>
                        <a:t>bố cục </a:t>
                      </a:r>
                      <a:r>
                        <a:rPr lang="vi-VN" sz="4000" b="0" i="0" u="none" strike="noStrike" dirty="0">
                          <a:solidFill>
                            <a:srgbClr val="000000"/>
                          </a:solidFill>
                          <a:effectLst/>
                          <a:highlight>
                            <a:srgbClr val="DEEAF6"/>
                          </a:highlight>
                          <a:latin typeface="+mn-lt"/>
                          <a:ea typeface="Times New Roman" panose="02020603050405020304" pitchFamily="18" charset="0"/>
                        </a:rPr>
                        <a:t>của bài </a:t>
                      </a:r>
                      <a:r>
                        <a:rPr lang="vi-VN" sz="4000" b="0" i="0" u="none" strike="noStrike" dirty="0" smtClean="0">
                          <a:solidFill>
                            <a:srgbClr val="000000"/>
                          </a:solidFill>
                          <a:effectLst/>
                          <a:highlight>
                            <a:srgbClr val="DEEAF6"/>
                          </a:highlight>
                          <a:latin typeface="+mn-lt"/>
                          <a:ea typeface="Times New Roman" panose="02020603050405020304" pitchFamily="18" charset="0"/>
                        </a:rPr>
                        <a:t>viết</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Bài</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viết</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gồm</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mấy</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phần</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Giới</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hạn</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từng</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phần</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a:t>
                      </a:r>
                      <a:endParaRPr lang="vi-VN" sz="4000" b="0" i="0" u="none" strike="noStrike" dirty="0">
                        <a:effectLst/>
                        <a:latin typeface="+mn-lt"/>
                      </a:endParaRPr>
                    </a:p>
                    <a:p>
                      <a:pPr indent="256032" algn="just" fontAlgn="t">
                        <a:lnSpc>
                          <a:spcPct val="100000"/>
                        </a:lnSpc>
                        <a:spcBef>
                          <a:spcPts val="0"/>
                        </a:spcBef>
                        <a:spcAft>
                          <a:spcPts val="0"/>
                        </a:spcAft>
                      </a:pPr>
                      <a:r>
                        <a:rPr lang="en-US" sz="4000" b="1" i="0" u="none" strike="noStrike" dirty="0" err="1" smtClean="0">
                          <a:solidFill>
                            <a:srgbClr val="000000"/>
                          </a:solidFill>
                          <a:effectLst/>
                          <a:highlight>
                            <a:srgbClr val="DEEAF6"/>
                          </a:highlight>
                          <a:latin typeface="+mn-lt"/>
                          <a:ea typeface="Times New Roman" panose="02020603050405020304" pitchFamily="18" charset="0"/>
                        </a:rPr>
                        <a:t>Câu</a:t>
                      </a:r>
                      <a:r>
                        <a:rPr lang="en-US" sz="4000" b="1" i="0" u="none" strike="noStrike" baseline="0" dirty="0" smtClean="0">
                          <a:solidFill>
                            <a:srgbClr val="000000"/>
                          </a:solidFill>
                          <a:effectLst/>
                          <a:highlight>
                            <a:srgbClr val="DEEAF6"/>
                          </a:highlight>
                          <a:latin typeface="+mn-lt"/>
                          <a:ea typeface="Times New Roman" panose="02020603050405020304" pitchFamily="18" charset="0"/>
                        </a:rPr>
                        <a:t> </a:t>
                      </a:r>
                      <a:r>
                        <a:rPr lang="vi-VN" sz="4000" b="1" i="0" u="none" strike="noStrike" dirty="0" smtClean="0">
                          <a:solidFill>
                            <a:srgbClr val="000000"/>
                          </a:solidFill>
                          <a:effectLst/>
                          <a:highlight>
                            <a:srgbClr val="DEEAF6"/>
                          </a:highlight>
                          <a:latin typeface="+mn-lt"/>
                          <a:ea typeface="Times New Roman" panose="02020603050405020304" pitchFamily="18" charset="0"/>
                        </a:rPr>
                        <a:t>2</a:t>
                      </a:r>
                      <a:r>
                        <a:rPr lang="en-US" sz="4000" b="1" i="0" u="none" strike="noStrike" dirty="0" smtClean="0">
                          <a:solidFill>
                            <a:srgbClr val="000000"/>
                          </a:solidFill>
                          <a:effectLst/>
                          <a:highlight>
                            <a:srgbClr val="DEEAF6"/>
                          </a:highlight>
                          <a:latin typeface="+mn-lt"/>
                          <a:ea typeface="Times New Roman" panose="02020603050405020304" pitchFamily="18" charset="0"/>
                        </a:rPr>
                        <a:t>:</a:t>
                      </a:r>
                      <a:r>
                        <a:rPr lang="vi-VN" sz="4000" b="1" i="0" u="none" strike="noStrike" dirty="0" smtClean="0">
                          <a:solidFill>
                            <a:srgbClr val="000000"/>
                          </a:solidFill>
                          <a:effectLst/>
                          <a:highlight>
                            <a:srgbClr val="DEEAF6"/>
                          </a:highlight>
                          <a:latin typeface="+mn-lt"/>
                          <a:ea typeface="Times New Roman" panose="02020603050405020304" pitchFamily="18" charset="0"/>
                        </a:rPr>
                        <a:t> </a:t>
                      </a:r>
                      <a:endParaRPr lang="en-US" sz="4000" b="1" i="0" u="none" strike="noStrike" dirty="0" smtClean="0">
                        <a:solidFill>
                          <a:srgbClr val="000000"/>
                        </a:solidFill>
                        <a:effectLst/>
                        <a:highlight>
                          <a:srgbClr val="DEEAF6"/>
                        </a:highlight>
                        <a:latin typeface="+mn-lt"/>
                        <a:ea typeface="Times New Roman" panose="02020603050405020304" pitchFamily="18" charset="0"/>
                      </a:endParaRPr>
                    </a:p>
                    <a:p>
                      <a:pPr indent="256032" algn="just" fontAlgn="t">
                        <a:lnSpc>
                          <a:spcPct val="100000"/>
                        </a:lnSpc>
                        <a:spcBef>
                          <a:spcPts val="0"/>
                        </a:spcBef>
                        <a:spcAft>
                          <a:spcPts val="0"/>
                        </a:spcAft>
                      </a:pPr>
                      <a:r>
                        <a:rPr lang="en-US" sz="4000" b="0" i="0" u="none" strike="noStrike" dirty="0" smtClean="0">
                          <a:solidFill>
                            <a:srgbClr val="000000"/>
                          </a:solidFill>
                          <a:effectLst/>
                          <a:highlight>
                            <a:srgbClr val="DEEAF6"/>
                          </a:highlight>
                          <a:latin typeface="+mn-lt"/>
                          <a:ea typeface="Times New Roman" panose="02020603050405020304" pitchFamily="18" charset="0"/>
                        </a:rPr>
                        <a:t>a. </a:t>
                      </a:r>
                      <a:r>
                        <a:rPr lang="vi-VN" sz="4000" b="0" i="0" u="none" strike="noStrike" dirty="0" smtClean="0">
                          <a:solidFill>
                            <a:srgbClr val="000000"/>
                          </a:solidFill>
                          <a:effectLst/>
                          <a:highlight>
                            <a:srgbClr val="DEEAF6"/>
                          </a:highlight>
                          <a:latin typeface="+mn-lt"/>
                          <a:ea typeface="Times New Roman" panose="02020603050405020304" pitchFamily="18" charset="0"/>
                        </a:rPr>
                        <a:t>Phần </a:t>
                      </a:r>
                      <a:r>
                        <a:rPr lang="vi-VN" sz="4000" b="1" i="1" u="none" strike="noStrike" dirty="0">
                          <a:solidFill>
                            <a:srgbClr val="000000"/>
                          </a:solidFill>
                          <a:effectLst/>
                          <a:highlight>
                            <a:srgbClr val="DEEAF6"/>
                          </a:highlight>
                          <a:latin typeface="+mn-lt"/>
                          <a:ea typeface="Times New Roman" panose="02020603050405020304" pitchFamily="18" charset="0"/>
                        </a:rPr>
                        <a:t>Mở bài</a:t>
                      </a:r>
                      <a:r>
                        <a:rPr lang="vi-VN" sz="4000" b="1" i="0" u="none" strike="noStrike" dirty="0">
                          <a:solidFill>
                            <a:srgbClr val="000000"/>
                          </a:solidFill>
                          <a:effectLst/>
                          <a:highlight>
                            <a:srgbClr val="DEEAF6"/>
                          </a:highlight>
                          <a:latin typeface="+mn-lt"/>
                          <a:ea typeface="Times New Roman" panose="02020603050405020304" pitchFamily="18" charset="0"/>
                        </a:rPr>
                        <a:t> </a:t>
                      </a:r>
                      <a:r>
                        <a:rPr lang="vi-VN" sz="4000" b="0" i="0" u="none" strike="noStrike" dirty="0">
                          <a:solidFill>
                            <a:srgbClr val="000000"/>
                          </a:solidFill>
                          <a:effectLst/>
                          <a:highlight>
                            <a:srgbClr val="DEEAF6"/>
                          </a:highlight>
                          <a:latin typeface="+mn-lt"/>
                          <a:ea typeface="Times New Roman" panose="02020603050405020304" pitchFamily="18" charset="0"/>
                        </a:rPr>
                        <a:t>của bài viết tham khảo giới </a:t>
                      </a:r>
                      <a:r>
                        <a:rPr lang="vi-VN" sz="4000" b="0" i="0" u="none" strike="noStrike" dirty="0" smtClean="0">
                          <a:solidFill>
                            <a:srgbClr val="000000"/>
                          </a:solidFill>
                          <a:effectLst/>
                          <a:highlight>
                            <a:srgbClr val="DEEAF6"/>
                          </a:highlight>
                          <a:latin typeface="+mn-lt"/>
                          <a:ea typeface="Times New Roman" panose="02020603050405020304" pitchFamily="18" charset="0"/>
                        </a:rPr>
                        <a:t>thiệu</a:t>
                      </a:r>
                      <a:r>
                        <a:rPr lang="en-US" sz="4000" b="0" i="0" u="none" strike="noStrike" dirty="0" smtClean="0">
                          <a:solidFill>
                            <a:srgbClr val="000000"/>
                          </a:solidFill>
                          <a:effectLst/>
                          <a:highlight>
                            <a:srgbClr val="DEEAF6"/>
                          </a:highlight>
                          <a:latin typeface="+mn-lt"/>
                          <a:ea typeface="Times New Roman" panose="02020603050405020304" pitchFamily="18" charset="0"/>
                        </a:rPr>
                        <a:t> </a:t>
                      </a:r>
                      <a:r>
                        <a:rPr lang="en-US" sz="4000" b="0" i="0" u="none" strike="noStrike" dirty="0" err="1" smtClean="0">
                          <a:solidFill>
                            <a:srgbClr val="000000"/>
                          </a:solidFill>
                          <a:effectLst/>
                          <a:highlight>
                            <a:srgbClr val="DEEAF6"/>
                          </a:highlight>
                          <a:latin typeface="+mn-lt"/>
                          <a:ea typeface="Times New Roman" panose="02020603050405020304" pitchFamily="18" charset="0"/>
                        </a:rPr>
                        <a:t>những</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gì</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endParaRPr lang="vi-VN" sz="4000" b="0" i="0" u="none" strike="noStrike" dirty="0">
                        <a:effectLst/>
                        <a:latin typeface="+mn-lt"/>
                      </a:endParaRPr>
                    </a:p>
                    <a:p>
                      <a:pPr indent="256032" algn="just" fontAlgn="t">
                        <a:lnSpc>
                          <a:spcPct val="100000"/>
                        </a:lnSpc>
                        <a:spcBef>
                          <a:spcPts val="0"/>
                        </a:spcBef>
                        <a:spcAft>
                          <a:spcPts val="0"/>
                        </a:spcAft>
                      </a:pPr>
                      <a:r>
                        <a:rPr lang="en-US" sz="4000" b="0" i="0" u="none" strike="noStrike" dirty="0" smtClean="0">
                          <a:solidFill>
                            <a:srgbClr val="000000"/>
                          </a:solidFill>
                          <a:effectLst/>
                          <a:highlight>
                            <a:srgbClr val="DEEAF6"/>
                          </a:highlight>
                          <a:latin typeface="+mn-lt"/>
                          <a:ea typeface="Times New Roman" panose="02020603050405020304" pitchFamily="18" charset="0"/>
                        </a:rPr>
                        <a:t>b</a:t>
                      </a:r>
                      <a:r>
                        <a:rPr lang="vi-VN" sz="4000" b="0" i="0" u="none" strike="noStrike" dirty="0" smtClean="0">
                          <a:solidFill>
                            <a:srgbClr val="000000"/>
                          </a:solidFill>
                          <a:effectLst/>
                          <a:highlight>
                            <a:srgbClr val="DEEAF6"/>
                          </a:highlight>
                          <a:latin typeface="+mn-lt"/>
                          <a:ea typeface="Times New Roman" panose="02020603050405020304" pitchFamily="18" charset="0"/>
                        </a:rPr>
                        <a:t>. </a:t>
                      </a:r>
                      <a:r>
                        <a:rPr lang="vi-VN" sz="4000" b="0" i="0" u="none" strike="noStrike" dirty="0">
                          <a:solidFill>
                            <a:srgbClr val="000000"/>
                          </a:solidFill>
                          <a:effectLst/>
                          <a:highlight>
                            <a:srgbClr val="DEEAF6"/>
                          </a:highlight>
                          <a:latin typeface="+mn-lt"/>
                          <a:ea typeface="Times New Roman" panose="02020603050405020304" pitchFamily="18" charset="0"/>
                        </a:rPr>
                        <a:t>Phần </a:t>
                      </a:r>
                      <a:r>
                        <a:rPr lang="vi-VN" sz="4000" b="1" i="1" u="none" strike="noStrike" dirty="0">
                          <a:solidFill>
                            <a:srgbClr val="000000"/>
                          </a:solidFill>
                          <a:effectLst/>
                          <a:highlight>
                            <a:srgbClr val="DEEAF6"/>
                          </a:highlight>
                          <a:latin typeface="+mn-lt"/>
                          <a:ea typeface="Times New Roman" panose="02020603050405020304" pitchFamily="18" charset="0"/>
                        </a:rPr>
                        <a:t>Thân </a:t>
                      </a:r>
                      <a:r>
                        <a:rPr lang="vi-VN" sz="4000" b="1" i="1" u="none" strike="noStrike" dirty="0" smtClean="0">
                          <a:solidFill>
                            <a:srgbClr val="000000"/>
                          </a:solidFill>
                          <a:effectLst/>
                          <a:highlight>
                            <a:srgbClr val="DEEAF6"/>
                          </a:highlight>
                          <a:latin typeface="+mn-lt"/>
                          <a:ea typeface="Times New Roman" panose="02020603050405020304" pitchFamily="18" charset="0"/>
                        </a:rPr>
                        <a:t>bài</a:t>
                      </a:r>
                      <a:r>
                        <a:rPr lang="en-US" sz="4000" b="1" i="0" u="none" strike="noStrike" dirty="0" smtClean="0">
                          <a:solidFill>
                            <a:srgbClr val="000000"/>
                          </a:solidFill>
                          <a:effectLst/>
                          <a:highlight>
                            <a:srgbClr val="DEEAF6"/>
                          </a:highlight>
                          <a:latin typeface="+mn-lt"/>
                          <a:ea typeface="Times New Roman" panose="02020603050405020304" pitchFamily="18" charset="0"/>
                        </a:rPr>
                        <a:t>:</a:t>
                      </a:r>
                    </a:p>
                    <a:p>
                      <a:pPr marL="0" indent="0" algn="just" fontAlgn="t">
                        <a:lnSpc>
                          <a:spcPct val="100000"/>
                        </a:lnSpc>
                        <a:spcBef>
                          <a:spcPts val="0"/>
                        </a:spcBef>
                        <a:spcAft>
                          <a:spcPts val="0"/>
                        </a:spcAft>
                        <a:buNone/>
                      </a:pPr>
                      <a:r>
                        <a:rPr lang="en-US" sz="4000" b="0" i="0" u="none" strike="noStrike" baseline="0" dirty="0" smtClean="0">
                          <a:solidFill>
                            <a:srgbClr val="000000"/>
                          </a:solidFill>
                          <a:effectLst/>
                          <a:highlight>
                            <a:srgbClr val="DEEAF6"/>
                          </a:highlight>
                          <a:latin typeface="+mn-lt"/>
                          <a:ea typeface="Times New Roman" panose="02020603050405020304" pitchFamily="18" charset="0"/>
                        </a:rPr>
                        <a:t>b1.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Đoạn</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nào</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trong</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bài</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nêu</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ngắn</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gọn</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nội</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dung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chính</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của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tác</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phẩm</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a:t>
                      </a:r>
                    </a:p>
                    <a:p>
                      <a:pPr marL="0" indent="0" algn="just" fontAlgn="t">
                        <a:lnSpc>
                          <a:spcPct val="100000"/>
                        </a:lnSpc>
                        <a:spcBef>
                          <a:spcPts val="0"/>
                        </a:spcBef>
                        <a:spcAft>
                          <a:spcPts val="0"/>
                        </a:spcAft>
                        <a:buNone/>
                      </a:pPr>
                      <a:r>
                        <a:rPr lang="en-US" sz="4000" b="0" i="0" u="none" strike="noStrike" baseline="0" dirty="0" smtClean="0">
                          <a:solidFill>
                            <a:srgbClr val="000000"/>
                          </a:solidFill>
                          <a:effectLst/>
                          <a:highlight>
                            <a:srgbClr val="DEEAF6"/>
                          </a:highlight>
                          <a:latin typeface="+mn-lt"/>
                          <a:ea typeface="Times New Roman" panose="02020603050405020304" pitchFamily="18" charset="0"/>
                        </a:rPr>
                        <a:t>b2.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Chỉ</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ra</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các</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câu</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nêu</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chủ</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đề</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của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tác</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phẩm</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và</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những</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bằng</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chứng</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được</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trích</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từ</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tác</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phẩm</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để</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làm</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sáng</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tỏ</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chủ</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đề</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p>
                    <a:p>
                      <a:pPr marL="0" indent="0" algn="just" fontAlgn="t">
                        <a:lnSpc>
                          <a:spcPct val="100000"/>
                        </a:lnSpc>
                        <a:spcBef>
                          <a:spcPts val="0"/>
                        </a:spcBef>
                        <a:spcAft>
                          <a:spcPts val="0"/>
                        </a:spcAft>
                        <a:buNone/>
                      </a:pPr>
                      <a:r>
                        <a:rPr lang="en-US" sz="4000" b="0" i="0" u="none" strike="noStrike" baseline="0" dirty="0" smtClean="0">
                          <a:solidFill>
                            <a:srgbClr val="000000"/>
                          </a:solidFill>
                          <a:effectLst/>
                          <a:highlight>
                            <a:srgbClr val="DEEAF6"/>
                          </a:highlight>
                          <a:latin typeface="+mn-lt"/>
                          <a:ea typeface="Times New Roman" panose="02020603050405020304" pitchFamily="18" charset="0"/>
                        </a:rPr>
                        <a:t>b3.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Chỉ</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ra</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các</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câu</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nêu</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nhận</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xét</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phân</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tích</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một</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số</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nét</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đặc</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đắc</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về</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hình</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thức</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nghệ</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thuật</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của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tác</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phẩm</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và</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bằng</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chứng</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để</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làm</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sáng</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tỏ</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các</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nghệ</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thuật</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đặc</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sắc</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 </a:t>
                      </a:r>
                      <a:r>
                        <a:rPr lang="en-US" sz="4000" b="0" i="0" u="none" strike="noStrike" baseline="0" dirty="0" err="1" smtClean="0">
                          <a:solidFill>
                            <a:srgbClr val="000000"/>
                          </a:solidFill>
                          <a:effectLst/>
                          <a:highlight>
                            <a:srgbClr val="DEEAF6"/>
                          </a:highlight>
                          <a:latin typeface="+mn-lt"/>
                          <a:ea typeface="Times New Roman" panose="02020603050405020304" pitchFamily="18" charset="0"/>
                        </a:rPr>
                        <a:t>đó</a:t>
                      </a:r>
                      <a:r>
                        <a:rPr lang="en-US" sz="4000" b="0" i="0" u="none" strike="noStrike" baseline="0" dirty="0" smtClean="0">
                          <a:solidFill>
                            <a:srgbClr val="000000"/>
                          </a:solidFill>
                          <a:effectLst/>
                          <a:highlight>
                            <a:srgbClr val="DEEAF6"/>
                          </a:highlight>
                          <a:latin typeface="+mn-lt"/>
                          <a:ea typeface="Times New Roman" panose="02020603050405020304" pitchFamily="18" charset="0"/>
                        </a:rPr>
                        <a:t>?</a:t>
                      </a:r>
                    </a:p>
                    <a:p>
                      <a:pPr indent="256032" algn="just" fontAlgn="t">
                        <a:lnSpc>
                          <a:spcPct val="100000"/>
                        </a:lnSpc>
                        <a:spcBef>
                          <a:spcPts val="0"/>
                        </a:spcBef>
                        <a:spcAft>
                          <a:spcPts val="0"/>
                        </a:spcAft>
                      </a:pPr>
                      <a:r>
                        <a:rPr lang="en-US" sz="4000" b="0" i="0" u="none" strike="noStrike" dirty="0" smtClean="0">
                          <a:solidFill>
                            <a:srgbClr val="000000"/>
                          </a:solidFill>
                          <a:effectLst/>
                          <a:highlight>
                            <a:srgbClr val="DEEAF6"/>
                          </a:highlight>
                          <a:latin typeface="+mn-lt"/>
                          <a:ea typeface="Times New Roman" panose="02020603050405020304" pitchFamily="18" charset="0"/>
                        </a:rPr>
                        <a:t>c</a:t>
                      </a:r>
                      <a:r>
                        <a:rPr lang="vi-VN" sz="4000" b="0" i="0" u="none" strike="noStrike" dirty="0" smtClean="0">
                          <a:solidFill>
                            <a:srgbClr val="000000"/>
                          </a:solidFill>
                          <a:effectLst/>
                          <a:highlight>
                            <a:srgbClr val="DEEAF6"/>
                          </a:highlight>
                          <a:latin typeface="+mn-lt"/>
                          <a:ea typeface="Times New Roman" panose="02020603050405020304" pitchFamily="18" charset="0"/>
                        </a:rPr>
                        <a:t>. </a:t>
                      </a:r>
                      <a:r>
                        <a:rPr lang="vi-VN" sz="4000" b="0" i="0" u="none" strike="noStrike" dirty="0">
                          <a:solidFill>
                            <a:srgbClr val="000000"/>
                          </a:solidFill>
                          <a:effectLst/>
                          <a:highlight>
                            <a:srgbClr val="DEEAF6"/>
                          </a:highlight>
                          <a:latin typeface="+mn-lt"/>
                          <a:ea typeface="Times New Roman" panose="02020603050405020304" pitchFamily="18" charset="0"/>
                        </a:rPr>
                        <a:t>Phần </a:t>
                      </a:r>
                      <a:r>
                        <a:rPr lang="vi-VN" sz="4000" b="1" i="1" u="none" strike="noStrike" dirty="0">
                          <a:solidFill>
                            <a:srgbClr val="000000"/>
                          </a:solidFill>
                          <a:effectLst/>
                          <a:highlight>
                            <a:srgbClr val="DEEAF6"/>
                          </a:highlight>
                          <a:latin typeface="+mn-lt"/>
                          <a:ea typeface="Times New Roman" panose="02020603050405020304" pitchFamily="18" charset="0"/>
                        </a:rPr>
                        <a:t>Kết bài</a:t>
                      </a:r>
                      <a:r>
                        <a:rPr lang="vi-VN" sz="4000" b="1" i="0" u="none" strike="noStrike" dirty="0">
                          <a:solidFill>
                            <a:srgbClr val="000000"/>
                          </a:solidFill>
                          <a:effectLst/>
                          <a:highlight>
                            <a:srgbClr val="DEEAF6"/>
                          </a:highlight>
                          <a:latin typeface="+mn-lt"/>
                          <a:ea typeface="Times New Roman" panose="02020603050405020304" pitchFamily="18" charset="0"/>
                        </a:rPr>
                        <a:t> </a:t>
                      </a:r>
                      <a:r>
                        <a:rPr lang="vi-VN" sz="4000" b="0" i="0" u="none" strike="noStrike" dirty="0">
                          <a:solidFill>
                            <a:srgbClr val="000000"/>
                          </a:solidFill>
                          <a:effectLst/>
                          <a:highlight>
                            <a:srgbClr val="DEEAF6"/>
                          </a:highlight>
                          <a:latin typeface="+mn-lt"/>
                          <a:ea typeface="Times New Roman" panose="02020603050405020304" pitchFamily="18" charset="0"/>
                        </a:rPr>
                        <a:t>có vai trò gì</a:t>
                      </a:r>
                      <a:r>
                        <a:rPr lang="vi-VN" sz="4000" b="0" i="0" u="none" strike="noStrike" dirty="0" smtClean="0">
                          <a:solidFill>
                            <a:srgbClr val="000000"/>
                          </a:solidFill>
                          <a:effectLst/>
                          <a:highlight>
                            <a:srgbClr val="DEEAF6"/>
                          </a:highlight>
                          <a:latin typeface="+mn-lt"/>
                          <a:ea typeface="Times New Roman" panose="02020603050405020304" pitchFamily="18" charset="0"/>
                        </a:rPr>
                        <a:t>?</a:t>
                      </a:r>
                      <a:endParaRPr lang="vi-VN" sz="4000" b="0" i="0" u="none" strike="noStrike" dirty="0">
                        <a:effectLst/>
                        <a:latin typeface="+mn-lt"/>
                      </a:endParaRPr>
                    </a:p>
                  </a:txBody>
                  <a:tcPr marL="125538" marR="125538" marT="1743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 xmlns:a16="http://schemas.microsoft.com/office/drawing/2014/main" val="2296331579"/>
                  </a:ext>
                </a:extLst>
              </a:tr>
            </a:tbl>
          </a:graphicData>
        </a:graphic>
      </p:graphicFrame>
      <p:sp>
        <p:nvSpPr>
          <p:cNvPr id="5" name="TextBox 4">
            <a:extLst>
              <a:ext uri="{FF2B5EF4-FFF2-40B4-BE49-F238E27FC236}">
                <a16:creationId xmlns="" xmlns:a16="http://schemas.microsoft.com/office/drawing/2014/main" id="{501FE83D-37A1-4C7C-4C10-DA1DF46E89DE}"/>
              </a:ext>
            </a:extLst>
          </p:cNvPr>
          <p:cNvSpPr txBox="1"/>
          <p:nvPr/>
        </p:nvSpPr>
        <p:spPr>
          <a:xfrm>
            <a:off x="3124985" y="127496"/>
            <a:ext cx="8568966" cy="646331"/>
          </a:xfrm>
          <a:prstGeom prst="rect">
            <a:avLst/>
          </a:prstGeom>
          <a:noFill/>
        </p:spPr>
        <p:txBody>
          <a:bodyPr wrap="square" rtlCol="0">
            <a:spAutoFit/>
          </a:bodyPr>
          <a:lstStyle/>
          <a:p>
            <a:pPr algn="ctr"/>
            <a:r>
              <a:rPr lang="en-US" sz="3600" b="1" dirty="0">
                <a:solidFill>
                  <a:srgbClr val="FF0000"/>
                </a:solidFill>
              </a:rPr>
              <a:t>                       DỰ ÁN HỌC TẬP</a:t>
            </a:r>
          </a:p>
        </p:txBody>
      </p:sp>
    </p:spTree>
    <p:extLst>
      <p:ext uri="{BB962C8B-B14F-4D97-AF65-F5344CB8AC3E}">
        <p14:creationId xmlns:p14="http://schemas.microsoft.com/office/powerpoint/2010/main" val="19136655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91106B16-DA36-1FE8-F70D-08A33A661D7E}"/>
              </a:ext>
            </a:extLst>
          </p:cNvPr>
          <p:cNvSpPr txBox="1"/>
          <p:nvPr/>
        </p:nvSpPr>
        <p:spPr>
          <a:xfrm>
            <a:off x="335322" y="1"/>
            <a:ext cx="17468490" cy="7294305"/>
          </a:xfrm>
          <a:prstGeom prst="rect">
            <a:avLst/>
          </a:prstGeom>
          <a:noFill/>
        </p:spPr>
        <p:txBody>
          <a:bodyPr wrap="square">
            <a:spAutoFit/>
          </a:bodyPr>
          <a:lstStyle/>
          <a:p>
            <a:pPr indent="381000" algn="just">
              <a:tabLst>
                <a:tab pos="782003" algn="l"/>
              </a:tabLst>
            </a:pPr>
            <a:r>
              <a:rPr lang="en-US" sz="3600" b="1" dirty="0" err="1" smtClean="0">
                <a:solidFill>
                  <a:prstClr val="black"/>
                </a:solidFill>
                <a:ea typeface="MS Mincho" panose="02020609040205080304" pitchFamily="49" charset="-128"/>
              </a:rPr>
              <a:t>Câu</a:t>
            </a:r>
            <a:r>
              <a:rPr lang="en-US" sz="3600" b="1" dirty="0" smtClean="0">
                <a:solidFill>
                  <a:prstClr val="black"/>
                </a:solidFill>
                <a:ea typeface="MS Mincho" panose="02020609040205080304" pitchFamily="49" charset="-128"/>
              </a:rPr>
              <a:t> 1</a:t>
            </a:r>
            <a:r>
              <a:rPr lang="en-US" sz="3600" b="1" dirty="0">
                <a:solidFill>
                  <a:prstClr val="black"/>
                </a:solidFill>
                <a:ea typeface="MS Mincho" panose="02020609040205080304" pitchFamily="49" charset="-128"/>
              </a:rPr>
              <a:t>: </a:t>
            </a:r>
            <a:r>
              <a:rPr lang="en-US" sz="3600" b="1" dirty="0" err="1" smtClean="0">
                <a:solidFill>
                  <a:prstClr val="black"/>
                </a:solidFill>
                <a:ea typeface="MS Mincho" panose="02020609040205080304" pitchFamily="49" charset="-128"/>
              </a:rPr>
              <a:t>Bài</a:t>
            </a:r>
            <a:r>
              <a:rPr lang="en-US" sz="3600" b="1" dirty="0" smtClean="0">
                <a:solidFill>
                  <a:prstClr val="black"/>
                </a:solidFill>
                <a:ea typeface="MS Mincho" panose="02020609040205080304" pitchFamily="49" charset="-128"/>
              </a:rPr>
              <a:t> </a:t>
            </a:r>
            <a:r>
              <a:rPr lang="en-US" sz="3600" b="1" dirty="0" err="1" smtClean="0">
                <a:solidFill>
                  <a:prstClr val="black"/>
                </a:solidFill>
                <a:ea typeface="MS Mincho" panose="02020609040205080304" pitchFamily="49" charset="-128"/>
              </a:rPr>
              <a:t>viết</a:t>
            </a:r>
            <a:r>
              <a:rPr lang="en-US" sz="3600" b="1" dirty="0" smtClean="0">
                <a:solidFill>
                  <a:prstClr val="black"/>
                </a:solidFill>
                <a:ea typeface="MS Mincho" panose="02020609040205080304" pitchFamily="49" charset="-128"/>
              </a:rPr>
              <a:t> </a:t>
            </a:r>
            <a:r>
              <a:rPr lang="en-US" sz="3600" b="1" dirty="0" err="1" smtClean="0">
                <a:solidFill>
                  <a:prstClr val="black"/>
                </a:solidFill>
                <a:ea typeface="MS Mincho" panose="02020609040205080304" pitchFamily="49" charset="-128"/>
              </a:rPr>
              <a:t>có</a:t>
            </a:r>
            <a:r>
              <a:rPr lang="en-US" sz="3600" b="1" dirty="0" smtClean="0">
                <a:solidFill>
                  <a:prstClr val="black"/>
                </a:solidFill>
                <a:ea typeface="MS Mincho" panose="02020609040205080304" pitchFamily="49" charset="-128"/>
              </a:rPr>
              <a:t> </a:t>
            </a:r>
            <a:r>
              <a:rPr lang="en-US" sz="3600" b="1" dirty="0" err="1">
                <a:solidFill>
                  <a:prstClr val="black"/>
                </a:solidFill>
                <a:ea typeface="MS Mincho" panose="02020609040205080304" pitchFamily="49" charset="-128"/>
              </a:rPr>
              <a:t>b</a:t>
            </a:r>
            <a:r>
              <a:rPr lang="en-US" sz="3600" b="1" dirty="0" err="1" smtClean="0">
                <a:solidFill>
                  <a:prstClr val="black"/>
                </a:solidFill>
                <a:ea typeface="MS Mincho" panose="02020609040205080304" pitchFamily="49" charset="-128"/>
              </a:rPr>
              <a:t>ố</a:t>
            </a:r>
            <a:r>
              <a:rPr lang="en-US" sz="3600" b="1" dirty="0" smtClean="0">
                <a:solidFill>
                  <a:prstClr val="black"/>
                </a:solidFill>
                <a:ea typeface="MS Mincho" panose="02020609040205080304" pitchFamily="49" charset="-128"/>
              </a:rPr>
              <a:t> </a:t>
            </a:r>
            <a:r>
              <a:rPr lang="en-US" sz="3600" b="1" dirty="0" err="1" smtClean="0">
                <a:solidFill>
                  <a:prstClr val="black"/>
                </a:solidFill>
                <a:ea typeface="MS Mincho" panose="02020609040205080304" pitchFamily="49" charset="-128"/>
              </a:rPr>
              <a:t>cục</a:t>
            </a:r>
            <a:r>
              <a:rPr lang="en-US" sz="3600" b="1" dirty="0" smtClean="0">
                <a:solidFill>
                  <a:prstClr val="black"/>
                </a:solidFill>
                <a:ea typeface="MS Mincho" panose="02020609040205080304" pitchFamily="49" charset="-128"/>
              </a:rPr>
              <a:t>: </a:t>
            </a:r>
            <a:r>
              <a:rPr lang="en-US" sz="3600" b="1" dirty="0">
                <a:solidFill>
                  <a:prstClr val="black"/>
                </a:solidFill>
                <a:ea typeface="MS Mincho" panose="02020609040205080304" pitchFamily="49" charset="-128"/>
              </a:rPr>
              <a:t>3 </a:t>
            </a:r>
            <a:r>
              <a:rPr lang="en-US" sz="3600" b="1" dirty="0" err="1" smtClean="0">
                <a:solidFill>
                  <a:prstClr val="black"/>
                </a:solidFill>
                <a:ea typeface="MS Mincho" panose="02020609040205080304" pitchFamily="49" charset="-128"/>
              </a:rPr>
              <a:t>phần</a:t>
            </a:r>
            <a:endParaRPr lang="en-US" sz="3600" b="1" dirty="0" smtClean="0">
              <a:solidFill>
                <a:prstClr val="black"/>
              </a:solidFill>
              <a:ea typeface="MS Mincho" panose="02020609040205080304" pitchFamily="49" charset="-128"/>
            </a:endParaRPr>
          </a:p>
          <a:p>
            <a:pPr algn="just">
              <a:tabLst>
                <a:tab pos="782003" algn="l"/>
              </a:tabLst>
            </a:pPr>
            <a:r>
              <a:rPr lang="en-US" sz="3600" b="1" dirty="0" smtClean="0">
                <a:solidFill>
                  <a:prstClr val="black"/>
                </a:solidFill>
                <a:ea typeface="MS Mincho" panose="02020609040205080304" pitchFamily="49" charset="-128"/>
              </a:rPr>
              <a:t>- </a:t>
            </a:r>
            <a:r>
              <a:rPr lang="en-US" sz="3600" b="1" dirty="0" err="1" smtClean="0">
                <a:solidFill>
                  <a:prstClr val="black"/>
                </a:solidFill>
                <a:ea typeface="MS Mincho" panose="02020609040205080304" pitchFamily="49" charset="-128"/>
              </a:rPr>
              <a:t>Mở</a:t>
            </a:r>
            <a:r>
              <a:rPr lang="en-US" sz="3600" b="1" dirty="0" smtClean="0">
                <a:solidFill>
                  <a:prstClr val="black"/>
                </a:solidFill>
                <a:ea typeface="MS Mincho" panose="02020609040205080304" pitchFamily="49" charset="-128"/>
              </a:rPr>
              <a:t> </a:t>
            </a:r>
            <a:r>
              <a:rPr lang="en-US" sz="3600" b="1" dirty="0" err="1" smtClean="0">
                <a:solidFill>
                  <a:prstClr val="black"/>
                </a:solidFill>
                <a:ea typeface="MS Mincho" panose="02020609040205080304" pitchFamily="49" charset="-128"/>
              </a:rPr>
              <a:t>bài</a:t>
            </a:r>
            <a:r>
              <a:rPr lang="en-US" sz="3600" b="1" dirty="0" smtClean="0">
                <a:solidFill>
                  <a:prstClr val="black"/>
                </a:solidFill>
                <a:ea typeface="MS Mincho" panose="02020609040205080304" pitchFamily="49" charset="-128"/>
              </a:rPr>
              <a:t>: </a:t>
            </a:r>
            <a:r>
              <a:rPr lang="en-US" sz="3600" dirty="0" err="1" smtClean="0">
                <a:solidFill>
                  <a:prstClr val="black"/>
                </a:solidFill>
                <a:ea typeface="MS Mincho" panose="02020609040205080304" pitchFamily="49" charset="-128"/>
              </a:rPr>
              <a:t>Đoạn</a:t>
            </a:r>
            <a:r>
              <a:rPr lang="en-US" sz="3600" dirty="0" smtClean="0">
                <a:solidFill>
                  <a:prstClr val="black"/>
                </a:solidFill>
                <a:ea typeface="MS Mincho" panose="02020609040205080304" pitchFamily="49" charset="-128"/>
              </a:rPr>
              <a:t> 1 ( </a:t>
            </a:r>
            <a:r>
              <a:rPr lang="en-US" sz="3600" dirty="0" err="1" smtClean="0">
                <a:solidFill>
                  <a:prstClr val="black"/>
                </a:solidFill>
                <a:ea typeface="MS Mincho" panose="02020609040205080304" pitchFamily="49" charset="-128"/>
              </a:rPr>
              <a:t>Từ</a:t>
            </a:r>
            <a:r>
              <a:rPr lang="en-US" sz="3600" dirty="0" smtClean="0">
                <a:solidFill>
                  <a:prstClr val="black"/>
                </a:solidFill>
                <a:ea typeface="MS Mincho" panose="02020609040205080304" pitchFamily="49" charset="-128"/>
              </a:rPr>
              <a:t> </a:t>
            </a:r>
            <a:r>
              <a:rPr lang="en-US" sz="3600" dirty="0" err="1" smtClean="0">
                <a:solidFill>
                  <a:prstClr val="black"/>
                </a:solidFill>
                <a:ea typeface="MS Mincho" panose="02020609040205080304" pitchFamily="49" charset="-128"/>
              </a:rPr>
              <a:t>đầu</a:t>
            </a:r>
            <a:r>
              <a:rPr lang="en-US" sz="3600" dirty="0" smtClean="0">
                <a:solidFill>
                  <a:prstClr val="black"/>
                </a:solidFill>
                <a:ea typeface="MS Mincho" panose="02020609040205080304" pitchFamily="49" charset="-128"/>
              </a:rPr>
              <a:t> -&gt; </a:t>
            </a:r>
            <a:r>
              <a:rPr lang="en-US" sz="3600" dirty="0" err="1" smtClean="0">
                <a:solidFill>
                  <a:prstClr val="black"/>
                </a:solidFill>
                <a:ea typeface="MS Mincho" panose="02020609040205080304" pitchFamily="49" charset="-128"/>
              </a:rPr>
              <a:t>yên</a:t>
            </a:r>
            <a:r>
              <a:rPr lang="en-US" sz="3600" dirty="0" smtClean="0">
                <a:solidFill>
                  <a:prstClr val="black"/>
                </a:solidFill>
                <a:ea typeface="MS Mincho" panose="02020609040205080304" pitchFamily="49" charset="-128"/>
              </a:rPr>
              <a:t> </a:t>
            </a:r>
            <a:r>
              <a:rPr lang="en-US" sz="3600" dirty="0" err="1" smtClean="0">
                <a:solidFill>
                  <a:prstClr val="black"/>
                </a:solidFill>
                <a:ea typeface="MS Mincho" panose="02020609040205080304" pitchFamily="49" charset="-128"/>
              </a:rPr>
              <a:t>tĩnh</a:t>
            </a:r>
            <a:r>
              <a:rPr lang="en-US" sz="3600" dirty="0" smtClean="0">
                <a:solidFill>
                  <a:prstClr val="black"/>
                </a:solidFill>
                <a:ea typeface="MS Mincho" panose="02020609040205080304" pitchFamily="49" charset="-128"/>
              </a:rPr>
              <a:t> </a:t>
            </a:r>
            <a:r>
              <a:rPr lang="en-US" sz="3600" dirty="0" err="1" smtClean="0">
                <a:solidFill>
                  <a:prstClr val="black"/>
                </a:solidFill>
                <a:ea typeface="MS Mincho" panose="02020609040205080304" pitchFamily="49" charset="-128"/>
              </a:rPr>
              <a:t>lạ</a:t>
            </a:r>
            <a:r>
              <a:rPr lang="en-US" sz="3600" dirty="0" smtClean="0">
                <a:solidFill>
                  <a:prstClr val="black"/>
                </a:solidFill>
                <a:ea typeface="MS Mincho" panose="02020609040205080304" pitchFamily="49" charset="-128"/>
              </a:rPr>
              <a:t> </a:t>
            </a:r>
            <a:r>
              <a:rPr lang="en-US" sz="3600" dirty="0" err="1" smtClean="0">
                <a:solidFill>
                  <a:prstClr val="black"/>
                </a:solidFill>
                <a:ea typeface="MS Mincho" panose="02020609040205080304" pitchFamily="49" charset="-128"/>
              </a:rPr>
              <a:t>lùng</a:t>
            </a:r>
            <a:r>
              <a:rPr lang="en-US" sz="3600" dirty="0" smtClean="0">
                <a:solidFill>
                  <a:prstClr val="black"/>
                </a:solidFill>
                <a:ea typeface="MS Mincho" panose="02020609040205080304" pitchFamily="49" charset="-128"/>
              </a:rPr>
              <a:t>)</a:t>
            </a:r>
          </a:p>
          <a:p>
            <a:pPr algn="just">
              <a:tabLst>
                <a:tab pos="782003" algn="l"/>
              </a:tabLst>
            </a:pPr>
            <a:r>
              <a:rPr lang="en-US" sz="3600" b="1" dirty="0" smtClean="0">
                <a:solidFill>
                  <a:prstClr val="black"/>
                </a:solidFill>
                <a:ea typeface="MS Mincho" panose="02020609040205080304" pitchFamily="49" charset="-128"/>
              </a:rPr>
              <a:t>- </a:t>
            </a:r>
            <a:r>
              <a:rPr lang="en-US" sz="3600" b="1" dirty="0" err="1" smtClean="0">
                <a:solidFill>
                  <a:prstClr val="black"/>
                </a:solidFill>
                <a:ea typeface="MS Mincho" panose="02020609040205080304" pitchFamily="49" charset="-128"/>
              </a:rPr>
              <a:t>Thân</a:t>
            </a:r>
            <a:r>
              <a:rPr lang="en-US" sz="3600" b="1" dirty="0" smtClean="0">
                <a:solidFill>
                  <a:prstClr val="black"/>
                </a:solidFill>
                <a:ea typeface="MS Mincho" panose="02020609040205080304" pitchFamily="49" charset="-128"/>
              </a:rPr>
              <a:t> </a:t>
            </a:r>
            <a:r>
              <a:rPr lang="en-US" sz="3600" b="1" dirty="0" err="1" smtClean="0">
                <a:solidFill>
                  <a:prstClr val="black"/>
                </a:solidFill>
                <a:ea typeface="MS Mincho" panose="02020609040205080304" pitchFamily="49" charset="-128"/>
              </a:rPr>
              <a:t>bài</a:t>
            </a:r>
            <a:r>
              <a:rPr lang="en-US" sz="3600" b="1" dirty="0" smtClean="0">
                <a:solidFill>
                  <a:prstClr val="black"/>
                </a:solidFill>
                <a:ea typeface="MS Mincho" panose="02020609040205080304" pitchFamily="49" charset="-128"/>
              </a:rPr>
              <a:t>: </a:t>
            </a:r>
            <a:r>
              <a:rPr lang="en-US" sz="3600" dirty="0" err="1" smtClean="0">
                <a:solidFill>
                  <a:prstClr val="black"/>
                </a:solidFill>
                <a:ea typeface="MS Mincho" panose="02020609040205080304" pitchFamily="49" charset="-128"/>
              </a:rPr>
              <a:t>Đoạn</a:t>
            </a:r>
            <a:r>
              <a:rPr lang="en-US" sz="3600" dirty="0" smtClean="0">
                <a:solidFill>
                  <a:prstClr val="black"/>
                </a:solidFill>
                <a:ea typeface="MS Mincho" panose="02020609040205080304" pitchFamily="49" charset="-128"/>
              </a:rPr>
              <a:t> 2,3,4,5 ( “</a:t>
            </a:r>
            <a:r>
              <a:rPr lang="en-US" sz="3600" dirty="0" err="1" smtClean="0">
                <a:solidFill>
                  <a:prstClr val="black"/>
                </a:solidFill>
                <a:ea typeface="MS Mincho" panose="02020609040205080304" pitchFamily="49" charset="-128"/>
              </a:rPr>
              <a:t>Vừa</a:t>
            </a:r>
            <a:r>
              <a:rPr lang="en-US" sz="3600" dirty="0" smtClean="0">
                <a:solidFill>
                  <a:prstClr val="black"/>
                </a:solidFill>
                <a:ea typeface="MS Mincho" panose="02020609040205080304" pitchFamily="49" charset="-128"/>
              </a:rPr>
              <a:t> </a:t>
            </a:r>
            <a:r>
              <a:rPr lang="en-US" sz="3600" dirty="0" err="1" smtClean="0">
                <a:solidFill>
                  <a:prstClr val="black"/>
                </a:solidFill>
                <a:ea typeface="MS Mincho" panose="02020609040205080304" pitchFamily="49" charset="-128"/>
              </a:rPr>
              <a:t>nhắm</a:t>
            </a:r>
            <a:r>
              <a:rPr lang="en-US" sz="3600" dirty="0" smtClean="0">
                <a:solidFill>
                  <a:prstClr val="black"/>
                </a:solidFill>
                <a:ea typeface="MS Mincho" panose="02020609040205080304" pitchFamily="49" charset="-128"/>
              </a:rPr>
              <a:t> </a:t>
            </a:r>
            <a:r>
              <a:rPr lang="en-US" sz="3600" dirty="0" err="1" smtClean="0">
                <a:solidFill>
                  <a:prstClr val="black"/>
                </a:solidFill>
                <a:ea typeface="MS Mincho" panose="02020609040205080304" pitchFamily="49" charset="-128"/>
              </a:rPr>
              <a:t>mắt</a:t>
            </a:r>
            <a:r>
              <a:rPr lang="en-US" sz="3600" dirty="0" smtClean="0">
                <a:solidFill>
                  <a:prstClr val="black"/>
                </a:solidFill>
                <a:ea typeface="MS Mincho" panose="02020609040205080304" pitchFamily="49" charset="-128"/>
              </a:rPr>
              <a:t> </a:t>
            </a:r>
            <a:r>
              <a:rPr lang="en-US" sz="3600" dirty="0" err="1" smtClean="0">
                <a:solidFill>
                  <a:prstClr val="black"/>
                </a:solidFill>
                <a:ea typeface="MS Mincho" panose="02020609040205080304" pitchFamily="49" charset="-128"/>
              </a:rPr>
              <a:t>vừa</a:t>
            </a:r>
            <a:r>
              <a:rPr lang="en-US" sz="3600" dirty="0" smtClean="0">
                <a:solidFill>
                  <a:prstClr val="black"/>
                </a:solidFill>
                <a:ea typeface="MS Mincho" panose="02020609040205080304" pitchFamily="49" charset="-128"/>
              </a:rPr>
              <a:t> </a:t>
            </a:r>
            <a:r>
              <a:rPr lang="en-US" sz="3600" dirty="0" err="1" smtClean="0">
                <a:solidFill>
                  <a:prstClr val="black"/>
                </a:solidFill>
                <a:ea typeface="MS Mincho" panose="02020609040205080304" pitchFamily="49" charset="-128"/>
              </a:rPr>
              <a:t>mở</a:t>
            </a:r>
            <a:r>
              <a:rPr lang="en-US" sz="3600" dirty="0" smtClean="0">
                <a:solidFill>
                  <a:prstClr val="black"/>
                </a:solidFill>
                <a:ea typeface="MS Mincho" panose="02020609040205080304" pitchFamily="49" charset="-128"/>
              </a:rPr>
              <a:t> </a:t>
            </a:r>
            <a:r>
              <a:rPr lang="en-US" sz="3600" dirty="0" err="1" smtClean="0">
                <a:solidFill>
                  <a:prstClr val="black"/>
                </a:solidFill>
                <a:ea typeface="MS Mincho" panose="02020609040205080304" pitchFamily="49" charset="-128"/>
              </a:rPr>
              <a:t>cửa</a:t>
            </a:r>
            <a:r>
              <a:rPr lang="en-US" sz="3600" dirty="0" smtClean="0">
                <a:solidFill>
                  <a:prstClr val="black"/>
                </a:solidFill>
                <a:ea typeface="MS Mincho" panose="02020609040205080304" pitchFamily="49" charset="-128"/>
              </a:rPr>
              <a:t> </a:t>
            </a:r>
            <a:r>
              <a:rPr lang="en-US" sz="3600" dirty="0" err="1" smtClean="0">
                <a:solidFill>
                  <a:prstClr val="black"/>
                </a:solidFill>
                <a:ea typeface="MS Mincho" panose="02020609040205080304" pitchFamily="49" charset="-128"/>
              </a:rPr>
              <a:t>sổ</a:t>
            </a:r>
            <a:r>
              <a:rPr lang="en-US" sz="3600" dirty="0" smtClean="0">
                <a:solidFill>
                  <a:prstClr val="black"/>
                </a:solidFill>
                <a:ea typeface="MS Mincho" panose="02020609040205080304" pitchFamily="49" charset="-128"/>
              </a:rPr>
              <a:t>” -&gt; “</a:t>
            </a:r>
            <a:r>
              <a:rPr lang="en-US" sz="3600" dirty="0" err="1" smtClean="0">
                <a:solidFill>
                  <a:prstClr val="black"/>
                </a:solidFill>
                <a:ea typeface="MS Mincho" panose="02020609040205080304" pitchFamily="49" charset="-128"/>
              </a:rPr>
              <a:t>những</a:t>
            </a:r>
            <a:r>
              <a:rPr lang="en-US" sz="3600" dirty="0" smtClean="0">
                <a:solidFill>
                  <a:prstClr val="black"/>
                </a:solidFill>
                <a:ea typeface="MS Mincho" panose="02020609040205080304" pitchFamily="49" charset="-128"/>
              </a:rPr>
              <a:t> </a:t>
            </a:r>
            <a:r>
              <a:rPr lang="en-US" sz="3600" dirty="0" err="1" smtClean="0">
                <a:solidFill>
                  <a:prstClr val="black"/>
                </a:solidFill>
                <a:ea typeface="MS Mincho" panose="02020609040205080304" pitchFamily="49" charset="-128"/>
              </a:rPr>
              <a:t>khuôn</a:t>
            </a:r>
            <a:r>
              <a:rPr lang="en-US" sz="3600" dirty="0" smtClean="0">
                <a:solidFill>
                  <a:prstClr val="black"/>
                </a:solidFill>
                <a:ea typeface="MS Mincho" panose="02020609040205080304" pitchFamily="49" charset="-128"/>
              </a:rPr>
              <a:t> </a:t>
            </a:r>
            <a:r>
              <a:rPr lang="en-US" sz="3600" dirty="0" err="1" smtClean="0">
                <a:solidFill>
                  <a:prstClr val="black"/>
                </a:solidFill>
                <a:ea typeface="MS Mincho" panose="02020609040205080304" pitchFamily="49" charset="-128"/>
              </a:rPr>
              <a:t>mặt</a:t>
            </a:r>
            <a:r>
              <a:rPr lang="en-US" sz="3600" dirty="0" smtClean="0">
                <a:solidFill>
                  <a:prstClr val="black"/>
                </a:solidFill>
                <a:ea typeface="MS Mincho" panose="02020609040205080304" pitchFamily="49" charset="-128"/>
              </a:rPr>
              <a:t> </a:t>
            </a:r>
            <a:r>
              <a:rPr lang="en-US" sz="3600" dirty="0" err="1" smtClean="0">
                <a:solidFill>
                  <a:prstClr val="black"/>
                </a:solidFill>
                <a:ea typeface="MS Mincho" panose="02020609040205080304" pitchFamily="49" charset="-128"/>
              </a:rPr>
              <a:t>đẹp</a:t>
            </a:r>
            <a:r>
              <a:rPr lang="en-US" sz="3600" dirty="0" smtClean="0">
                <a:solidFill>
                  <a:prstClr val="black"/>
                </a:solidFill>
                <a:ea typeface="MS Mincho" panose="02020609040205080304" pitchFamily="49" charset="-128"/>
              </a:rPr>
              <a:t> </a:t>
            </a:r>
            <a:r>
              <a:rPr lang="en-US" sz="3600" dirty="0" err="1" smtClean="0">
                <a:solidFill>
                  <a:prstClr val="black"/>
                </a:solidFill>
                <a:ea typeface="MS Mincho" panose="02020609040205080304" pitchFamily="49" charset="-128"/>
              </a:rPr>
              <a:t>nhất</a:t>
            </a:r>
            <a:r>
              <a:rPr lang="en-US" sz="3600" dirty="0" smtClean="0">
                <a:solidFill>
                  <a:prstClr val="black"/>
                </a:solidFill>
                <a:ea typeface="MS Mincho" panose="02020609040205080304" pitchFamily="49" charset="-128"/>
              </a:rPr>
              <a:t>”)</a:t>
            </a:r>
          </a:p>
          <a:p>
            <a:pPr algn="just">
              <a:tabLst>
                <a:tab pos="782003" algn="l"/>
              </a:tabLst>
            </a:pPr>
            <a:r>
              <a:rPr lang="en-US" sz="3600" b="1" dirty="0" smtClean="0">
                <a:solidFill>
                  <a:prstClr val="black"/>
                </a:solidFill>
                <a:ea typeface="MS Mincho" panose="02020609040205080304" pitchFamily="49" charset="-128"/>
              </a:rPr>
              <a:t>- </a:t>
            </a:r>
            <a:r>
              <a:rPr lang="en-US" sz="3600" b="1" dirty="0" err="1" smtClean="0">
                <a:solidFill>
                  <a:prstClr val="black"/>
                </a:solidFill>
                <a:ea typeface="MS Mincho" panose="02020609040205080304" pitchFamily="49" charset="-128"/>
              </a:rPr>
              <a:t>Kết</a:t>
            </a:r>
            <a:r>
              <a:rPr lang="en-US" sz="3600" b="1" dirty="0" smtClean="0">
                <a:solidFill>
                  <a:prstClr val="black"/>
                </a:solidFill>
                <a:ea typeface="MS Mincho" panose="02020609040205080304" pitchFamily="49" charset="-128"/>
              </a:rPr>
              <a:t> </a:t>
            </a:r>
            <a:r>
              <a:rPr lang="en-US" sz="3600" b="1" dirty="0" err="1" smtClean="0">
                <a:solidFill>
                  <a:prstClr val="black"/>
                </a:solidFill>
                <a:ea typeface="MS Mincho" panose="02020609040205080304" pitchFamily="49" charset="-128"/>
              </a:rPr>
              <a:t>bài</a:t>
            </a:r>
            <a:r>
              <a:rPr lang="en-US" sz="3600" b="1" dirty="0" smtClean="0">
                <a:solidFill>
                  <a:prstClr val="black"/>
                </a:solidFill>
                <a:ea typeface="MS Mincho" panose="02020609040205080304" pitchFamily="49" charset="-128"/>
              </a:rPr>
              <a:t>: </a:t>
            </a:r>
            <a:r>
              <a:rPr lang="en-US" sz="3600" dirty="0" err="1" smtClean="0">
                <a:solidFill>
                  <a:prstClr val="black"/>
                </a:solidFill>
                <a:ea typeface="MS Mincho" panose="02020609040205080304" pitchFamily="49" charset="-128"/>
              </a:rPr>
              <a:t>Đoạn</a:t>
            </a:r>
            <a:r>
              <a:rPr lang="en-US" sz="3600" dirty="0" smtClean="0">
                <a:solidFill>
                  <a:prstClr val="black"/>
                </a:solidFill>
                <a:ea typeface="MS Mincho" panose="02020609040205080304" pitchFamily="49" charset="-128"/>
              </a:rPr>
              <a:t> </a:t>
            </a:r>
            <a:r>
              <a:rPr lang="en-US" sz="3600" dirty="0" err="1" smtClean="0">
                <a:solidFill>
                  <a:prstClr val="black"/>
                </a:solidFill>
                <a:ea typeface="MS Mincho" panose="02020609040205080304" pitchFamily="49" charset="-128"/>
              </a:rPr>
              <a:t>còn</a:t>
            </a:r>
            <a:r>
              <a:rPr lang="en-US" sz="3600" dirty="0" smtClean="0">
                <a:solidFill>
                  <a:prstClr val="black"/>
                </a:solidFill>
                <a:ea typeface="MS Mincho" panose="02020609040205080304" pitchFamily="49" charset="-128"/>
              </a:rPr>
              <a:t> </a:t>
            </a:r>
            <a:r>
              <a:rPr lang="en-US" sz="3600" dirty="0" err="1" smtClean="0">
                <a:solidFill>
                  <a:prstClr val="black"/>
                </a:solidFill>
                <a:ea typeface="MS Mincho" panose="02020609040205080304" pitchFamily="49" charset="-128"/>
              </a:rPr>
              <a:t>lại</a:t>
            </a:r>
            <a:endParaRPr lang="en-US" sz="3600" dirty="0">
              <a:solidFill>
                <a:prstClr val="black"/>
              </a:solidFill>
              <a:ea typeface="MS Mincho" panose="02020609040205080304" pitchFamily="49" charset="-128"/>
            </a:endParaRPr>
          </a:p>
          <a:p>
            <a:pPr indent="381000" algn="just">
              <a:tabLst>
                <a:tab pos="782003" algn="l"/>
              </a:tabLst>
            </a:pPr>
            <a:r>
              <a:rPr lang="en-US" sz="3600" b="1" dirty="0" err="1" smtClean="0">
                <a:solidFill>
                  <a:prstClr val="black"/>
                </a:solidFill>
                <a:ea typeface="MS Mincho" panose="02020609040205080304" pitchFamily="49" charset="-128"/>
              </a:rPr>
              <a:t>Câu</a:t>
            </a:r>
            <a:r>
              <a:rPr lang="en-US" sz="3600" b="1" dirty="0" smtClean="0">
                <a:solidFill>
                  <a:prstClr val="black"/>
                </a:solidFill>
                <a:ea typeface="MS Mincho" panose="02020609040205080304" pitchFamily="49" charset="-128"/>
              </a:rPr>
              <a:t> 2:  </a:t>
            </a:r>
          </a:p>
          <a:p>
            <a:pPr indent="381000" algn="just">
              <a:tabLst>
                <a:tab pos="782003" algn="l"/>
              </a:tabLst>
            </a:pPr>
            <a:r>
              <a:rPr lang="en-US" sz="3600" b="1" dirty="0">
                <a:solidFill>
                  <a:prstClr val="black"/>
                </a:solidFill>
                <a:ea typeface="MS Mincho" panose="02020609040205080304" pitchFamily="49" charset="-128"/>
              </a:rPr>
              <a:t>a</a:t>
            </a:r>
            <a:r>
              <a:rPr lang="en-US" sz="3600" b="1" dirty="0" smtClean="0">
                <a:solidFill>
                  <a:prstClr val="black"/>
                </a:solidFill>
                <a:ea typeface="MS Mincho" panose="02020609040205080304" pitchFamily="49" charset="-128"/>
              </a:rPr>
              <a:t>. </a:t>
            </a:r>
            <a:r>
              <a:rPr lang="en-US" sz="3600" b="1" dirty="0" err="1" smtClean="0">
                <a:solidFill>
                  <a:prstClr val="black"/>
                </a:solidFill>
                <a:ea typeface="MS Mincho" panose="02020609040205080304" pitchFamily="49" charset="-128"/>
              </a:rPr>
              <a:t>Mở</a:t>
            </a:r>
            <a:r>
              <a:rPr lang="en-US" sz="3600" b="1" dirty="0" smtClean="0">
                <a:solidFill>
                  <a:prstClr val="black"/>
                </a:solidFill>
                <a:ea typeface="MS Mincho" panose="02020609040205080304" pitchFamily="49" charset="-128"/>
              </a:rPr>
              <a:t> </a:t>
            </a:r>
            <a:r>
              <a:rPr lang="en-US" sz="3600" b="1" dirty="0" err="1">
                <a:solidFill>
                  <a:prstClr val="black"/>
                </a:solidFill>
                <a:ea typeface="MS Mincho" panose="02020609040205080304" pitchFamily="49" charset="-128"/>
              </a:rPr>
              <a:t>bài</a:t>
            </a:r>
            <a:r>
              <a:rPr lang="en-US" sz="3600" b="1" dirty="0">
                <a:solidFill>
                  <a:prstClr val="black"/>
                </a:solidFill>
                <a:ea typeface="MS Mincho" panose="02020609040205080304" pitchFamily="49" charset="-128"/>
              </a:rPr>
              <a:t>:</a:t>
            </a:r>
            <a:r>
              <a:rPr lang="en-US" sz="3600" dirty="0">
                <a:solidFill>
                  <a:prstClr val="black"/>
                </a:solidFill>
                <a:ea typeface="MS Mincho" panose="02020609040205080304" pitchFamily="49" charset="-128"/>
              </a:rPr>
              <a:t> </a:t>
            </a:r>
            <a:r>
              <a:rPr lang="en-US" sz="3600" b="1" dirty="0" err="1">
                <a:solidFill>
                  <a:prstClr val="black"/>
                </a:solidFill>
                <a:ea typeface="MS Mincho" panose="02020609040205080304" pitchFamily="49" charset="-128"/>
              </a:rPr>
              <a:t>Giới</a:t>
            </a:r>
            <a:r>
              <a:rPr lang="en-US" sz="3600" b="1" dirty="0">
                <a:solidFill>
                  <a:prstClr val="black"/>
                </a:solidFill>
                <a:ea typeface="MS Mincho" panose="02020609040205080304" pitchFamily="49" charset="-128"/>
              </a:rPr>
              <a:t> </a:t>
            </a:r>
            <a:r>
              <a:rPr lang="en-US" sz="3600" b="1" dirty="0" err="1">
                <a:solidFill>
                  <a:prstClr val="black"/>
                </a:solidFill>
                <a:ea typeface="MS Mincho" panose="02020609040205080304" pitchFamily="49" charset="-128"/>
              </a:rPr>
              <a:t>thiệu</a:t>
            </a:r>
            <a:r>
              <a:rPr lang="en-US" sz="3600" b="1" dirty="0">
                <a:solidFill>
                  <a:prstClr val="black"/>
                </a:solidFill>
                <a:ea typeface="MS Mincho" panose="02020609040205080304" pitchFamily="49" charset="-128"/>
              </a:rPr>
              <a:t> </a:t>
            </a:r>
            <a:r>
              <a:rPr lang="en-US" sz="3600" b="1" dirty="0" err="1">
                <a:solidFill>
                  <a:srgbClr val="000000"/>
                </a:solidFill>
                <a:ea typeface="Times New Roman" panose="02020603050405020304" pitchFamily="18" charset="0"/>
              </a:rPr>
              <a:t>tác</a:t>
            </a:r>
            <a:r>
              <a:rPr lang="en-US" sz="3600" b="1" dirty="0">
                <a:solidFill>
                  <a:srgbClr val="000000"/>
                </a:solidFill>
                <a:ea typeface="Times New Roman" panose="02020603050405020304" pitchFamily="18" charset="0"/>
              </a:rPr>
              <a:t> </a:t>
            </a:r>
            <a:r>
              <a:rPr lang="en-US" sz="3600" b="1" dirty="0" err="1">
                <a:solidFill>
                  <a:srgbClr val="000000"/>
                </a:solidFill>
                <a:ea typeface="Times New Roman" panose="02020603050405020304" pitchFamily="18" charset="0"/>
              </a:rPr>
              <a:t>phẩm</a:t>
            </a:r>
            <a:r>
              <a:rPr lang="en-US" sz="3600" b="1" dirty="0">
                <a:solidFill>
                  <a:srgbClr val="000000"/>
                </a:solidFill>
                <a:ea typeface="Times New Roman" panose="02020603050405020304" pitchFamily="18" charset="0"/>
              </a:rPr>
              <a:t> </a:t>
            </a:r>
            <a:r>
              <a:rPr lang="en-US" sz="3600" b="1" dirty="0" err="1">
                <a:solidFill>
                  <a:srgbClr val="000000"/>
                </a:solidFill>
                <a:ea typeface="Times New Roman" panose="02020603050405020304" pitchFamily="18" charset="0"/>
              </a:rPr>
              <a:t>truyện</a:t>
            </a:r>
            <a:r>
              <a:rPr lang="en-US" sz="3600" b="1" dirty="0">
                <a:solidFill>
                  <a:srgbClr val="000000"/>
                </a:solidFill>
                <a:ea typeface="Times New Roman" panose="02020603050405020304" pitchFamily="18" charset="0"/>
              </a:rPr>
              <a:t> (</a:t>
            </a:r>
            <a:r>
              <a:rPr lang="en-US" sz="3600" b="1" dirty="0" err="1">
                <a:solidFill>
                  <a:srgbClr val="000000"/>
                </a:solidFill>
                <a:ea typeface="Times New Roman" panose="02020603050405020304" pitchFamily="18" charset="0"/>
              </a:rPr>
              <a:t>nhan</a:t>
            </a:r>
            <a:r>
              <a:rPr lang="en-US" sz="3600" b="1" dirty="0">
                <a:solidFill>
                  <a:srgbClr val="000000"/>
                </a:solidFill>
                <a:ea typeface="Times New Roman" panose="02020603050405020304" pitchFamily="18" charset="0"/>
              </a:rPr>
              <a:t> </a:t>
            </a:r>
            <a:r>
              <a:rPr lang="en-US" sz="3600" b="1" dirty="0" err="1">
                <a:solidFill>
                  <a:srgbClr val="000000"/>
                </a:solidFill>
                <a:ea typeface="Times New Roman" panose="02020603050405020304" pitchFamily="18" charset="0"/>
              </a:rPr>
              <a:t>đề</a:t>
            </a:r>
            <a:r>
              <a:rPr lang="en-US" sz="3600" b="1" dirty="0">
                <a:solidFill>
                  <a:srgbClr val="000000"/>
                </a:solidFill>
                <a:ea typeface="Times New Roman" panose="02020603050405020304" pitchFamily="18" charset="0"/>
              </a:rPr>
              <a:t>, </a:t>
            </a:r>
            <a:r>
              <a:rPr lang="en-US" sz="3600" b="1" dirty="0" err="1">
                <a:solidFill>
                  <a:srgbClr val="000000"/>
                </a:solidFill>
                <a:ea typeface="Times New Roman" panose="02020603050405020304" pitchFamily="18" charset="0"/>
              </a:rPr>
              <a:t>tác</a:t>
            </a:r>
            <a:r>
              <a:rPr lang="en-US" sz="3600" b="1" dirty="0">
                <a:solidFill>
                  <a:srgbClr val="000000"/>
                </a:solidFill>
                <a:ea typeface="Times New Roman" panose="02020603050405020304" pitchFamily="18" charset="0"/>
              </a:rPr>
              <a:t> </a:t>
            </a:r>
            <a:r>
              <a:rPr lang="en-US" sz="3600" b="1" dirty="0" err="1" smtClean="0">
                <a:solidFill>
                  <a:srgbClr val="000000"/>
                </a:solidFill>
                <a:ea typeface="Times New Roman" panose="02020603050405020304" pitchFamily="18" charset="0"/>
              </a:rPr>
              <a:t>giả</a:t>
            </a:r>
            <a:r>
              <a:rPr lang="en-US" sz="3600" b="1" dirty="0" smtClean="0">
                <a:solidFill>
                  <a:srgbClr val="000000"/>
                </a:solidFill>
                <a:ea typeface="Times New Roman" panose="02020603050405020304" pitchFamily="18" charset="0"/>
              </a:rPr>
              <a:t>) </a:t>
            </a:r>
            <a:r>
              <a:rPr lang="en-US" sz="3600" b="1" dirty="0" err="1">
                <a:solidFill>
                  <a:srgbClr val="000000"/>
                </a:solidFill>
                <a:ea typeface="Times New Roman" panose="02020603050405020304" pitchFamily="18" charset="0"/>
              </a:rPr>
              <a:t>và</a:t>
            </a:r>
            <a:r>
              <a:rPr lang="en-US" sz="3600" b="1" dirty="0">
                <a:solidFill>
                  <a:srgbClr val="000000"/>
                </a:solidFill>
                <a:ea typeface="Times New Roman" panose="02020603050405020304" pitchFamily="18" charset="0"/>
              </a:rPr>
              <a:t> </a:t>
            </a:r>
            <a:r>
              <a:rPr lang="en-US" sz="3600" b="1" dirty="0" err="1">
                <a:solidFill>
                  <a:srgbClr val="000000"/>
                </a:solidFill>
                <a:ea typeface="Times New Roman" panose="02020603050405020304" pitchFamily="18" charset="0"/>
              </a:rPr>
              <a:t>nêu</a:t>
            </a:r>
            <a:r>
              <a:rPr lang="en-US" sz="3600" b="1" dirty="0">
                <a:solidFill>
                  <a:srgbClr val="000000"/>
                </a:solidFill>
                <a:ea typeface="Times New Roman" panose="02020603050405020304" pitchFamily="18" charset="0"/>
              </a:rPr>
              <a:t> ý </a:t>
            </a:r>
            <a:r>
              <a:rPr lang="en-US" sz="3600" b="1" dirty="0" err="1">
                <a:solidFill>
                  <a:srgbClr val="000000"/>
                </a:solidFill>
                <a:ea typeface="Times New Roman" panose="02020603050405020304" pitchFamily="18" charset="0"/>
              </a:rPr>
              <a:t>kiến</a:t>
            </a:r>
            <a:r>
              <a:rPr lang="en-US" sz="3600" b="1" dirty="0">
                <a:solidFill>
                  <a:srgbClr val="000000"/>
                </a:solidFill>
                <a:ea typeface="Times New Roman" panose="02020603050405020304" pitchFamily="18" charset="0"/>
              </a:rPr>
              <a:t> </a:t>
            </a:r>
            <a:r>
              <a:rPr lang="en-US" sz="3600" b="1" dirty="0" err="1">
                <a:solidFill>
                  <a:srgbClr val="000000"/>
                </a:solidFill>
                <a:ea typeface="Times New Roman" panose="02020603050405020304" pitchFamily="18" charset="0"/>
              </a:rPr>
              <a:t>khái</a:t>
            </a:r>
            <a:r>
              <a:rPr lang="en-US" sz="3600" b="1" dirty="0">
                <a:solidFill>
                  <a:srgbClr val="000000"/>
                </a:solidFill>
                <a:ea typeface="Times New Roman" panose="02020603050405020304" pitchFamily="18" charset="0"/>
              </a:rPr>
              <a:t> </a:t>
            </a:r>
            <a:r>
              <a:rPr lang="en-US" sz="3600" b="1" dirty="0" err="1">
                <a:solidFill>
                  <a:srgbClr val="000000"/>
                </a:solidFill>
                <a:ea typeface="Times New Roman" panose="02020603050405020304" pitchFamily="18" charset="0"/>
              </a:rPr>
              <a:t>quát</a:t>
            </a:r>
            <a:r>
              <a:rPr lang="en-US" sz="3600" b="1" dirty="0">
                <a:solidFill>
                  <a:srgbClr val="000000"/>
                </a:solidFill>
                <a:ea typeface="Times New Roman" panose="02020603050405020304" pitchFamily="18" charset="0"/>
              </a:rPr>
              <a:t> </a:t>
            </a:r>
            <a:r>
              <a:rPr lang="en-US" sz="3600" b="1" dirty="0" err="1">
                <a:solidFill>
                  <a:srgbClr val="000000"/>
                </a:solidFill>
                <a:ea typeface="Times New Roman" panose="02020603050405020304" pitchFamily="18" charset="0"/>
              </a:rPr>
              <a:t>về</a:t>
            </a:r>
            <a:r>
              <a:rPr lang="en-US" sz="3600" b="1" dirty="0">
                <a:solidFill>
                  <a:srgbClr val="000000"/>
                </a:solidFill>
                <a:ea typeface="Times New Roman" panose="02020603050405020304" pitchFamily="18" charset="0"/>
              </a:rPr>
              <a:t> </a:t>
            </a:r>
            <a:r>
              <a:rPr lang="en-US" sz="3600" b="1" dirty="0" err="1">
                <a:solidFill>
                  <a:srgbClr val="000000"/>
                </a:solidFill>
                <a:ea typeface="Times New Roman" panose="02020603050405020304" pitchFamily="18" charset="0"/>
              </a:rPr>
              <a:t>tác</a:t>
            </a:r>
            <a:r>
              <a:rPr lang="en-US" sz="3600" b="1" dirty="0">
                <a:solidFill>
                  <a:srgbClr val="000000"/>
                </a:solidFill>
                <a:ea typeface="Times New Roman" panose="02020603050405020304" pitchFamily="18" charset="0"/>
              </a:rPr>
              <a:t> </a:t>
            </a:r>
            <a:r>
              <a:rPr lang="en-US" sz="3600" b="1" dirty="0" err="1">
                <a:solidFill>
                  <a:srgbClr val="000000"/>
                </a:solidFill>
                <a:ea typeface="Times New Roman" panose="02020603050405020304" pitchFamily="18" charset="0"/>
              </a:rPr>
              <a:t>phẩm</a:t>
            </a:r>
            <a:r>
              <a:rPr lang="en-US" sz="3600" b="1" dirty="0">
                <a:solidFill>
                  <a:srgbClr val="000000"/>
                </a:solidFill>
                <a:ea typeface="Times New Roman" panose="02020603050405020304" pitchFamily="18" charset="0"/>
              </a:rPr>
              <a:t>.</a:t>
            </a:r>
            <a:endParaRPr lang="en-US" sz="3600" dirty="0">
              <a:solidFill>
                <a:prstClr val="black"/>
              </a:solidFill>
              <a:ea typeface="Times New Roman" panose="02020603050405020304" pitchFamily="18" charset="0"/>
            </a:endParaRPr>
          </a:p>
          <a:p>
            <a:pPr algn="just">
              <a:tabLst>
                <a:tab pos="782003" algn="l"/>
              </a:tabLst>
            </a:pPr>
            <a:r>
              <a:rPr lang="en-US" sz="3600" dirty="0" smtClean="0">
                <a:solidFill>
                  <a:srgbClr val="000000"/>
                </a:solidFill>
                <a:ea typeface="Times New Roman" panose="02020603050405020304" pitchFamily="18" charset="0"/>
              </a:rPr>
              <a:t>- </a:t>
            </a:r>
            <a:r>
              <a:rPr lang="en-US" sz="3600" b="1" i="1" dirty="0" err="1" smtClean="0">
                <a:solidFill>
                  <a:srgbClr val="000000"/>
                </a:solidFill>
                <a:ea typeface="Times New Roman" panose="02020603050405020304" pitchFamily="18" charset="0"/>
              </a:rPr>
              <a:t>Giới</a:t>
            </a:r>
            <a:r>
              <a:rPr lang="en-US" sz="3600" b="1" i="1" dirty="0" smtClean="0">
                <a:solidFill>
                  <a:srgbClr val="000000"/>
                </a:solidFill>
                <a:ea typeface="Times New Roman" panose="02020603050405020304" pitchFamily="18" charset="0"/>
              </a:rPr>
              <a:t> </a:t>
            </a:r>
            <a:r>
              <a:rPr lang="en-US" sz="3600" b="1" i="1" dirty="0" err="1">
                <a:solidFill>
                  <a:srgbClr val="000000"/>
                </a:solidFill>
                <a:ea typeface="Times New Roman" panose="02020603050405020304" pitchFamily="18" charset="0"/>
              </a:rPr>
              <a:t>thiệu</a:t>
            </a:r>
            <a:r>
              <a:rPr lang="en-US" sz="3600" b="1" i="1" dirty="0">
                <a:solidFill>
                  <a:srgbClr val="000000"/>
                </a:solidFill>
                <a:ea typeface="Times New Roman" panose="02020603050405020304" pitchFamily="18" charset="0"/>
              </a:rPr>
              <a:t> </a:t>
            </a:r>
            <a:r>
              <a:rPr lang="en-US" sz="3600" b="1" i="1" dirty="0" err="1">
                <a:solidFill>
                  <a:srgbClr val="000000"/>
                </a:solidFill>
                <a:ea typeface="Times New Roman" panose="02020603050405020304" pitchFamily="18" charset="0"/>
              </a:rPr>
              <a:t>tác</a:t>
            </a:r>
            <a:r>
              <a:rPr lang="en-US" sz="3600" b="1" i="1" dirty="0">
                <a:solidFill>
                  <a:srgbClr val="000000"/>
                </a:solidFill>
                <a:ea typeface="Times New Roman" panose="02020603050405020304" pitchFamily="18" charset="0"/>
              </a:rPr>
              <a:t> </a:t>
            </a:r>
            <a:r>
              <a:rPr lang="en-US" sz="3600" b="1" i="1" dirty="0" err="1" smtClean="0">
                <a:solidFill>
                  <a:srgbClr val="000000"/>
                </a:solidFill>
                <a:ea typeface="Times New Roman" panose="02020603050405020304" pitchFamily="18" charset="0"/>
              </a:rPr>
              <a:t>phẩm</a:t>
            </a:r>
            <a:r>
              <a:rPr lang="en-US" sz="3600" dirty="0" smtClean="0">
                <a:solidFill>
                  <a:srgbClr val="000000"/>
                </a:solidFill>
                <a:ea typeface="Times New Roman" panose="02020603050405020304" pitchFamily="18" charset="0"/>
              </a:rPr>
              <a:t>: </a:t>
            </a:r>
            <a:r>
              <a:rPr lang="en-US" sz="3600" i="1" dirty="0" smtClean="0">
                <a:solidFill>
                  <a:prstClr val="black"/>
                </a:solidFill>
                <a:ea typeface="MS Mincho" panose="02020609040205080304" pitchFamily="49" charset="-128"/>
              </a:rPr>
              <a:t>“</a:t>
            </a:r>
            <a:r>
              <a:rPr lang="en-US" sz="3600" i="1" dirty="0" err="1">
                <a:solidFill>
                  <a:prstClr val="black"/>
                </a:solidFill>
                <a:ea typeface="MS Mincho" panose="02020609040205080304" pitchFamily="49" charset="-128"/>
              </a:rPr>
              <a:t>Vừa</a:t>
            </a:r>
            <a:r>
              <a:rPr lang="en-US" sz="3600" i="1" dirty="0">
                <a:solidFill>
                  <a:prstClr val="black"/>
                </a:solidFill>
                <a:ea typeface="MS Mincho" panose="02020609040205080304" pitchFamily="49" charset="-128"/>
              </a:rPr>
              <a:t> </a:t>
            </a:r>
            <a:r>
              <a:rPr lang="en-US" sz="3600" i="1" dirty="0" err="1">
                <a:solidFill>
                  <a:prstClr val="black"/>
                </a:solidFill>
                <a:ea typeface="MS Mincho" panose="02020609040205080304" pitchFamily="49" charset="-128"/>
              </a:rPr>
              <a:t>nhắm</a:t>
            </a:r>
            <a:r>
              <a:rPr lang="en-US" sz="3600" i="1" dirty="0">
                <a:solidFill>
                  <a:prstClr val="black"/>
                </a:solidFill>
                <a:ea typeface="MS Mincho" panose="02020609040205080304" pitchFamily="49" charset="-128"/>
              </a:rPr>
              <a:t> </a:t>
            </a:r>
            <a:r>
              <a:rPr lang="en-US" sz="3600" i="1" dirty="0" err="1">
                <a:solidFill>
                  <a:prstClr val="black"/>
                </a:solidFill>
                <a:ea typeface="MS Mincho" panose="02020609040205080304" pitchFamily="49" charset="-128"/>
              </a:rPr>
              <a:t>mắt</a:t>
            </a:r>
            <a:r>
              <a:rPr lang="en-US" sz="3600" i="1" dirty="0">
                <a:solidFill>
                  <a:prstClr val="black"/>
                </a:solidFill>
                <a:ea typeface="MS Mincho" panose="02020609040205080304" pitchFamily="49" charset="-128"/>
              </a:rPr>
              <a:t> </a:t>
            </a:r>
            <a:r>
              <a:rPr lang="en-US" sz="3600" i="1" dirty="0" err="1" smtClean="0">
                <a:solidFill>
                  <a:prstClr val="black"/>
                </a:solidFill>
                <a:ea typeface="MS Mincho" panose="02020609040205080304" pitchFamily="49" charset="-128"/>
              </a:rPr>
              <a:t>vừa</a:t>
            </a:r>
            <a:r>
              <a:rPr lang="en-US" sz="3600" i="1" dirty="0" smtClean="0">
                <a:solidFill>
                  <a:prstClr val="black"/>
                </a:solidFill>
                <a:ea typeface="MS Mincho" panose="02020609040205080304" pitchFamily="49" charset="-128"/>
              </a:rPr>
              <a:t> </a:t>
            </a:r>
            <a:r>
              <a:rPr lang="en-US" sz="3600" i="1" dirty="0" err="1">
                <a:solidFill>
                  <a:prstClr val="black"/>
                </a:solidFill>
                <a:ea typeface="MS Mincho" panose="02020609040205080304" pitchFamily="49" charset="-128"/>
              </a:rPr>
              <a:t>mở</a:t>
            </a:r>
            <a:r>
              <a:rPr lang="en-US" sz="3600" i="1" dirty="0">
                <a:solidFill>
                  <a:prstClr val="black"/>
                </a:solidFill>
                <a:ea typeface="MS Mincho" panose="02020609040205080304" pitchFamily="49" charset="-128"/>
              </a:rPr>
              <a:t> </a:t>
            </a:r>
            <a:r>
              <a:rPr lang="en-US" sz="3600" i="1" dirty="0" err="1">
                <a:solidFill>
                  <a:prstClr val="black"/>
                </a:solidFill>
                <a:ea typeface="MS Mincho" panose="02020609040205080304" pitchFamily="49" charset="-128"/>
              </a:rPr>
              <a:t>cửa</a:t>
            </a:r>
            <a:r>
              <a:rPr lang="en-US" sz="3600" i="1" dirty="0">
                <a:solidFill>
                  <a:prstClr val="black"/>
                </a:solidFill>
                <a:ea typeface="MS Mincho" panose="02020609040205080304" pitchFamily="49" charset="-128"/>
              </a:rPr>
              <a:t> </a:t>
            </a:r>
            <a:r>
              <a:rPr lang="en-US" sz="3600" i="1" dirty="0" err="1" smtClean="0">
                <a:solidFill>
                  <a:prstClr val="black"/>
                </a:solidFill>
                <a:ea typeface="MS Mincho" panose="02020609040205080304" pitchFamily="49" charset="-128"/>
              </a:rPr>
              <a:t>sổ</a:t>
            </a:r>
            <a:r>
              <a:rPr lang="en-US" sz="3600" i="1" dirty="0" smtClean="0">
                <a:solidFill>
                  <a:prstClr val="black"/>
                </a:solidFill>
                <a:ea typeface="MS Mincho" panose="02020609040205080304" pitchFamily="49" charset="-128"/>
              </a:rPr>
              <a:t>” </a:t>
            </a:r>
            <a:r>
              <a:rPr lang="en-US" sz="3600" dirty="0" smtClean="0">
                <a:solidFill>
                  <a:prstClr val="black"/>
                </a:solidFill>
                <a:ea typeface="MS Mincho" panose="02020609040205080304" pitchFamily="49" charset="-128"/>
              </a:rPr>
              <a:t>của </a:t>
            </a:r>
            <a:r>
              <a:rPr lang="en-US" sz="3600" dirty="0" err="1" smtClean="0">
                <a:solidFill>
                  <a:prstClr val="black"/>
                </a:solidFill>
                <a:ea typeface="MS Mincho" panose="02020609040205080304" pitchFamily="49" charset="-128"/>
              </a:rPr>
              <a:t>Nguyễn</a:t>
            </a:r>
            <a:r>
              <a:rPr lang="en-US" sz="3600" dirty="0" smtClean="0">
                <a:solidFill>
                  <a:prstClr val="black"/>
                </a:solidFill>
                <a:ea typeface="MS Mincho" panose="02020609040205080304" pitchFamily="49" charset="-128"/>
              </a:rPr>
              <a:t> </a:t>
            </a:r>
            <a:r>
              <a:rPr lang="en-US" sz="3600" dirty="0" err="1" smtClean="0">
                <a:solidFill>
                  <a:prstClr val="black"/>
                </a:solidFill>
                <a:ea typeface="MS Mincho" panose="02020609040205080304" pitchFamily="49" charset="-128"/>
              </a:rPr>
              <a:t>Ngọc</a:t>
            </a:r>
            <a:r>
              <a:rPr lang="en-US" sz="3600" dirty="0" smtClean="0">
                <a:solidFill>
                  <a:prstClr val="black"/>
                </a:solidFill>
                <a:ea typeface="MS Mincho" panose="02020609040205080304" pitchFamily="49" charset="-128"/>
              </a:rPr>
              <a:t> </a:t>
            </a:r>
            <a:r>
              <a:rPr lang="en-US" sz="3600" dirty="0" err="1" smtClean="0">
                <a:solidFill>
                  <a:prstClr val="black"/>
                </a:solidFill>
                <a:ea typeface="MS Mincho" panose="02020609040205080304" pitchFamily="49" charset="-128"/>
              </a:rPr>
              <a:t>Thuần</a:t>
            </a:r>
            <a:r>
              <a:rPr lang="en-US" sz="3600" dirty="0" smtClean="0">
                <a:solidFill>
                  <a:prstClr val="black"/>
                </a:solidFill>
                <a:ea typeface="MS Mincho" panose="02020609040205080304" pitchFamily="49" charset="-128"/>
              </a:rPr>
              <a:t> </a:t>
            </a:r>
            <a:r>
              <a:rPr lang="en-US" sz="3600" dirty="0" err="1" smtClean="0">
                <a:solidFill>
                  <a:prstClr val="black"/>
                </a:solidFill>
                <a:ea typeface="MS Mincho" panose="02020609040205080304" pitchFamily="49" charset="-128"/>
              </a:rPr>
              <a:t>là</a:t>
            </a:r>
            <a:r>
              <a:rPr lang="en-US" sz="3600" dirty="0" smtClean="0">
                <a:solidFill>
                  <a:prstClr val="black"/>
                </a:solidFill>
                <a:ea typeface="MS Mincho" panose="02020609040205080304" pitchFamily="49" charset="-128"/>
              </a:rPr>
              <a:t> </a:t>
            </a:r>
            <a:r>
              <a:rPr lang="en-US" sz="3600" dirty="0" err="1" smtClean="0">
                <a:solidFill>
                  <a:prstClr val="black"/>
                </a:solidFill>
                <a:ea typeface="MS Mincho" panose="02020609040205080304" pitchFamily="49" charset="-128"/>
              </a:rPr>
              <a:t>một</a:t>
            </a:r>
            <a:r>
              <a:rPr lang="en-US" sz="3600" dirty="0" smtClean="0">
                <a:solidFill>
                  <a:prstClr val="black"/>
                </a:solidFill>
                <a:ea typeface="MS Mincho" panose="02020609040205080304" pitchFamily="49" charset="-128"/>
              </a:rPr>
              <a:t> </a:t>
            </a:r>
            <a:r>
              <a:rPr lang="en-US" sz="3600" dirty="0" err="1" smtClean="0">
                <a:solidFill>
                  <a:prstClr val="black"/>
                </a:solidFill>
                <a:ea typeface="MS Mincho" panose="02020609040205080304" pitchFamily="49" charset="-128"/>
              </a:rPr>
              <a:t>tác</a:t>
            </a:r>
            <a:r>
              <a:rPr lang="en-US" sz="3600" dirty="0" smtClean="0">
                <a:solidFill>
                  <a:prstClr val="black"/>
                </a:solidFill>
                <a:ea typeface="MS Mincho" panose="02020609040205080304" pitchFamily="49" charset="-128"/>
              </a:rPr>
              <a:t> </a:t>
            </a:r>
            <a:r>
              <a:rPr lang="en-US" sz="3600" dirty="0" err="1" smtClean="0">
                <a:solidFill>
                  <a:prstClr val="black"/>
                </a:solidFill>
                <a:ea typeface="MS Mincho" panose="02020609040205080304" pitchFamily="49" charset="-128"/>
              </a:rPr>
              <a:t>phẩm</a:t>
            </a:r>
            <a:r>
              <a:rPr lang="en-US" sz="3600" dirty="0" smtClean="0">
                <a:solidFill>
                  <a:prstClr val="black"/>
                </a:solidFill>
                <a:ea typeface="MS Mincho" panose="02020609040205080304" pitchFamily="49" charset="-128"/>
              </a:rPr>
              <a:t> </a:t>
            </a:r>
            <a:r>
              <a:rPr lang="en-US" sz="3600" dirty="0" err="1" smtClean="0">
                <a:solidFill>
                  <a:prstClr val="black"/>
                </a:solidFill>
                <a:ea typeface="MS Mincho" panose="02020609040205080304" pitchFamily="49" charset="-128"/>
              </a:rPr>
              <a:t>văn</a:t>
            </a:r>
            <a:r>
              <a:rPr lang="en-US" sz="3600" dirty="0" smtClean="0">
                <a:solidFill>
                  <a:prstClr val="black"/>
                </a:solidFill>
                <a:ea typeface="MS Mincho" panose="02020609040205080304" pitchFamily="49" charset="-128"/>
              </a:rPr>
              <a:t> </a:t>
            </a:r>
            <a:r>
              <a:rPr lang="en-US" sz="3600" dirty="0" err="1" smtClean="0">
                <a:solidFill>
                  <a:prstClr val="black"/>
                </a:solidFill>
                <a:ea typeface="MS Mincho" panose="02020609040205080304" pitchFamily="49" charset="-128"/>
              </a:rPr>
              <a:t>học</a:t>
            </a:r>
            <a:r>
              <a:rPr lang="en-US" sz="3600" dirty="0" smtClean="0">
                <a:solidFill>
                  <a:prstClr val="black"/>
                </a:solidFill>
                <a:ea typeface="MS Mincho" panose="02020609040205080304" pitchFamily="49" charset="-128"/>
              </a:rPr>
              <a:t> </a:t>
            </a:r>
            <a:r>
              <a:rPr lang="en-US" sz="3600" dirty="0" err="1" smtClean="0">
                <a:solidFill>
                  <a:prstClr val="black"/>
                </a:solidFill>
                <a:ea typeface="MS Mincho" panose="02020609040205080304" pitchFamily="49" charset="-128"/>
              </a:rPr>
              <a:t>xuất</a:t>
            </a:r>
            <a:r>
              <a:rPr lang="en-US" sz="3600" dirty="0" smtClean="0">
                <a:solidFill>
                  <a:prstClr val="black"/>
                </a:solidFill>
                <a:ea typeface="MS Mincho" panose="02020609040205080304" pitchFamily="49" charset="-128"/>
              </a:rPr>
              <a:t> </a:t>
            </a:r>
            <a:r>
              <a:rPr lang="en-US" sz="3600" dirty="0" err="1" smtClean="0">
                <a:solidFill>
                  <a:prstClr val="black"/>
                </a:solidFill>
                <a:ea typeface="MS Mincho" panose="02020609040205080304" pitchFamily="49" charset="-128"/>
              </a:rPr>
              <a:t>sắc</a:t>
            </a:r>
            <a:r>
              <a:rPr lang="en-US" sz="3600" dirty="0" smtClean="0">
                <a:solidFill>
                  <a:prstClr val="black"/>
                </a:solidFill>
                <a:ea typeface="MS Mincho" panose="02020609040205080304" pitchFamily="49" charset="-128"/>
              </a:rPr>
              <a:t> </a:t>
            </a:r>
            <a:r>
              <a:rPr lang="en-US" sz="3600" dirty="0" err="1" smtClean="0">
                <a:solidFill>
                  <a:prstClr val="black"/>
                </a:solidFill>
                <a:ea typeface="MS Mincho" panose="02020609040205080304" pitchFamily="49" charset="-128"/>
              </a:rPr>
              <a:t>từng</a:t>
            </a:r>
            <a:r>
              <a:rPr lang="en-US" sz="3600" dirty="0" smtClean="0">
                <a:solidFill>
                  <a:prstClr val="black"/>
                </a:solidFill>
                <a:ea typeface="MS Mincho" panose="02020609040205080304" pitchFamily="49" charset="-128"/>
              </a:rPr>
              <a:t> </a:t>
            </a:r>
            <a:r>
              <a:rPr lang="en-US" sz="3600" dirty="0" err="1" smtClean="0">
                <a:solidFill>
                  <a:prstClr val="black"/>
                </a:solidFill>
                <a:ea typeface="MS Mincho" panose="02020609040205080304" pitchFamily="49" charset="-128"/>
              </a:rPr>
              <a:t>đoạt</a:t>
            </a:r>
            <a:r>
              <a:rPr lang="en-US" sz="3600" dirty="0" smtClean="0">
                <a:solidFill>
                  <a:prstClr val="black"/>
                </a:solidFill>
                <a:ea typeface="MS Mincho" panose="02020609040205080304" pitchFamily="49" charset="-128"/>
              </a:rPr>
              <a:t> </a:t>
            </a:r>
            <a:r>
              <a:rPr lang="en-US" sz="3600" dirty="0" err="1" smtClean="0">
                <a:solidFill>
                  <a:prstClr val="black"/>
                </a:solidFill>
                <a:ea typeface="MS Mincho" panose="02020609040205080304" pitchFamily="49" charset="-128"/>
              </a:rPr>
              <a:t>giải</a:t>
            </a:r>
            <a:r>
              <a:rPr lang="en-US" sz="3600" dirty="0" smtClean="0">
                <a:solidFill>
                  <a:prstClr val="black"/>
                </a:solidFill>
                <a:ea typeface="MS Mincho" panose="02020609040205080304" pitchFamily="49" charset="-128"/>
              </a:rPr>
              <a:t> </a:t>
            </a:r>
            <a:r>
              <a:rPr lang="en-US" sz="3600" dirty="0" err="1" smtClean="0">
                <a:solidFill>
                  <a:prstClr val="black"/>
                </a:solidFill>
                <a:ea typeface="MS Mincho" panose="02020609040205080304" pitchFamily="49" charset="-128"/>
              </a:rPr>
              <a:t>thưởng</a:t>
            </a:r>
            <a:r>
              <a:rPr lang="en-US" sz="3600" dirty="0" smtClean="0">
                <a:solidFill>
                  <a:prstClr val="black"/>
                </a:solidFill>
                <a:ea typeface="MS Mincho" panose="02020609040205080304" pitchFamily="49" charset="-128"/>
              </a:rPr>
              <a:t> </a:t>
            </a:r>
            <a:r>
              <a:rPr lang="en-US" sz="3600" dirty="0" err="1" smtClean="0">
                <a:solidFill>
                  <a:prstClr val="black"/>
                </a:solidFill>
                <a:ea typeface="MS Mincho" panose="02020609040205080304" pitchFamily="49" charset="-128"/>
              </a:rPr>
              <a:t>trong</a:t>
            </a:r>
            <a:r>
              <a:rPr lang="en-US" sz="3600" dirty="0" smtClean="0">
                <a:solidFill>
                  <a:prstClr val="black"/>
                </a:solidFill>
                <a:ea typeface="MS Mincho" panose="02020609040205080304" pitchFamily="49" charset="-128"/>
              </a:rPr>
              <a:t> </a:t>
            </a:r>
            <a:r>
              <a:rPr lang="en-US" sz="3600" dirty="0" err="1" smtClean="0">
                <a:solidFill>
                  <a:prstClr val="black"/>
                </a:solidFill>
                <a:ea typeface="MS Mincho" panose="02020609040205080304" pitchFamily="49" charset="-128"/>
              </a:rPr>
              <a:t>nước</a:t>
            </a:r>
            <a:r>
              <a:rPr lang="en-US" sz="3600" dirty="0" smtClean="0">
                <a:solidFill>
                  <a:prstClr val="black"/>
                </a:solidFill>
                <a:ea typeface="MS Mincho" panose="02020609040205080304" pitchFamily="49" charset="-128"/>
              </a:rPr>
              <a:t> </a:t>
            </a:r>
            <a:r>
              <a:rPr lang="en-US" sz="3600" dirty="0" err="1" smtClean="0">
                <a:solidFill>
                  <a:prstClr val="black"/>
                </a:solidFill>
                <a:ea typeface="MS Mincho" panose="02020609040205080304" pitchFamily="49" charset="-128"/>
              </a:rPr>
              <a:t>và</a:t>
            </a:r>
            <a:r>
              <a:rPr lang="en-US" sz="3600" dirty="0" smtClean="0">
                <a:solidFill>
                  <a:prstClr val="black"/>
                </a:solidFill>
                <a:ea typeface="MS Mincho" panose="02020609040205080304" pitchFamily="49" charset="-128"/>
              </a:rPr>
              <a:t> </a:t>
            </a:r>
            <a:r>
              <a:rPr lang="en-US" sz="3600" dirty="0" err="1" smtClean="0">
                <a:solidFill>
                  <a:prstClr val="black"/>
                </a:solidFill>
                <a:ea typeface="MS Mincho" panose="02020609040205080304" pitchFamily="49" charset="-128"/>
              </a:rPr>
              <a:t>quốc</a:t>
            </a:r>
            <a:r>
              <a:rPr lang="en-US" sz="3600" dirty="0" smtClean="0">
                <a:solidFill>
                  <a:prstClr val="black"/>
                </a:solidFill>
                <a:ea typeface="MS Mincho" panose="02020609040205080304" pitchFamily="49" charset="-128"/>
              </a:rPr>
              <a:t> </a:t>
            </a:r>
            <a:r>
              <a:rPr lang="en-US" sz="3600" dirty="0" err="1" smtClean="0">
                <a:solidFill>
                  <a:prstClr val="black"/>
                </a:solidFill>
                <a:ea typeface="MS Mincho" panose="02020609040205080304" pitchFamily="49" charset="-128"/>
              </a:rPr>
              <a:t>tế</a:t>
            </a:r>
            <a:r>
              <a:rPr lang="en-US" sz="3600" dirty="0" smtClean="0">
                <a:solidFill>
                  <a:prstClr val="black"/>
                </a:solidFill>
                <a:ea typeface="MS Mincho" panose="02020609040205080304" pitchFamily="49" charset="-128"/>
              </a:rPr>
              <a:t> </a:t>
            </a:r>
            <a:r>
              <a:rPr lang="en-US" sz="3600" dirty="0" err="1" smtClean="0">
                <a:solidFill>
                  <a:prstClr val="black"/>
                </a:solidFill>
                <a:ea typeface="MS Mincho" panose="02020609040205080304" pitchFamily="49" charset="-128"/>
              </a:rPr>
              <a:t>về</a:t>
            </a:r>
            <a:r>
              <a:rPr lang="en-US" sz="3600" dirty="0" smtClean="0">
                <a:solidFill>
                  <a:prstClr val="black"/>
                </a:solidFill>
                <a:ea typeface="MS Mincho" panose="02020609040205080304" pitchFamily="49" charset="-128"/>
              </a:rPr>
              <a:t> </a:t>
            </a:r>
            <a:r>
              <a:rPr lang="en-US" sz="3600" dirty="0" err="1" smtClean="0">
                <a:solidFill>
                  <a:prstClr val="black"/>
                </a:solidFill>
                <a:ea typeface="MS Mincho" panose="02020609040205080304" pitchFamily="49" charset="-128"/>
              </a:rPr>
              <a:t>sách</a:t>
            </a:r>
            <a:r>
              <a:rPr lang="en-US" sz="3600" dirty="0" smtClean="0">
                <a:solidFill>
                  <a:prstClr val="black"/>
                </a:solidFill>
                <a:ea typeface="MS Mincho" panose="02020609040205080304" pitchFamily="49" charset="-128"/>
              </a:rPr>
              <a:t> </a:t>
            </a:r>
            <a:r>
              <a:rPr lang="en-US" sz="3600" dirty="0" err="1" smtClean="0">
                <a:solidFill>
                  <a:prstClr val="black"/>
                </a:solidFill>
                <a:ea typeface="MS Mincho" panose="02020609040205080304" pitchFamily="49" charset="-128"/>
              </a:rPr>
              <a:t>dành</a:t>
            </a:r>
            <a:r>
              <a:rPr lang="en-US" sz="3600" dirty="0" smtClean="0">
                <a:solidFill>
                  <a:prstClr val="black"/>
                </a:solidFill>
                <a:ea typeface="MS Mincho" panose="02020609040205080304" pitchFamily="49" charset="-128"/>
              </a:rPr>
              <a:t> </a:t>
            </a:r>
            <a:r>
              <a:rPr lang="en-US" sz="3600" dirty="0" err="1" smtClean="0">
                <a:solidFill>
                  <a:prstClr val="black"/>
                </a:solidFill>
                <a:ea typeface="MS Mincho" panose="02020609040205080304" pitchFamily="49" charset="-128"/>
              </a:rPr>
              <a:t>cho</a:t>
            </a:r>
            <a:r>
              <a:rPr lang="en-US" sz="3600" dirty="0" smtClean="0">
                <a:solidFill>
                  <a:prstClr val="black"/>
                </a:solidFill>
                <a:ea typeface="MS Mincho" panose="02020609040205080304" pitchFamily="49" charset="-128"/>
              </a:rPr>
              <a:t> </a:t>
            </a:r>
            <a:r>
              <a:rPr lang="en-US" sz="3600" dirty="0" err="1" smtClean="0">
                <a:solidFill>
                  <a:prstClr val="black"/>
                </a:solidFill>
                <a:ea typeface="MS Mincho" panose="02020609040205080304" pitchFamily="49" charset="-128"/>
              </a:rPr>
              <a:t>thiếu</a:t>
            </a:r>
            <a:r>
              <a:rPr lang="en-US" sz="3600" dirty="0" smtClean="0">
                <a:solidFill>
                  <a:prstClr val="black"/>
                </a:solidFill>
                <a:ea typeface="MS Mincho" panose="02020609040205080304" pitchFamily="49" charset="-128"/>
              </a:rPr>
              <a:t> </a:t>
            </a:r>
            <a:r>
              <a:rPr lang="en-US" sz="3600" dirty="0" err="1" smtClean="0">
                <a:solidFill>
                  <a:prstClr val="black"/>
                </a:solidFill>
                <a:ea typeface="MS Mincho" panose="02020609040205080304" pitchFamily="49" charset="-128"/>
              </a:rPr>
              <a:t>nhi</a:t>
            </a:r>
            <a:endParaRPr lang="en-US" sz="3600" dirty="0">
              <a:solidFill>
                <a:prstClr val="black"/>
              </a:solidFill>
              <a:ea typeface="MS Mincho" panose="02020609040205080304" pitchFamily="49" charset="-128"/>
            </a:endParaRPr>
          </a:p>
          <a:p>
            <a:pPr algn="just">
              <a:tabLst>
                <a:tab pos="782003" algn="l"/>
              </a:tabLst>
            </a:pPr>
            <a:r>
              <a:rPr lang="en-US" sz="3600" dirty="0" smtClean="0">
                <a:solidFill>
                  <a:prstClr val="black"/>
                </a:solidFill>
                <a:ea typeface="MS Mincho" panose="02020609040205080304" pitchFamily="49" charset="-128"/>
              </a:rPr>
              <a:t>- </a:t>
            </a:r>
            <a:r>
              <a:rPr lang="en-US" sz="3600" b="1" i="1" dirty="0" err="1" smtClean="0">
                <a:solidFill>
                  <a:srgbClr val="000000"/>
                </a:solidFill>
                <a:ea typeface="Times New Roman" panose="02020603050405020304" pitchFamily="18" charset="0"/>
              </a:rPr>
              <a:t>Nêu</a:t>
            </a:r>
            <a:r>
              <a:rPr lang="en-US" sz="3600" b="1" i="1" dirty="0" smtClean="0">
                <a:solidFill>
                  <a:srgbClr val="000000"/>
                </a:solidFill>
                <a:ea typeface="Times New Roman" panose="02020603050405020304" pitchFamily="18" charset="0"/>
              </a:rPr>
              <a:t> ý </a:t>
            </a:r>
            <a:r>
              <a:rPr lang="en-US" sz="3600" b="1" i="1" dirty="0" err="1" smtClean="0">
                <a:solidFill>
                  <a:srgbClr val="000000"/>
                </a:solidFill>
                <a:ea typeface="Times New Roman" panose="02020603050405020304" pitchFamily="18" charset="0"/>
              </a:rPr>
              <a:t>kiến</a:t>
            </a:r>
            <a:r>
              <a:rPr lang="en-US" sz="3600" b="1" i="1" dirty="0" smtClean="0">
                <a:solidFill>
                  <a:srgbClr val="000000"/>
                </a:solidFill>
                <a:ea typeface="Times New Roman" panose="02020603050405020304" pitchFamily="18" charset="0"/>
              </a:rPr>
              <a:t> </a:t>
            </a:r>
            <a:r>
              <a:rPr lang="en-US" sz="3600" b="1" i="1" dirty="0" err="1" smtClean="0">
                <a:solidFill>
                  <a:srgbClr val="000000"/>
                </a:solidFill>
                <a:ea typeface="Times New Roman" panose="02020603050405020304" pitchFamily="18" charset="0"/>
              </a:rPr>
              <a:t>khái</a:t>
            </a:r>
            <a:r>
              <a:rPr lang="en-US" sz="3600" b="1" i="1" dirty="0" smtClean="0">
                <a:solidFill>
                  <a:srgbClr val="000000"/>
                </a:solidFill>
                <a:ea typeface="Times New Roman" panose="02020603050405020304" pitchFamily="18" charset="0"/>
              </a:rPr>
              <a:t> </a:t>
            </a:r>
            <a:r>
              <a:rPr lang="en-US" sz="3600" b="1" i="1" dirty="0" err="1">
                <a:solidFill>
                  <a:srgbClr val="000000"/>
                </a:solidFill>
                <a:ea typeface="Times New Roman" panose="02020603050405020304" pitchFamily="18" charset="0"/>
              </a:rPr>
              <a:t>quát</a:t>
            </a:r>
            <a:r>
              <a:rPr lang="en-US" sz="3600" b="1" i="1" dirty="0">
                <a:solidFill>
                  <a:srgbClr val="000000"/>
                </a:solidFill>
                <a:ea typeface="Times New Roman" panose="02020603050405020304" pitchFamily="18" charset="0"/>
              </a:rPr>
              <a:t> </a:t>
            </a:r>
            <a:r>
              <a:rPr lang="en-US" sz="3600" b="1" i="1" dirty="0" err="1">
                <a:solidFill>
                  <a:srgbClr val="000000"/>
                </a:solidFill>
                <a:ea typeface="Times New Roman" panose="02020603050405020304" pitchFamily="18" charset="0"/>
              </a:rPr>
              <a:t>về</a:t>
            </a:r>
            <a:r>
              <a:rPr lang="en-US" sz="3600" b="1" i="1" dirty="0">
                <a:solidFill>
                  <a:srgbClr val="000000"/>
                </a:solidFill>
                <a:ea typeface="Times New Roman" panose="02020603050405020304" pitchFamily="18" charset="0"/>
              </a:rPr>
              <a:t> </a:t>
            </a:r>
            <a:r>
              <a:rPr lang="en-US" sz="3600" b="1" i="1" dirty="0" err="1">
                <a:solidFill>
                  <a:srgbClr val="000000"/>
                </a:solidFill>
                <a:ea typeface="Times New Roman" panose="02020603050405020304" pitchFamily="18" charset="0"/>
              </a:rPr>
              <a:t>tác</a:t>
            </a:r>
            <a:r>
              <a:rPr lang="en-US" sz="3600" b="1" i="1" dirty="0">
                <a:solidFill>
                  <a:srgbClr val="000000"/>
                </a:solidFill>
                <a:ea typeface="Times New Roman" panose="02020603050405020304" pitchFamily="18" charset="0"/>
              </a:rPr>
              <a:t> </a:t>
            </a:r>
            <a:r>
              <a:rPr lang="en-US" sz="3600" b="1" i="1" dirty="0" err="1">
                <a:solidFill>
                  <a:srgbClr val="000000"/>
                </a:solidFill>
                <a:ea typeface="Times New Roman" panose="02020603050405020304" pitchFamily="18" charset="0"/>
              </a:rPr>
              <a:t>phẩm</a:t>
            </a:r>
            <a:r>
              <a:rPr lang="en-US" sz="3600" dirty="0">
                <a:solidFill>
                  <a:srgbClr val="000000"/>
                </a:solidFill>
                <a:ea typeface="Times New Roman" panose="02020603050405020304" pitchFamily="18" charset="0"/>
              </a:rPr>
              <a:t>: </a:t>
            </a:r>
            <a:r>
              <a:rPr lang="en-US" sz="3600" dirty="0" err="1" smtClean="0">
                <a:solidFill>
                  <a:srgbClr val="000000"/>
                </a:solidFill>
                <a:ea typeface="Times New Roman" panose="02020603050405020304" pitchFamily="18" charset="0"/>
              </a:rPr>
              <a:t>Đây</a:t>
            </a:r>
            <a:r>
              <a:rPr lang="en-US" sz="3600" dirty="0" smtClean="0">
                <a:solidFill>
                  <a:srgbClr val="000000"/>
                </a:solidFill>
                <a:ea typeface="Times New Roman" panose="02020603050405020304" pitchFamily="18" charset="0"/>
              </a:rPr>
              <a:t> </a:t>
            </a:r>
            <a:r>
              <a:rPr lang="en-US" sz="3600" dirty="0" err="1" smtClean="0">
                <a:solidFill>
                  <a:srgbClr val="000000"/>
                </a:solidFill>
                <a:ea typeface="Times New Roman" panose="02020603050405020304" pitchFamily="18" charset="0"/>
              </a:rPr>
              <a:t>là</a:t>
            </a:r>
            <a:r>
              <a:rPr lang="en-US" sz="3600" dirty="0" smtClean="0">
                <a:solidFill>
                  <a:srgbClr val="000000"/>
                </a:solidFill>
                <a:ea typeface="Times New Roman" panose="02020603050405020304" pitchFamily="18" charset="0"/>
              </a:rPr>
              <a:t> </a:t>
            </a:r>
            <a:r>
              <a:rPr lang="en-US" sz="3600" dirty="0" err="1" smtClean="0">
                <a:solidFill>
                  <a:srgbClr val="000000"/>
                </a:solidFill>
                <a:ea typeface="Times New Roman" panose="02020603050405020304" pitchFamily="18" charset="0"/>
              </a:rPr>
              <a:t>một</a:t>
            </a:r>
            <a:r>
              <a:rPr lang="en-US" sz="3600" dirty="0" smtClean="0">
                <a:solidFill>
                  <a:srgbClr val="000000"/>
                </a:solidFill>
                <a:ea typeface="Times New Roman" panose="02020603050405020304" pitchFamily="18" charset="0"/>
              </a:rPr>
              <a:t> </a:t>
            </a:r>
            <a:r>
              <a:rPr lang="en-US" sz="3600" dirty="0" err="1" smtClean="0">
                <a:solidFill>
                  <a:srgbClr val="000000"/>
                </a:solidFill>
                <a:ea typeface="Times New Roman" panose="02020603050405020304" pitchFamily="18" charset="0"/>
              </a:rPr>
              <a:t>truyện</a:t>
            </a:r>
            <a:r>
              <a:rPr lang="en-US" sz="3600" dirty="0" smtClean="0">
                <a:solidFill>
                  <a:srgbClr val="000000"/>
                </a:solidFill>
                <a:ea typeface="Times New Roman" panose="02020603050405020304" pitchFamily="18" charset="0"/>
              </a:rPr>
              <a:t> </a:t>
            </a:r>
            <a:r>
              <a:rPr lang="en-US" sz="3600" dirty="0" err="1" smtClean="0">
                <a:solidFill>
                  <a:srgbClr val="000000"/>
                </a:solidFill>
                <a:ea typeface="Times New Roman" panose="02020603050405020304" pitchFamily="18" charset="0"/>
              </a:rPr>
              <a:t>dài</a:t>
            </a:r>
            <a:r>
              <a:rPr lang="en-US" sz="3600" dirty="0" smtClean="0">
                <a:solidFill>
                  <a:srgbClr val="000000"/>
                </a:solidFill>
                <a:ea typeface="Times New Roman" panose="02020603050405020304" pitchFamily="18" charset="0"/>
              </a:rPr>
              <a:t> </a:t>
            </a:r>
            <a:r>
              <a:rPr lang="en-US" sz="3600" dirty="0" err="1" smtClean="0">
                <a:solidFill>
                  <a:srgbClr val="000000"/>
                </a:solidFill>
                <a:ea typeface="Times New Roman" panose="02020603050405020304" pitchFamily="18" charset="0"/>
              </a:rPr>
              <a:t>có</a:t>
            </a:r>
            <a:r>
              <a:rPr lang="en-US" sz="3600" dirty="0" smtClean="0">
                <a:solidFill>
                  <a:srgbClr val="000000"/>
                </a:solidFill>
                <a:ea typeface="Times New Roman" panose="02020603050405020304" pitchFamily="18" charset="0"/>
              </a:rPr>
              <a:t> </a:t>
            </a:r>
            <a:r>
              <a:rPr lang="en-US" sz="3600" dirty="0" err="1" smtClean="0">
                <a:solidFill>
                  <a:srgbClr val="000000"/>
                </a:solidFill>
                <a:ea typeface="Times New Roman" panose="02020603050405020304" pitchFamily="18" charset="0"/>
              </a:rPr>
              <a:t>lời</a:t>
            </a:r>
            <a:r>
              <a:rPr lang="en-US" sz="3600" dirty="0" smtClean="0">
                <a:solidFill>
                  <a:srgbClr val="000000"/>
                </a:solidFill>
                <a:ea typeface="Times New Roman" panose="02020603050405020304" pitchFamily="18" charset="0"/>
              </a:rPr>
              <a:t> </a:t>
            </a:r>
            <a:r>
              <a:rPr lang="en-US" sz="3600" dirty="0" err="1" smtClean="0">
                <a:solidFill>
                  <a:srgbClr val="000000"/>
                </a:solidFill>
                <a:ea typeface="Times New Roman" panose="02020603050405020304" pitchFamily="18" charset="0"/>
              </a:rPr>
              <a:t>văn</a:t>
            </a:r>
            <a:r>
              <a:rPr lang="en-US" sz="3600" dirty="0" smtClean="0">
                <a:solidFill>
                  <a:srgbClr val="000000"/>
                </a:solidFill>
                <a:ea typeface="Times New Roman" panose="02020603050405020304" pitchFamily="18" charset="0"/>
              </a:rPr>
              <a:t> </a:t>
            </a:r>
            <a:r>
              <a:rPr lang="en-US" sz="3600" dirty="0" err="1" smtClean="0">
                <a:solidFill>
                  <a:srgbClr val="000000"/>
                </a:solidFill>
                <a:ea typeface="Times New Roman" panose="02020603050405020304" pitchFamily="18" charset="0"/>
              </a:rPr>
              <a:t>đẹp</a:t>
            </a:r>
            <a:r>
              <a:rPr lang="en-US" sz="3600" dirty="0" smtClean="0">
                <a:solidFill>
                  <a:srgbClr val="000000"/>
                </a:solidFill>
                <a:ea typeface="Times New Roman" panose="02020603050405020304" pitchFamily="18" charset="0"/>
              </a:rPr>
              <a:t>, </a:t>
            </a:r>
            <a:r>
              <a:rPr lang="en-US" sz="3600" dirty="0" err="1" smtClean="0">
                <a:solidFill>
                  <a:srgbClr val="000000"/>
                </a:solidFill>
                <a:ea typeface="Times New Roman" panose="02020603050405020304" pitchFamily="18" charset="0"/>
              </a:rPr>
              <a:t>trong</a:t>
            </a:r>
            <a:r>
              <a:rPr lang="en-US" sz="3600" dirty="0" smtClean="0">
                <a:solidFill>
                  <a:srgbClr val="000000"/>
                </a:solidFill>
                <a:ea typeface="Times New Roman" panose="02020603050405020304" pitchFamily="18" charset="0"/>
              </a:rPr>
              <a:t> </a:t>
            </a:r>
            <a:r>
              <a:rPr lang="en-US" sz="3600" dirty="0" err="1" smtClean="0">
                <a:solidFill>
                  <a:srgbClr val="000000"/>
                </a:solidFill>
                <a:ea typeface="Times New Roman" panose="02020603050405020304" pitchFamily="18" charset="0"/>
              </a:rPr>
              <a:t>sáng</a:t>
            </a:r>
            <a:r>
              <a:rPr lang="en-US" sz="3600" dirty="0" smtClean="0">
                <a:solidFill>
                  <a:srgbClr val="000000"/>
                </a:solidFill>
                <a:ea typeface="Times New Roman" panose="02020603050405020304" pitchFamily="18" charset="0"/>
              </a:rPr>
              <a:t>, </a:t>
            </a:r>
            <a:r>
              <a:rPr lang="en-US" sz="3600" dirty="0" err="1" smtClean="0">
                <a:solidFill>
                  <a:srgbClr val="000000"/>
                </a:solidFill>
                <a:ea typeface="Times New Roman" panose="02020603050405020304" pitchFamily="18" charset="0"/>
              </a:rPr>
              <a:t>giàu</a:t>
            </a:r>
            <a:r>
              <a:rPr lang="en-US" sz="3600" dirty="0" smtClean="0">
                <a:solidFill>
                  <a:srgbClr val="000000"/>
                </a:solidFill>
                <a:ea typeface="Times New Roman" panose="02020603050405020304" pitchFamily="18" charset="0"/>
              </a:rPr>
              <a:t> </a:t>
            </a:r>
            <a:r>
              <a:rPr lang="en-US" sz="3600" dirty="0" err="1" smtClean="0">
                <a:solidFill>
                  <a:srgbClr val="000000"/>
                </a:solidFill>
                <a:ea typeface="Times New Roman" panose="02020603050405020304" pitchFamily="18" charset="0"/>
              </a:rPr>
              <a:t>chất</a:t>
            </a:r>
            <a:r>
              <a:rPr lang="en-US" sz="3600" dirty="0" smtClean="0">
                <a:solidFill>
                  <a:srgbClr val="000000"/>
                </a:solidFill>
                <a:ea typeface="Times New Roman" panose="02020603050405020304" pitchFamily="18" charset="0"/>
              </a:rPr>
              <a:t> </a:t>
            </a:r>
            <a:r>
              <a:rPr lang="en-US" sz="3600" dirty="0" err="1" smtClean="0">
                <a:solidFill>
                  <a:srgbClr val="000000"/>
                </a:solidFill>
                <a:ea typeface="Times New Roman" panose="02020603050405020304" pitchFamily="18" charset="0"/>
              </a:rPr>
              <a:t>thơ</a:t>
            </a:r>
            <a:r>
              <a:rPr lang="en-US" sz="3600" dirty="0" smtClean="0">
                <a:solidFill>
                  <a:srgbClr val="000000"/>
                </a:solidFill>
                <a:ea typeface="Times New Roman" panose="02020603050405020304" pitchFamily="18" charset="0"/>
              </a:rPr>
              <a:t>. </a:t>
            </a:r>
            <a:r>
              <a:rPr lang="en-US" sz="3600" dirty="0" err="1" smtClean="0">
                <a:solidFill>
                  <a:srgbClr val="000000"/>
                </a:solidFill>
                <a:ea typeface="Times New Roman" panose="02020603050405020304" pitchFamily="18" charset="0"/>
              </a:rPr>
              <a:t>Tác</a:t>
            </a:r>
            <a:r>
              <a:rPr lang="en-US" sz="3600" dirty="0" smtClean="0">
                <a:solidFill>
                  <a:srgbClr val="000000"/>
                </a:solidFill>
                <a:ea typeface="Times New Roman" panose="02020603050405020304" pitchFamily="18" charset="0"/>
              </a:rPr>
              <a:t> </a:t>
            </a:r>
            <a:r>
              <a:rPr lang="en-US" sz="3600" dirty="0" err="1" smtClean="0">
                <a:solidFill>
                  <a:srgbClr val="000000"/>
                </a:solidFill>
                <a:ea typeface="Times New Roman" panose="02020603050405020304" pitchFamily="18" charset="0"/>
              </a:rPr>
              <a:t>phẩm</a:t>
            </a:r>
            <a:r>
              <a:rPr lang="en-US" sz="3600" dirty="0" smtClean="0">
                <a:solidFill>
                  <a:srgbClr val="000000"/>
                </a:solidFill>
                <a:ea typeface="Times New Roman" panose="02020603050405020304" pitchFamily="18" charset="0"/>
              </a:rPr>
              <a:t> </a:t>
            </a:r>
            <a:r>
              <a:rPr lang="en-US" sz="3600" dirty="0" err="1" smtClean="0">
                <a:solidFill>
                  <a:srgbClr val="000000"/>
                </a:solidFill>
                <a:ea typeface="Times New Roman" panose="02020603050405020304" pitchFamily="18" charset="0"/>
              </a:rPr>
              <a:t>đã</a:t>
            </a:r>
            <a:r>
              <a:rPr lang="en-US" sz="3600" dirty="0" smtClean="0">
                <a:solidFill>
                  <a:srgbClr val="000000"/>
                </a:solidFill>
                <a:ea typeface="Times New Roman" panose="02020603050405020304" pitchFamily="18" charset="0"/>
              </a:rPr>
              <a:t> </a:t>
            </a:r>
            <a:r>
              <a:rPr lang="en-US" sz="3600" dirty="0" err="1" smtClean="0">
                <a:solidFill>
                  <a:srgbClr val="000000"/>
                </a:solidFill>
                <a:ea typeface="Times New Roman" panose="02020603050405020304" pitchFamily="18" charset="0"/>
              </a:rPr>
              <a:t>cuốn</a:t>
            </a:r>
            <a:r>
              <a:rPr lang="en-US" sz="3600" dirty="0" smtClean="0">
                <a:solidFill>
                  <a:srgbClr val="000000"/>
                </a:solidFill>
                <a:ea typeface="Times New Roman" panose="02020603050405020304" pitchFamily="18" charset="0"/>
              </a:rPr>
              <a:t> </a:t>
            </a:r>
            <a:r>
              <a:rPr lang="en-US" sz="3600" dirty="0" err="1" smtClean="0">
                <a:solidFill>
                  <a:srgbClr val="000000"/>
                </a:solidFill>
                <a:ea typeface="Times New Roman" panose="02020603050405020304" pitchFamily="18" charset="0"/>
              </a:rPr>
              <a:t>hút</a:t>
            </a:r>
            <a:r>
              <a:rPr lang="en-US" sz="3600" dirty="0" smtClean="0">
                <a:solidFill>
                  <a:srgbClr val="000000"/>
                </a:solidFill>
                <a:ea typeface="Times New Roman" panose="02020603050405020304" pitchFamily="18" charset="0"/>
              </a:rPr>
              <a:t> ta </a:t>
            </a:r>
            <a:r>
              <a:rPr lang="en-US" sz="3600" dirty="0" err="1" smtClean="0">
                <a:solidFill>
                  <a:srgbClr val="000000"/>
                </a:solidFill>
                <a:ea typeface="Times New Roman" panose="02020603050405020304" pitchFamily="18" charset="0"/>
              </a:rPr>
              <a:t>vào</a:t>
            </a:r>
            <a:r>
              <a:rPr lang="en-US" sz="3600" dirty="0" smtClean="0">
                <a:solidFill>
                  <a:srgbClr val="000000"/>
                </a:solidFill>
                <a:ea typeface="Times New Roman" panose="02020603050405020304" pitchFamily="18" charset="0"/>
              </a:rPr>
              <a:t> </a:t>
            </a:r>
            <a:r>
              <a:rPr lang="en-US" sz="3600" dirty="0" err="1" smtClean="0">
                <a:solidFill>
                  <a:srgbClr val="000000"/>
                </a:solidFill>
                <a:ea typeface="Times New Roman" panose="02020603050405020304" pitchFamily="18" charset="0"/>
              </a:rPr>
              <a:t>một</a:t>
            </a:r>
            <a:r>
              <a:rPr lang="en-US" sz="3600" dirty="0" smtClean="0">
                <a:solidFill>
                  <a:srgbClr val="000000"/>
                </a:solidFill>
                <a:ea typeface="Times New Roman" panose="02020603050405020304" pitchFamily="18" charset="0"/>
              </a:rPr>
              <a:t> </a:t>
            </a:r>
            <a:r>
              <a:rPr lang="en-US" sz="3600" dirty="0" err="1" smtClean="0">
                <a:solidFill>
                  <a:srgbClr val="000000"/>
                </a:solidFill>
                <a:ea typeface="Times New Roman" panose="02020603050405020304" pitchFamily="18" charset="0"/>
              </a:rPr>
              <a:t>thế</a:t>
            </a:r>
            <a:r>
              <a:rPr lang="en-US" sz="3600" dirty="0" smtClean="0">
                <a:solidFill>
                  <a:srgbClr val="000000"/>
                </a:solidFill>
                <a:ea typeface="Times New Roman" panose="02020603050405020304" pitchFamily="18" charset="0"/>
              </a:rPr>
              <a:t> </a:t>
            </a:r>
            <a:r>
              <a:rPr lang="en-US" sz="3600" dirty="0" err="1" smtClean="0">
                <a:solidFill>
                  <a:srgbClr val="000000"/>
                </a:solidFill>
                <a:ea typeface="Times New Roman" panose="02020603050405020304" pitchFamily="18" charset="0"/>
              </a:rPr>
              <a:t>giới</a:t>
            </a:r>
            <a:r>
              <a:rPr lang="en-US" sz="3600" dirty="0" smtClean="0">
                <a:solidFill>
                  <a:srgbClr val="000000"/>
                </a:solidFill>
                <a:ea typeface="Times New Roman" panose="02020603050405020304" pitchFamily="18" charset="0"/>
              </a:rPr>
              <a:t> </a:t>
            </a:r>
            <a:r>
              <a:rPr lang="en-US" sz="3600" dirty="0" err="1" smtClean="0">
                <a:solidFill>
                  <a:srgbClr val="000000"/>
                </a:solidFill>
                <a:ea typeface="Times New Roman" panose="02020603050405020304" pitchFamily="18" charset="0"/>
              </a:rPr>
              <a:t>tươi</a:t>
            </a:r>
            <a:r>
              <a:rPr lang="en-US" sz="3600" dirty="0" smtClean="0">
                <a:solidFill>
                  <a:srgbClr val="000000"/>
                </a:solidFill>
                <a:ea typeface="Times New Roman" panose="02020603050405020304" pitchFamily="18" charset="0"/>
              </a:rPr>
              <a:t> </a:t>
            </a:r>
            <a:r>
              <a:rPr lang="en-US" sz="3600" dirty="0" err="1" smtClean="0">
                <a:solidFill>
                  <a:srgbClr val="000000"/>
                </a:solidFill>
                <a:ea typeface="Times New Roman" panose="02020603050405020304" pitchFamily="18" charset="0"/>
              </a:rPr>
              <a:t>sáng</a:t>
            </a:r>
            <a:r>
              <a:rPr lang="en-US" sz="3600" dirty="0" smtClean="0">
                <a:solidFill>
                  <a:srgbClr val="000000"/>
                </a:solidFill>
                <a:ea typeface="Times New Roman" panose="02020603050405020304" pitchFamily="18" charset="0"/>
              </a:rPr>
              <a:t>, </a:t>
            </a:r>
            <a:r>
              <a:rPr lang="en-US" sz="3600" dirty="0" err="1" smtClean="0">
                <a:solidFill>
                  <a:srgbClr val="000000"/>
                </a:solidFill>
                <a:ea typeface="Times New Roman" panose="02020603050405020304" pitchFamily="18" charset="0"/>
              </a:rPr>
              <a:t>trong</a:t>
            </a:r>
            <a:r>
              <a:rPr lang="en-US" sz="3600" dirty="0" smtClean="0">
                <a:solidFill>
                  <a:srgbClr val="000000"/>
                </a:solidFill>
                <a:ea typeface="Times New Roman" panose="02020603050405020304" pitchFamily="18" charset="0"/>
              </a:rPr>
              <a:t> </a:t>
            </a:r>
            <a:r>
              <a:rPr lang="en-US" sz="3600" dirty="0" err="1" smtClean="0">
                <a:solidFill>
                  <a:srgbClr val="000000"/>
                </a:solidFill>
                <a:ea typeface="Times New Roman" panose="02020603050405020304" pitchFamily="18" charset="0"/>
              </a:rPr>
              <a:t>trẻo</a:t>
            </a:r>
            <a:r>
              <a:rPr lang="en-US" sz="3600" dirty="0" smtClean="0">
                <a:solidFill>
                  <a:srgbClr val="000000"/>
                </a:solidFill>
                <a:ea typeface="Times New Roman" panose="02020603050405020304" pitchFamily="18" charset="0"/>
              </a:rPr>
              <a:t> </a:t>
            </a:r>
            <a:r>
              <a:rPr lang="en-US" sz="3600" dirty="0" err="1" smtClean="0">
                <a:solidFill>
                  <a:srgbClr val="000000"/>
                </a:solidFill>
                <a:ea typeface="Times New Roman" panose="02020603050405020304" pitchFamily="18" charset="0"/>
              </a:rPr>
              <a:t>và</a:t>
            </a:r>
            <a:r>
              <a:rPr lang="en-US" sz="3600" dirty="0" smtClean="0">
                <a:solidFill>
                  <a:srgbClr val="000000"/>
                </a:solidFill>
                <a:ea typeface="Times New Roman" panose="02020603050405020304" pitchFamily="18" charset="0"/>
              </a:rPr>
              <a:t> </a:t>
            </a:r>
            <a:r>
              <a:rPr lang="en-US" sz="3600" dirty="0" err="1" smtClean="0">
                <a:solidFill>
                  <a:srgbClr val="000000"/>
                </a:solidFill>
                <a:ea typeface="Times New Roman" panose="02020603050405020304" pitchFamily="18" charset="0"/>
              </a:rPr>
              <a:t>yên</a:t>
            </a:r>
            <a:r>
              <a:rPr lang="en-US" sz="3600" dirty="0" smtClean="0">
                <a:solidFill>
                  <a:srgbClr val="000000"/>
                </a:solidFill>
                <a:ea typeface="Times New Roman" panose="02020603050405020304" pitchFamily="18" charset="0"/>
              </a:rPr>
              <a:t> </a:t>
            </a:r>
            <a:r>
              <a:rPr lang="en-US" sz="3600" dirty="0" err="1" smtClean="0">
                <a:solidFill>
                  <a:srgbClr val="000000"/>
                </a:solidFill>
                <a:ea typeface="Times New Roman" panose="02020603050405020304" pitchFamily="18" charset="0"/>
              </a:rPr>
              <a:t>tĩnh</a:t>
            </a:r>
            <a:r>
              <a:rPr lang="en-US" sz="3600" dirty="0" smtClean="0">
                <a:solidFill>
                  <a:srgbClr val="000000"/>
                </a:solidFill>
                <a:ea typeface="Times New Roman" panose="02020603050405020304" pitchFamily="18" charset="0"/>
              </a:rPr>
              <a:t> </a:t>
            </a:r>
            <a:r>
              <a:rPr lang="en-US" sz="3600" dirty="0" err="1" smtClean="0">
                <a:solidFill>
                  <a:srgbClr val="000000"/>
                </a:solidFill>
                <a:ea typeface="Times New Roman" panose="02020603050405020304" pitchFamily="18" charset="0"/>
              </a:rPr>
              <a:t>lạ</a:t>
            </a:r>
            <a:r>
              <a:rPr lang="en-US" sz="3600" dirty="0" smtClean="0">
                <a:solidFill>
                  <a:srgbClr val="000000"/>
                </a:solidFill>
                <a:ea typeface="Times New Roman" panose="02020603050405020304" pitchFamily="18" charset="0"/>
              </a:rPr>
              <a:t> </a:t>
            </a:r>
            <a:r>
              <a:rPr lang="en-US" sz="3600" dirty="0" err="1" smtClean="0">
                <a:solidFill>
                  <a:srgbClr val="000000"/>
                </a:solidFill>
                <a:ea typeface="Times New Roman" panose="02020603050405020304" pitchFamily="18" charset="0"/>
              </a:rPr>
              <a:t>lùng</a:t>
            </a:r>
            <a:r>
              <a:rPr lang="en-US" sz="3600" dirty="0" smtClean="0">
                <a:solidFill>
                  <a:srgbClr val="000000"/>
                </a:solidFill>
                <a:ea typeface="Times New Roman" panose="02020603050405020304" pitchFamily="18" charset="0"/>
              </a:rPr>
              <a:t>.</a:t>
            </a:r>
          </a:p>
          <a:p>
            <a:pPr algn="just"/>
            <a:endParaRPr lang="en-US" sz="3600" b="1" dirty="0">
              <a:solidFill>
                <a:prstClr val="black"/>
              </a:solidFill>
              <a:cs typeface="Times New Roman" panose="02020603050405020304" pitchFamily="18" charset="0"/>
            </a:endParaRPr>
          </a:p>
        </p:txBody>
      </p:sp>
    </p:spTree>
    <p:extLst>
      <p:ext uri="{BB962C8B-B14F-4D97-AF65-F5344CB8AC3E}">
        <p14:creationId xmlns:p14="http://schemas.microsoft.com/office/powerpoint/2010/main" val="25227122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3364" y="-38100"/>
            <a:ext cx="16909869" cy="6678751"/>
          </a:xfrm>
          <a:prstGeom prst="rect">
            <a:avLst/>
          </a:prstGeom>
        </p:spPr>
        <p:txBody>
          <a:bodyPr wrap="square">
            <a:spAutoFit/>
          </a:bodyPr>
          <a:lstStyle/>
          <a:p>
            <a:endParaRPr lang="en-US" sz="3600" dirty="0" smtClean="0">
              <a:solidFill>
                <a:prstClr val="black"/>
              </a:solidFill>
            </a:endParaRPr>
          </a:p>
          <a:p>
            <a:pPr lvl="0" algn="just">
              <a:tabLst>
                <a:tab pos="782003" algn="l"/>
              </a:tabLst>
            </a:pPr>
            <a:r>
              <a:rPr lang="en-US" sz="3600" b="1" dirty="0" smtClean="0">
                <a:solidFill>
                  <a:prstClr val="black"/>
                </a:solidFill>
                <a:cs typeface="Times New Roman" panose="02020603050405020304" pitchFamily="18" charset="0"/>
              </a:rPr>
              <a:t>b</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Thân</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bài</a:t>
            </a:r>
            <a:endParaRPr lang="en-US" sz="3600" b="1" dirty="0">
              <a:solidFill>
                <a:prstClr val="black"/>
              </a:solidFill>
              <a:cs typeface="Times New Roman" panose="02020603050405020304" pitchFamily="18" charset="0"/>
            </a:endParaRPr>
          </a:p>
          <a:p>
            <a:pPr lvl="0" algn="just"/>
            <a:r>
              <a:rPr lang="en-US" sz="4000" b="1" i="1" dirty="0">
                <a:solidFill>
                  <a:prstClr val="black"/>
                </a:solidFill>
                <a:cs typeface="Times New Roman" panose="02020603050405020304" pitchFamily="18" charset="0"/>
              </a:rPr>
              <a:t>b1. </a:t>
            </a:r>
            <a:r>
              <a:rPr lang="en-US" sz="4000" b="1" i="1" dirty="0" err="1">
                <a:solidFill>
                  <a:prstClr val="black"/>
                </a:solidFill>
                <a:cs typeface="Times New Roman" panose="02020603050405020304" pitchFamily="18" charset="0"/>
              </a:rPr>
              <a:t>Nêu</a:t>
            </a:r>
            <a:r>
              <a:rPr lang="en-US" sz="4000" b="1" i="1" dirty="0">
                <a:solidFill>
                  <a:prstClr val="black"/>
                </a:solidFill>
                <a:cs typeface="Times New Roman" panose="02020603050405020304" pitchFamily="18" charset="0"/>
              </a:rPr>
              <a:t> </a:t>
            </a:r>
            <a:r>
              <a:rPr lang="en-US" sz="4000" b="1" i="1" dirty="0" err="1">
                <a:solidFill>
                  <a:prstClr val="black"/>
                </a:solidFill>
                <a:cs typeface="Times New Roman" panose="02020603050405020304" pitchFamily="18" charset="0"/>
              </a:rPr>
              <a:t>ngắn</a:t>
            </a:r>
            <a:r>
              <a:rPr lang="en-US" sz="4000" b="1" i="1" dirty="0">
                <a:solidFill>
                  <a:prstClr val="black"/>
                </a:solidFill>
                <a:cs typeface="Times New Roman" panose="02020603050405020304" pitchFamily="18" charset="0"/>
              </a:rPr>
              <a:t> </a:t>
            </a:r>
            <a:r>
              <a:rPr lang="en-US" sz="4000" b="1" i="1" dirty="0" err="1">
                <a:solidFill>
                  <a:prstClr val="black"/>
                </a:solidFill>
                <a:cs typeface="Times New Roman" panose="02020603050405020304" pitchFamily="18" charset="0"/>
              </a:rPr>
              <a:t>gọn</a:t>
            </a:r>
            <a:r>
              <a:rPr lang="en-US" sz="4000" b="1" i="1" dirty="0">
                <a:solidFill>
                  <a:prstClr val="black"/>
                </a:solidFill>
                <a:cs typeface="Times New Roman" panose="02020603050405020304" pitchFamily="18" charset="0"/>
              </a:rPr>
              <a:t> </a:t>
            </a:r>
            <a:r>
              <a:rPr lang="en-US" sz="4000" b="1" i="1" dirty="0" err="1">
                <a:solidFill>
                  <a:prstClr val="black"/>
                </a:solidFill>
                <a:cs typeface="Times New Roman" panose="02020603050405020304" pitchFamily="18" charset="0"/>
              </a:rPr>
              <a:t>nội</a:t>
            </a:r>
            <a:r>
              <a:rPr lang="en-US" sz="4000" b="1" i="1" dirty="0">
                <a:solidFill>
                  <a:prstClr val="black"/>
                </a:solidFill>
                <a:cs typeface="Times New Roman" panose="02020603050405020304" pitchFamily="18" charset="0"/>
              </a:rPr>
              <a:t> dung của </a:t>
            </a:r>
            <a:r>
              <a:rPr lang="en-US" sz="4000" b="1" i="1" dirty="0" err="1">
                <a:solidFill>
                  <a:prstClr val="black"/>
                </a:solidFill>
                <a:cs typeface="Times New Roman" panose="02020603050405020304" pitchFamily="18" charset="0"/>
              </a:rPr>
              <a:t>tác</a:t>
            </a:r>
            <a:r>
              <a:rPr lang="en-US" sz="4000" b="1" i="1" dirty="0">
                <a:solidFill>
                  <a:prstClr val="black"/>
                </a:solidFill>
                <a:cs typeface="Times New Roman" panose="02020603050405020304" pitchFamily="18" charset="0"/>
              </a:rPr>
              <a:t> </a:t>
            </a:r>
            <a:r>
              <a:rPr lang="en-US" sz="4000" b="1" i="1" dirty="0" err="1">
                <a:solidFill>
                  <a:prstClr val="black"/>
                </a:solidFill>
                <a:cs typeface="Times New Roman" panose="02020603050405020304" pitchFamily="18" charset="0"/>
              </a:rPr>
              <a:t>phẩm</a:t>
            </a:r>
            <a:r>
              <a:rPr lang="en-US" sz="4000" b="1" i="1" dirty="0">
                <a:solidFill>
                  <a:prstClr val="black"/>
                </a:solidFill>
                <a:cs typeface="Times New Roman" panose="02020603050405020304" pitchFamily="18" charset="0"/>
              </a:rPr>
              <a:t>: </a:t>
            </a:r>
            <a:r>
              <a:rPr lang="en-US" sz="4000" i="1" dirty="0">
                <a:solidFill>
                  <a:prstClr val="black"/>
                </a:solidFill>
                <a:ea typeface="MS Mincho" panose="02020609040205080304" pitchFamily="49" charset="-128"/>
              </a:rPr>
              <a:t>“</a:t>
            </a:r>
            <a:r>
              <a:rPr lang="en-US" sz="4000" i="1" dirty="0" err="1">
                <a:solidFill>
                  <a:prstClr val="black"/>
                </a:solidFill>
                <a:ea typeface="MS Mincho" panose="02020609040205080304" pitchFamily="49" charset="-128"/>
              </a:rPr>
              <a:t>Vừa</a:t>
            </a:r>
            <a:r>
              <a:rPr lang="en-US" sz="4000" i="1" dirty="0">
                <a:solidFill>
                  <a:prstClr val="black"/>
                </a:solidFill>
                <a:ea typeface="MS Mincho" panose="02020609040205080304" pitchFamily="49" charset="-128"/>
              </a:rPr>
              <a:t> </a:t>
            </a:r>
            <a:r>
              <a:rPr lang="en-US" sz="4000" i="1" dirty="0" err="1">
                <a:solidFill>
                  <a:prstClr val="black"/>
                </a:solidFill>
                <a:ea typeface="MS Mincho" panose="02020609040205080304" pitchFamily="49" charset="-128"/>
              </a:rPr>
              <a:t>nhắm</a:t>
            </a:r>
            <a:r>
              <a:rPr lang="en-US" sz="4000" i="1" dirty="0">
                <a:solidFill>
                  <a:prstClr val="black"/>
                </a:solidFill>
                <a:ea typeface="MS Mincho" panose="02020609040205080304" pitchFamily="49" charset="-128"/>
              </a:rPr>
              <a:t> </a:t>
            </a:r>
            <a:r>
              <a:rPr lang="en-US" sz="4000" i="1" dirty="0" err="1">
                <a:solidFill>
                  <a:prstClr val="black"/>
                </a:solidFill>
                <a:ea typeface="MS Mincho" panose="02020609040205080304" pitchFamily="49" charset="-128"/>
              </a:rPr>
              <a:t>mắt</a:t>
            </a:r>
            <a:r>
              <a:rPr lang="en-US" sz="4000" i="1" dirty="0">
                <a:solidFill>
                  <a:prstClr val="black"/>
                </a:solidFill>
                <a:ea typeface="MS Mincho" panose="02020609040205080304" pitchFamily="49" charset="-128"/>
              </a:rPr>
              <a:t> </a:t>
            </a:r>
            <a:r>
              <a:rPr lang="en-US" sz="4000" i="1" dirty="0" err="1">
                <a:solidFill>
                  <a:prstClr val="black"/>
                </a:solidFill>
                <a:ea typeface="MS Mincho" panose="02020609040205080304" pitchFamily="49" charset="-128"/>
              </a:rPr>
              <a:t>vừa</a:t>
            </a:r>
            <a:r>
              <a:rPr lang="en-US" sz="4000" i="1" dirty="0">
                <a:solidFill>
                  <a:prstClr val="black"/>
                </a:solidFill>
                <a:ea typeface="MS Mincho" panose="02020609040205080304" pitchFamily="49" charset="-128"/>
              </a:rPr>
              <a:t> </a:t>
            </a:r>
            <a:r>
              <a:rPr lang="en-US" sz="4000" i="1" dirty="0" err="1">
                <a:solidFill>
                  <a:prstClr val="black"/>
                </a:solidFill>
                <a:ea typeface="MS Mincho" panose="02020609040205080304" pitchFamily="49" charset="-128"/>
              </a:rPr>
              <a:t>mở</a:t>
            </a:r>
            <a:r>
              <a:rPr lang="en-US" sz="4000" i="1" dirty="0">
                <a:solidFill>
                  <a:prstClr val="black"/>
                </a:solidFill>
                <a:ea typeface="MS Mincho" panose="02020609040205080304" pitchFamily="49" charset="-128"/>
              </a:rPr>
              <a:t> </a:t>
            </a:r>
            <a:r>
              <a:rPr lang="en-US" sz="4000" i="1" dirty="0" err="1">
                <a:solidFill>
                  <a:prstClr val="black"/>
                </a:solidFill>
                <a:ea typeface="MS Mincho" panose="02020609040205080304" pitchFamily="49" charset="-128"/>
              </a:rPr>
              <a:t>cửa</a:t>
            </a:r>
            <a:r>
              <a:rPr lang="en-US" sz="4000" i="1" dirty="0">
                <a:solidFill>
                  <a:prstClr val="black"/>
                </a:solidFill>
                <a:ea typeface="MS Mincho" panose="02020609040205080304" pitchFamily="49" charset="-128"/>
              </a:rPr>
              <a:t> </a:t>
            </a:r>
            <a:r>
              <a:rPr lang="en-US" sz="4000" i="1" dirty="0" err="1">
                <a:solidFill>
                  <a:prstClr val="black"/>
                </a:solidFill>
                <a:ea typeface="MS Mincho" panose="02020609040205080304" pitchFamily="49" charset="-128"/>
              </a:rPr>
              <a:t>sổ</a:t>
            </a:r>
            <a:r>
              <a:rPr lang="en-US" sz="4000" i="1"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là</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truyện</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dài</a:t>
            </a:r>
            <a:r>
              <a:rPr lang="en-US" sz="4000" dirty="0">
                <a:solidFill>
                  <a:prstClr val="black"/>
                </a:solidFill>
                <a:ea typeface="MS Mincho" panose="02020609040205080304" pitchFamily="49" charset="-128"/>
              </a:rPr>
              <a:t> 19 </a:t>
            </a:r>
            <a:r>
              <a:rPr lang="en-US" sz="4000" dirty="0" err="1">
                <a:solidFill>
                  <a:prstClr val="black"/>
                </a:solidFill>
                <a:ea typeface="MS Mincho" panose="02020609040205080304" pitchFamily="49" charset="-128"/>
              </a:rPr>
              <a:t>thiên</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truyện</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nhỏ</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Trong</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đó</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nhân</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vật</a:t>
            </a:r>
            <a:r>
              <a:rPr lang="en-US" sz="4000" dirty="0">
                <a:solidFill>
                  <a:prstClr val="black"/>
                </a:solidFill>
                <a:ea typeface="MS Mincho" panose="02020609040205080304" pitchFamily="49" charset="-128"/>
              </a:rPr>
              <a:t> </a:t>
            </a:r>
            <a:r>
              <a:rPr lang="en-US" sz="4000" dirty="0" smtClean="0">
                <a:solidFill>
                  <a:prstClr val="black"/>
                </a:solidFill>
                <a:ea typeface="MS Mincho" panose="02020609040205080304" pitchFamily="49" charset="-128"/>
              </a:rPr>
              <a:t>“</a:t>
            </a:r>
            <a:r>
              <a:rPr lang="en-US" sz="4000" dirty="0" err="1" smtClean="0">
                <a:solidFill>
                  <a:prstClr val="black"/>
                </a:solidFill>
                <a:ea typeface="MS Mincho" panose="02020609040205080304" pitchFamily="49" charset="-128"/>
              </a:rPr>
              <a:t>tôi</a:t>
            </a:r>
            <a:r>
              <a:rPr lang="en-US" sz="4000" dirty="0" smtClean="0">
                <a:solidFill>
                  <a:prstClr val="black"/>
                </a:solidFill>
                <a:ea typeface="MS Mincho" panose="02020609040205080304" pitchFamily="49" charset="-128"/>
              </a:rPr>
              <a:t>” </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một</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cậu</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bé</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mười</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tuổi</a:t>
            </a:r>
            <a:r>
              <a:rPr lang="en-US" sz="4000" dirty="0">
                <a:solidFill>
                  <a:prstClr val="black"/>
                </a:solidFill>
                <a:ea typeface="MS Mincho" panose="02020609040205080304" pitchFamily="49" charset="-128"/>
              </a:rPr>
              <a:t> - </a:t>
            </a:r>
            <a:r>
              <a:rPr lang="en-US" sz="4000" dirty="0" err="1">
                <a:solidFill>
                  <a:prstClr val="black"/>
                </a:solidFill>
                <a:ea typeface="MS Mincho" panose="02020609040205080304" pitchFamily="49" charset="-128"/>
              </a:rPr>
              <a:t>đã</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kể</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về</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những</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niềm</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vui</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nỗi</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buồn</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trong</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cuộc</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sống</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hàng</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ngày</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và</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cả</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những</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chuyện</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phiêu</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lưu</a:t>
            </a:r>
            <a:r>
              <a:rPr lang="en-US" sz="4000" dirty="0">
                <a:solidFill>
                  <a:prstClr val="black"/>
                </a:solidFill>
                <a:ea typeface="MS Mincho" panose="02020609040205080304" pitchFamily="49" charset="-128"/>
              </a:rPr>
              <a:t> li </a:t>
            </a:r>
            <a:r>
              <a:rPr lang="en-US" sz="4000" dirty="0" err="1">
                <a:solidFill>
                  <a:prstClr val="black"/>
                </a:solidFill>
                <a:ea typeface="MS Mincho" panose="02020609040205080304" pitchFamily="49" charset="-128"/>
              </a:rPr>
              <a:t>kì</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chẳng</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hạn</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như</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bị</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lạc</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trong</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rừng</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người</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bạn</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thân</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bị</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rắn</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cắn</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Nhân</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vật</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tôi</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sống</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giữa</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khung</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cảnh</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làng</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quê</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bình</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dị</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với</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bố</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mẹ</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giàu</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lòng</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nhân</a:t>
            </a:r>
            <a:r>
              <a:rPr lang="en-US" sz="4000" dirty="0">
                <a:solidFill>
                  <a:prstClr val="black"/>
                </a:solidFill>
                <a:ea typeface="MS Mincho" panose="02020609040205080304" pitchFamily="49" charset="-128"/>
              </a:rPr>
              <a:t> </a:t>
            </a:r>
            <a:r>
              <a:rPr lang="en-US" sz="4000" dirty="0" err="1" smtClean="0">
                <a:solidFill>
                  <a:prstClr val="black"/>
                </a:solidFill>
                <a:ea typeface="MS Mincho" panose="02020609040205080304" pitchFamily="49" charset="-128"/>
              </a:rPr>
              <a:t>ái</a:t>
            </a:r>
            <a:r>
              <a:rPr lang="en-US" sz="4000" dirty="0" smtClean="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tinh</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tế</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với</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những</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người</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láng</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giềng</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nồng</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hậu</a:t>
            </a:r>
            <a:r>
              <a:rPr lang="en-US" sz="4000" dirty="0">
                <a:solidFill>
                  <a:prstClr val="black"/>
                </a:solidFill>
                <a:ea typeface="MS Mincho" panose="02020609040205080304" pitchFamily="49" charset="-128"/>
              </a:rPr>
              <a:t>, </a:t>
            </a:r>
            <a:r>
              <a:rPr lang="en-US" sz="4000" dirty="0" err="1">
                <a:solidFill>
                  <a:prstClr val="black"/>
                </a:solidFill>
                <a:ea typeface="MS Mincho" panose="02020609040205080304" pitchFamily="49" charset="-128"/>
              </a:rPr>
              <a:t>chân</a:t>
            </a:r>
            <a:r>
              <a:rPr lang="en-US" sz="4000" dirty="0">
                <a:solidFill>
                  <a:prstClr val="black"/>
                </a:solidFill>
                <a:ea typeface="MS Mincho" panose="02020609040205080304" pitchFamily="49" charset="-128"/>
              </a:rPr>
              <a:t> </a:t>
            </a:r>
            <a:r>
              <a:rPr lang="en-US" sz="4000" dirty="0" err="1" smtClean="0">
                <a:solidFill>
                  <a:prstClr val="black"/>
                </a:solidFill>
                <a:ea typeface="MS Mincho" panose="02020609040205080304" pitchFamily="49" charset="-128"/>
              </a:rPr>
              <a:t>tình</a:t>
            </a:r>
            <a:r>
              <a:rPr lang="en-US" sz="4000" dirty="0" smtClean="0">
                <a:solidFill>
                  <a:prstClr val="black"/>
                </a:solidFill>
                <a:ea typeface="MS Mincho" panose="02020609040205080304" pitchFamily="49" charset="-128"/>
              </a:rPr>
              <a:t> </a:t>
            </a:r>
            <a:r>
              <a:rPr lang="en-US" sz="4000" dirty="0" err="1" smtClean="0">
                <a:solidFill>
                  <a:prstClr val="black"/>
                </a:solidFill>
                <a:ea typeface="MS Mincho" panose="02020609040205080304" pitchFamily="49" charset="-128"/>
              </a:rPr>
              <a:t>và</a:t>
            </a:r>
            <a:r>
              <a:rPr lang="en-US" sz="4000" dirty="0" smtClean="0">
                <a:solidFill>
                  <a:prstClr val="black"/>
                </a:solidFill>
                <a:ea typeface="MS Mincho" panose="02020609040205080304" pitchFamily="49" charset="-128"/>
              </a:rPr>
              <a:t> </a:t>
            </a:r>
            <a:r>
              <a:rPr lang="en-US" sz="4000" dirty="0" err="1" smtClean="0">
                <a:solidFill>
                  <a:prstClr val="black"/>
                </a:solidFill>
                <a:ea typeface="MS Mincho" panose="02020609040205080304" pitchFamily="49" charset="-128"/>
              </a:rPr>
              <a:t>những</a:t>
            </a:r>
            <a:r>
              <a:rPr lang="en-US" sz="4000" dirty="0" smtClean="0">
                <a:solidFill>
                  <a:prstClr val="black"/>
                </a:solidFill>
                <a:ea typeface="MS Mincho" panose="02020609040205080304" pitchFamily="49" charset="-128"/>
              </a:rPr>
              <a:t> </a:t>
            </a:r>
            <a:r>
              <a:rPr lang="en-US" sz="4000" dirty="0" err="1" smtClean="0">
                <a:solidFill>
                  <a:prstClr val="black"/>
                </a:solidFill>
                <a:ea typeface="MS Mincho" panose="02020609040205080304" pitchFamily="49" charset="-128"/>
              </a:rPr>
              <a:t>người</a:t>
            </a:r>
            <a:r>
              <a:rPr lang="en-US" sz="4000" dirty="0" smtClean="0">
                <a:solidFill>
                  <a:prstClr val="black"/>
                </a:solidFill>
                <a:ea typeface="MS Mincho" panose="02020609040205080304" pitchFamily="49" charset="-128"/>
              </a:rPr>
              <a:t> </a:t>
            </a:r>
            <a:r>
              <a:rPr lang="en-US" sz="4000" dirty="0" err="1" smtClean="0">
                <a:solidFill>
                  <a:prstClr val="black"/>
                </a:solidFill>
                <a:ea typeface="MS Mincho" panose="02020609040205080304" pitchFamily="49" charset="-128"/>
              </a:rPr>
              <a:t>bạn</a:t>
            </a:r>
            <a:r>
              <a:rPr lang="en-US" sz="4000" dirty="0" smtClean="0">
                <a:solidFill>
                  <a:prstClr val="black"/>
                </a:solidFill>
                <a:ea typeface="MS Mincho" panose="02020609040205080304" pitchFamily="49" charset="-128"/>
              </a:rPr>
              <a:t> </a:t>
            </a:r>
            <a:r>
              <a:rPr lang="en-US" sz="4000" dirty="0" err="1" smtClean="0">
                <a:solidFill>
                  <a:prstClr val="black"/>
                </a:solidFill>
                <a:ea typeface="MS Mincho" panose="02020609040205080304" pitchFamily="49" charset="-128"/>
              </a:rPr>
              <a:t>hồn</a:t>
            </a:r>
            <a:r>
              <a:rPr lang="en-US" sz="4000" dirty="0" smtClean="0">
                <a:solidFill>
                  <a:prstClr val="black"/>
                </a:solidFill>
                <a:ea typeface="MS Mincho" panose="02020609040205080304" pitchFamily="49" charset="-128"/>
              </a:rPr>
              <a:t> </a:t>
            </a:r>
            <a:r>
              <a:rPr lang="en-US" sz="4000" dirty="0" err="1" smtClean="0">
                <a:solidFill>
                  <a:prstClr val="black"/>
                </a:solidFill>
                <a:ea typeface="MS Mincho" panose="02020609040205080304" pitchFamily="49" charset="-128"/>
              </a:rPr>
              <a:t>nhiên</a:t>
            </a:r>
            <a:r>
              <a:rPr lang="en-US" sz="4000" dirty="0" smtClean="0">
                <a:solidFill>
                  <a:prstClr val="black"/>
                </a:solidFill>
                <a:ea typeface="MS Mincho" panose="02020609040205080304" pitchFamily="49" charset="-128"/>
              </a:rPr>
              <a:t>, </a:t>
            </a:r>
            <a:r>
              <a:rPr lang="en-US" sz="4000" dirty="0" err="1" smtClean="0">
                <a:solidFill>
                  <a:prstClr val="black"/>
                </a:solidFill>
                <a:ea typeface="MS Mincho" panose="02020609040205080304" pitchFamily="49" charset="-128"/>
              </a:rPr>
              <a:t>đáng</a:t>
            </a:r>
            <a:r>
              <a:rPr lang="en-US" sz="4000" dirty="0" smtClean="0">
                <a:solidFill>
                  <a:prstClr val="black"/>
                </a:solidFill>
                <a:ea typeface="MS Mincho" panose="02020609040205080304" pitchFamily="49" charset="-128"/>
              </a:rPr>
              <a:t> </a:t>
            </a:r>
            <a:r>
              <a:rPr lang="en-US" sz="4000" dirty="0" err="1" smtClean="0">
                <a:solidFill>
                  <a:prstClr val="black"/>
                </a:solidFill>
                <a:ea typeface="MS Mincho" panose="02020609040205080304" pitchFamily="49" charset="-128"/>
              </a:rPr>
              <a:t>yêu</a:t>
            </a:r>
            <a:r>
              <a:rPr lang="en-US" sz="4000" dirty="0" smtClean="0">
                <a:solidFill>
                  <a:prstClr val="black"/>
                </a:solidFill>
                <a:ea typeface="MS Mincho" panose="02020609040205080304" pitchFamily="49" charset="-128"/>
              </a:rPr>
              <a:t>. </a:t>
            </a:r>
            <a:r>
              <a:rPr lang="en-US" sz="4000" dirty="0" err="1" smtClean="0">
                <a:solidFill>
                  <a:prstClr val="black"/>
                </a:solidFill>
                <a:ea typeface="MS Mincho" panose="02020609040205080304" pitchFamily="49" charset="-128"/>
              </a:rPr>
              <a:t>Đặc</a:t>
            </a:r>
            <a:r>
              <a:rPr lang="en-US" sz="4000" dirty="0" smtClean="0">
                <a:solidFill>
                  <a:prstClr val="black"/>
                </a:solidFill>
                <a:ea typeface="MS Mincho" panose="02020609040205080304" pitchFamily="49" charset="-128"/>
              </a:rPr>
              <a:t> </a:t>
            </a:r>
            <a:r>
              <a:rPr lang="en-US" sz="4000" dirty="0" err="1" smtClean="0">
                <a:solidFill>
                  <a:prstClr val="black"/>
                </a:solidFill>
                <a:ea typeface="MS Mincho" panose="02020609040205080304" pitchFamily="49" charset="-128"/>
              </a:rPr>
              <a:t>biệt</a:t>
            </a:r>
            <a:r>
              <a:rPr lang="en-US" sz="4000" dirty="0" smtClean="0">
                <a:solidFill>
                  <a:prstClr val="black"/>
                </a:solidFill>
                <a:ea typeface="MS Mincho" panose="02020609040205080304" pitchFamily="49" charset="-128"/>
              </a:rPr>
              <a:t> </a:t>
            </a:r>
            <a:r>
              <a:rPr lang="en-US" sz="4000" dirty="0" err="1" smtClean="0">
                <a:solidFill>
                  <a:prstClr val="black"/>
                </a:solidFill>
                <a:ea typeface="MS Mincho" panose="02020609040205080304" pitchFamily="49" charset="-128"/>
              </a:rPr>
              <a:t>là</a:t>
            </a:r>
            <a:r>
              <a:rPr lang="en-US" sz="4000" dirty="0" smtClean="0">
                <a:solidFill>
                  <a:prstClr val="black"/>
                </a:solidFill>
                <a:ea typeface="MS Mincho" panose="02020609040205080304" pitchFamily="49" charset="-128"/>
              </a:rPr>
              <a:t> </a:t>
            </a:r>
            <a:r>
              <a:rPr lang="en-US" sz="4000" dirty="0" err="1" smtClean="0">
                <a:solidFill>
                  <a:prstClr val="black"/>
                </a:solidFill>
                <a:ea typeface="MS Mincho" panose="02020609040205080304" pitchFamily="49" charset="-128"/>
              </a:rPr>
              <a:t>cậu</a:t>
            </a:r>
            <a:r>
              <a:rPr lang="en-US" sz="4000" dirty="0" smtClean="0">
                <a:solidFill>
                  <a:prstClr val="black"/>
                </a:solidFill>
                <a:ea typeface="MS Mincho" panose="02020609040205080304" pitchFamily="49" charset="-128"/>
              </a:rPr>
              <a:t> </a:t>
            </a:r>
            <a:r>
              <a:rPr lang="en-US" sz="4000" dirty="0" err="1" smtClean="0">
                <a:solidFill>
                  <a:prstClr val="black"/>
                </a:solidFill>
                <a:ea typeface="MS Mincho" panose="02020609040205080304" pitchFamily="49" charset="-128"/>
              </a:rPr>
              <a:t>có</a:t>
            </a:r>
            <a:r>
              <a:rPr lang="en-US" sz="4000" dirty="0" smtClean="0">
                <a:solidFill>
                  <a:prstClr val="black"/>
                </a:solidFill>
                <a:ea typeface="MS Mincho" panose="02020609040205080304" pitchFamily="49" charset="-128"/>
              </a:rPr>
              <a:t> </a:t>
            </a:r>
            <a:r>
              <a:rPr lang="en-US" sz="4000" dirty="0" err="1" smtClean="0">
                <a:solidFill>
                  <a:prstClr val="black"/>
                </a:solidFill>
                <a:ea typeface="MS Mincho" panose="02020609040205080304" pitchFamily="49" charset="-128"/>
              </a:rPr>
              <a:t>một</a:t>
            </a:r>
            <a:r>
              <a:rPr lang="en-US" sz="4000" dirty="0" smtClean="0">
                <a:solidFill>
                  <a:prstClr val="black"/>
                </a:solidFill>
                <a:ea typeface="MS Mincho" panose="02020609040205080304" pitchFamily="49" charset="-128"/>
              </a:rPr>
              <a:t> </a:t>
            </a:r>
            <a:r>
              <a:rPr lang="en-US" sz="4000" dirty="0" err="1" smtClean="0">
                <a:solidFill>
                  <a:prstClr val="black"/>
                </a:solidFill>
                <a:ea typeface="MS Mincho" panose="02020609040205080304" pitchFamily="49" charset="-128"/>
              </a:rPr>
              <a:t>khu</a:t>
            </a:r>
            <a:r>
              <a:rPr lang="en-US" sz="4000" dirty="0" smtClean="0">
                <a:solidFill>
                  <a:prstClr val="black"/>
                </a:solidFill>
                <a:ea typeface="MS Mincho" panose="02020609040205080304" pitchFamily="49" charset="-128"/>
              </a:rPr>
              <a:t> </a:t>
            </a:r>
            <a:r>
              <a:rPr lang="en-US" sz="4000" dirty="0" err="1" smtClean="0">
                <a:solidFill>
                  <a:prstClr val="black"/>
                </a:solidFill>
                <a:ea typeface="MS Mincho" panose="02020609040205080304" pitchFamily="49" charset="-128"/>
              </a:rPr>
              <a:t>vườn</a:t>
            </a:r>
            <a:r>
              <a:rPr lang="en-US" sz="4000" dirty="0" smtClean="0">
                <a:solidFill>
                  <a:prstClr val="black"/>
                </a:solidFill>
                <a:ea typeface="MS Mincho" panose="02020609040205080304" pitchFamily="49" charset="-128"/>
              </a:rPr>
              <a:t> </a:t>
            </a:r>
            <a:r>
              <a:rPr lang="en-US" sz="4000" dirty="0" err="1" smtClean="0">
                <a:solidFill>
                  <a:prstClr val="black"/>
                </a:solidFill>
                <a:ea typeface="MS Mincho" panose="02020609040205080304" pitchFamily="49" charset="-128"/>
              </a:rPr>
              <a:t>rất</a:t>
            </a:r>
            <a:r>
              <a:rPr lang="en-US" sz="4000" dirty="0" smtClean="0">
                <a:solidFill>
                  <a:prstClr val="black"/>
                </a:solidFill>
                <a:ea typeface="MS Mincho" panose="02020609040205080304" pitchFamily="49" charset="-128"/>
              </a:rPr>
              <a:t> </a:t>
            </a:r>
            <a:r>
              <a:rPr lang="en-US" sz="4000" dirty="0" err="1" smtClean="0">
                <a:solidFill>
                  <a:prstClr val="black"/>
                </a:solidFill>
                <a:ea typeface="MS Mincho" panose="02020609040205080304" pitchFamily="49" charset="-128"/>
              </a:rPr>
              <a:t>rộng</a:t>
            </a:r>
            <a:r>
              <a:rPr lang="en-US" sz="4000" dirty="0" smtClean="0">
                <a:solidFill>
                  <a:prstClr val="black"/>
                </a:solidFill>
                <a:ea typeface="MS Mincho" panose="02020609040205080304" pitchFamily="49" charset="-128"/>
              </a:rPr>
              <a:t> </a:t>
            </a:r>
            <a:r>
              <a:rPr lang="en-US" sz="4000" dirty="0" err="1" smtClean="0">
                <a:solidFill>
                  <a:prstClr val="black"/>
                </a:solidFill>
                <a:ea typeface="MS Mincho" panose="02020609040205080304" pitchFamily="49" charset="-128"/>
              </a:rPr>
              <a:t>cùng</a:t>
            </a:r>
            <a:r>
              <a:rPr lang="en-US" sz="4000" dirty="0" smtClean="0">
                <a:solidFill>
                  <a:prstClr val="black"/>
                </a:solidFill>
                <a:ea typeface="MS Mincho" panose="02020609040205080304" pitchFamily="49" charset="-128"/>
              </a:rPr>
              <a:t> </a:t>
            </a:r>
            <a:r>
              <a:rPr lang="en-US" sz="4000" dirty="0" err="1" smtClean="0">
                <a:solidFill>
                  <a:prstClr val="black"/>
                </a:solidFill>
                <a:ea typeface="MS Mincho" panose="02020609040205080304" pitchFamily="49" charset="-128"/>
              </a:rPr>
              <a:t>những</a:t>
            </a:r>
            <a:r>
              <a:rPr lang="en-US" sz="4000" dirty="0" smtClean="0">
                <a:solidFill>
                  <a:prstClr val="black"/>
                </a:solidFill>
                <a:ea typeface="MS Mincho" panose="02020609040205080304" pitchFamily="49" charset="-128"/>
              </a:rPr>
              <a:t> </a:t>
            </a:r>
            <a:r>
              <a:rPr lang="en-US" sz="4000" dirty="0" err="1" smtClean="0">
                <a:solidFill>
                  <a:prstClr val="black"/>
                </a:solidFill>
                <a:ea typeface="MS Mincho" panose="02020609040205080304" pitchFamily="49" charset="-128"/>
              </a:rPr>
              <a:t>trải</a:t>
            </a:r>
            <a:r>
              <a:rPr lang="en-US" sz="4000" dirty="0" smtClean="0">
                <a:solidFill>
                  <a:prstClr val="black"/>
                </a:solidFill>
                <a:ea typeface="MS Mincho" panose="02020609040205080304" pitchFamily="49" charset="-128"/>
              </a:rPr>
              <a:t> </a:t>
            </a:r>
            <a:r>
              <a:rPr lang="en-US" sz="4000" dirty="0" err="1" smtClean="0">
                <a:solidFill>
                  <a:prstClr val="black"/>
                </a:solidFill>
                <a:ea typeface="MS Mincho" panose="02020609040205080304" pitchFamily="49" charset="-128"/>
              </a:rPr>
              <a:t>nghiệm</a:t>
            </a:r>
            <a:r>
              <a:rPr lang="en-US" sz="4000" dirty="0" smtClean="0">
                <a:solidFill>
                  <a:prstClr val="black"/>
                </a:solidFill>
                <a:ea typeface="MS Mincho" panose="02020609040205080304" pitchFamily="49" charset="-128"/>
              </a:rPr>
              <a:t> </a:t>
            </a:r>
            <a:r>
              <a:rPr lang="en-US" sz="4000" dirty="0" err="1" smtClean="0">
                <a:solidFill>
                  <a:prstClr val="black"/>
                </a:solidFill>
                <a:ea typeface="MS Mincho" panose="02020609040205080304" pitchFamily="49" charset="-128"/>
              </a:rPr>
              <a:t>tuyệt</a:t>
            </a:r>
            <a:r>
              <a:rPr lang="en-US" sz="4000" dirty="0" smtClean="0">
                <a:solidFill>
                  <a:prstClr val="black"/>
                </a:solidFill>
                <a:ea typeface="MS Mincho" panose="02020609040205080304" pitchFamily="49" charset="-128"/>
              </a:rPr>
              <a:t> </a:t>
            </a:r>
            <a:r>
              <a:rPr lang="en-US" sz="4000" dirty="0" err="1" smtClean="0">
                <a:solidFill>
                  <a:prstClr val="black"/>
                </a:solidFill>
                <a:ea typeface="MS Mincho" panose="02020609040205080304" pitchFamily="49" charset="-128"/>
              </a:rPr>
              <a:t>vời</a:t>
            </a:r>
            <a:r>
              <a:rPr lang="en-US" sz="4000" dirty="0" smtClean="0">
                <a:solidFill>
                  <a:prstClr val="black"/>
                </a:solidFill>
                <a:ea typeface="MS Mincho" panose="02020609040205080304" pitchFamily="49" charset="-128"/>
              </a:rPr>
              <a:t>.</a:t>
            </a:r>
            <a:endParaRPr lang="en-US" sz="4000" b="1" dirty="0">
              <a:solidFill>
                <a:prstClr val="black"/>
              </a:solidFill>
              <a:cs typeface="Times New Roman" panose="02020603050405020304" pitchFamily="18" charset="0"/>
            </a:endParaRPr>
          </a:p>
          <a:p>
            <a:endParaRPr lang="en-US" sz="3600" b="1" dirty="0" smtClean="0">
              <a:solidFill>
                <a:prstClr val="black"/>
              </a:solidFill>
            </a:endParaRPr>
          </a:p>
        </p:txBody>
      </p:sp>
    </p:spTree>
    <p:extLst>
      <p:ext uri="{BB962C8B-B14F-4D97-AF65-F5344CB8AC3E}">
        <p14:creationId xmlns:p14="http://schemas.microsoft.com/office/powerpoint/2010/main" val="16981119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38100"/>
            <a:ext cx="17484633" cy="9879628"/>
          </a:xfrm>
          <a:prstGeom prst="rect">
            <a:avLst/>
          </a:prstGeom>
        </p:spPr>
        <p:txBody>
          <a:bodyPr wrap="square">
            <a:spAutoFit/>
          </a:bodyPr>
          <a:lstStyle/>
          <a:p>
            <a:endParaRPr lang="en-US" sz="3600" dirty="0" smtClean="0">
              <a:solidFill>
                <a:prstClr val="black"/>
              </a:solidFill>
            </a:endParaRPr>
          </a:p>
          <a:p>
            <a:r>
              <a:rPr lang="en-US" sz="4000" b="1" dirty="0" smtClean="0">
                <a:solidFill>
                  <a:prstClr val="black"/>
                </a:solidFill>
                <a:cs typeface="Times New Roman" panose="02020603050405020304" pitchFamily="18" charset="0"/>
              </a:rPr>
              <a:t>b2. </a:t>
            </a:r>
            <a:r>
              <a:rPr lang="en-US" sz="4000" b="1" dirty="0" err="1" smtClean="0">
                <a:solidFill>
                  <a:prstClr val="black"/>
                </a:solidFill>
                <a:cs typeface="Times New Roman" panose="02020603050405020304" pitchFamily="18" charset="0"/>
              </a:rPr>
              <a:t>Những</a:t>
            </a:r>
            <a:r>
              <a:rPr lang="en-US" sz="4000" b="1" dirty="0" smtClean="0">
                <a:solidFill>
                  <a:prstClr val="black"/>
                </a:solidFill>
                <a:cs typeface="Times New Roman" panose="02020603050405020304" pitchFamily="18" charset="0"/>
              </a:rPr>
              <a:t> </a:t>
            </a:r>
            <a:r>
              <a:rPr lang="en-US" sz="4000" b="1" dirty="0" err="1">
                <a:solidFill>
                  <a:prstClr val="black"/>
                </a:solidFill>
                <a:cs typeface="Times New Roman" panose="02020603050405020304" pitchFamily="18" charset="0"/>
              </a:rPr>
              <a:t>c</a:t>
            </a:r>
            <a:r>
              <a:rPr lang="en-US" sz="4000" b="1" dirty="0" err="1" smtClean="0">
                <a:solidFill>
                  <a:prstClr val="black"/>
                </a:solidFill>
                <a:cs typeface="Times New Roman" panose="02020603050405020304" pitchFamily="18" charset="0"/>
              </a:rPr>
              <a:t>âu</a:t>
            </a:r>
            <a:r>
              <a:rPr lang="en-US" sz="4000" b="1" dirty="0" smtClean="0">
                <a:solidFill>
                  <a:prstClr val="black"/>
                </a:solidFill>
                <a:cs typeface="Times New Roman" panose="02020603050405020304" pitchFamily="18" charset="0"/>
              </a:rPr>
              <a:t> </a:t>
            </a:r>
            <a:r>
              <a:rPr lang="en-US" sz="4000" b="1" dirty="0" err="1" smtClean="0">
                <a:solidFill>
                  <a:prstClr val="black"/>
                </a:solidFill>
                <a:cs typeface="Times New Roman" panose="02020603050405020304" pitchFamily="18" charset="0"/>
              </a:rPr>
              <a:t>nêu</a:t>
            </a:r>
            <a:r>
              <a:rPr lang="en-US" sz="4000" b="1" dirty="0" smtClean="0">
                <a:solidFill>
                  <a:prstClr val="black"/>
                </a:solidFill>
                <a:cs typeface="Times New Roman" panose="02020603050405020304" pitchFamily="18" charset="0"/>
              </a:rPr>
              <a:t> </a:t>
            </a:r>
            <a:r>
              <a:rPr lang="en-US" sz="4000" b="1" dirty="0" err="1" smtClean="0">
                <a:solidFill>
                  <a:prstClr val="black"/>
                </a:solidFill>
                <a:cs typeface="Times New Roman" panose="02020603050405020304" pitchFamily="18" charset="0"/>
              </a:rPr>
              <a:t>chủ</a:t>
            </a:r>
            <a:r>
              <a:rPr lang="en-US" sz="4000" b="1" dirty="0" smtClean="0">
                <a:solidFill>
                  <a:prstClr val="black"/>
                </a:solidFill>
                <a:cs typeface="Times New Roman" panose="02020603050405020304" pitchFamily="18" charset="0"/>
              </a:rPr>
              <a:t> </a:t>
            </a:r>
            <a:r>
              <a:rPr lang="en-US" sz="4000" b="1" dirty="0" err="1" smtClean="0">
                <a:solidFill>
                  <a:prstClr val="black"/>
                </a:solidFill>
                <a:cs typeface="Times New Roman" panose="02020603050405020304" pitchFamily="18" charset="0"/>
              </a:rPr>
              <a:t>đề</a:t>
            </a:r>
            <a:r>
              <a:rPr lang="en-US" sz="4000" b="1" dirty="0" smtClean="0">
                <a:solidFill>
                  <a:prstClr val="black"/>
                </a:solidFill>
                <a:cs typeface="Times New Roman" panose="02020603050405020304" pitchFamily="18" charset="0"/>
              </a:rPr>
              <a:t> của </a:t>
            </a:r>
            <a:r>
              <a:rPr lang="en-US" sz="4000" b="1" dirty="0" err="1" smtClean="0">
                <a:solidFill>
                  <a:prstClr val="black"/>
                </a:solidFill>
                <a:cs typeface="Times New Roman" panose="02020603050405020304" pitchFamily="18" charset="0"/>
              </a:rPr>
              <a:t>tác</a:t>
            </a:r>
            <a:r>
              <a:rPr lang="en-US" sz="4000" b="1" dirty="0" smtClean="0">
                <a:solidFill>
                  <a:prstClr val="black"/>
                </a:solidFill>
                <a:cs typeface="Times New Roman" panose="02020603050405020304" pitchFamily="18" charset="0"/>
              </a:rPr>
              <a:t> </a:t>
            </a:r>
            <a:r>
              <a:rPr lang="en-US" sz="4000" b="1" dirty="0" err="1" smtClean="0">
                <a:solidFill>
                  <a:prstClr val="black"/>
                </a:solidFill>
                <a:cs typeface="Times New Roman" panose="02020603050405020304" pitchFamily="18" charset="0"/>
              </a:rPr>
              <a:t>phẩm</a:t>
            </a:r>
            <a:r>
              <a:rPr lang="en-US" sz="4000" b="1" dirty="0" smtClean="0">
                <a:solidFill>
                  <a:prstClr val="black"/>
                </a:solidFill>
                <a:cs typeface="Times New Roman" panose="02020603050405020304" pitchFamily="18" charset="0"/>
              </a:rPr>
              <a:t> </a:t>
            </a:r>
            <a:r>
              <a:rPr lang="en-US" sz="4000" b="1" dirty="0" err="1" smtClean="0">
                <a:solidFill>
                  <a:prstClr val="black"/>
                </a:solidFill>
                <a:cs typeface="Times New Roman" panose="02020603050405020304" pitchFamily="18" charset="0"/>
              </a:rPr>
              <a:t>và</a:t>
            </a:r>
            <a:r>
              <a:rPr lang="en-US" sz="4000" b="1" dirty="0" smtClean="0">
                <a:solidFill>
                  <a:prstClr val="black"/>
                </a:solidFill>
                <a:cs typeface="Times New Roman" panose="02020603050405020304" pitchFamily="18" charset="0"/>
              </a:rPr>
              <a:t> </a:t>
            </a:r>
            <a:r>
              <a:rPr lang="en-US" sz="4000" b="1" dirty="0" err="1" smtClean="0">
                <a:solidFill>
                  <a:prstClr val="black"/>
                </a:solidFill>
                <a:cs typeface="Times New Roman" panose="02020603050405020304" pitchFamily="18" charset="0"/>
              </a:rPr>
              <a:t>những</a:t>
            </a:r>
            <a:r>
              <a:rPr lang="en-US" sz="4000" b="1" dirty="0" smtClean="0">
                <a:solidFill>
                  <a:prstClr val="black"/>
                </a:solidFill>
                <a:cs typeface="Times New Roman" panose="02020603050405020304" pitchFamily="18" charset="0"/>
              </a:rPr>
              <a:t> </a:t>
            </a:r>
            <a:r>
              <a:rPr lang="en-US" sz="4000" b="1" dirty="0" err="1" smtClean="0">
                <a:solidFill>
                  <a:prstClr val="black"/>
                </a:solidFill>
                <a:cs typeface="Times New Roman" panose="02020603050405020304" pitchFamily="18" charset="0"/>
              </a:rPr>
              <a:t>bằng</a:t>
            </a:r>
            <a:r>
              <a:rPr lang="en-US" sz="4000" b="1" dirty="0" smtClean="0">
                <a:solidFill>
                  <a:prstClr val="black"/>
                </a:solidFill>
                <a:cs typeface="Times New Roman" panose="02020603050405020304" pitchFamily="18" charset="0"/>
              </a:rPr>
              <a:t> </a:t>
            </a:r>
            <a:r>
              <a:rPr lang="en-US" sz="4000" b="1" dirty="0" err="1" smtClean="0">
                <a:solidFill>
                  <a:prstClr val="black"/>
                </a:solidFill>
                <a:cs typeface="Times New Roman" panose="02020603050405020304" pitchFamily="18" charset="0"/>
              </a:rPr>
              <a:t>chứng</a:t>
            </a:r>
            <a:r>
              <a:rPr lang="en-US" sz="4000" b="1" dirty="0" smtClean="0">
                <a:solidFill>
                  <a:prstClr val="black"/>
                </a:solidFill>
                <a:cs typeface="Times New Roman" panose="02020603050405020304" pitchFamily="18" charset="0"/>
              </a:rPr>
              <a:t> </a:t>
            </a:r>
            <a:r>
              <a:rPr lang="en-US" sz="4000" b="1" dirty="0" err="1" smtClean="0">
                <a:solidFill>
                  <a:prstClr val="black"/>
                </a:solidFill>
                <a:cs typeface="Times New Roman" panose="02020603050405020304" pitchFamily="18" charset="0"/>
              </a:rPr>
              <a:t>làm</a:t>
            </a:r>
            <a:r>
              <a:rPr lang="en-US" sz="4000" b="1" dirty="0" smtClean="0">
                <a:solidFill>
                  <a:prstClr val="black"/>
                </a:solidFill>
                <a:cs typeface="Times New Roman" panose="02020603050405020304" pitchFamily="18" charset="0"/>
              </a:rPr>
              <a:t> </a:t>
            </a:r>
            <a:r>
              <a:rPr lang="en-US" sz="4000" b="1" dirty="0" err="1" smtClean="0">
                <a:solidFill>
                  <a:prstClr val="black"/>
                </a:solidFill>
                <a:cs typeface="Times New Roman" panose="02020603050405020304" pitchFamily="18" charset="0"/>
              </a:rPr>
              <a:t>sáng</a:t>
            </a:r>
            <a:r>
              <a:rPr lang="en-US" sz="4000" b="1" dirty="0" smtClean="0">
                <a:solidFill>
                  <a:prstClr val="black"/>
                </a:solidFill>
                <a:cs typeface="Times New Roman" panose="02020603050405020304" pitchFamily="18" charset="0"/>
              </a:rPr>
              <a:t> </a:t>
            </a:r>
            <a:r>
              <a:rPr lang="en-US" sz="4000" b="1" dirty="0" err="1" smtClean="0">
                <a:solidFill>
                  <a:prstClr val="black"/>
                </a:solidFill>
                <a:cs typeface="Times New Roman" panose="02020603050405020304" pitchFamily="18" charset="0"/>
              </a:rPr>
              <a:t>rõ</a:t>
            </a:r>
            <a:r>
              <a:rPr lang="en-US" sz="4000" b="1" dirty="0" smtClean="0">
                <a:solidFill>
                  <a:prstClr val="black"/>
                </a:solidFill>
                <a:cs typeface="Times New Roman" panose="02020603050405020304" pitchFamily="18" charset="0"/>
              </a:rPr>
              <a:t> </a:t>
            </a:r>
            <a:r>
              <a:rPr lang="en-US" sz="4000" b="1" dirty="0" err="1" smtClean="0">
                <a:solidFill>
                  <a:prstClr val="black"/>
                </a:solidFill>
                <a:cs typeface="Times New Roman" panose="02020603050405020304" pitchFamily="18" charset="0"/>
              </a:rPr>
              <a:t>chủ</a:t>
            </a:r>
            <a:r>
              <a:rPr lang="en-US" sz="4000" b="1" dirty="0" smtClean="0">
                <a:solidFill>
                  <a:prstClr val="black"/>
                </a:solidFill>
                <a:cs typeface="Times New Roman" panose="02020603050405020304" pitchFamily="18" charset="0"/>
              </a:rPr>
              <a:t> </a:t>
            </a:r>
            <a:r>
              <a:rPr lang="en-US" sz="4000" b="1" dirty="0" err="1" smtClean="0">
                <a:solidFill>
                  <a:prstClr val="black"/>
                </a:solidFill>
                <a:cs typeface="Times New Roman" panose="02020603050405020304" pitchFamily="18" charset="0"/>
              </a:rPr>
              <a:t>đề</a:t>
            </a:r>
            <a:r>
              <a:rPr lang="en-US" sz="4000" b="1" dirty="0" smtClean="0">
                <a:solidFill>
                  <a:prstClr val="black"/>
                </a:solidFill>
                <a:cs typeface="Times New Roman" panose="02020603050405020304" pitchFamily="18" charset="0"/>
              </a:rPr>
              <a:t>:</a:t>
            </a:r>
          </a:p>
          <a:p>
            <a:r>
              <a:rPr lang="en-US" sz="4000" dirty="0" smtClean="0">
                <a:solidFill>
                  <a:prstClr val="black"/>
                </a:solidFill>
                <a:cs typeface="Times New Roman" panose="02020603050405020304" pitchFamily="18" charset="0"/>
              </a:rPr>
              <a:t>-</a:t>
            </a:r>
            <a:r>
              <a:rPr lang="en-US" sz="4000" b="1" dirty="0" smtClean="0">
                <a:solidFill>
                  <a:prstClr val="black"/>
                </a:solidFill>
                <a:cs typeface="Times New Roman" panose="02020603050405020304" pitchFamily="18" charset="0"/>
              </a:rPr>
              <a:t> </a:t>
            </a:r>
            <a:r>
              <a:rPr lang="en-US" sz="4000" dirty="0" err="1" smtClean="0">
                <a:solidFill>
                  <a:srgbClr val="FF0000"/>
                </a:solidFill>
                <a:cs typeface="Times New Roman" panose="02020603050405020304" pitchFamily="18" charset="0"/>
              </a:rPr>
              <a:t>Đó</a:t>
            </a:r>
            <a:r>
              <a:rPr lang="en-US" sz="4000" dirty="0" smtClean="0">
                <a:solidFill>
                  <a:srgbClr val="FF0000"/>
                </a:solidFill>
                <a:cs typeface="Times New Roman" panose="02020603050405020304" pitchFamily="18" charset="0"/>
              </a:rPr>
              <a:t> </a:t>
            </a:r>
            <a:r>
              <a:rPr lang="en-US" sz="4000" dirty="0" err="1" smtClean="0">
                <a:solidFill>
                  <a:srgbClr val="FF0000"/>
                </a:solidFill>
                <a:cs typeface="Times New Roman" panose="02020603050405020304" pitchFamily="18" charset="0"/>
              </a:rPr>
              <a:t>chính</a:t>
            </a:r>
            <a:r>
              <a:rPr lang="en-US" sz="4000" dirty="0" smtClean="0">
                <a:solidFill>
                  <a:srgbClr val="FF0000"/>
                </a:solidFill>
                <a:cs typeface="Times New Roman" panose="02020603050405020304" pitchFamily="18" charset="0"/>
              </a:rPr>
              <a:t> </a:t>
            </a:r>
            <a:r>
              <a:rPr lang="en-US" sz="4000" dirty="0" err="1" smtClean="0">
                <a:solidFill>
                  <a:srgbClr val="FF0000"/>
                </a:solidFill>
                <a:cs typeface="Times New Roman" panose="02020603050405020304" pitchFamily="18" charset="0"/>
              </a:rPr>
              <a:t>là</a:t>
            </a:r>
            <a:r>
              <a:rPr lang="en-US" sz="4000" dirty="0" smtClean="0">
                <a:solidFill>
                  <a:srgbClr val="FF0000"/>
                </a:solidFill>
                <a:cs typeface="Times New Roman" panose="02020603050405020304" pitchFamily="18" charset="0"/>
              </a:rPr>
              <a:t> </a:t>
            </a:r>
            <a:r>
              <a:rPr lang="en-US" sz="4000" dirty="0" err="1" smtClean="0">
                <a:solidFill>
                  <a:srgbClr val="FF0000"/>
                </a:solidFill>
                <a:cs typeface="Times New Roman" panose="02020603050405020304" pitchFamily="18" charset="0"/>
              </a:rPr>
              <a:t>thái</a:t>
            </a:r>
            <a:r>
              <a:rPr lang="en-US" sz="4000" dirty="0" smtClean="0">
                <a:solidFill>
                  <a:srgbClr val="FF0000"/>
                </a:solidFill>
                <a:cs typeface="Times New Roman" panose="02020603050405020304" pitchFamily="18" charset="0"/>
              </a:rPr>
              <a:t> </a:t>
            </a:r>
            <a:r>
              <a:rPr lang="en-US" sz="4000" dirty="0" err="1" smtClean="0">
                <a:solidFill>
                  <a:srgbClr val="FF0000"/>
                </a:solidFill>
                <a:cs typeface="Times New Roman" panose="02020603050405020304" pitchFamily="18" charset="0"/>
              </a:rPr>
              <a:t>độ</a:t>
            </a:r>
            <a:r>
              <a:rPr lang="en-US" sz="4000" dirty="0" smtClean="0">
                <a:solidFill>
                  <a:srgbClr val="FF0000"/>
                </a:solidFill>
                <a:cs typeface="Times New Roman" panose="02020603050405020304" pitchFamily="18" charset="0"/>
              </a:rPr>
              <a:t> </a:t>
            </a:r>
            <a:r>
              <a:rPr lang="en-US" sz="4000" dirty="0" err="1" smtClean="0">
                <a:solidFill>
                  <a:srgbClr val="FF0000"/>
                </a:solidFill>
                <a:cs typeface="Times New Roman" panose="02020603050405020304" pitchFamily="18" charset="0"/>
              </a:rPr>
              <a:t>yêu</a:t>
            </a:r>
            <a:r>
              <a:rPr lang="en-US" sz="4000" dirty="0" smtClean="0">
                <a:solidFill>
                  <a:srgbClr val="FF0000"/>
                </a:solidFill>
                <a:cs typeface="Times New Roman" panose="02020603050405020304" pitchFamily="18" charset="0"/>
              </a:rPr>
              <a:t> </a:t>
            </a:r>
            <a:r>
              <a:rPr lang="en-US" sz="4000" dirty="0" err="1" smtClean="0">
                <a:solidFill>
                  <a:srgbClr val="FF0000"/>
                </a:solidFill>
                <a:cs typeface="Times New Roman" panose="02020603050405020304" pitchFamily="18" charset="0"/>
              </a:rPr>
              <a:t>quý</a:t>
            </a:r>
            <a:r>
              <a:rPr lang="en-US" sz="4000" dirty="0" smtClean="0">
                <a:solidFill>
                  <a:srgbClr val="FF0000"/>
                </a:solidFill>
                <a:cs typeface="Times New Roman" panose="02020603050405020304" pitchFamily="18" charset="0"/>
              </a:rPr>
              <a:t>, </a:t>
            </a:r>
            <a:r>
              <a:rPr lang="en-US" sz="4000" dirty="0" err="1" smtClean="0">
                <a:solidFill>
                  <a:srgbClr val="FF0000"/>
                </a:solidFill>
                <a:cs typeface="Times New Roman" panose="02020603050405020304" pitchFamily="18" charset="0"/>
              </a:rPr>
              <a:t>trân</a:t>
            </a:r>
            <a:r>
              <a:rPr lang="en-US" sz="4000" dirty="0" smtClean="0">
                <a:solidFill>
                  <a:srgbClr val="FF0000"/>
                </a:solidFill>
                <a:cs typeface="Times New Roman" panose="02020603050405020304" pitchFamily="18" charset="0"/>
              </a:rPr>
              <a:t> </a:t>
            </a:r>
            <a:r>
              <a:rPr lang="en-US" sz="4000" dirty="0" err="1" smtClean="0">
                <a:solidFill>
                  <a:srgbClr val="FF0000"/>
                </a:solidFill>
                <a:cs typeface="Times New Roman" panose="02020603050405020304" pitchFamily="18" charset="0"/>
              </a:rPr>
              <a:t>trọng</a:t>
            </a:r>
            <a:r>
              <a:rPr lang="en-US" sz="4000" dirty="0" smtClean="0">
                <a:solidFill>
                  <a:srgbClr val="FF0000"/>
                </a:solidFill>
                <a:cs typeface="Times New Roman" panose="02020603050405020304" pitchFamily="18" charset="0"/>
              </a:rPr>
              <a:t> </a:t>
            </a:r>
            <a:r>
              <a:rPr lang="en-US" sz="4000" dirty="0" err="1" smtClean="0">
                <a:solidFill>
                  <a:srgbClr val="FF0000"/>
                </a:solidFill>
                <a:cs typeface="Times New Roman" panose="02020603050405020304" pitchFamily="18" charset="0"/>
              </a:rPr>
              <a:t>và</a:t>
            </a:r>
            <a:r>
              <a:rPr lang="en-US" sz="4000" dirty="0" smtClean="0">
                <a:solidFill>
                  <a:srgbClr val="FF0000"/>
                </a:solidFill>
                <a:cs typeface="Times New Roman" panose="02020603050405020304" pitchFamily="18" charset="0"/>
              </a:rPr>
              <a:t> </a:t>
            </a:r>
            <a:r>
              <a:rPr lang="en-US" sz="4000" dirty="0" err="1" smtClean="0">
                <a:solidFill>
                  <a:srgbClr val="FF0000"/>
                </a:solidFill>
                <a:cs typeface="Times New Roman" panose="02020603050405020304" pitchFamily="18" charset="0"/>
              </a:rPr>
              <a:t>biết</a:t>
            </a:r>
            <a:r>
              <a:rPr lang="en-US" sz="4000" dirty="0" smtClean="0">
                <a:solidFill>
                  <a:srgbClr val="FF0000"/>
                </a:solidFill>
                <a:cs typeface="Times New Roman" panose="02020603050405020304" pitchFamily="18" charset="0"/>
              </a:rPr>
              <a:t> </a:t>
            </a:r>
            <a:r>
              <a:rPr lang="en-US" sz="4000" dirty="0" err="1" smtClean="0">
                <a:solidFill>
                  <a:srgbClr val="FF0000"/>
                </a:solidFill>
                <a:cs typeface="Times New Roman" panose="02020603050405020304" pitchFamily="18" charset="0"/>
              </a:rPr>
              <a:t>ơn</a:t>
            </a:r>
            <a:r>
              <a:rPr lang="en-US" sz="4000" dirty="0" smtClean="0">
                <a:solidFill>
                  <a:srgbClr val="FF0000"/>
                </a:solidFill>
                <a:cs typeface="Times New Roman" panose="02020603050405020304" pitchFamily="18" charset="0"/>
              </a:rPr>
              <a:t> </a:t>
            </a:r>
            <a:r>
              <a:rPr lang="en-US" sz="4000" dirty="0" err="1" smtClean="0">
                <a:solidFill>
                  <a:srgbClr val="FF0000"/>
                </a:solidFill>
                <a:cs typeface="Times New Roman" panose="02020603050405020304" pitchFamily="18" charset="0"/>
              </a:rPr>
              <a:t>thiên</a:t>
            </a:r>
            <a:r>
              <a:rPr lang="en-US" sz="4000" dirty="0" smtClean="0">
                <a:solidFill>
                  <a:srgbClr val="FF0000"/>
                </a:solidFill>
                <a:cs typeface="Times New Roman" panose="02020603050405020304" pitchFamily="18" charset="0"/>
              </a:rPr>
              <a:t> </a:t>
            </a:r>
            <a:r>
              <a:rPr lang="en-US" sz="4000" dirty="0" err="1" smtClean="0">
                <a:solidFill>
                  <a:srgbClr val="FF0000"/>
                </a:solidFill>
                <a:cs typeface="Times New Roman" panose="02020603050405020304" pitchFamily="18" charset="0"/>
              </a:rPr>
              <a:t>nhiên</a:t>
            </a:r>
            <a:r>
              <a:rPr lang="en-US" sz="4000" dirty="0" smtClean="0">
                <a:solidFill>
                  <a:srgbClr val="FF0000"/>
                </a:solidFill>
                <a:cs typeface="Times New Roman" panose="02020603050405020304" pitchFamily="18" charset="0"/>
              </a:rPr>
              <a:t>. </a:t>
            </a:r>
            <a:r>
              <a:rPr lang="en-US" sz="4000" dirty="0" err="1" smtClean="0">
                <a:solidFill>
                  <a:srgbClr val="FF0000"/>
                </a:solidFill>
                <a:cs typeface="Times New Roman" panose="02020603050405020304" pitchFamily="18" charset="0"/>
              </a:rPr>
              <a:t>Dường</a:t>
            </a:r>
            <a:r>
              <a:rPr lang="en-US" sz="4000" dirty="0" smtClean="0">
                <a:solidFill>
                  <a:srgbClr val="FF0000"/>
                </a:solidFill>
                <a:cs typeface="Times New Roman" panose="02020603050405020304" pitchFamily="18" charset="0"/>
              </a:rPr>
              <a:t> </a:t>
            </a:r>
            <a:r>
              <a:rPr lang="en-US" sz="4000" dirty="0" err="1" smtClean="0">
                <a:solidFill>
                  <a:srgbClr val="FF0000"/>
                </a:solidFill>
                <a:cs typeface="Times New Roman" panose="02020603050405020304" pitchFamily="18" charset="0"/>
              </a:rPr>
              <a:t>như</a:t>
            </a:r>
            <a:r>
              <a:rPr lang="en-US" sz="4000" dirty="0" smtClean="0">
                <a:solidFill>
                  <a:srgbClr val="FF0000"/>
                </a:solidFill>
                <a:cs typeface="Times New Roman" panose="02020603050405020304" pitchFamily="18" charset="0"/>
              </a:rPr>
              <a:t> </a:t>
            </a:r>
            <a:r>
              <a:rPr lang="en-US" sz="4000" dirty="0" err="1" smtClean="0">
                <a:solidFill>
                  <a:srgbClr val="FF0000"/>
                </a:solidFill>
                <a:cs typeface="Times New Roman" panose="02020603050405020304" pitchFamily="18" charset="0"/>
              </a:rPr>
              <a:t>nhà</a:t>
            </a:r>
            <a:r>
              <a:rPr lang="en-US" sz="4000" dirty="0" smtClean="0">
                <a:solidFill>
                  <a:srgbClr val="FF0000"/>
                </a:solidFill>
                <a:cs typeface="Times New Roman" panose="02020603050405020304" pitchFamily="18" charset="0"/>
              </a:rPr>
              <a:t> </a:t>
            </a:r>
            <a:r>
              <a:rPr lang="en-US" sz="4000" dirty="0" err="1" smtClean="0">
                <a:solidFill>
                  <a:srgbClr val="FF0000"/>
                </a:solidFill>
                <a:cs typeface="Times New Roman" panose="02020603050405020304" pitchFamily="18" charset="0"/>
              </a:rPr>
              <a:t>văn</a:t>
            </a:r>
            <a:r>
              <a:rPr lang="en-US" sz="4000" dirty="0" smtClean="0">
                <a:solidFill>
                  <a:srgbClr val="FF0000"/>
                </a:solidFill>
                <a:cs typeface="Times New Roman" panose="02020603050405020304" pitchFamily="18" charset="0"/>
              </a:rPr>
              <a:t> </a:t>
            </a:r>
            <a:r>
              <a:rPr lang="en-US" sz="4000" dirty="0" err="1" smtClean="0">
                <a:solidFill>
                  <a:srgbClr val="FF0000"/>
                </a:solidFill>
                <a:cs typeface="Times New Roman" panose="02020603050405020304" pitchFamily="18" charset="0"/>
              </a:rPr>
              <a:t>muốn</a:t>
            </a:r>
            <a:r>
              <a:rPr lang="en-US" sz="4000" dirty="0" smtClean="0">
                <a:solidFill>
                  <a:srgbClr val="FF0000"/>
                </a:solidFill>
                <a:cs typeface="Times New Roman" panose="02020603050405020304" pitchFamily="18" charset="0"/>
              </a:rPr>
              <a:t> </a:t>
            </a:r>
            <a:r>
              <a:rPr lang="en-US" sz="4000" dirty="0" err="1" smtClean="0">
                <a:solidFill>
                  <a:srgbClr val="FF0000"/>
                </a:solidFill>
                <a:cs typeface="Times New Roman" panose="02020603050405020304" pitchFamily="18" charset="0"/>
              </a:rPr>
              <a:t>gửi</a:t>
            </a:r>
            <a:r>
              <a:rPr lang="en-US" sz="4000" dirty="0" smtClean="0">
                <a:solidFill>
                  <a:srgbClr val="FF0000"/>
                </a:solidFill>
                <a:cs typeface="Times New Roman" panose="02020603050405020304" pitchFamily="18" charset="0"/>
              </a:rPr>
              <a:t> </a:t>
            </a:r>
            <a:r>
              <a:rPr lang="en-US" sz="4000" dirty="0" err="1" smtClean="0">
                <a:solidFill>
                  <a:srgbClr val="FF0000"/>
                </a:solidFill>
                <a:cs typeface="Times New Roman" panose="02020603050405020304" pitchFamily="18" charset="0"/>
              </a:rPr>
              <a:t>đến</a:t>
            </a:r>
            <a:r>
              <a:rPr lang="en-US" sz="4000" dirty="0" smtClean="0">
                <a:solidFill>
                  <a:srgbClr val="FF0000"/>
                </a:solidFill>
                <a:cs typeface="Times New Roman" panose="02020603050405020304" pitchFamily="18" charset="0"/>
              </a:rPr>
              <a:t> </a:t>
            </a:r>
            <a:r>
              <a:rPr lang="en-US" sz="4000" dirty="0" err="1" smtClean="0">
                <a:solidFill>
                  <a:srgbClr val="FF0000"/>
                </a:solidFill>
                <a:cs typeface="Times New Roman" panose="02020603050405020304" pitchFamily="18" charset="0"/>
              </a:rPr>
              <a:t>người</a:t>
            </a:r>
            <a:r>
              <a:rPr lang="en-US" sz="4000" dirty="0" smtClean="0">
                <a:solidFill>
                  <a:srgbClr val="FF0000"/>
                </a:solidFill>
                <a:cs typeface="Times New Roman" panose="02020603050405020304" pitchFamily="18" charset="0"/>
              </a:rPr>
              <a:t> </a:t>
            </a:r>
            <a:r>
              <a:rPr lang="en-US" sz="4000" dirty="0" err="1" smtClean="0">
                <a:solidFill>
                  <a:srgbClr val="FF0000"/>
                </a:solidFill>
                <a:cs typeface="Times New Roman" panose="02020603050405020304" pitchFamily="18" charset="0"/>
              </a:rPr>
              <a:t>đọc</a:t>
            </a:r>
            <a:r>
              <a:rPr lang="en-US" sz="4000" dirty="0" smtClean="0">
                <a:solidFill>
                  <a:srgbClr val="FF0000"/>
                </a:solidFill>
                <a:cs typeface="Times New Roman" panose="02020603050405020304" pitchFamily="18" charset="0"/>
              </a:rPr>
              <a:t> </a:t>
            </a:r>
            <a:r>
              <a:rPr lang="en-US" sz="4000" dirty="0" err="1" smtClean="0">
                <a:solidFill>
                  <a:srgbClr val="FF0000"/>
                </a:solidFill>
                <a:cs typeface="Times New Roman" panose="02020603050405020304" pitchFamily="18" charset="0"/>
              </a:rPr>
              <a:t>một</a:t>
            </a:r>
            <a:r>
              <a:rPr lang="en-US" sz="4000" dirty="0" smtClean="0">
                <a:solidFill>
                  <a:srgbClr val="FF0000"/>
                </a:solidFill>
                <a:cs typeface="Times New Roman" panose="02020603050405020304" pitchFamily="18" charset="0"/>
              </a:rPr>
              <a:t> </a:t>
            </a:r>
            <a:r>
              <a:rPr lang="en-US" sz="4000" dirty="0" err="1" smtClean="0">
                <a:solidFill>
                  <a:srgbClr val="FF0000"/>
                </a:solidFill>
                <a:cs typeface="Times New Roman" panose="02020603050405020304" pitchFamily="18" charset="0"/>
              </a:rPr>
              <a:t>thông</a:t>
            </a:r>
            <a:r>
              <a:rPr lang="en-US" sz="4000" dirty="0" smtClean="0">
                <a:solidFill>
                  <a:srgbClr val="FF0000"/>
                </a:solidFill>
                <a:cs typeface="Times New Roman" panose="02020603050405020304" pitchFamily="18" charset="0"/>
              </a:rPr>
              <a:t> </a:t>
            </a:r>
            <a:r>
              <a:rPr lang="en-US" sz="4000" dirty="0" err="1" smtClean="0">
                <a:solidFill>
                  <a:srgbClr val="FF0000"/>
                </a:solidFill>
                <a:cs typeface="Times New Roman" panose="02020603050405020304" pitchFamily="18" charset="0"/>
              </a:rPr>
              <a:t>điệp</a:t>
            </a:r>
            <a:r>
              <a:rPr lang="en-US" sz="4000" dirty="0" smtClean="0">
                <a:solidFill>
                  <a:srgbClr val="FF0000"/>
                </a:solidFill>
                <a:cs typeface="Times New Roman" panose="02020603050405020304" pitchFamily="18" charset="0"/>
              </a:rPr>
              <a:t>: </a:t>
            </a:r>
            <a:r>
              <a:rPr lang="en-US" sz="4000" dirty="0" err="1" smtClean="0">
                <a:solidFill>
                  <a:srgbClr val="FF0000"/>
                </a:solidFill>
                <a:cs typeface="Times New Roman" panose="02020603050405020304" pitchFamily="18" charset="0"/>
              </a:rPr>
              <a:t>hãy</a:t>
            </a:r>
            <a:r>
              <a:rPr lang="en-US" sz="4000" dirty="0" smtClean="0">
                <a:solidFill>
                  <a:srgbClr val="FF0000"/>
                </a:solidFill>
                <a:cs typeface="Times New Roman" panose="02020603050405020304" pitchFamily="18" charset="0"/>
              </a:rPr>
              <a:t> </a:t>
            </a:r>
            <a:r>
              <a:rPr lang="en-US" sz="4000" dirty="0" err="1" smtClean="0">
                <a:solidFill>
                  <a:srgbClr val="FF0000"/>
                </a:solidFill>
                <a:cs typeface="Times New Roman" panose="02020603050405020304" pitchFamily="18" charset="0"/>
              </a:rPr>
              <a:t>mở</a:t>
            </a:r>
            <a:r>
              <a:rPr lang="en-US" sz="4000" dirty="0" smtClean="0">
                <a:solidFill>
                  <a:srgbClr val="FF0000"/>
                </a:solidFill>
                <a:cs typeface="Times New Roman" panose="02020603050405020304" pitchFamily="18" charset="0"/>
              </a:rPr>
              <a:t> </a:t>
            </a:r>
            <a:r>
              <a:rPr lang="en-US" sz="4000" dirty="0" err="1" smtClean="0">
                <a:solidFill>
                  <a:srgbClr val="FF0000"/>
                </a:solidFill>
                <a:cs typeface="Times New Roman" panose="02020603050405020304" pitchFamily="18" charset="0"/>
              </a:rPr>
              <a:t>rộng</a:t>
            </a:r>
            <a:r>
              <a:rPr lang="en-US" sz="4000" dirty="0" smtClean="0">
                <a:solidFill>
                  <a:srgbClr val="FF0000"/>
                </a:solidFill>
                <a:cs typeface="Times New Roman" panose="02020603050405020304" pitchFamily="18" charset="0"/>
              </a:rPr>
              <a:t> </a:t>
            </a:r>
            <a:r>
              <a:rPr lang="en-US" sz="4000" dirty="0" err="1" smtClean="0">
                <a:solidFill>
                  <a:srgbClr val="FF0000"/>
                </a:solidFill>
                <a:cs typeface="Times New Roman" panose="02020603050405020304" pitchFamily="18" charset="0"/>
              </a:rPr>
              <a:t>mọi</a:t>
            </a:r>
            <a:r>
              <a:rPr lang="en-US" sz="4000" dirty="0" smtClean="0">
                <a:solidFill>
                  <a:srgbClr val="FF0000"/>
                </a:solidFill>
                <a:cs typeface="Times New Roman" panose="02020603050405020304" pitchFamily="18" charset="0"/>
              </a:rPr>
              <a:t> </a:t>
            </a:r>
            <a:r>
              <a:rPr lang="en-US" sz="4000" dirty="0" err="1" smtClean="0">
                <a:solidFill>
                  <a:srgbClr val="FF0000"/>
                </a:solidFill>
                <a:cs typeface="Times New Roman" panose="02020603050405020304" pitchFamily="18" charset="0"/>
              </a:rPr>
              <a:t>giác</a:t>
            </a:r>
            <a:r>
              <a:rPr lang="en-US" sz="4000" dirty="0" smtClean="0">
                <a:solidFill>
                  <a:srgbClr val="FF0000"/>
                </a:solidFill>
                <a:cs typeface="Times New Roman" panose="02020603050405020304" pitchFamily="18" charset="0"/>
              </a:rPr>
              <a:t> </a:t>
            </a:r>
            <a:r>
              <a:rPr lang="en-US" sz="4000" dirty="0" err="1" smtClean="0">
                <a:solidFill>
                  <a:srgbClr val="FF0000"/>
                </a:solidFill>
                <a:cs typeface="Times New Roman" panose="02020603050405020304" pitchFamily="18" charset="0"/>
              </a:rPr>
              <a:t>quan</a:t>
            </a:r>
            <a:r>
              <a:rPr lang="en-US" sz="4000" dirty="0" smtClean="0">
                <a:solidFill>
                  <a:srgbClr val="FF0000"/>
                </a:solidFill>
                <a:cs typeface="Times New Roman" panose="02020603050405020304" pitchFamily="18" charset="0"/>
              </a:rPr>
              <a:t>, </a:t>
            </a:r>
            <a:r>
              <a:rPr lang="en-US" sz="4000" dirty="0" err="1" smtClean="0">
                <a:solidFill>
                  <a:srgbClr val="FF0000"/>
                </a:solidFill>
                <a:cs typeface="Times New Roman" panose="02020603050405020304" pitchFamily="18" charset="0"/>
              </a:rPr>
              <a:t>mở</a:t>
            </a:r>
            <a:r>
              <a:rPr lang="en-US" sz="4000" dirty="0" smtClean="0">
                <a:solidFill>
                  <a:srgbClr val="FF0000"/>
                </a:solidFill>
                <a:cs typeface="Times New Roman" panose="02020603050405020304" pitchFamily="18" charset="0"/>
              </a:rPr>
              <a:t> </a:t>
            </a:r>
            <a:r>
              <a:rPr lang="en-US" sz="4000" dirty="0" err="1" smtClean="0">
                <a:solidFill>
                  <a:srgbClr val="FF0000"/>
                </a:solidFill>
                <a:cs typeface="Times New Roman" panose="02020603050405020304" pitchFamily="18" charset="0"/>
              </a:rPr>
              <a:t>rộng</a:t>
            </a:r>
            <a:r>
              <a:rPr lang="en-US" sz="4000" dirty="0" smtClean="0">
                <a:solidFill>
                  <a:srgbClr val="FF0000"/>
                </a:solidFill>
                <a:cs typeface="Times New Roman" panose="02020603050405020304" pitchFamily="18" charset="0"/>
              </a:rPr>
              <a:t> </a:t>
            </a:r>
            <a:r>
              <a:rPr lang="en-US" sz="4000" dirty="0" err="1" smtClean="0">
                <a:solidFill>
                  <a:srgbClr val="FF0000"/>
                </a:solidFill>
                <a:cs typeface="Times New Roman" panose="02020603050405020304" pitchFamily="18" charset="0"/>
              </a:rPr>
              <a:t>tâm</a:t>
            </a:r>
            <a:r>
              <a:rPr lang="en-US" sz="4000" dirty="0" smtClean="0">
                <a:solidFill>
                  <a:srgbClr val="FF0000"/>
                </a:solidFill>
                <a:cs typeface="Times New Roman" panose="02020603050405020304" pitchFamily="18" charset="0"/>
              </a:rPr>
              <a:t> </a:t>
            </a:r>
            <a:r>
              <a:rPr lang="en-US" sz="4000" dirty="0" err="1" smtClean="0">
                <a:solidFill>
                  <a:srgbClr val="FF0000"/>
                </a:solidFill>
                <a:cs typeface="Times New Roman" panose="02020603050405020304" pitchFamily="18" charset="0"/>
              </a:rPr>
              <a:t>hồn</a:t>
            </a:r>
            <a:r>
              <a:rPr lang="en-US" sz="4000" dirty="0" smtClean="0">
                <a:solidFill>
                  <a:srgbClr val="FF0000"/>
                </a:solidFill>
                <a:cs typeface="Times New Roman" panose="02020603050405020304" pitchFamily="18" charset="0"/>
              </a:rPr>
              <a:t> </a:t>
            </a:r>
            <a:r>
              <a:rPr lang="en-US" sz="4000" dirty="0" err="1" smtClean="0">
                <a:solidFill>
                  <a:srgbClr val="FF0000"/>
                </a:solidFill>
                <a:cs typeface="Times New Roman" panose="02020603050405020304" pitchFamily="18" charset="0"/>
              </a:rPr>
              <a:t>mình</a:t>
            </a:r>
            <a:r>
              <a:rPr lang="en-US" sz="4000" dirty="0" smtClean="0">
                <a:solidFill>
                  <a:srgbClr val="FF0000"/>
                </a:solidFill>
                <a:cs typeface="Times New Roman" panose="02020603050405020304" pitchFamily="18" charset="0"/>
              </a:rPr>
              <a:t> </a:t>
            </a:r>
            <a:r>
              <a:rPr lang="en-US" sz="4000" dirty="0" err="1" smtClean="0">
                <a:solidFill>
                  <a:srgbClr val="FF0000"/>
                </a:solidFill>
                <a:cs typeface="Times New Roman" panose="02020603050405020304" pitchFamily="18" charset="0"/>
              </a:rPr>
              <a:t>để</a:t>
            </a:r>
            <a:r>
              <a:rPr lang="en-US" sz="4000" dirty="0" smtClean="0">
                <a:solidFill>
                  <a:srgbClr val="FF0000"/>
                </a:solidFill>
                <a:cs typeface="Times New Roman" panose="02020603050405020304" pitchFamily="18" charset="0"/>
              </a:rPr>
              <a:t> </a:t>
            </a:r>
            <a:r>
              <a:rPr lang="en-US" sz="4000" dirty="0" err="1" smtClean="0">
                <a:solidFill>
                  <a:srgbClr val="FF0000"/>
                </a:solidFill>
                <a:cs typeface="Times New Roman" panose="02020603050405020304" pitchFamily="18" charset="0"/>
              </a:rPr>
              <a:t>cảm</a:t>
            </a:r>
            <a:r>
              <a:rPr lang="en-US" sz="4000" dirty="0" smtClean="0">
                <a:solidFill>
                  <a:srgbClr val="FF0000"/>
                </a:solidFill>
                <a:cs typeface="Times New Roman" panose="02020603050405020304" pitchFamily="18" charset="0"/>
              </a:rPr>
              <a:t> </a:t>
            </a:r>
            <a:r>
              <a:rPr lang="en-US" sz="4000" dirty="0" err="1" smtClean="0">
                <a:solidFill>
                  <a:srgbClr val="FF0000"/>
                </a:solidFill>
                <a:cs typeface="Times New Roman" panose="02020603050405020304" pitchFamily="18" charset="0"/>
              </a:rPr>
              <a:t>nhận</a:t>
            </a:r>
            <a:r>
              <a:rPr lang="en-US" sz="4000" dirty="0" smtClean="0">
                <a:solidFill>
                  <a:srgbClr val="FF0000"/>
                </a:solidFill>
                <a:cs typeface="Times New Roman" panose="02020603050405020304" pitchFamily="18" charset="0"/>
              </a:rPr>
              <a:t> </a:t>
            </a:r>
            <a:r>
              <a:rPr lang="en-US" sz="4000" dirty="0" err="1" smtClean="0">
                <a:solidFill>
                  <a:srgbClr val="FF0000"/>
                </a:solidFill>
                <a:cs typeface="Times New Roman" panose="02020603050405020304" pitchFamily="18" charset="0"/>
              </a:rPr>
              <a:t>vẻ</a:t>
            </a:r>
            <a:r>
              <a:rPr lang="en-US" sz="4000" dirty="0" smtClean="0">
                <a:solidFill>
                  <a:srgbClr val="FF0000"/>
                </a:solidFill>
                <a:cs typeface="Times New Roman" panose="02020603050405020304" pitchFamily="18" charset="0"/>
              </a:rPr>
              <a:t> </a:t>
            </a:r>
            <a:r>
              <a:rPr lang="en-US" sz="4000" dirty="0" err="1" smtClean="0">
                <a:solidFill>
                  <a:srgbClr val="FF0000"/>
                </a:solidFill>
                <a:cs typeface="Times New Roman" panose="02020603050405020304" pitchFamily="18" charset="0"/>
              </a:rPr>
              <a:t>đẹp</a:t>
            </a:r>
            <a:r>
              <a:rPr lang="en-US" sz="4000" dirty="0" smtClean="0">
                <a:solidFill>
                  <a:srgbClr val="FF0000"/>
                </a:solidFill>
                <a:cs typeface="Times New Roman" panose="02020603050405020304" pitchFamily="18" charset="0"/>
              </a:rPr>
              <a:t> </a:t>
            </a:r>
            <a:r>
              <a:rPr lang="en-US" sz="4000" dirty="0" err="1" smtClean="0">
                <a:solidFill>
                  <a:srgbClr val="FF0000"/>
                </a:solidFill>
                <a:cs typeface="Times New Roman" panose="02020603050405020304" pitchFamily="18" charset="0"/>
              </a:rPr>
              <a:t>diệu</a:t>
            </a:r>
            <a:r>
              <a:rPr lang="en-US" sz="4000" dirty="0" smtClean="0">
                <a:solidFill>
                  <a:srgbClr val="FF0000"/>
                </a:solidFill>
                <a:cs typeface="Times New Roman" panose="02020603050405020304" pitchFamily="18" charset="0"/>
              </a:rPr>
              <a:t> </a:t>
            </a:r>
            <a:r>
              <a:rPr lang="en-US" sz="4000" dirty="0" err="1" smtClean="0">
                <a:solidFill>
                  <a:srgbClr val="FF0000"/>
                </a:solidFill>
                <a:cs typeface="Times New Roman" panose="02020603050405020304" pitchFamily="18" charset="0"/>
              </a:rPr>
              <a:t>kì</a:t>
            </a:r>
            <a:r>
              <a:rPr lang="en-US" sz="4000" dirty="0" smtClean="0">
                <a:solidFill>
                  <a:srgbClr val="FF0000"/>
                </a:solidFill>
                <a:cs typeface="Times New Roman" panose="02020603050405020304" pitchFamily="18" charset="0"/>
              </a:rPr>
              <a:t> của </a:t>
            </a:r>
            <a:r>
              <a:rPr lang="en-US" sz="4000" dirty="0" err="1" smtClean="0">
                <a:solidFill>
                  <a:srgbClr val="FF0000"/>
                </a:solidFill>
                <a:cs typeface="Times New Roman" panose="02020603050405020304" pitchFamily="18" charset="0"/>
              </a:rPr>
              <a:t>sự</a:t>
            </a:r>
            <a:r>
              <a:rPr lang="en-US" sz="4000" dirty="0" smtClean="0">
                <a:solidFill>
                  <a:srgbClr val="FF0000"/>
                </a:solidFill>
                <a:cs typeface="Times New Roman" panose="02020603050405020304" pitchFamily="18" charset="0"/>
              </a:rPr>
              <a:t> </a:t>
            </a:r>
            <a:r>
              <a:rPr lang="en-US" sz="4000" dirty="0" err="1" smtClean="0">
                <a:solidFill>
                  <a:srgbClr val="FF0000"/>
                </a:solidFill>
                <a:cs typeface="Times New Roman" panose="02020603050405020304" pitchFamily="18" charset="0"/>
              </a:rPr>
              <a:t>sống</a:t>
            </a:r>
            <a:r>
              <a:rPr lang="en-US" sz="4000" dirty="0" smtClean="0">
                <a:solidFill>
                  <a:srgbClr val="FF0000"/>
                </a:solidFill>
                <a:cs typeface="Times New Roman" panose="02020603050405020304" pitchFamily="18" charset="0"/>
              </a:rPr>
              <a:t>, </a:t>
            </a:r>
            <a:r>
              <a:rPr lang="en-US" sz="4000" dirty="0" err="1" smtClean="0">
                <a:solidFill>
                  <a:srgbClr val="FF0000"/>
                </a:solidFill>
                <a:cs typeface="Times New Roman" panose="02020603050405020304" pitchFamily="18" charset="0"/>
              </a:rPr>
              <a:t>cỏ</a:t>
            </a:r>
            <a:r>
              <a:rPr lang="en-US" sz="4000" dirty="0" smtClean="0">
                <a:solidFill>
                  <a:srgbClr val="FF0000"/>
                </a:solidFill>
                <a:cs typeface="Times New Roman" panose="02020603050405020304" pitchFamily="18" charset="0"/>
              </a:rPr>
              <a:t> </a:t>
            </a:r>
            <a:r>
              <a:rPr lang="en-US" sz="4000" dirty="0" err="1" smtClean="0">
                <a:solidFill>
                  <a:srgbClr val="FF0000"/>
                </a:solidFill>
                <a:cs typeface="Times New Roman" panose="02020603050405020304" pitchFamily="18" charset="0"/>
              </a:rPr>
              <a:t>cây</a:t>
            </a:r>
            <a:r>
              <a:rPr lang="en-US" sz="4000" dirty="0" smtClean="0">
                <a:solidFill>
                  <a:srgbClr val="FF0000"/>
                </a:solidFill>
                <a:cs typeface="Times New Roman" panose="02020603050405020304" pitchFamily="18" charset="0"/>
              </a:rPr>
              <a:t>, </a:t>
            </a:r>
            <a:r>
              <a:rPr lang="en-US" sz="4000" dirty="0" err="1" smtClean="0">
                <a:solidFill>
                  <a:srgbClr val="FF0000"/>
                </a:solidFill>
                <a:cs typeface="Times New Roman" panose="02020603050405020304" pitchFamily="18" charset="0"/>
              </a:rPr>
              <a:t>đất</a:t>
            </a:r>
            <a:r>
              <a:rPr lang="en-US" sz="4000" dirty="0" smtClean="0">
                <a:solidFill>
                  <a:srgbClr val="FF0000"/>
                </a:solidFill>
                <a:cs typeface="Times New Roman" panose="02020603050405020304" pitchFamily="18" charset="0"/>
              </a:rPr>
              <a:t> </a:t>
            </a:r>
            <a:r>
              <a:rPr lang="en-US" sz="4000" dirty="0" err="1" smtClean="0">
                <a:solidFill>
                  <a:srgbClr val="FF0000"/>
                </a:solidFill>
                <a:cs typeface="Times New Roman" panose="02020603050405020304" pitchFamily="18" charset="0"/>
              </a:rPr>
              <a:t>trời</a:t>
            </a:r>
            <a:r>
              <a:rPr lang="en-US" sz="4000" dirty="0" smtClean="0">
                <a:solidFill>
                  <a:srgbClr val="FF0000"/>
                </a:solidFill>
                <a:cs typeface="Times New Roman" panose="02020603050405020304" pitchFamily="18" charset="0"/>
              </a:rPr>
              <a:t>.</a:t>
            </a:r>
          </a:p>
          <a:p>
            <a:r>
              <a:rPr lang="en-US" sz="4000" dirty="0" smtClean="0">
                <a:solidFill>
                  <a:prstClr val="black"/>
                </a:solidFill>
                <a:cs typeface="Times New Roman" panose="02020603050405020304" pitchFamily="18" charset="0"/>
              </a:rPr>
              <a:t>+ </a:t>
            </a:r>
            <a:r>
              <a:rPr lang="en-US" sz="4000" dirty="0" err="1" smtClean="0">
                <a:solidFill>
                  <a:prstClr val="black"/>
                </a:solidFill>
                <a:cs typeface="Times New Roman" panose="02020603050405020304" pitchFamily="18" charset="0"/>
              </a:rPr>
              <a:t>Dẫn</a:t>
            </a:r>
            <a:r>
              <a:rPr lang="en-US" sz="4000" dirty="0" smtClean="0">
                <a:solidFill>
                  <a:prstClr val="black"/>
                </a:solidFill>
                <a:cs typeface="Times New Roman" panose="02020603050405020304" pitchFamily="18" charset="0"/>
              </a:rPr>
              <a:t> </a:t>
            </a:r>
            <a:r>
              <a:rPr lang="en-US" sz="4000" dirty="0" err="1" smtClean="0">
                <a:solidFill>
                  <a:prstClr val="black"/>
                </a:solidFill>
                <a:cs typeface="Times New Roman" panose="02020603050405020304" pitchFamily="18" charset="0"/>
              </a:rPr>
              <a:t>chứng</a:t>
            </a:r>
            <a:r>
              <a:rPr lang="en-US" sz="4000" dirty="0" smtClean="0">
                <a:solidFill>
                  <a:prstClr val="black"/>
                </a:solidFill>
                <a:cs typeface="Times New Roman" panose="02020603050405020304" pitchFamily="18" charset="0"/>
              </a:rPr>
              <a:t>: </a:t>
            </a:r>
            <a:r>
              <a:rPr lang="en-US" sz="4000" dirty="0" err="1" smtClean="0">
                <a:solidFill>
                  <a:srgbClr val="0070C0"/>
                </a:solidFill>
                <a:cs typeface="Times New Roman" panose="02020603050405020304" pitchFamily="18" charset="0"/>
              </a:rPr>
              <a:t>Người</a:t>
            </a:r>
            <a:r>
              <a:rPr lang="en-US" sz="4000" dirty="0" smtClean="0">
                <a:solidFill>
                  <a:srgbClr val="0070C0"/>
                </a:solidFill>
                <a:cs typeface="Times New Roman" panose="02020603050405020304" pitchFamily="18" charset="0"/>
              </a:rPr>
              <a:t> </a:t>
            </a:r>
            <a:r>
              <a:rPr lang="en-US" sz="4000" dirty="0" err="1" smtClean="0">
                <a:solidFill>
                  <a:srgbClr val="0070C0"/>
                </a:solidFill>
                <a:cs typeface="Times New Roman" panose="02020603050405020304" pitchFamily="18" charset="0"/>
              </a:rPr>
              <a:t>bố</a:t>
            </a:r>
            <a:r>
              <a:rPr lang="en-US" sz="4000" dirty="0" smtClean="0">
                <a:solidFill>
                  <a:srgbClr val="0070C0"/>
                </a:solidFill>
                <a:cs typeface="Times New Roman" panose="02020603050405020304" pitchFamily="18" charset="0"/>
              </a:rPr>
              <a:t> </a:t>
            </a:r>
            <a:r>
              <a:rPr lang="en-US" sz="4000" dirty="0" err="1" smtClean="0">
                <a:solidFill>
                  <a:srgbClr val="0070C0"/>
                </a:solidFill>
                <a:cs typeface="Times New Roman" panose="02020603050405020304" pitchFamily="18" charset="0"/>
              </a:rPr>
              <a:t>đã</a:t>
            </a:r>
            <a:r>
              <a:rPr lang="en-US" sz="4000" dirty="0" smtClean="0">
                <a:solidFill>
                  <a:srgbClr val="0070C0"/>
                </a:solidFill>
                <a:cs typeface="Times New Roman" panose="02020603050405020304" pitchFamily="18" charset="0"/>
              </a:rPr>
              <a:t> </a:t>
            </a:r>
            <a:r>
              <a:rPr lang="en-US" sz="4000" dirty="0" err="1" smtClean="0">
                <a:solidFill>
                  <a:srgbClr val="0070C0"/>
                </a:solidFill>
                <a:cs typeface="Times New Roman" panose="02020603050405020304" pitchFamily="18" charset="0"/>
              </a:rPr>
              <a:t>dạy</a:t>
            </a:r>
            <a:r>
              <a:rPr lang="en-US" sz="4000" dirty="0" smtClean="0">
                <a:solidFill>
                  <a:srgbClr val="0070C0"/>
                </a:solidFill>
                <a:cs typeface="Times New Roman" panose="02020603050405020304" pitchFamily="18" charset="0"/>
              </a:rPr>
              <a:t> </a:t>
            </a:r>
            <a:r>
              <a:rPr lang="en-US" sz="4000" dirty="0" err="1" smtClean="0">
                <a:solidFill>
                  <a:srgbClr val="0070C0"/>
                </a:solidFill>
                <a:cs typeface="Times New Roman" panose="02020603050405020304" pitchFamily="18" charset="0"/>
              </a:rPr>
              <a:t>cho</a:t>
            </a:r>
            <a:r>
              <a:rPr lang="en-US" sz="4000" dirty="0" smtClean="0">
                <a:solidFill>
                  <a:srgbClr val="0070C0"/>
                </a:solidFill>
                <a:cs typeface="Times New Roman" panose="02020603050405020304" pitchFamily="18" charset="0"/>
              </a:rPr>
              <a:t> con </a:t>
            </a:r>
            <a:r>
              <a:rPr lang="en-US" sz="4000" dirty="0" err="1" smtClean="0">
                <a:solidFill>
                  <a:srgbClr val="0070C0"/>
                </a:solidFill>
                <a:cs typeface="Times New Roman" panose="02020603050405020304" pitchFamily="18" charset="0"/>
              </a:rPr>
              <a:t>trai</a:t>
            </a:r>
            <a:r>
              <a:rPr lang="en-US" sz="4000" dirty="0" smtClean="0">
                <a:solidFill>
                  <a:srgbClr val="0070C0"/>
                </a:solidFill>
                <a:cs typeface="Times New Roman" panose="02020603050405020304" pitchFamily="18" charset="0"/>
              </a:rPr>
              <a:t> </a:t>
            </a:r>
            <a:r>
              <a:rPr lang="en-US" sz="4000" dirty="0" err="1" smtClean="0">
                <a:solidFill>
                  <a:srgbClr val="0070C0"/>
                </a:solidFill>
                <a:cs typeface="Times New Roman" panose="02020603050405020304" pitchFamily="18" charset="0"/>
              </a:rPr>
              <a:t>cách</a:t>
            </a:r>
            <a:r>
              <a:rPr lang="en-US" sz="4000" dirty="0" smtClean="0">
                <a:solidFill>
                  <a:srgbClr val="0070C0"/>
                </a:solidFill>
                <a:cs typeface="Times New Roman" panose="02020603050405020304" pitchFamily="18" charset="0"/>
              </a:rPr>
              <a:t> </a:t>
            </a:r>
            <a:r>
              <a:rPr lang="en-US" sz="4000" dirty="0" err="1" smtClean="0">
                <a:solidFill>
                  <a:srgbClr val="0070C0"/>
                </a:solidFill>
                <a:cs typeface="Times New Roman" panose="02020603050405020304" pitchFamily="18" charset="0"/>
              </a:rPr>
              <a:t>nhận</a:t>
            </a:r>
            <a:r>
              <a:rPr lang="en-US" sz="4000" dirty="0" smtClean="0">
                <a:solidFill>
                  <a:srgbClr val="0070C0"/>
                </a:solidFill>
                <a:cs typeface="Times New Roman" panose="02020603050405020304" pitchFamily="18" charset="0"/>
              </a:rPr>
              <a:t> </a:t>
            </a:r>
            <a:r>
              <a:rPr lang="en-US" sz="4000" dirty="0" err="1" smtClean="0">
                <a:solidFill>
                  <a:srgbClr val="0070C0"/>
                </a:solidFill>
                <a:cs typeface="Times New Roman" panose="02020603050405020304" pitchFamily="18" charset="0"/>
              </a:rPr>
              <a:t>ra</a:t>
            </a:r>
            <a:r>
              <a:rPr lang="en-US" sz="4000" dirty="0" smtClean="0">
                <a:solidFill>
                  <a:srgbClr val="0070C0"/>
                </a:solidFill>
                <a:cs typeface="Times New Roman" panose="02020603050405020304" pitchFamily="18" charset="0"/>
              </a:rPr>
              <a:t> </a:t>
            </a:r>
            <a:r>
              <a:rPr lang="en-US" sz="4000" dirty="0" err="1" smtClean="0">
                <a:solidFill>
                  <a:srgbClr val="0070C0"/>
                </a:solidFill>
                <a:cs typeface="Times New Roman" panose="02020603050405020304" pitchFamily="18" charset="0"/>
              </a:rPr>
              <a:t>những</a:t>
            </a:r>
            <a:r>
              <a:rPr lang="en-US" sz="4000" dirty="0" smtClean="0">
                <a:solidFill>
                  <a:srgbClr val="0070C0"/>
                </a:solidFill>
                <a:cs typeface="Times New Roman" panose="02020603050405020304" pitchFamily="18" charset="0"/>
              </a:rPr>
              <a:t> </a:t>
            </a:r>
            <a:r>
              <a:rPr lang="en-US" sz="4000" dirty="0" err="1" smtClean="0">
                <a:solidFill>
                  <a:srgbClr val="0070C0"/>
                </a:solidFill>
                <a:cs typeface="Times New Roman" panose="02020603050405020304" pitchFamily="18" charset="0"/>
              </a:rPr>
              <a:t>bông</a:t>
            </a:r>
            <a:r>
              <a:rPr lang="en-US" sz="4000" dirty="0" smtClean="0">
                <a:solidFill>
                  <a:srgbClr val="0070C0"/>
                </a:solidFill>
                <a:cs typeface="Times New Roman" panose="02020603050405020304" pitchFamily="18" charset="0"/>
              </a:rPr>
              <a:t> </a:t>
            </a:r>
            <a:r>
              <a:rPr lang="en-US" sz="4000" dirty="0" err="1" smtClean="0">
                <a:solidFill>
                  <a:srgbClr val="0070C0"/>
                </a:solidFill>
                <a:cs typeface="Times New Roman" panose="02020603050405020304" pitchFamily="18" charset="0"/>
              </a:rPr>
              <a:t>hoa</a:t>
            </a:r>
            <a:r>
              <a:rPr lang="en-US" sz="4000" dirty="0" smtClean="0">
                <a:solidFill>
                  <a:srgbClr val="0070C0"/>
                </a:solidFill>
                <a:cs typeface="Times New Roman" panose="02020603050405020304" pitchFamily="18" charset="0"/>
              </a:rPr>
              <a:t> </a:t>
            </a:r>
            <a:r>
              <a:rPr lang="en-US" sz="4000" dirty="0" err="1" smtClean="0">
                <a:solidFill>
                  <a:srgbClr val="0070C0"/>
                </a:solidFill>
                <a:cs typeface="Times New Roman" panose="02020603050405020304" pitchFamily="18" charset="0"/>
              </a:rPr>
              <a:t>trong</a:t>
            </a:r>
            <a:r>
              <a:rPr lang="en-US" sz="4000" dirty="0" smtClean="0">
                <a:solidFill>
                  <a:srgbClr val="0070C0"/>
                </a:solidFill>
                <a:cs typeface="Times New Roman" panose="02020603050405020304" pitchFamily="18" charset="0"/>
              </a:rPr>
              <a:t> </a:t>
            </a:r>
            <a:r>
              <a:rPr lang="en-US" sz="4000" dirty="0" err="1" smtClean="0">
                <a:solidFill>
                  <a:srgbClr val="0070C0"/>
                </a:solidFill>
                <a:cs typeface="Times New Roman" panose="02020603050405020304" pitchFamily="18" charset="0"/>
              </a:rPr>
              <a:t>vườn</a:t>
            </a:r>
            <a:r>
              <a:rPr lang="en-US" sz="4000" dirty="0" smtClean="0">
                <a:solidFill>
                  <a:srgbClr val="0070C0"/>
                </a:solidFill>
                <a:cs typeface="Times New Roman" panose="02020603050405020304" pitchFamily="18" charset="0"/>
              </a:rPr>
              <a:t> </a:t>
            </a:r>
            <a:r>
              <a:rPr lang="en-US" sz="4000" dirty="0" err="1" smtClean="0">
                <a:solidFill>
                  <a:srgbClr val="0070C0"/>
                </a:solidFill>
                <a:cs typeface="Times New Roman" panose="02020603050405020304" pitchFamily="18" charset="0"/>
              </a:rPr>
              <a:t>không</a:t>
            </a:r>
            <a:r>
              <a:rPr lang="en-US" sz="4000" dirty="0" smtClean="0">
                <a:solidFill>
                  <a:srgbClr val="0070C0"/>
                </a:solidFill>
                <a:cs typeface="Times New Roman" panose="02020603050405020304" pitchFamily="18" charset="0"/>
              </a:rPr>
              <a:t> </a:t>
            </a:r>
            <a:r>
              <a:rPr lang="en-US" sz="4000" dirty="0" err="1" smtClean="0">
                <a:solidFill>
                  <a:srgbClr val="0070C0"/>
                </a:solidFill>
                <a:cs typeface="Times New Roman" panose="02020603050405020304" pitchFamily="18" charset="0"/>
              </a:rPr>
              <a:t>phải</a:t>
            </a:r>
            <a:r>
              <a:rPr lang="en-US" sz="4000" dirty="0" smtClean="0">
                <a:solidFill>
                  <a:srgbClr val="0070C0"/>
                </a:solidFill>
                <a:cs typeface="Times New Roman" panose="02020603050405020304" pitchFamily="18" charset="0"/>
              </a:rPr>
              <a:t> </a:t>
            </a:r>
            <a:r>
              <a:rPr lang="en-US" sz="4000" dirty="0" err="1" smtClean="0">
                <a:solidFill>
                  <a:srgbClr val="0070C0"/>
                </a:solidFill>
                <a:cs typeface="Times New Roman" panose="02020603050405020304" pitchFamily="18" charset="0"/>
              </a:rPr>
              <a:t>bằng</a:t>
            </a:r>
            <a:r>
              <a:rPr lang="en-US" sz="4000" dirty="0" smtClean="0">
                <a:solidFill>
                  <a:srgbClr val="0070C0"/>
                </a:solidFill>
                <a:cs typeface="Times New Roman" panose="02020603050405020304" pitchFamily="18" charset="0"/>
              </a:rPr>
              <a:t> </a:t>
            </a:r>
            <a:r>
              <a:rPr lang="en-US" sz="4000" dirty="0" err="1" smtClean="0">
                <a:solidFill>
                  <a:srgbClr val="0070C0"/>
                </a:solidFill>
                <a:cs typeface="Times New Roman" panose="02020603050405020304" pitchFamily="18" charset="0"/>
              </a:rPr>
              <a:t>mắt</a:t>
            </a:r>
            <a:r>
              <a:rPr lang="en-US" sz="4000" dirty="0" smtClean="0">
                <a:solidFill>
                  <a:srgbClr val="0070C0"/>
                </a:solidFill>
                <a:cs typeface="Times New Roman" panose="02020603050405020304" pitchFamily="18" charset="0"/>
              </a:rPr>
              <a:t> </a:t>
            </a:r>
            <a:r>
              <a:rPr lang="en-US" sz="4000" dirty="0" err="1" smtClean="0">
                <a:solidFill>
                  <a:srgbClr val="0070C0"/>
                </a:solidFill>
                <a:cs typeface="Times New Roman" panose="02020603050405020304" pitchFamily="18" charset="0"/>
              </a:rPr>
              <a:t>mà</a:t>
            </a:r>
            <a:r>
              <a:rPr lang="en-US" sz="4000" dirty="0" smtClean="0">
                <a:solidFill>
                  <a:srgbClr val="0070C0"/>
                </a:solidFill>
                <a:cs typeface="Times New Roman" panose="02020603050405020304" pitchFamily="18" charset="0"/>
              </a:rPr>
              <a:t> </a:t>
            </a:r>
            <a:r>
              <a:rPr lang="en-US" sz="4000" dirty="0" err="1" smtClean="0">
                <a:solidFill>
                  <a:srgbClr val="0070C0"/>
                </a:solidFill>
                <a:cs typeface="Times New Roman" panose="02020603050405020304" pitchFamily="18" charset="0"/>
              </a:rPr>
              <a:t>bằng</a:t>
            </a:r>
            <a:r>
              <a:rPr lang="en-US" sz="4000" dirty="0" smtClean="0">
                <a:solidFill>
                  <a:srgbClr val="0070C0"/>
                </a:solidFill>
                <a:cs typeface="Times New Roman" panose="02020603050405020304" pitchFamily="18" charset="0"/>
              </a:rPr>
              <a:t> </a:t>
            </a:r>
            <a:r>
              <a:rPr lang="en-US" sz="4000" dirty="0" err="1" smtClean="0">
                <a:solidFill>
                  <a:srgbClr val="0070C0"/>
                </a:solidFill>
                <a:cs typeface="Times New Roman" panose="02020603050405020304" pitchFamily="18" charset="0"/>
              </a:rPr>
              <a:t>cảm</a:t>
            </a:r>
            <a:r>
              <a:rPr lang="en-US" sz="4000" dirty="0" smtClean="0">
                <a:solidFill>
                  <a:srgbClr val="0070C0"/>
                </a:solidFill>
                <a:cs typeface="Times New Roman" panose="02020603050405020304" pitchFamily="18" charset="0"/>
              </a:rPr>
              <a:t> </a:t>
            </a:r>
            <a:r>
              <a:rPr lang="en-US" sz="4000" dirty="0" err="1" smtClean="0">
                <a:solidFill>
                  <a:srgbClr val="0070C0"/>
                </a:solidFill>
                <a:cs typeface="Times New Roman" panose="02020603050405020304" pitchFamily="18" charset="0"/>
              </a:rPr>
              <a:t>giác</a:t>
            </a:r>
            <a:r>
              <a:rPr lang="en-US" sz="4000" dirty="0" smtClean="0">
                <a:solidFill>
                  <a:srgbClr val="0070C0"/>
                </a:solidFill>
                <a:cs typeface="Times New Roman" panose="02020603050405020304" pitchFamily="18" charset="0"/>
              </a:rPr>
              <a:t> của </a:t>
            </a:r>
            <a:r>
              <a:rPr lang="en-US" sz="4000" dirty="0" err="1" smtClean="0">
                <a:solidFill>
                  <a:srgbClr val="0070C0"/>
                </a:solidFill>
                <a:cs typeface="Times New Roman" panose="02020603050405020304" pitchFamily="18" charset="0"/>
              </a:rPr>
              <a:t>đôi</a:t>
            </a:r>
            <a:r>
              <a:rPr lang="en-US" sz="4000" dirty="0" smtClean="0">
                <a:solidFill>
                  <a:srgbClr val="0070C0"/>
                </a:solidFill>
                <a:cs typeface="Times New Roman" panose="02020603050405020304" pitchFamily="18" charset="0"/>
              </a:rPr>
              <a:t> </a:t>
            </a:r>
            <a:r>
              <a:rPr lang="en-US" sz="4000" dirty="0" err="1" smtClean="0">
                <a:solidFill>
                  <a:srgbClr val="0070C0"/>
                </a:solidFill>
                <a:cs typeface="Times New Roman" panose="02020603050405020304" pitchFamily="18" charset="0"/>
              </a:rPr>
              <a:t>bàn</a:t>
            </a:r>
            <a:r>
              <a:rPr lang="en-US" sz="4000" dirty="0" smtClean="0">
                <a:solidFill>
                  <a:srgbClr val="0070C0"/>
                </a:solidFill>
                <a:cs typeface="Times New Roman" panose="02020603050405020304" pitchFamily="18" charset="0"/>
              </a:rPr>
              <a:t> </a:t>
            </a:r>
            <a:r>
              <a:rPr lang="en-US" sz="4000" dirty="0" err="1" smtClean="0">
                <a:solidFill>
                  <a:srgbClr val="0070C0"/>
                </a:solidFill>
                <a:cs typeface="Times New Roman" panose="02020603050405020304" pitchFamily="18" charset="0"/>
              </a:rPr>
              <a:t>tay</a:t>
            </a:r>
            <a:r>
              <a:rPr lang="en-US" sz="4000" dirty="0" smtClean="0">
                <a:solidFill>
                  <a:srgbClr val="0070C0"/>
                </a:solidFill>
                <a:cs typeface="Times New Roman" panose="02020603050405020304" pitchFamily="18" charset="0"/>
              </a:rPr>
              <a:t> </a:t>
            </a:r>
            <a:r>
              <a:rPr lang="en-US" sz="4000" dirty="0" err="1" smtClean="0">
                <a:solidFill>
                  <a:srgbClr val="0070C0"/>
                </a:solidFill>
                <a:cs typeface="Times New Roman" panose="02020603050405020304" pitchFamily="18" charset="0"/>
              </a:rPr>
              <a:t>và</a:t>
            </a:r>
            <a:r>
              <a:rPr lang="en-US" sz="4000" dirty="0" smtClean="0">
                <a:solidFill>
                  <a:srgbClr val="0070C0"/>
                </a:solidFill>
                <a:cs typeface="Times New Roman" panose="02020603050405020304" pitchFamily="18" charset="0"/>
              </a:rPr>
              <a:t> </a:t>
            </a:r>
            <a:r>
              <a:rPr lang="en-US" sz="4000" dirty="0" err="1" smtClean="0">
                <a:solidFill>
                  <a:srgbClr val="0070C0"/>
                </a:solidFill>
                <a:cs typeface="Times New Roman" panose="02020603050405020304" pitchFamily="18" charset="0"/>
              </a:rPr>
              <a:t>mùi</a:t>
            </a:r>
            <a:r>
              <a:rPr lang="en-US" sz="4000" dirty="0" smtClean="0">
                <a:solidFill>
                  <a:srgbClr val="0070C0"/>
                </a:solidFill>
                <a:cs typeface="Times New Roman" panose="02020603050405020304" pitchFamily="18" charset="0"/>
              </a:rPr>
              <a:t> </a:t>
            </a:r>
            <a:r>
              <a:rPr lang="en-US" sz="4000" dirty="0" err="1" smtClean="0">
                <a:solidFill>
                  <a:srgbClr val="0070C0"/>
                </a:solidFill>
                <a:cs typeface="Times New Roman" panose="02020603050405020304" pitchFamily="18" charset="0"/>
              </a:rPr>
              <a:t>hương</a:t>
            </a:r>
            <a:r>
              <a:rPr lang="en-US" sz="4000" dirty="0" smtClean="0">
                <a:solidFill>
                  <a:srgbClr val="0070C0"/>
                </a:solidFill>
                <a:cs typeface="Times New Roman" panose="02020603050405020304" pitchFamily="18" charset="0"/>
              </a:rPr>
              <a:t>. Ở </a:t>
            </a:r>
            <a:r>
              <a:rPr lang="en-US" sz="4000" dirty="0" err="1" smtClean="0">
                <a:solidFill>
                  <a:srgbClr val="0070C0"/>
                </a:solidFill>
                <a:cs typeface="Times New Roman" panose="02020603050405020304" pitchFamily="18" charset="0"/>
              </a:rPr>
              <a:t>khu</a:t>
            </a:r>
            <a:r>
              <a:rPr lang="en-US" sz="4000" dirty="0" smtClean="0">
                <a:solidFill>
                  <a:srgbClr val="0070C0"/>
                </a:solidFill>
                <a:cs typeface="Times New Roman" panose="02020603050405020304" pitchFamily="18" charset="0"/>
              </a:rPr>
              <a:t> </a:t>
            </a:r>
            <a:r>
              <a:rPr lang="en-US" sz="4000" dirty="0" err="1" smtClean="0">
                <a:solidFill>
                  <a:srgbClr val="0070C0"/>
                </a:solidFill>
                <a:cs typeface="Times New Roman" panose="02020603050405020304" pitchFamily="18" charset="0"/>
              </a:rPr>
              <a:t>vườn</a:t>
            </a:r>
            <a:r>
              <a:rPr lang="en-US" sz="4000" dirty="0" smtClean="0">
                <a:solidFill>
                  <a:srgbClr val="0070C0"/>
                </a:solidFill>
                <a:cs typeface="Times New Roman" panose="02020603050405020304" pitchFamily="18" charset="0"/>
              </a:rPr>
              <a:t> </a:t>
            </a:r>
            <a:r>
              <a:rPr lang="en-US" sz="4000" dirty="0" err="1" smtClean="0">
                <a:solidFill>
                  <a:srgbClr val="0070C0"/>
                </a:solidFill>
                <a:cs typeface="Times New Roman" panose="02020603050405020304" pitchFamily="18" charset="0"/>
              </a:rPr>
              <a:t>đó</a:t>
            </a:r>
            <a:r>
              <a:rPr lang="en-US" sz="4000" dirty="0" smtClean="0">
                <a:solidFill>
                  <a:srgbClr val="0070C0"/>
                </a:solidFill>
                <a:cs typeface="Times New Roman" panose="02020603050405020304" pitchFamily="18" charset="0"/>
              </a:rPr>
              <a:t>, </a:t>
            </a:r>
            <a:r>
              <a:rPr lang="en-US" sz="4000" dirty="0" err="1" smtClean="0">
                <a:solidFill>
                  <a:srgbClr val="0070C0"/>
                </a:solidFill>
                <a:cs typeface="Times New Roman" panose="02020603050405020304" pitchFamily="18" charset="0"/>
              </a:rPr>
              <a:t>cậu</a:t>
            </a:r>
            <a:r>
              <a:rPr lang="en-US" sz="4000" dirty="0" smtClean="0">
                <a:solidFill>
                  <a:srgbClr val="0070C0"/>
                </a:solidFill>
                <a:cs typeface="Times New Roman" panose="02020603050405020304" pitchFamily="18" charset="0"/>
              </a:rPr>
              <a:t> </a:t>
            </a:r>
            <a:r>
              <a:rPr lang="en-US" sz="4000" dirty="0" err="1" smtClean="0">
                <a:solidFill>
                  <a:srgbClr val="0070C0"/>
                </a:solidFill>
                <a:cs typeface="Times New Roman" panose="02020603050405020304" pitchFamily="18" charset="0"/>
              </a:rPr>
              <a:t>bé</a:t>
            </a:r>
            <a:r>
              <a:rPr lang="en-US" sz="4000" dirty="0" smtClean="0">
                <a:solidFill>
                  <a:srgbClr val="0070C0"/>
                </a:solidFill>
                <a:cs typeface="Times New Roman" panose="02020603050405020304" pitchFamily="18" charset="0"/>
              </a:rPr>
              <a:t> </a:t>
            </a:r>
            <a:r>
              <a:rPr lang="en-US" sz="4000" dirty="0" err="1" smtClean="0">
                <a:solidFill>
                  <a:srgbClr val="0070C0"/>
                </a:solidFill>
                <a:cs typeface="Times New Roman" panose="02020603050405020304" pitchFamily="18" charset="0"/>
              </a:rPr>
              <a:t>đã</a:t>
            </a:r>
            <a:r>
              <a:rPr lang="en-US" sz="4000" dirty="0" smtClean="0">
                <a:solidFill>
                  <a:srgbClr val="0070C0"/>
                </a:solidFill>
                <a:cs typeface="Times New Roman" panose="02020603050405020304" pitchFamily="18" charset="0"/>
              </a:rPr>
              <a:t> </a:t>
            </a:r>
            <a:r>
              <a:rPr lang="en-US" sz="4000" dirty="0" err="1" smtClean="0">
                <a:solidFill>
                  <a:srgbClr val="0070C0"/>
                </a:solidFill>
                <a:cs typeface="Times New Roman" panose="02020603050405020304" pitchFamily="18" charset="0"/>
              </a:rPr>
              <a:t>cảm</a:t>
            </a:r>
            <a:r>
              <a:rPr lang="en-US" sz="4000" dirty="0" smtClean="0">
                <a:solidFill>
                  <a:srgbClr val="0070C0"/>
                </a:solidFill>
                <a:cs typeface="Times New Roman" panose="02020603050405020304" pitchFamily="18" charset="0"/>
              </a:rPr>
              <a:t> </a:t>
            </a:r>
            <a:r>
              <a:rPr lang="en-US" sz="4000" dirty="0" err="1" smtClean="0">
                <a:solidFill>
                  <a:srgbClr val="0070C0"/>
                </a:solidFill>
                <a:cs typeface="Times New Roman" panose="02020603050405020304" pitchFamily="18" charset="0"/>
              </a:rPr>
              <a:t>nhận</a:t>
            </a:r>
            <a:r>
              <a:rPr lang="en-US" sz="4000" dirty="0" smtClean="0">
                <a:solidFill>
                  <a:srgbClr val="0070C0"/>
                </a:solidFill>
                <a:cs typeface="Times New Roman" panose="02020603050405020304" pitchFamily="18" charset="0"/>
              </a:rPr>
              <a:t> </a:t>
            </a:r>
            <a:r>
              <a:rPr lang="en-US" sz="4000" dirty="0" err="1" smtClean="0">
                <a:solidFill>
                  <a:srgbClr val="0070C0"/>
                </a:solidFill>
                <a:cs typeface="Times New Roman" panose="02020603050405020304" pitchFamily="18" charset="0"/>
              </a:rPr>
              <a:t>thế</a:t>
            </a:r>
            <a:r>
              <a:rPr lang="en-US" sz="4000" dirty="0" smtClean="0">
                <a:solidFill>
                  <a:srgbClr val="0070C0"/>
                </a:solidFill>
                <a:cs typeface="Times New Roman" panose="02020603050405020304" pitchFamily="18" charset="0"/>
              </a:rPr>
              <a:t> </a:t>
            </a:r>
            <a:r>
              <a:rPr lang="en-US" sz="4000" dirty="0" err="1" smtClean="0">
                <a:solidFill>
                  <a:srgbClr val="0070C0"/>
                </a:solidFill>
                <a:cs typeface="Times New Roman" panose="02020603050405020304" pitchFamily="18" charset="0"/>
              </a:rPr>
              <a:t>giới</a:t>
            </a:r>
            <a:r>
              <a:rPr lang="en-US" sz="4000" dirty="0" smtClean="0">
                <a:solidFill>
                  <a:srgbClr val="0070C0"/>
                </a:solidFill>
                <a:cs typeface="Times New Roman" panose="02020603050405020304" pitchFamily="18" charset="0"/>
              </a:rPr>
              <a:t> </a:t>
            </a:r>
            <a:r>
              <a:rPr lang="en-US" sz="4000" dirty="0" err="1" smtClean="0">
                <a:solidFill>
                  <a:srgbClr val="0070C0"/>
                </a:solidFill>
                <a:cs typeface="Times New Roman" panose="02020603050405020304" pitchFamily="18" charset="0"/>
              </a:rPr>
              <a:t>bằng</a:t>
            </a:r>
            <a:r>
              <a:rPr lang="en-US" sz="4000" dirty="0" smtClean="0">
                <a:solidFill>
                  <a:srgbClr val="0070C0"/>
                </a:solidFill>
                <a:cs typeface="Times New Roman" panose="02020603050405020304" pitchFamily="18" charset="0"/>
              </a:rPr>
              <a:t> </a:t>
            </a:r>
            <a:r>
              <a:rPr lang="en-US" sz="4000" dirty="0" err="1" smtClean="0">
                <a:solidFill>
                  <a:srgbClr val="0070C0"/>
                </a:solidFill>
                <a:cs typeface="Times New Roman" panose="02020603050405020304" pitchFamily="18" charset="0"/>
              </a:rPr>
              <a:t>tâm</a:t>
            </a:r>
            <a:r>
              <a:rPr lang="en-US" sz="4000" dirty="0" smtClean="0">
                <a:solidFill>
                  <a:srgbClr val="0070C0"/>
                </a:solidFill>
                <a:cs typeface="Times New Roman" panose="02020603050405020304" pitchFamily="18" charset="0"/>
              </a:rPr>
              <a:t> </a:t>
            </a:r>
            <a:r>
              <a:rPr lang="en-US" sz="4000" dirty="0" err="1" smtClean="0">
                <a:solidFill>
                  <a:srgbClr val="0070C0"/>
                </a:solidFill>
                <a:cs typeface="Times New Roman" panose="02020603050405020304" pitchFamily="18" charset="0"/>
              </a:rPr>
              <a:t>hồn</a:t>
            </a:r>
            <a:r>
              <a:rPr lang="en-US" sz="4000" dirty="0" smtClean="0">
                <a:solidFill>
                  <a:srgbClr val="0070C0"/>
                </a:solidFill>
                <a:cs typeface="Times New Roman" panose="02020603050405020304" pitchFamily="18" charset="0"/>
              </a:rPr>
              <a:t> </a:t>
            </a:r>
            <a:r>
              <a:rPr lang="en-US" sz="4000" dirty="0" err="1" smtClean="0">
                <a:solidFill>
                  <a:srgbClr val="0070C0"/>
                </a:solidFill>
                <a:cs typeface="Times New Roman" panose="02020603050405020304" pitchFamily="18" charset="0"/>
              </a:rPr>
              <a:t>tĩnh</a:t>
            </a:r>
            <a:r>
              <a:rPr lang="en-US" sz="4000" dirty="0" smtClean="0">
                <a:solidFill>
                  <a:srgbClr val="0070C0"/>
                </a:solidFill>
                <a:cs typeface="Times New Roman" panose="02020603050405020304" pitchFamily="18" charset="0"/>
              </a:rPr>
              <a:t> </a:t>
            </a:r>
            <a:r>
              <a:rPr lang="en-US" sz="4000" dirty="0" err="1" smtClean="0">
                <a:solidFill>
                  <a:srgbClr val="0070C0"/>
                </a:solidFill>
                <a:cs typeface="Times New Roman" panose="02020603050405020304" pitchFamily="18" charset="0"/>
              </a:rPr>
              <a:t>lặng</a:t>
            </a:r>
            <a:r>
              <a:rPr lang="en-US" sz="4000" dirty="0" smtClean="0">
                <a:solidFill>
                  <a:srgbClr val="0070C0"/>
                </a:solidFill>
                <a:cs typeface="Times New Roman" panose="02020603050405020304" pitchFamily="18" charset="0"/>
              </a:rPr>
              <a:t>, </a:t>
            </a:r>
            <a:r>
              <a:rPr lang="en-US" sz="4000" dirty="0" err="1" smtClean="0">
                <a:solidFill>
                  <a:srgbClr val="0070C0"/>
                </a:solidFill>
                <a:cs typeface="Times New Roman" panose="02020603050405020304" pitchFamily="18" charset="0"/>
              </a:rPr>
              <a:t>trí</a:t>
            </a:r>
            <a:r>
              <a:rPr lang="en-US" sz="4000" dirty="0" smtClean="0">
                <a:solidFill>
                  <a:srgbClr val="0070C0"/>
                </a:solidFill>
                <a:cs typeface="Times New Roman" panose="02020603050405020304" pitchFamily="18" charset="0"/>
              </a:rPr>
              <a:t> </a:t>
            </a:r>
            <a:r>
              <a:rPr lang="en-US" sz="4000" dirty="0" err="1" smtClean="0">
                <a:solidFill>
                  <a:srgbClr val="0070C0"/>
                </a:solidFill>
                <a:cs typeface="Times New Roman" panose="02020603050405020304" pitchFamily="18" charset="0"/>
              </a:rPr>
              <a:t>tưởng</a:t>
            </a:r>
            <a:r>
              <a:rPr lang="en-US" sz="4000" dirty="0" smtClean="0">
                <a:solidFill>
                  <a:srgbClr val="0070C0"/>
                </a:solidFill>
                <a:cs typeface="Times New Roman" panose="02020603050405020304" pitchFamily="18" charset="0"/>
              </a:rPr>
              <a:t> </a:t>
            </a:r>
            <a:r>
              <a:rPr lang="en-US" sz="4000" dirty="0" err="1" smtClean="0">
                <a:solidFill>
                  <a:srgbClr val="0070C0"/>
                </a:solidFill>
                <a:cs typeface="Times New Roman" panose="02020603050405020304" pitchFamily="18" charset="0"/>
              </a:rPr>
              <a:t>tượng</a:t>
            </a:r>
            <a:r>
              <a:rPr lang="en-US" sz="4000" dirty="0" smtClean="0">
                <a:solidFill>
                  <a:srgbClr val="0070C0"/>
                </a:solidFill>
                <a:cs typeface="Times New Roman" panose="02020603050405020304" pitchFamily="18" charset="0"/>
              </a:rPr>
              <a:t> </a:t>
            </a:r>
            <a:r>
              <a:rPr lang="en-US" sz="4000" dirty="0" err="1" smtClean="0">
                <a:solidFill>
                  <a:srgbClr val="0070C0"/>
                </a:solidFill>
                <a:cs typeface="Times New Roman" panose="02020603050405020304" pitchFamily="18" charset="0"/>
              </a:rPr>
              <a:t>phong</a:t>
            </a:r>
            <a:r>
              <a:rPr lang="en-US" sz="4000" dirty="0" smtClean="0">
                <a:solidFill>
                  <a:srgbClr val="0070C0"/>
                </a:solidFill>
                <a:cs typeface="Times New Roman" panose="02020603050405020304" pitchFamily="18" charset="0"/>
              </a:rPr>
              <a:t> </a:t>
            </a:r>
            <a:r>
              <a:rPr lang="en-US" sz="4000" dirty="0" err="1" smtClean="0">
                <a:solidFill>
                  <a:srgbClr val="0070C0"/>
                </a:solidFill>
                <a:cs typeface="Times New Roman" panose="02020603050405020304" pitchFamily="18" charset="0"/>
              </a:rPr>
              <a:t>phú</a:t>
            </a:r>
            <a:r>
              <a:rPr lang="en-US" sz="4000" dirty="0" smtClean="0">
                <a:solidFill>
                  <a:srgbClr val="0070C0"/>
                </a:solidFill>
                <a:cs typeface="Times New Roman" panose="02020603050405020304" pitchFamily="18" charset="0"/>
              </a:rPr>
              <a:t> </a:t>
            </a:r>
            <a:r>
              <a:rPr lang="en-US" sz="4000" dirty="0" err="1" smtClean="0">
                <a:solidFill>
                  <a:srgbClr val="0070C0"/>
                </a:solidFill>
                <a:cs typeface="Times New Roman" panose="02020603050405020304" pitchFamily="18" charset="0"/>
              </a:rPr>
              <a:t>và</a:t>
            </a:r>
            <a:r>
              <a:rPr lang="en-US" sz="4000" dirty="0" smtClean="0">
                <a:solidFill>
                  <a:srgbClr val="0070C0"/>
                </a:solidFill>
                <a:cs typeface="Times New Roman" panose="02020603050405020304" pitchFamily="18" charset="0"/>
              </a:rPr>
              <a:t> </a:t>
            </a:r>
            <a:r>
              <a:rPr lang="en-US" sz="4000" dirty="0" err="1" smtClean="0">
                <a:solidFill>
                  <a:srgbClr val="0070C0"/>
                </a:solidFill>
                <a:cs typeface="Times New Roman" panose="02020603050405020304" pitchFamily="18" charset="0"/>
              </a:rPr>
              <a:t>các</a:t>
            </a:r>
            <a:r>
              <a:rPr lang="en-US" sz="4000" dirty="0" smtClean="0">
                <a:solidFill>
                  <a:srgbClr val="0070C0"/>
                </a:solidFill>
                <a:cs typeface="Times New Roman" panose="02020603050405020304" pitchFamily="18" charset="0"/>
              </a:rPr>
              <a:t> </a:t>
            </a:r>
            <a:r>
              <a:rPr lang="en-US" sz="4000" dirty="0" err="1" smtClean="0">
                <a:solidFill>
                  <a:srgbClr val="0070C0"/>
                </a:solidFill>
                <a:cs typeface="Times New Roman" panose="02020603050405020304" pitchFamily="18" charset="0"/>
              </a:rPr>
              <a:t>giác</a:t>
            </a:r>
            <a:r>
              <a:rPr lang="en-US" sz="4000" dirty="0" smtClean="0">
                <a:solidFill>
                  <a:srgbClr val="0070C0"/>
                </a:solidFill>
                <a:cs typeface="Times New Roman" panose="02020603050405020304" pitchFamily="18" charset="0"/>
              </a:rPr>
              <a:t> </a:t>
            </a:r>
            <a:r>
              <a:rPr lang="en-US" sz="4000" dirty="0" err="1" smtClean="0">
                <a:solidFill>
                  <a:srgbClr val="0070C0"/>
                </a:solidFill>
                <a:cs typeface="Times New Roman" panose="02020603050405020304" pitchFamily="18" charset="0"/>
              </a:rPr>
              <a:t>quan</a:t>
            </a:r>
            <a:r>
              <a:rPr lang="en-US" sz="4000" dirty="0" smtClean="0">
                <a:solidFill>
                  <a:srgbClr val="0070C0"/>
                </a:solidFill>
                <a:cs typeface="Times New Roman" panose="02020603050405020304" pitchFamily="18" charset="0"/>
              </a:rPr>
              <a:t> </a:t>
            </a:r>
            <a:r>
              <a:rPr lang="en-US" sz="4000" dirty="0" err="1" smtClean="0">
                <a:solidFill>
                  <a:srgbClr val="0070C0"/>
                </a:solidFill>
                <a:cs typeface="Times New Roman" panose="02020603050405020304" pitchFamily="18" charset="0"/>
              </a:rPr>
              <a:t>tinh</a:t>
            </a:r>
            <a:r>
              <a:rPr lang="en-US" sz="4000" dirty="0" smtClean="0">
                <a:solidFill>
                  <a:srgbClr val="0070C0"/>
                </a:solidFill>
                <a:cs typeface="Times New Roman" panose="02020603050405020304" pitchFamily="18" charset="0"/>
              </a:rPr>
              <a:t> </a:t>
            </a:r>
            <a:r>
              <a:rPr lang="en-US" sz="4000" dirty="0" err="1" smtClean="0">
                <a:solidFill>
                  <a:srgbClr val="0070C0"/>
                </a:solidFill>
                <a:cs typeface="Times New Roman" panose="02020603050405020304" pitchFamily="18" charset="0"/>
              </a:rPr>
              <a:t>nhạy</a:t>
            </a:r>
            <a:r>
              <a:rPr lang="en-US" sz="4000" dirty="0" smtClean="0">
                <a:solidFill>
                  <a:srgbClr val="0070C0"/>
                </a:solidFill>
                <a:cs typeface="Times New Roman" panose="02020603050405020304" pitchFamily="18" charset="0"/>
              </a:rPr>
              <a:t>: “</a:t>
            </a:r>
            <a:r>
              <a:rPr lang="en-US" sz="4000" dirty="0" err="1" smtClean="0">
                <a:solidFill>
                  <a:srgbClr val="0070C0"/>
                </a:solidFill>
              </a:rPr>
              <a:t>Bạn</a:t>
            </a:r>
            <a:r>
              <a:rPr lang="en-US" sz="4000" dirty="0" smtClean="0">
                <a:solidFill>
                  <a:srgbClr val="0070C0"/>
                </a:solidFill>
              </a:rPr>
              <a:t> </a:t>
            </a:r>
            <a:r>
              <a:rPr lang="en-US" sz="4000" dirty="0" err="1">
                <a:solidFill>
                  <a:srgbClr val="0070C0"/>
                </a:solidFill>
              </a:rPr>
              <a:t>hãy</a:t>
            </a:r>
            <a:r>
              <a:rPr lang="en-US" sz="4000" dirty="0">
                <a:solidFill>
                  <a:srgbClr val="0070C0"/>
                </a:solidFill>
              </a:rPr>
              <a:t> </a:t>
            </a:r>
            <a:r>
              <a:rPr lang="en-US" sz="4000" dirty="0" err="1">
                <a:solidFill>
                  <a:srgbClr val="0070C0"/>
                </a:solidFill>
              </a:rPr>
              <a:t>tưởng</a:t>
            </a:r>
            <a:r>
              <a:rPr lang="en-US" sz="4000" dirty="0">
                <a:solidFill>
                  <a:srgbClr val="0070C0"/>
                </a:solidFill>
              </a:rPr>
              <a:t> </a:t>
            </a:r>
            <a:r>
              <a:rPr lang="en-US" sz="4000" dirty="0" err="1">
                <a:solidFill>
                  <a:srgbClr val="0070C0"/>
                </a:solidFill>
              </a:rPr>
              <a:t>tượng</a:t>
            </a:r>
            <a:r>
              <a:rPr lang="en-US" sz="4000" dirty="0">
                <a:solidFill>
                  <a:srgbClr val="0070C0"/>
                </a:solidFill>
              </a:rPr>
              <a:t>, </a:t>
            </a:r>
            <a:r>
              <a:rPr lang="en-US" sz="4000" dirty="0" err="1">
                <a:solidFill>
                  <a:srgbClr val="0070C0"/>
                </a:solidFill>
              </a:rPr>
              <a:t>một</a:t>
            </a:r>
            <a:r>
              <a:rPr lang="en-US" sz="4000" dirty="0">
                <a:solidFill>
                  <a:srgbClr val="0070C0"/>
                </a:solidFill>
              </a:rPr>
              <a:t> </a:t>
            </a:r>
            <a:r>
              <a:rPr lang="en-US" sz="4000" dirty="0" err="1">
                <a:solidFill>
                  <a:srgbClr val="0070C0"/>
                </a:solidFill>
              </a:rPr>
              <a:t>buổi</a:t>
            </a:r>
            <a:r>
              <a:rPr lang="en-US" sz="4000" dirty="0">
                <a:solidFill>
                  <a:srgbClr val="0070C0"/>
                </a:solidFill>
              </a:rPr>
              <a:t> </a:t>
            </a:r>
            <a:r>
              <a:rPr lang="en-US" sz="4000" dirty="0" err="1">
                <a:solidFill>
                  <a:srgbClr val="0070C0"/>
                </a:solidFill>
              </a:rPr>
              <a:t>sáng</a:t>
            </a:r>
            <a:r>
              <a:rPr lang="en-US" sz="4000" dirty="0">
                <a:solidFill>
                  <a:srgbClr val="0070C0"/>
                </a:solidFill>
              </a:rPr>
              <a:t> </a:t>
            </a:r>
            <a:r>
              <a:rPr lang="en-US" sz="4000" dirty="0" err="1">
                <a:solidFill>
                  <a:srgbClr val="0070C0"/>
                </a:solidFill>
              </a:rPr>
              <a:t>mờ</a:t>
            </a:r>
            <a:r>
              <a:rPr lang="en-US" sz="4000" dirty="0">
                <a:solidFill>
                  <a:srgbClr val="0070C0"/>
                </a:solidFill>
              </a:rPr>
              <a:t> </a:t>
            </a:r>
            <a:r>
              <a:rPr lang="en-US" sz="4000" dirty="0" err="1">
                <a:solidFill>
                  <a:srgbClr val="0070C0"/>
                </a:solidFill>
              </a:rPr>
              <a:t>sương</a:t>
            </a:r>
            <a:r>
              <a:rPr lang="en-US" sz="4000" dirty="0">
                <a:solidFill>
                  <a:srgbClr val="0070C0"/>
                </a:solidFill>
              </a:rPr>
              <a:t>. </a:t>
            </a:r>
            <a:r>
              <a:rPr lang="en-US" sz="4000" dirty="0" err="1">
                <a:solidFill>
                  <a:srgbClr val="0070C0"/>
                </a:solidFill>
              </a:rPr>
              <a:t>Bạn</a:t>
            </a:r>
            <a:r>
              <a:rPr lang="en-US" sz="4000" dirty="0">
                <a:solidFill>
                  <a:srgbClr val="0070C0"/>
                </a:solidFill>
              </a:rPr>
              <a:t> </a:t>
            </a:r>
            <a:r>
              <a:rPr lang="en-US" sz="4000" dirty="0" err="1">
                <a:solidFill>
                  <a:srgbClr val="0070C0"/>
                </a:solidFill>
              </a:rPr>
              <a:t>vừa</a:t>
            </a:r>
            <a:r>
              <a:rPr lang="en-US" sz="4000" dirty="0">
                <a:solidFill>
                  <a:srgbClr val="0070C0"/>
                </a:solidFill>
              </a:rPr>
              <a:t> </a:t>
            </a:r>
            <a:r>
              <a:rPr lang="en-US" sz="4000" dirty="0" err="1">
                <a:solidFill>
                  <a:srgbClr val="0070C0"/>
                </a:solidFill>
              </a:rPr>
              <a:t>nhắm</a:t>
            </a:r>
            <a:r>
              <a:rPr lang="en-US" sz="4000" dirty="0">
                <a:solidFill>
                  <a:srgbClr val="0070C0"/>
                </a:solidFill>
              </a:rPr>
              <a:t> </a:t>
            </a:r>
            <a:r>
              <a:rPr lang="en-US" sz="4000" dirty="0" err="1">
                <a:solidFill>
                  <a:srgbClr val="0070C0"/>
                </a:solidFill>
              </a:rPr>
              <a:t>mắt</a:t>
            </a:r>
            <a:r>
              <a:rPr lang="en-US" sz="4000" dirty="0">
                <a:solidFill>
                  <a:srgbClr val="0070C0"/>
                </a:solidFill>
              </a:rPr>
              <a:t> </a:t>
            </a:r>
            <a:r>
              <a:rPr lang="en-US" sz="4000" dirty="0" err="1">
                <a:solidFill>
                  <a:srgbClr val="0070C0"/>
                </a:solidFill>
              </a:rPr>
              <a:t>vừa</a:t>
            </a:r>
            <a:r>
              <a:rPr lang="en-US" sz="4000" dirty="0">
                <a:solidFill>
                  <a:srgbClr val="0070C0"/>
                </a:solidFill>
              </a:rPr>
              <a:t> </a:t>
            </a:r>
            <a:r>
              <a:rPr lang="en-US" sz="4000" dirty="0" err="1">
                <a:solidFill>
                  <a:srgbClr val="0070C0"/>
                </a:solidFill>
              </a:rPr>
              <a:t>mở</a:t>
            </a:r>
            <a:r>
              <a:rPr lang="en-US" sz="4000" dirty="0">
                <a:solidFill>
                  <a:srgbClr val="0070C0"/>
                </a:solidFill>
              </a:rPr>
              <a:t> </a:t>
            </a:r>
            <a:r>
              <a:rPr lang="en-US" sz="4000" dirty="0" err="1">
                <a:solidFill>
                  <a:srgbClr val="0070C0"/>
                </a:solidFill>
              </a:rPr>
              <a:t>cửa</a:t>
            </a:r>
            <a:r>
              <a:rPr lang="en-US" sz="4000" dirty="0">
                <a:solidFill>
                  <a:srgbClr val="0070C0"/>
                </a:solidFill>
              </a:rPr>
              <a:t> </a:t>
            </a:r>
            <a:r>
              <a:rPr lang="en-US" sz="4000" dirty="0" err="1">
                <a:solidFill>
                  <a:srgbClr val="0070C0"/>
                </a:solidFill>
              </a:rPr>
              <a:t>sổ</a:t>
            </a:r>
            <a:r>
              <a:rPr lang="en-US" sz="4000" dirty="0">
                <a:solidFill>
                  <a:srgbClr val="0070C0"/>
                </a:solidFill>
              </a:rPr>
              <a:t> </a:t>
            </a:r>
            <a:r>
              <a:rPr lang="en-US" sz="4000" dirty="0" err="1">
                <a:solidFill>
                  <a:srgbClr val="0070C0"/>
                </a:solidFill>
              </a:rPr>
              <a:t>và</a:t>
            </a:r>
            <a:r>
              <a:rPr lang="en-US" sz="4000" dirty="0">
                <a:solidFill>
                  <a:srgbClr val="0070C0"/>
                </a:solidFill>
              </a:rPr>
              <a:t> </a:t>
            </a:r>
            <a:r>
              <a:rPr lang="en-US" sz="4000" dirty="0" err="1">
                <a:solidFill>
                  <a:srgbClr val="0070C0"/>
                </a:solidFill>
              </a:rPr>
              <a:t>bạn</a:t>
            </a:r>
            <a:r>
              <a:rPr lang="en-US" sz="4000" dirty="0">
                <a:solidFill>
                  <a:srgbClr val="0070C0"/>
                </a:solidFill>
              </a:rPr>
              <a:t> </a:t>
            </a:r>
            <a:r>
              <a:rPr lang="en-US" sz="4000" dirty="0" err="1">
                <a:solidFill>
                  <a:srgbClr val="0070C0"/>
                </a:solidFill>
              </a:rPr>
              <a:t>chợt</a:t>
            </a:r>
            <a:r>
              <a:rPr lang="en-US" sz="4000" dirty="0">
                <a:solidFill>
                  <a:srgbClr val="0070C0"/>
                </a:solidFill>
              </a:rPr>
              <a:t> </a:t>
            </a:r>
            <a:r>
              <a:rPr lang="en-US" sz="4000" dirty="0" err="1">
                <a:solidFill>
                  <a:srgbClr val="0070C0"/>
                </a:solidFill>
              </a:rPr>
              <a:t>hiểu</a:t>
            </a:r>
            <a:r>
              <a:rPr lang="en-US" sz="4000" dirty="0">
                <a:solidFill>
                  <a:srgbClr val="0070C0"/>
                </a:solidFill>
              </a:rPr>
              <a:t> </a:t>
            </a:r>
            <a:r>
              <a:rPr lang="en-US" sz="4000" dirty="0" err="1">
                <a:solidFill>
                  <a:srgbClr val="0070C0"/>
                </a:solidFill>
              </a:rPr>
              <a:t>ra</a:t>
            </a:r>
            <a:r>
              <a:rPr lang="en-US" sz="4000" dirty="0">
                <a:solidFill>
                  <a:srgbClr val="0070C0"/>
                </a:solidFill>
              </a:rPr>
              <a:t> </a:t>
            </a:r>
            <a:r>
              <a:rPr lang="en-US" sz="4000" dirty="0" err="1">
                <a:solidFill>
                  <a:srgbClr val="0070C0"/>
                </a:solidFill>
              </a:rPr>
              <a:t>khu</a:t>
            </a:r>
            <a:r>
              <a:rPr lang="en-US" sz="4000" dirty="0">
                <a:solidFill>
                  <a:srgbClr val="0070C0"/>
                </a:solidFill>
              </a:rPr>
              <a:t> </a:t>
            </a:r>
            <a:r>
              <a:rPr lang="en-US" sz="4000" dirty="0" err="1">
                <a:solidFill>
                  <a:srgbClr val="0070C0"/>
                </a:solidFill>
              </a:rPr>
              <a:t>vườn</a:t>
            </a:r>
            <a:r>
              <a:rPr lang="en-US" sz="4000" dirty="0">
                <a:solidFill>
                  <a:srgbClr val="0070C0"/>
                </a:solidFill>
              </a:rPr>
              <a:t> </a:t>
            </a:r>
            <a:r>
              <a:rPr lang="en-US" sz="4000" dirty="0" err="1">
                <a:solidFill>
                  <a:srgbClr val="0070C0"/>
                </a:solidFill>
              </a:rPr>
              <a:t>nói</a:t>
            </a:r>
            <a:r>
              <a:rPr lang="en-US" sz="4000" dirty="0">
                <a:solidFill>
                  <a:srgbClr val="0070C0"/>
                </a:solidFill>
              </a:rPr>
              <a:t> </a:t>
            </a:r>
            <a:r>
              <a:rPr lang="en-US" sz="4000" dirty="0" err="1">
                <a:solidFill>
                  <a:srgbClr val="0070C0"/>
                </a:solidFill>
              </a:rPr>
              <a:t>gì</a:t>
            </a:r>
            <a:r>
              <a:rPr lang="en-US" sz="4000" dirty="0">
                <a:solidFill>
                  <a:srgbClr val="0070C0"/>
                </a:solidFill>
              </a:rPr>
              <a:t>”. </a:t>
            </a:r>
            <a:r>
              <a:rPr lang="en-US" sz="4000" dirty="0" err="1">
                <a:solidFill>
                  <a:srgbClr val="0070C0"/>
                </a:solidFill>
              </a:rPr>
              <a:t>Khi</a:t>
            </a:r>
            <a:r>
              <a:rPr lang="en-US" sz="4000" dirty="0">
                <a:solidFill>
                  <a:srgbClr val="0070C0"/>
                </a:solidFill>
              </a:rPr>
              <a:t> </a:t>
            </a:r>
            <a:r>
              <a:rPr lang="en-US" sz="4000" dirty="0" err="1">
                <a:solidFill>
                  <a:srgbClr val="0070C0"/>
                </a:solidFill>
              </a:rPr>
              <a:t>nhắm</a:t>
            </a:r>
            <a:r>
              <a:rPr lang="en-US" sz="4000" dirty="0">
                <a:solidFill>
                  <a:srgbClr val="0070C0"/>
                </a:solidFill>
              </a:rPr>
              <a:t> </a:t>
            </a:r>
            <a:r>
              <a:rPr lang="en-US" sz="4000" dirty="0" err="1">
                <a:solidFill>
                  <a:srgbClr val="0070C0"/>
                </a:solidFill>
              </a:rPr>
              <a:t>mắt</a:t>
            </a:r>
            <a:r>
              <a:rPr lang="en-US" sz="4000" dirty="0">
                <a:solidFill>
                  <a:srgbClr val="0070C0"/>
                </a:solidFill>
              </a:rPr>
              <a:t> </a:t>
            </a:r>
            <a:r>
              <a:rPr lang="en-US" sz="4000" dirty="0" err="1">
                <a:solidFill>
                  <a:srgbClr val="0070C0"/>
                </a:solidFill>
              </a:rPr>
              <a:t>lại</a:t>
            </a:r>
            <a:r>
              <a:rPr lang="en-US" sz="4000" dirty="0">
                <a:solidFill>
                  <a:srgbClr val="0070C0"/>
                </a:solidFill>
              </a:rPr>
              <a:t>, </a:t>
            </a:r>
            <a:r>
              <a:rPr lang="en-US" sz="4000" dirty="0" err="1">
                <a:solidFill>
                  <a:srgbClr val="0070C0"/>
                </a:solidFill>
              </a:rPr>
              <a:t>khu</a:t>
            </a:r>
            <a:r>
              <a:rPr lang="en-US" sz="4000" dirty="0">
                <a:solidFill>
                  <a:srgbClr val="0070C0"/>
                </a:solidFill>
              </a:rPr>
              <a:t> </a:t>
            </a:r>
            <a:r>
              <a:rPr lang="en-US" sz="4000" dirty="0" err="1">
                <a:solidFill>
                  <a:srgbClr val="0070C0"/>
                </a:solidFill>
              </a:rPr>
              <a:t>vườn</a:t>
            </a:r>
            <a:r>
              <a:rPr lang="en-US" sz="4000" dirty="0">
                <a:solidFill>
                  <a:srgbClr val="0070C0"/>
                </a:solidFill>
              </a:rPr>
              <a:t> “</a:t>
            </a:r>
            <a:r>
              <a:rPr lang="en-US" sz="4000" dirty="0" err="1">
                <a:solidFill>
                  <a:srgbClr val="0070C0"/>
                </a:solidFill>
              </a:rPr>
              <a:t>sẽ</a:t>
            </a:r>
            <a:r>
              <a:rPr lang="en-US" sz="4000" dirty="0">
                <a:solidFill>
                  <a:srgbClr val="0070C0"/>
                </a:solidFill>
              </a:rPr>
              <a:t> </a:t>
            </a:r>
            <a:r>
              <a:rPr lang="en-US" sz="4000" dirty="0" err="1">
                <a:solidFill>
                  <a:srgbClr val="0070C0"/>
                </a:solidFill>
              </a:rPr>
              <a:t>lớn</a:t>
            </a:r>
            <a:r>
              <a:rPr lang="en-US" sz="4000" dirty="0">
                <a:solidFill>
                  <a:srgbClr val="0070C0"/>
                </a:solidFill>
              </a:rPr>
              <a:t> </a:t>
            </a:r>
            <a:r>
              <a:rPr lang="en-US" sz="4000" dirty="0" err="1">
                <a:solidFill>
                  <a:srgbClr val="0070C0"/>
                </a:solidFill>
              </a:rPr>
              <a:t>lên</a:t>
            </a:r>
            <a:r>
              <a:rPr lang="en-US" sz="4000" dirty="0">
                <a:solidFill>
                  <a:srgbClr val="0070C0"/>
                </a:solidFill>
              </a:rPr>
              <a:t> </a:t>
            </a:r>
            <a:r>
              <a:rPr lang="en-US" sz="4000" dirty="0" err="1">
                <a:solidFill>
                  <a:srgbClr val="0070C0"/>
                </a:solidFill>
              </a:rPr>
              <a:t>rất</a:t>
            </a:r>
            <a:r>
              <a:rPr lang="en-US" sz="4000" dirty="0">
                <a:solidFill>
                  <a:srgbClr val="0070C0"/>
                </a:solidFill>
              </a:rPr>
              <a:t> </a:t>
            </a:r>
            <a:r>
              <a:rPr lang="en-US" sz="4000" dirty="0" err="1">
                <a:solidFill>
                  <a:srgbClr val="0070C0"/>
                </a:solidFill>
              </a:rPr>
              <a:t>nhiều</a:t>
            </a:r>
            <a:r>
              <a:rPr lang="en-US" sz="4000" dirty="0">
                <a:solidFill>
                  <a:srgbClr val="0070C0"/>
                </a:solidFill>
              </a:rPr>
              <a:t>”. </a:t>
            </a:r>
            <a:r>
              <a:rPr lang="en-US" sz="4000" dirty="0" err="1">
                <a:solidFill>
                  <a:srgbClr val="0070C0"/>
                </a:solidFill>
              </a:rPr>
              <a:t>Cậu</a:t>
            </a:r>
            <a:r>
              <a:rPr lang="en-US" sz="4000" dirty="0">
                <a:solidFill>
                  <a:srgbClr val="0070C0"/>
                </a:solidFill>
              </a:rPr>
              <a:t> </a:t>
            </a:r>
            <a:r>
              <a:rPr lang="en-US" sz="4000" dirty="0" err="1">
                <a:solidFill>
                  <a:srgbClr val="0070C0"/>
                </a:solidFill>
              </a:rPr>
              <a:t>bé</a:t>
            </a:r>
            <a:r>
              <a:rPr lang="en-US" sz="4000" dirty="0">
                <a:solidFill>
                  <a:srgbClr val="0070C0"/>
                </a:solidFill>
              </a:rPr>
              <a:t> </a:t>
            </a:r>
            <a:r>
              <a:rPr lang="en-US" sz="4000" dirty="0" err="1">
                <a:solidFill>
                  <a:srgbClr val="0070C0"/>
                </a:solidFill>
              </a:rPr>
              <a:t>cũng</a:t>
            </a:r>
            <a:r>
              <a:rPr lang="en-US" sz="4000" dirty="0">
                <a:solidFill>
                  <a:srgbClr val="0070C0"/>
                </a:solidFill>
              </a:rPr>
              <a:t> </a:t>
            </a:r>
            <a:r>
              <a:rPr lang="en-US" sz="4000" dirty="0" err="1">
                <a:solidFill>
                  <a:srgbClr val="0070C0"/>
                </a:solidFill>
              </a:rPr>
              <a:t>có</a:t>
            </a:r>
            <a:r>
              <a:rPr lang="en-US" sz="4000" dirty="0">
                <a:solidFill>
                  <a:srgbClr val="0070C0"/>
                </a:solidFill>
              </a:rPr>
              <a:t> </a:t>
            </a:r>
            <a:r>
              <a:rPr lang="en-US" sz="4000" dirty="0" err="1">
                <a:solidFill>
                  <a:srgbClr val="0070C0"/>
                </a:solidFill>
              </a:rPr>
              <a:t>thể</a:t>
            </a:r>
            <a:r>
              <a:rPr lang="en-US" sz="4000" dirty="0">
                <a:solidFill>
                  <a:srgbClr val="0070C0"/>
                </a:solidFill>
              </a:rPr>
              <a:t> </a:t>
            </a:r>
            <a:r>
              <a:rPr lang="en-US" sz="4000" dirty="0" err="1">
                <a:solidFill>
                  <a:srgbClr val="0070C0"/>
                </a:solidFill>
              </a:rPr>
              <a:t>nhắm</a:t>
            </a:r>
            <a:r>
              <a:rPr lang="en-US" sz="4000" dirty="0">
                <a:solidFill>
                  <a:srgbClr val="0070C0"/>
                </a:solidFill>
              </a:rPr>
              <a:t> </a:t>
            </a:r>
            <a:r>
              <a:rPr lang="en-US" sz="4000" dirty="0" err="1">
                <a:solidFill>
                  <a:srgbClr val="0070C0"/>
                </a:solidFill>
              </a:rPr>
              <a:t>mắt</a:t>
            </a:r>
            <a:r>
              <a:rPr lang="en-US" sz="4000" dirty="0">
                <a:solidFill>
                  <a:srgbClr val="0070C0"/>
                </a:solidFill>
              </a:rPr>
              <a:t> </a:t>
            </a:r>
            <a:r>
              <a:rPr lang="en-US" sz="4000" dirty="0" err="1">
                <a:solidFill>
                  <a:srgbClr val="0070C0"/>
                </a:solidFill>
              </a:rPr>
              <a:t>và</a:t>
            </a:r>
            <a:r>
              <a:rPr lang="en-US" sz="4000" dirty="0">
                <a:solidFill>
                  <a:srgbClr val="0070C0"/>
                </a:solidFill>
              </a:rPr>
              <a:t> </a:t>
            </a:r>
            <a:r>
              <a:rPr lang="en-US" sz="4000" dirty="0" err="1">
                <a:solidFill>
                  <a:srgbClr val="0070C0"/>
                </a:solidFill>
              </a:rPr>
              <a:t>đoán</a:t>
            </a:r>
            <a:r>
              <a:rPr lang="en-US" sz="4000" dirty="0">
                <a:solidFill>
                  <a:srgbClr val="0070C0"/>
                </a:solidFill>
              </a:rPr>
              <a:t> </a:t>
            </a:r>
            <a:r>
              <a:rPr lang="en-US" sz="4000" dirty="0" err="1">
                <a:solidFill>
                  <a:srgbClr val="0070C0"/>
                </a:solidFill>
              </a:rPr>
              <a:t>được</a:t>
            </a:r>
            <a:r>
              <a:rPr lang="en-US" sz="4000" dirty="0">
                <a:solidFill>
                  <a:srgbClr val="0070C0"/>
                </a:solidFill>
              </a:rPr>
              <a:t> </a:t>
            </a:r>
            <a:r>
              <a:rPr lang="en-US" sz="4000" dirty="0" err="1">
                <a:solidFill>
                  <a:srgbClr val="0070C0"/>
                </a:solidFill>
              </a:rPr>
              <a:t>âm</a:t>
            </a:r>
            <a:r>
              <a:rPr lang="en-US" sz="4000" dirty="0">
                <a:solidFill>
                  <a:srgbClr val="0070C0"/>
                </a:solidFill>
              </a:rPr>
              <a:t> </a:t>
            </a:r>
            <a:r>
              <a:rPr lang="en-US" sz="4000" dirty="0" err="1">
                <a:solidFill>
                  <a:srgbClr val="0070C0"/>
                </a:solidFill>
              </a:rPr>
              <a:t>thanh</a:t>
            </a:r>
            <a:r>
              <a:rPr lang="en-US" sz="4000" dirty="0">
                <a:solidFill>
                  <a:srgbClr val="0070C0"/>
                </a:solidFill>
              </a:rPr>
              <a:t> </a:t>
            </a:r>
            <a:r>
              <a:rPr lang="en-US" sz="4000" dirty="0" err="1">
                <a:solidFill>
                  <a:srgbClr val="0070C0"/>
                </a:solidFill>
              </a:rPr>
              <a:t>đang</a:t>
            </a:r>
            <a:r>
              <a:rPr lang="en-US" sz="4000" dirty="0">
                <a:solidFill>
                  <a:srgbClr val="0070C0"/>
                </a:solidFill>
              </a:rPr>
              <a:t> ở </a:t>
            </a:r>
            <a:r>
              <a:rPr lang="en-US" sz="4000" dirty="0" err="1">
                <a:solidFill>
                  <a:srgbClr val="0070C0"/>
                </a:solidFill>
              </a:rPr>
              <a:t>cách</a:t>
            </a:r>
            <a:r>
              <a:rPr lang="en-US" sz="4000" dirty="0">
                <a:solidFill>
                  <a:srgbClr val="0070C0"/>
                </a:solidFill>
              </a:rPr>
              <a:t> </a:t>
            </a:r>
            <a:r>
              <a:rPr lang="en-US" sz="4000" dirty="0" err="1">
                <a:solidFill>
                  <a:srgbClr val="0070C0"/>
                </a:solidFill>
              </a:rPr>
              <a:t>mình</a:t>
            </a:r>
            <a:r>
              <a:rPr lang="en-US" sz="4000" dirty="0">
                <a:solidFill>
                  <a:srgbClr val="0070C0"/>
                </a:solidFill>
              </a:rPr>
              <a:t> </a:t>
            </a:r>
            <a:r>
              <a:rPr lang="en-US" sz="4000" dirty="0" err="1">
                <a:solidFill>
                  <a:srgbClr val="0070C0"/>
                </a:solidFill>
              </a:rPr>
              <a:t>bao</a:t>
            </a:r>
            <a:r>
              <a:rPr lang="en-US" sz="4000" dirty="0">
                <a:solidFill>
                  <a:srgbClr val="0070C0"/>
                </a:solidFill>
              </a:rPr>
              <a:t> </a:t>
            </a:r>
            <a:r>
              <a:rPr lang="en-US" sz="4000" dirty="0" err="1">
                <a:solidFill>
                  <a:srgbClr val="0070C0"/>
                </a:solidFill>
              </a:rPr>
              <a:t>xa</a:t>
            </a:r>
            <a:r>
              <a:rPr lang="en-US" sz="4000" dirty="0">
                <a:solidFill>
                  <a:srgbClr val="0070C0"/>
                </a:solidFill>
              </a:rPr>
              <a:t>. </a:t>
            </a:r>
            <a:r>
              <a:rPr lang="en-US" sz="4000" dirty="0" err="1">
                <a:solidFill>
                  <a:srgbClr val="0070C0"/>
                </a:solidFill>
              </a:rPr>
              <a:t>Nhờ</a:t>
            </a:r>
            <a:r>
              <a:rPr lang="en-US" sz="4000" dirty="0">
                <a:solidFill>
                  <a:srgbClr val="0070C0"/>
                </a:solidFill>
              </a:rPr>
              <a:t> </a:t>
            </a:r>
            <a:r>
              <a:rPr lang="en-US" sz="4000" dirty="0" err="1">
                <a:solidFill>
                  <a:srgbClr val="0070C0"/>
                </a:solidFill>
              </a:rPr>
              <a:t>điều</a:t>
            </a:r>
            <a:r>
              <a:rPr lang="en-US" sz="4000" dirty="0">
                <a:solidFill>
                  <a:srgbClr val="0070C0"/>
                </a:solidFill>
              </a:rPr>
              <a:t> </a:t>
            </a:r>
            <a:r>
              <a:rPr lang="en-US" sz="4000" dirty="0" err="1">
                <a:solidFill>
                  <a:srgbClr val="0070C0"/>
                </a:solidFill>
              </a:rPr>
              <a:t>đó</a:t>
            </a:r>
            <a:r>
              <a:rPr lang="en-US" sz="4000" dirty="0">
                <a:solidFill>
                  <a:srgbClr val="0070C0"/>
                </a:solidFill>
              </a:rPr>
              <a:t>, </a:t>
            </a:r>
            <a:r>
              <a:rPr lang="en-US" sz="4000" dirty="0" err="1">
                <a:solidFill>
                  <a:srgbClr val="0070C0"/>
                </a:solidFill>
              </a:rPr>
              <a:t>bố</a:t>
            </a:r>
            <a:r>
              <a:rPr lang="en-US" sz="4000" dirty="0">
                <a:solidFill>
                  <a:srgbClr val="0070C0"/>
                </a:solidFill>
              </a:rPr>
              <a:t> </a:t>
            </a:r>
            <a:r>
              <a:rPr lang="en-US" sz="4000" dirty="0" err="1">
                <a:solidFill>
                  <a:srgbClr val="0070C0"/>
                </a:solidFill>
              </a:rPr>
              <a:t>cậu</a:t>
            </a:r>
            <a:r>
              <a:rPr lang="en-US" sz="4000" dirty="0">
                <a:solidFill>
                  <a:srgbClr val="0070C0"/>
                </a:solidFill>
              </a:rPr>
              <a:t> </a:t>
            </a:r>
            <a:r>
              <a:rPr lang="en-US" sz="4000" dirty="0" err="1">
                <a:solidFill>
                  <a:srgbClr val="0070C0"/>
                </a:solidFill>
              </a:rPr>
              <a:t>bé</a:t>
            </a:r>
            <a:r>
              <a:rPr lang="en-US" sz="4000" dirty="0">
                <a:solidFill>
                  <a:srgbClr val="0070C0"/>
                </a:solidFill>
              </a:rPr>
              <a:t> </a:t>
            </a:r>
            <a:r>
              <a:rPr lang="en-US" sz="4000" dirty="0" err="1">
                <a:solidFill>
                  <a:srgbClr val="0070C0"/>
                </a:solidFill>
              </a:rPr>
              <a:t>đã</a:t>
            </a:r>
            <a:r>
              <a:rPr lang="en-US" sz="4000" dirty="0">
                <a:solidFill>
                  <a:srgbClr val="0070C0"/>
                </a:solidFill>
              </a:rPr>
              <a:t> </a:t>
            </a:r>
            <a:r>
              <a:rPr lang="en-US" sz="4000" dirty="0" err="1">
                <a:solidFill>
                  <a:srgbClr val="0070C0"/>
                </a:solidFill>
              </a:rPr>
              <a:t>cứu</a:t>
            </a:r>
            <a:r>
              <a:rPr lang="en-US" sz="4000" dirty="0">
                <a:solidFill>
                  <a:srgbClr val="0070C0"/>
                </a:solidFill>
              </a:rPr>
              <a:t> </a:t>
            </a:r>
            <a:r>
              <a:rPr lang="en-US" sz="4000" dirty="0" err="1">
                <a:solidFill>
                  <a:srgbClr val="0070C0"/>
                </a:solidFill>
              </a:rPr>
              <a:t>được</a:t>
            </a:r>
            <a:r>
              <a:rPr lang="en-US" sz="4000" dirty="0">
                <a:solidFill>
                  <a:srgbClr val="0070C0"/>
                </a:solidFill>
              </a:rPr>
              <a:t> </a:t>
            </a:r>
            <a:r>
              <a:rPr lang="en-US" sz="4000" dirty="0" err="1">
                <a:solidFill>
                  <a:srgbClr val="0070C0"/>
                </a:solidFill>
              </a:rPr>
              <a:t>bạn</a:t>
            </a:r>
            <a:r>
              <a:rPr lang="en-US" sz="4000" dirty="0">
                <a:solidFill>
                  <a:srgbClr val="0070C0"/>
                </a:solidFill>
              </a:rPr>
              <a:t> </a:t>
            </a:r>
            <a:r>
              <a:rPr lang="en-US" sz="4000" dirty="0" err="1">
                <a:solidFill>
                  <a:srgbClr val="0070C0"/>
                </a:solidFill>
              </a:rPr>
              <a:t>Tí</a:t>
            </a:r>
            <a:r>
              <a:rPr lang="en-US" sz="4000" dirty="0">
                <a:solidFill>
                  <a:srgbClr val="0070C0"/>
                </a:solidFill>
              </a:rPr>
              <a:t> </a:t>
            </a:r>
            <a:r>
              <a:rPr lang="en-US" sz="4000" dirty="0" err="1">
                <a:solidFill>
                  <a:srgbClr val="0070C0"/>
                </a:solidFill>
              </a:rPr>
              <a:t>khỏi</a:t>
            </a:r>
            <a:r>
              <a:rPr lang="en-US" sz="4000" dirty="0">
                <a:solidFill>
                  <a:srgbClr val="0070C0"/>
                </a:solidFill>
              </a:rPr>
              <a:t> </a:t>
            </a:r>
            <a:r>
              <a:rPr lang="en-US" sz="4000" dirty="0" err="1">
                <a:solidFill>
                  <a:srgbClr val="0070C0"/>
                </a:solidFill>
              </a:rPr>
              <a:t>chết</a:t>
            </a:r>
            <a:r>
              <a:rPr lang="en-US" sz="4000" dirty="0">
                <a:solidFill>
                  <a:srgbClr val="0070C0"/>
                </a:solidFill>
              </a:rPr>
              <a:t> </a:t>
            </a:r>
            <a:r>
              <a:rPr lang="en-US" sz="4000" dirty="0" err="1">
                <a:solidFill>
                  <a:srgbClr val="0070C0"/>
                </a:solidFill>
              </a:rPr>
              <a:t>đuối</a:t>
            </a:r>
            <a:r>
              <a:rPr lang="en-US" sz="4000" dirty="0">
                <a:solidFill>
                  <a:srgbClr val="0070C0"/>
                </a:solidFill>
              </a:rPr>
              <a:t>. </a:t>
            </a:r>
            <a:r>
              <a:rPr lang="en-US" sz="4000" dirty="0" err="1">
                <a:solidFill>
                  <a:srgbClr val="0070C0"/>
                </a:solidFill>
              </a:rPr>
              <a:t>Sau</a:t>
            </a:r>
            <a:r>
              <a:rPr lang="en-US" sz="4000" dirty="0">
                <a:solidFill>
                  <a:srgbClr val="0070C0"/>
                </a:solidFill>
              </a:rPr>
              <a:t> </a:t>
            </a:r>
            <a:r>
              <a:rPr lang="en-US" sz="4000" dirty="0" err="1">
                <a:solidFill>
                  <a:srgbClr val="0070C0"/>
                </a:solidFill>
              </a:rPr>
              <a:t>này</a:t>
            </a:r>
            <a:r>
              <a:rPr lang="en-US" sz="4000" dirty="0">
                <a:solidFill>
                  <a:srgbClr val="0070C0"/>
                </a:solidFill>
              </a:rPr>
              <a:t>, </a:t>
            </a:r>
            <a:r>
              <a:rPr lang="en-US" sz="4000" dirty="0" err="1">
                <a:solidFill>
                  <a:srgbClr val="0070C0"/>
                </a:solidFill>
              </a:rPr>
              <a:t>nhờ</a:t>
            </a:r>
            <a:r>
              <a:rPr lang="en-US" sz="4000" dirty="0">
                <a:solidFill>
                  <a:srgbClr val="0070C0"/>
                </a:solidFill>
              </a:rPr>
              <a:t> </a:t>
            </a:r>
            <a:r>
              <a:rPr lang="en-US" sz="4000" dirty="0" err="1">
                <a:solidFill>
                  <a:srgbClr val="0070C0"/>
                </a:solidFill>
              </a:rPr>
              <a:t>việc</a:t>
            </a:r>
            <a:r>
              <a:rPr lang="en-US" sz="4000" dirty="0">
                <a:solidFill>
                  <a:srgbClr val="0070C0"/>
                </a:solidFill>
              </a:rPr>
              <a:t> </a:t>
            </a:r>
            <a:r>
              <a:rPr lang="en-US" sz="4000" dirty="0" err="1">
                <a:solidFill>
                  <a:srgbClr val="0070C0"/>
                </a:solidFill>
              </a:rPr>
              <a:t>cảm</a:t>
            </a:r>
            <a:r>
              <a:rPr lang="en-US" sz="4000" dirty="0">
                <a:solidFill>
                  <a:srgbClr val="0070C0"/>
                </a:solidFill>
              </a:rPr>
              <a:t> </a:t>
            </a:r>
            <a:r>
              <a:rPr lang="en-US" sz="4000" dirty="0" err="1">
                <a:solidFill>
                  <a:srgbClr val="0070C0"/>
                </a:solidFill>
              </a:rPr>
              <a:t>nhận</a:t>
            </a:r>
            <a:r>
              <a:rPr lang="en-US" sz="4000" dirty="0">
                <a:solidFill>
                  <a:srgbClr val="0070C0"/>
                </a:solidFill>
              </a:rPr>
              <a:t> </a:t>
            </a:r>
            <a:r>
              <a:rPr lang="en-US" sz="4000" dirty="0" err="1">
                <a:solidFill>
                  <a:srgbClr val="0070C0"/>
                </a:solidFill>
              </a:rPr>
              <a:t>được</a:t>
            </a:r>
            <a:r>
              <a:rPr lang="en-US" sz="4000" dirty="0">
                <a:solidFill>
                  <a:srgbClr val="0070C0"/>
                </a:solidFill>
              </a:rPr>
              <a:t> </a:t>
            </a:r>
            <a:r>
              <a:rPr lang="en-US" sz="4000" dirty="0" err="1">
                <a:solidFill>
                  <a:srgbClr val="0070C0"/>
                </a:solidFill>
              </a:rPr>
              <a:t>mùi</a:t>
            </a:r>
            <a:r>
              <a:rPr lang="en-US" sz="4000" dirty="0">
                <a:solidFill>
                  <a:srgbClr val="0070C0"/>
                </a:solidFill>
              </a:rPr>
              <a:t> </a:t>
            </a:r>
            <a:r>
              <a:rPr lang="en-US" sz="4000" dirty="0" err="1">
                <a:solidFill>
                  <a:srgbClr val="0070C0"/>
                </a:solidFill>
              </a:rPr>
              <a:t>hương</a:t>
            </a:r>
            <a:r>
              <a:rPr lang="en-US" sz="4000" dirty="0">
                <a:solidFill>
                  <a:srgbClr val="0070C0"/>
                </a:solidFill>
              </a:rPr>
              <a:t> của </a:t>
            </a:r>
            <a:r>
              <a:rPr lang="en-US" sz="4000" dirty="0" err="1">
                <a:solidFill>
                  <a:srgbClr val="0070C0"/>
                </a:solidFill>
              </a:rPr>
              <a:t>các</a:t>
            </a:r>
            <a:r>
              <a:rPr lang="en-US" sz="4000" dirty="0">
                <a:solidFill>
                  <a:srgbClr val="0070C0"/>
                </a:solidFill>
              </a:rPr>
              <a:t> </a:t>
            </a:r>
            <a:r>
              <a:rPr lang="en-US" sz="4000" dirty="0" err="1">
                <a:solidFill>
                  <a:srgbClr val="0070C0"/>
                </a:solidFill>
              </a:rPr>
              <a:t>loài</a:t>
            </a:r>
            <a:r>
              <a:rPr lang="en-US" sz="4000" dirty="0">
                <a:solidFill>
                  <a:srgbClr val="0070C0"/>
                </a:solidFill>
              </a:rPr>
              <a:t> </a:t>
            </a:r>
            <a:r>
              <a:rPr lang="en-US" sz="4000" dirty="0" err="1">
                <a:solidFill>
                  <a:srgbClr val="0070C0"/>
                </a:solidFill>
              </a:rPr>
              <a:t>hoa</a:t>
            </a:r>
            <a:r>
              <a:rPr lang="en-US" sz="4000" dirty="0">
                <a:solidFill>
                  <a:srgbClr val="0070C0"/>
                </a:solidFill>
              </a:rPr>
              <a:t> </a:t>
            </a:r>
            <a:r>
              <a:rPr lang="en-US" sz="4000" dirty="0" err="1">
                <a:solidFill>
                  <a:srgbClr val="0070C0"/>
                </a:solidFill>
              </a:rPr>
              <a:t>mà</a:t>
            </a:r>
            <a:r>
              <a:rPr lang="en-US" sz="4000" dirty="0">
                <a:solidFill>
                  <a:srgbClr val="0070C0"/>
                </a:solidFill>
              </a:rPr>
              <a:t> </a:t>
            </a:r>
            <a:r>
              <a:rPr lang="en-US" sz="4000" dirty="0" err="1">
                <a:solidFill>
                  <a:srgbClr val="0070C0"/>
                </a:solidFill>
              </a:rPr>
              <a:t>cậu</a:t>
            </a:r>
            <a:r>
              <a:rPr lang="en-US" sz="4000" dirty="0">
                <a:solidFill>
                  <a:srgbClr val="0070C0"/>
                </a:solidFill>
              </a:rPr>
              <a:t> </a:t>
            </a:r>
            <a:r>
              <a:rPr lang="en-US" sz="4000" dirty="0" err="1">
                <a:solidFill>
                  <a:srgbClr val="0070C0"/>
                </a:solidFill>
              </a:rPr>
              <a:t>bé</a:t>
            </a:r>
            <a:r>
              <a:rPr lang="en-US" sz="4000" dirty="0">
                <a:solidFill>
                  <a:srgbClr val="0070C0"/>
                </a:solidFill>
              </a:rPr>
              <a:t> </a:t>
            </a:r>
            <a:r>
              <a:rPr lang="en-US" sz="4000" dirty="0" err="1">
                <a:solidFill>
                  <a:srgbClr val="0070C0"/>
                </a:solidFill>
              </a:rPr>
              <a:t>đã</a:t>
            </a:r>
            <a:r>
              <a:rPr lang="en-US" sz="4000" dirty="0">
                <a:solidFill>
                  <a:srgbClr val="0070C0"/>
                </a:solidFill>
              </a:rPr>
              <a:t> </a:t>
            </a:r>
            <a:r>
              <a:rPr lang="en-US" sz="4000" dirty="0" err="1">
                <a:solidFill>
                  <a:srgbClr val="0070C0"/>
                </a:solidFill>
              </a:rPr>
              <a:t>tìm</a:t>
            </a:r>
            <a:r>
              <a:rPr lang="en-US" sz="4000" dirty="0">
                <a:solidFill>
                  <a:srgbClr val="0070C0"/>
                </a:solidFill>
              </a:rPr>
              <a:t> </a:t>
            </a:r>
            <a:r>
              <a:rPr lang="en-US" sz="4000" dirty="0" err="1">
                <a:solidFill>
                  <a:srgbClr val="0070C0"/>
                </a:solidFill>
              </a:rPr>
              <a:t>được</a:t>
            </a:r>
            <a:r>
              <a:rPr lang="en-US" sz="4000" dirty="0">
                <a:solidFill>
                  <a:srgbClr val="0070C0"/>
                </a:solidFill>
              </a:rPr>
              <a:t> </a:t>
            </a:r>
            <a:r>
              <a:rPr lang="en-US" sz="4000" dirty="0" err="1">
                <a:solidFill>
                  <a:srgbClr val="0070C0"/>
                </a:solidFill>
              </a:rPr>
              <a:t>đường</a:t>
            </a:r>
            <a:r>
              <a:rPr lang="en-US" sz="4000" dirty="0">
                <a:solidFill>
                  <a:srgbClr val="0070C0"/>
                </a:solidFill>
              </a:rPr>
              <a:t> </a:t>
            </a:r>
            <a:r>
              <a:rPr lang="en-US" sz="4000" dirty="0" err="1">
                <a:solidFill>
                  <a:srgbClr val="0070C0"/>
                </a:solidFill>
              </a:rPr>
              <a:t>về</a:t>
            </a:r>
            <a:r>
              <a:rPr lang="en-US" sz="4000" dirty="0">
                <a:solidFill>
                  <a:srgbClr val="0070C0"/>
                </a:solidFill>
              </a:rPr>
              <a:t> </a:t>
            </a:r>
            <a:r>
              <a:rPr lang="en-US" sz="4000" dirty="0" err="1">
                <a:solidFill>
                  <a:srgbClr val="0070C0"/>
                </a:solidFill>
              </a:rPr>
              <a:t>nhà</a:t>
            </a:r>
            <a:r>
              <a:rPr lang="en-US" sz="4000" dirty="0">
                <a:solidFill>
                  <a:srgbClr val="0070C0"/>
                </a:solidFill>
              </a:rPr>
              <a:t> </a:t>
            </a:r>
            <a:r>
              <a:rPr lang="en-US" sz="4000" dirty="0" err="1">
                <a:solidFill>
                  <a:srgbClr val="0070C0"/>
                </a:solidFill>
              </a:rPr>
              <a:t>khi</a:t>
            </a:r>
            <a:r>
              <a:rPr lang="en-US" sz="4000" dirty="0">
                <a:solidFill>
                  <a:srgbClr val="0070C0"/>
                </a:solidFill>
              </a:rPr>
              <a:t> </a:t>
            </a:r>
            <a:r>
              <a:rPr lang="en-US" sz="4000" dirty="0" err="1">
                <a:solidFill>
                  <a:srgbClr val="0070C0"/>
                </a:solidFill>
              </a:rPr>
              <a:t>cậu</a:t>
            </a:r>
            <a:r>
              <a:rPr lang="en-US" sz="4000" dirty="0">
                <a:solidFill>
                  <a:srgbClr val="0070C0"/>
                </a:solidFill>
              </a:rPr>
              <a:t> </a:t>
            </a:r>
            <a:r>
              <a:rPr lang="en-US" sz="4000" dirty="0" err="1">
                <a:solidFill>
                  <a:srgbClr val="0070C0"/>
                </a:solidFill>
              </a:rPr>
              <a:t>và</a:t>
            </a:r>
            <a:r>
              <a:rPr lang="en-US" sz="4000" dirty="0">
                <a:solidFill>
                  <a:srgbClr val="0070C0"/>
                </a:solidFill>
              </a:rPr>
              <a:t> </a:t>
            </a:r>
            <a:r>
              <a:rPr lang="en-US" sz="4000" dirty="0" err="1">
                <a:solidFill>
                  <a:srgbClr val="0070C0"/>
                </a:solidFill>
              </a:rPr>
              <a:t>các</a:t>
            </a:r>
            <a:r>
              <a:rPr lang="en-US" sz="4000" dirty="0">
                <a:solidFill>
                  <a:srgbClr val="0070C0"/>
                </a:solidFill>
              </a:rPr>
              <a:t> </a:t>
            </a:r>
            <a:r>
              <a:rPr lang="en-US" sz="4000" dirty="0" err="1">
                <a:solidFill>
                  <a:srgbClr val="0070C0"/>
                </a:solidFill>
              </a:rPr>
              <a:t>bạn</a:t>
            </a:r>
            <a:r>
              <a:rPr lang="en-US" sz="4000" dirty="0">
                <a:solidFill>
                  <a:srgbClr val="0070C0"/>
                </a:solidFill>
              </a:rPr>
              <a:t> </a:t>
            </a:r>
            <a:r>
              <a:rPr lang="en-US" sz="4000" dirty="0" err="1">
                <a:solidFill>
                  <a:srgbClr val="0070C0"/>
                </a:solidFill>
              </a:rPr>
              <a:t>bị</a:t>
            </a:r>
            <a:r>
              <a:rPr lang="en-US" sz="4000" dirty="0">
                <a:solidFill>
                  <a:srgbClr val="0070C0"/>
                </a:solidFill>
              </a:rPr>
              <a:t> </a:t>
            </a:r>
            <a:r>
              <a:rPr lang="en-US" sz="4000" dirty="0" err="1">
                <a:solidFill>
                  <a:srgbClr val="0070C0"/>
                </a:solidFill>
              </a:rPr>
              <a:t>lạc</a:t>
            </a:r>
            <a:r>
              <a:rPr lang="en-US" sz="4000" dirty="0">
                <a:solidFill>
                  <a:srgbClr val="0070C0"/>
                </a:solidFill>
              </a:rPr>
              <a:t> </a:t>
            </a:r>
            <a:r>
              <a:rPr lang="en-US" sz="4000" dirty="0" err="1">
                <a:solidFill>
                  <a:srgbClr val="0070C0"/>
                </a:solidFill>
              </a:rPr>
              <a:t>trong</a:t>
            </a:r>
            <a:r>
              <a:rPr lang="en-US" sz="4000" dirty="0">
                <a:solidFill>
                  <a:srgbClr val="0070C0"/>
                </a:solidFill>
              </a:rPr>
              <a:t> </a:t>
            </a:r>
            <a:r>
              <a:rPr lang="en-US" sz="4000" dirty="0" err="1">
                <a:solidFill>
                  <a:srgbClr val="0070C0"/>
                </a:solidFill>
              </a:rPr>
              <a:t>rừng</a:t>
            </a:r>
            <a:r>
              <a:rPr lang="en-US" sz="4000" dirty="0">
                <a:solidFill>
                  <a:srgbClr val="0070C0"/>
                </a:solidFill>
              </a:rPr>
              <a:t>. </a:t>
            </a:r>
            <a:r>
              <a:rPr lang="en-US" sz="4000" dirty="0" err="1">
                <a:solidFill>
                  <a:srgbClr val="0070C0"/>
                </a:solidFill>
              </a:rPr>
              <a:t>Trong</a:t>
            </a:r>
            <a:r>
              <a:rPr lang="en-US" sz="4000" dirty="0">
                <a:solidFill>
                  <a:srgbClr val="0070C0"/>
                </a:solidFill>
              </a:rPr>
              <a:t> </a:t>
            </a:r>
            <a:r>
              <a:rPr lang="en-US" sz="4000" dirty="0" err="1">
                <a:solidFill>
                  <a:srgbClr val="0070C0"/>
                </a:solidFill>
              </a:rPr>
              <a:t>câu</a:t>
            </a:r>
            <a:r>
              <a:rPr lang="en-US" sz="4000" dirty="0">
                <a:solidFill>
                  <a:srgbClr val="0070C0"/>
                </a:solidFill>
              </a:rPr>
              <a:t> </a:t>
            </a:r>
            <a:r>
              <a:rPr lang="en-US" sz="4000" dirty="0" err="1">
                <a:solidFill>
                  <a:srgbClr val="0070C0"/>
                </a:solidFill>
              </a:rPr>
              <a:t>chuyện</a:t>
            </a:r>
            <a:r>
              <a:rPr lang="en-US" sz="4000" dirty="0">
                <a:solidFill>
                  <a:srgbClr val="0070C0"/>
                </a:solidFill>
              </a:rPr>
              <a:t>, </a:t>
            </a:r>
            <a:r>
              <a:rPr lang="en-US" sz="4000" dirty="0" err="1">
                <a:solidFill>
                  <a:srgbClr val="0070C0"/>
                </a:solidFill>
              </a:rPr>
              <a:t>cậu</a:t>
            </a:r>
            <a:r>
              <a:rPr lang="en-US" sz="4000" dirty="0">
                <a:solidFill>
                  <a:srgbClr val="0070C0"/>
                </a:solidFill>
              </a:rPr>
              <a:t> </a:t>
            </a:r>
            <a:r>
              <a:rPr lang="en-US" sz="4000" dirty="0" err="1">
                <a:solidFill>
                  <a:srgbClr val="0070C0"/>
                </a:solidFill>
              </a:rPr>
              <a:t>bé</a:t>
            </a:r>
            <a:r>
              <a:rPr lang="en-US" sz="4000" dirty="0">
                <a:solidFill>
                  <a:srgbClr val="0070C0"/>
                </a:solidFill>
              </a:rPr>
              <a:t> </a:t>
            </a:r>
            <a:r>
              <a:rPr lang="en-US" sz="4000" dirty="0" err="1">
                <a:solidFill>
                  <a:srgbClr val="0070C0"/>
                </a:solidFill>
              </a:rPr>
              <a:t>hiểu</a:t>
            </a:r>
            <a:r>
              <a:rPr lang="en-US" sz="4000" dirty="0">
                <a:solidFill>
                  <a:srgbClr val="0070C0"/>
                </a:solidFill>
              </a:rPr>
              <a:t> </a:t>
            </a:r>
            <a:r>
              <a:rPr lang="en-US" sz="4000" dirty="0" err="1">
                <a:solidFill>
                  <a:srgbClr val="0070C0"/>
                </a:solidFill>
              </a:rPr>
              <a:t>rằng</a:t>
            </a:r>
            <a:r>
              <a:rPr lang="en-US" sz="4000" dirty="0">
                <a:solidFill>
                  <a:srgbClr val="0070C0"/>
                </a:solidFill>
              </a:rPr>
              <a:t> </a:t>
            </a:r>
            <a:r>
              <a:rPr lang="en-US" sz="4000" dirty="0" err="1">
                <a:solidFill>
                  <a:srgbClr val="0070C0"/>
                </a:solidFill>
              </a:rPr>
              <a:t>khu</a:t>
            </a:r>
            <a:r>
              <a:rPr lang="en-US" sz="4000" dirty="0">
                <a:solidFill>
                  <a:srgbClr val="0070C0"/>
                </a:solidFill>
              </a:rPr>
              <a:t> </a:t>
            </a:r>
            <a:r>
              <a:rPr lang="en-US" sz="4000" dirty="0" err="1">
                <a:solidFill>
                  <a:srgbClr val="0070C0"/>
                </a:solidFill>
              </a:rPr>
              <a:t>vườn</a:t>
            </a:r>
            <a:r>
              <a:rPr lang="en-US" sz="4000" dirty="0">
                <a:solidFill>
                  <a:srgbClr val="0070C0"/>
                </a:solidFill>
              </a:rPr>
              <a:t> </a:t>
            </a:r>
            <a:r>
              <a:rPr lang="en-US" sz="4000" dirty="0" err="1">
                <a:solidFill>
                  <a:srgbClr val="0070C0"/>
                </a:solidFill>
              </a:rPr>
              <a:t>là</a:t>
            </a:r>
            <a:r>
              <a:rPr lang="en-US" sz="4000" dirty="0">
                <a:solidFill>
                  <a:srgbClr val="0070C0"/>
                </a:solidFill>
              </a:rPr>
              <a:t> </a:t>
            </a:r>
            <a:r>
              <a:rPr lang="en-US" sz="4000" dirty="0" err="1">
                <a:solidFill>
                  <a:srgbClr val="0070C0"/>
                </a:solidFill>
              </a:rPr>
              <a:t>một</a:t>
            </a:r>
            <a:r>
              <a:rPr lang="en-US" sz="4000" dirty="0">
                <a:solidFill>
                  <a:srgbClr val="0070C0"/>
                </a:solidFill>
              </a:rPr>
              <a:t> </a:t>
            </a:r>
            <a:r>
              <a:rPr lang="en-US" sz="4000" dirty="0" err="1">
                <a:solidFill>
                  <a:srgbClr val="0070C0"/>
                </a:solidFill>
              </a:rPr>
              <a:t>món</a:t>
            </a:r>
            <a:r>
              <a:rPr lang="en-US" sz="4000" dirty="0">
                <a:solidFill>
                  <a:srgbClr val="0070C0"/>
                </a:solidFill>
              </a:rPr>
              <a:t> </a:t>
            </a:r>
            <a:r>
              <a:rPr lang="en-US" sz="4000" dirty="0" err="1">
                <a:solidFill>
                  <a:srgbClr val="0070C0"/>
                </a:solidFill>
              </a:rPr>
              <a:t>quà</a:t>
            </a:r>
            <a:r>
              <a:rPr lang="en-US" sz="4000" dirty="0">
                <a:solidFill>
                  <a:srgbClr val="0070C0"/>
                </a:solidFill>
              </a:rPr>
              <a:t> </a:t>
            </a:r>
            <a:r>
              <a:rPr lang="en-US" sz="4000" dirty="0" err="1">
                <a:solidFill>
                  <a:srgbClr val="0070C0"/>
                </a:solidFill>
              </a:rPr>
              <a:t>bất</a:t>
            </a:r>
            <a:r>
              <a:rPr lang="en-US" sz="4000" dirty="0">
                <a:solidFill>
                  <a:srgbClr val="0070C0"/>
                </a:solidFill>
              </a:rPr>
              <a:t> </a:t>
            </a:r>
            <a:r>
              <a:rPr lang="en-US" sz="4000" dirty="0" err="1">
                <a:solidFill>
                  <a:srgbClr val="0070C0"/>
                </a:solidFill>
              </a:rPr>
              <a:t>tận</a:t>
            </a:r>
            <a:r>
              <a:rPr lang="en-US" sz="4000" dirty="0" smtClean="0">
                <a:solidFill>
                  <a:srgbClr val="0070C0"/>
                </a:solidFill>
              </a:rPr>
              <a:t>.</a:t>
            </a:r>
            <a:endParaRPr lang="en-US" sz="4000" dirty="0" smtClean="0">
              <a:solidFill>
                <a:srgbClr val="0070C0"/>
              </a:solidFill>
              <a:cs typeface="Times New Roman" panose="02020603050405020304" pitchFamily="18" charset="0"/>
            </a:endParaRPr>
          </a:p>
        </p:txBody>
      </p:sp>
    </p:spTree>
    <p:extLst>
      <p:ext uri="{BB962C8B-B14F-4D97-AF65-F5344CB8AC3E}">
        <p14:creationId xmlns:p14="http://schemas.microsoft.com/office/powerpoint/2010/main" val="8135450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38100"/>
            <a:ext cx="17484633" cy="7294305"/>
          </a:xfrm>
          <a:prstGeom prst="rect">
            <a:avLst/>
          </a:prstGeom>
        </p:spPr>
        <p:txBody>
          <a:bodyPr wrap="square">
            <a:spAutoFit/>
          </a:bodyPr>
          <a:lstStyle/>
          <a:p>
            <a:endParaRPr lang="en-US" sz="3600" dirty="0" smtClean="0">
              <a:solidFill>
                <a:prstClr val="black"/>
              </a:solidFill>
            </a:endParaRPr>
          </a:p>
          <a:p>
            <a:r>
              <a:rPr lang="en-US" sz="3600" b="1" dirty="0" smtClean="0">
                <a:solidFill>
                  <a:prstClr val="black"/>
                </a:solidFill>
                <a:cs typeface="Times New Roman" panose="02020603050405020304" pitchFamily="18" charset="0"/>
              </a:rPr>
              <a:t>b2. </a:t>
            </a:r>
            <a:r>
              <a:rPr lang="en-US" sz="3600" b="1" dirty="0" err="1" smtClean="0">
                <a:solidFill>
                  <a:prstClr val="black"/>
                </a:solidFill>
                <a:cs typeface="Times New Roman" panose="02020603050405020304" pitchFamily="18" charset="0"/>
              </a:rPr>
              <a:t>Những</a:t>
            </a:r>
            <a:r>
              <a:rPr lang="en-US" sz="3600" b="1" dirty="0" smtClean="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c</a:t>
            </a:r>
            <a:r>
              <a:rPr lang="en-US" sz="3600" b="1" dirty="0" err="1" smtClean="0">
                <a:solidFill>
                  <a:prstClr val="black"/>
                </a:solidFill>
                <a:cs typeface="Times New Roman" panose="02020603050405020304" pitchFamily="18" charset="0"/>
              </a:rPr>
              <a:t>âu</a:t>
            </a:r>
            <a:r>
              <a:rPr lang="en-US" sz="3600" b="1" dirty="0" smtClean="0">
                <a:solidFill>
                  <a:prstClr val="black"/>
                </a:solidFill>
                <a:cs typeface="Times New Roman" panose="02020603050405020304" pitchFamily="18" charset="0"/>
              </a:rPr>
              <a:t> </a:t>
            </a:r>
            <a:r>
              <a:rPr lang="en-US" sz="3600" b="1" dirty="0" err="1" smtClean="0">
                <a:solidFill>
                  <a:prstClr val="black"/>
                </a:solidFill>
                <a:cs typeface="Times New Roman" panose="02020603050405020304" pitchFamily="18" charset="0"/>
              </a:rPr>
              <a:t>nêu</a:t>
            </a:r>
            <a:r>
              <a:rPr lang="en-US" sz="3600" b="1" dirty="0" smtClean="0">
                <a:solidFill>
                  <a:prstClr val="black"/>
                </a:solidFill>
                <a:cs typeface="Times New Roman" panose="02020603050405020304" pitchFamily="18" charset="0"/>
              </a:rPr>
              <a:t> </a:t>
            </a:r>
            <a:r>
              <a:rPr lang="en-US" sz="3600" b="1" dirty="0" err="1" smtClean="0">
                <a:solidFill>
                  <a:prstClr val="black"/>
                </a:solidFill>
                <a:cs typeface="Times New Roman" panose="02020603050405020304" pitchFamily="18" charset="0"/>
              </a:rPr>
              <a:t>chủ</a:t>
            </a:r>
            <a:r>
              <a:rPr lang="en-US" sz="3600" b="1" dirty="0" smtClean="0">
                <a:solidFill>
                  <a:prstClr val="black"/>
                </a:solidFill>
                <a:cs typeface="Times New Roman" panose="02020603050405020304" pitchFamily="18" charset="0"/>
              </a:rPr>
              <a:t> </a:t>
            </a:r>
            <a:r>
              <a:rPr lang="en-US" sz="3600" b="1" dirty="0" err="1" smtClean="0">
                <a:solidFill>
                  <a:prstClr val="black"/>
                </a:solidFill>
                <a:cs typeface="Times New Roman" panose="02020603050405020304" pitchFamily="18" charset="0"/>
              </a:rPr>
              <a:t>đề</a:t>
            </a:r>
            <a:r>
              <a:rPr lang="en-US" sz="3600" b="1" dirty="0" smtClean="0">
                <a:solidFill>
                  <a:prstClr val="black"/>
                </a:solidFill>
                <a:cs typeface="Times New Roman" panose="02020603050405020304" pitchFamily="18" charset="0"/>
              </a:rPr>
              <a:t> của </a:t>
            </a:r>
            <a:r>
              <a:rPr lang="en-US" sz="3600" b="1" dirty="0" err="1" smtClean="0">
                <a:solidFill>
                  <a:prstClr val="black"/>
                </a:solidFill>
                <a:cs typeface="Times New Roman" panose="02020603050405020304" pitchFamily="18" charset="0"/>
              </a:rPr>
              <a:t>tác</a:t>
            </a:r>
            <a:r>
              <a:rPr lang="en-US" sz="3600" b="1" dirty="0" smtClean="0">
                <a:solidFill>
                  <a:prstClr val="black"/>
                </a:solidFill>
                <a:cs typeface="Times New Roman" panose="02020603050405020304" pitchFamily="18" charset="0"/>
              </a:rPr>
              <a:t> </a:t>
            </a:r>
            <a:r>
              <a:rPr lang="en-US" sz="3600" b="1" dirty="0" err="1" smtClean="0">
                <a:solidFill>
                  <a:prstClr val="black"/>
                </a:solidFill>
                <a:cs typeface="Times New Roman" panose="02020603050405020304" pitchFamily="18" charset="0"/>
              </a:rPr>
              <a:t>phẩm</a:t>
            </a:r>
            <a:r>
              <a:rPr lang="en-US" sz="3600" b="1" dirty="0" smtClean="0">
                <a:solidFill>
                  <a:prstClr val="black"/>
                </a:solidFill>
                <a:cs typeface="Times New Roman" panose="02020603050405020304" pitchFamily="18" charset="0"/>
              </a:rPr>
              <a:t> </a:t>
            </a:r>
            <a:r>
              <a:rPr lang="en-US" sz="3600" b="1" dirty="0" err="1" smtClean="0">
                <a:solidFill>
                  <a:prstClr val="black"/>
                </a:solidFill>
                <a:cs typeface="Times New Roman" panose="02020603050405020304" pitchFamily="18" charset="0"/>
              </a:rPr>
              <a:t>và</a:t>
            </a:r>
            <a:r>
              <a:rPr lang="en-US" sz="3600" b="1" dirty="0" smtClean="0">
                <a:solidFill>
                  <a:prstClr val="black"/>
                </a:solidFill>
                <a:cs typeface="Times New Roman" panose="02020603050405020304" pitchFamily="18" charset="0"/>
              </a:rPr>
              <a:t> </a:t>
            </a:r>
            <a:r>
              <a:rPr lang="en-US" sz="3600" b="1" dirty="0" err="1" smtClean="0">
                <a:solidFill>
                  <a:prstClr val="black"/>
                </a:solidFill>
                <a:cs typeface="Times New Roman" panose="02020603050405020304" pitchFamily="18" charset="0"/>
              </a:rPr>
              <a:t>những</a:t>
            </a:r>
            <a:r>
              <a:rPr lang="en-US" sz="3600" b="1" dirty="0" smtClean="0">
                <a:solidFill>
                  <a:prstClr val="black"/>
                </a:solidFill>
                <a:cs typeface="Times New Roman" panose="02020603050405020304" pitchFamily="18" charset="0"/>
              </a:rPr>
              <a:t> </a:t>
            </a:r>
            <a:r>
              <a:rPr lang="en-US" sz="3600" b="1" dirty="0" err="1" smtClean="0">
                <a:solidFill>
                  <a:prstClr val="black"/>
                </a:solidFill>
                <a:cs typeface="Times New Roman" panose="02020603050405020304" pitchFamily="18" charset="0"/>
              </a:rPr>
              <a:t>bằng</a:t>
            </a:r>
            <a:r>
              <a:rPr lang="en-US" sz="3600" b="1" dirty="0" smtClean="0">
                <a:solidFill>
                  <a:prstClr val="black"/>
                </a:solidFill>
                <a:cs typeface="Times New Roman" panose="02020603050405020304" pitchFamily="18" charset="0"/>
              </a:rPr>
              <a:t> </a:t>
            </a:r>
            <a:r>
              <a:rPr lang="en-US" sz="3600" b="1" dirty="0" err="1" smtClean="0">
                <a:solidFill>
                  <a:prstClr val="black"/>
                </a:solidFill>
                <a:cs typeface="Times New Roman" panose="02020603050405020304" pitchFamily="18" charset="0"/>
              </a:rPr>
              <a:t>chứng</a:t>
            </a:r>
            <a:r>
              <a:rPr lang="en-US" sz="3600" b="1" dirty="0" smtClean="0">
                <a:solidFill>
                  <a:prstClr val="black"/>
                </a:solidFill>
                <a:cs typeface="Times New Roman" panose="02020603050405020304" pitchFamily="18" charset="0"/>
              </a:rPr>
              <a:t> </a:t>
            </a:r>
            <a:r>
              <a:rPr lang="en-US" sz="3600" b="1" dirty="0" err="1" smtClean="0">
                <a:solidFill>
                  <a:prstClr val="black"/>
                </a:solidFill>
                <a:cs typeface="Times New Roman" panose="02020603050405020304" pitchFamily="18" charset="0"/>
              </a:rPr>
              <a:t>làm</a:t>
            </a:r>
            <a:r>
              <a:rPr lang="en-US" sz="3600" b="1" dirty="0" smtClean="0">
                <a:solidFill>
                  <a:prstClr val="black"/>
                </a:solidFill>
                <a:cs typeface="Times New Roman" panose="02020603050405020304" pitchFamily="18" charset="0"/>
              </a:rPr>
              <a:t> </a:t>
            </a:r>
            <a:r>
              <a:rPr lang="en-US" sz="3600" b="1" dirty="0" err="1" smtClean="0">
                <a:solidFill>
                  <a:prstClr val="black"/>
                </a:solidFill>
                <a:cs typeface="Times New Roman" panose="02020603050405020304" pitchFamily="18" charset="0"/>
              </a:rPr>
              <a:t>sáng</a:t>
            </a:r>
            <a:r>
              <a:rPr lang="en-US" sz="3600" b="1" dirty="0" smtClean="0">
                <a:solidFill>
                  <a:prstClr val="black"/>
                </a:solidFill>
                <a:cs typeface="Times New Roman" panose="02020603050405020304" pitchFamily="18" charset="0"/>
              </a:rPr>
              <a:t> </a:t>
            </a:r>
            <a:r>
              <a:rPr lang="en-US" sz="3600" b="1" dirty="0" err="1" smtClean="0">
                <a:solidFill>
                  <a:prstClr val="black"/>
                </a:solidFill>
                <a:cs typeface="Times New Roman" panose="02020603050405020304" pitchFamily="18" charset="0"/>
              </a:rPr>
              <a:t>rõ</a:t>
            </a:r>
            <a:r>
              <a:rPr lang="en-US" sz="3600" b="1" dirty="0" smtClean="0">
                <a:solidFill>
                  <a:prstClr val="black"/>
                </a:solidFill>
                <a:cs typeface="Times New Roman" panose="02020603050405020304" pitchFamily="18" charset="0"/>
              </a:rPr>
              <a:t> </a:t>
            </a:r>
            <a:r>
              <a:rPr lang="en-US" sz="3600" b="1" dirty="0" err="1" smtClean="0">
                <a:solidFill>
                  <a:prstClr val="black"/>
                </a:solidFill>
                <a:cs typeface="Times New Roman" panose="02020603050405020304" pitchFamily="18" charset="0"/>
              </a:rPr>
              <a:t>chủ</a:t>
            </a:r>
            <a:r>
              <a:rPr lang="en-US" sz="3600" b="1" dirty="0" smtClean="0">
                <a:solidFill>
                  <a:prstClr val="black"/>
                </a:solidFill>
                <a:cs typeface="Times New Roman" panose="02020603050405020304" pitchFamily="18" charset="0"/>
              </a:rPr>
              <a:t> </a:t>
            </a:r>
            <a:r>
              <a:rPr lang="en-US" sz="3600" b="1" dirty="0" err="1" smtClean="0">
                <a:solidFill>
                  <a:prstClr val="black"/>
                </a:solidFill>
                <a:cs typeface="Times New Roman" panose="02020603050405020304" pitchFamily="18" charset="0"/>
              </a:rPr>
              <a:t>đề</a:t>
            </a:r>
            <a:r>
              <a:rPr lang="en-US" sz="3600" b="1" dirty="0" smtClean="0">
                <a:solidFill>
                  <a:prstClr val="black"/>
                </a:solidFill>
                <a:cs typeface="Times New Roman" panose="02020603050405020304" pitchFamily="18" charset="0"/>
              </a:rPr>
              <a:t>:</a:t>
            </a:r>
          </a:p>
          <a:p>
            <a:r>
              <a:rPr lang="en-US" sz="3600" dirty="0" smtClean="0">
                <a:solidFill>
                  <a:srgbClr val="FF0000"/>
                </a:solidFill>
                <a:cs typeface="Times New Roman" panose="02020603050405020304" pitchFamily="18" charset="0"/>
              </a:rPr>
              <a:t>-  </a:t>
            </a:r>
            <a:r>
              <a:rPr lang="en-US" sz="3600" dirty="0" err="1" smtClean="0">
                <a:solidFill>
                  <a:srgbClr val="FF0000"/>
                </a:solidFill>
                <a:cs typeface="Times New Roman" panose="02020603050405020304" pitchFamily="18" charset="0"/>
              </a:rPr>
              <a:t>Tác</a:t>
            </a:r>
            <a:r>
              <a:rPr lang="en-US" sz="3600" dirty="0" smtClean="0">
                <a:solidFill>
                  <a:srgbClr val="FF0000"/>
                </a:solidFill>
                <a:cs typeface="Times New Roman" panose="02020603050405020304" pitchFamily="18" charset="0"/>
              </a:rPr>
              <a:t> </a:t>
            </a:r>
            <a:r>
              <a:rPr lang="en-US" sz="3600" dirty="0" err="1" smtClean="0">
                <a:solidFill>
                  <a:srgbClr val="FF0000"/>
                </a:solidFill>
                <a:cs typeface="Times New Roman" panose="02020603050405020304" pitchFamily="18" charset="0"/>
              </a:rPr>
              <a:t>phẩm</a:t>
            </a:r>
            <a:r>
              <a:rPr lang="en-US" sz="3600" dirty="0" smtClean="0">
                <a:solidFill>
                  <a:srgbClr val="FF0000"/>
                </a:solidFill>
                <a:cs typeface="Times New Roman" panose="02020603050405020304" pitchFamily="18" charset="0"/>
              </a:rPr>
              <a:t> </a:t>
            </a:r>
            <a:r>
              <a:rPr lang="en-US" sz="3600" dirty="0" err="1" smtClean="0">
                <a:solidFill>
                  <a:srgbClr val="FF0000"/>
                </a:solidFill>
                <a:cs typeface="Times New Roman" panose="02020603050405020304" pitchFamily="18" charset="0"/>
              </a:rPr>
              <a:t>còn</a:t>
            </a:r>
            <a:r>
              <a:rPr lang="en-US" sz="3600" dirty="0" smtClean="0">
                <a:solidFill>
                  <a:srgbClr val="FF0000"/>
                </a:solidFill>
                <a:cs typeface="Times New Roman" panose="02020603050405020304" pitchFamily="18" charset="0"/>
              </a:rPr>
              <a:t> </a:t>
            </a:r>
            <a:r>
              <a:rPr lang="en-US" sz="3600" dirty="0" err="1" smtClean="0">
                <a:solidFill>
                  <a:srgbClr val="FF0000"/>
                </a:solidFill>
                <a:cs typeface="Times New Roman" panose="02020603050405020304" pitchFamily="18" charset="0"/>
              </a:rPr>
              <a:t>là</a:t>
            </a:r>
            <a:r>
              <a:rPr lang="en-US" sz="3600" dirty="0" smtClean="0">
                <a:solidFill>
                  <a:srgbClr val="FF0000"/>
                </a:solidFill>
                <a:cs typeface="Times New Roman" panose="02020603050405020304" pitchFamily="18" charset="0"/>
              </a:rPr>
              <a:t> </a:t>
            </a:r>
            <a:r>
              <a:rPr lang="en-US" sz="3600" dirty="0" err="1" smtClean="0">
                <a:solidFill>
                  <a:srgbClr val="FF0000"/>
                </a:solidFill>
                <a:cs typeface="Times New Roman" panose="02020603050405020304" pitchFamily="18" charset="0"/>
              </a:rPr>
              <a:t>bài</a:t>
            </a:r>
            <a:r>
              <a:rPr lang="en-US" sz="3600" dirty="0" smtClean="0">
                <a:solidFill>
                  <a:srgbClr val="FF0000"/>
                </a:solidFill>
                <a:cs typeface="Times New Roman" panose="02020603050405020304" pitchFamily="18" charset="0"/>
              </a:rPr>
              <a:t> </a:t>
            </a:r>
            <a:r>
              <a:rPr lang="en-US" sz="3600" dirty="0" err="1" smtClean="0">
                <a:solidFill>
                  <a:srgbClr val="FF0000"/>
                </a:solidFill>
                <a:cs typeface="Times New Roman" panose="02020603050405020304" pitchFamily="18" charset="0"/>
              </a:rPr>
              <a:t>ca</a:t>
            </a:r>
            <a:r>
              <a:rPr lang="en-US" sz="3600" dirty="0" smtClean="0">
                <a:solidFill>
                  <a:srgbClr val="FF0000"/>
                </a:solidFill>
                <a:cs typeface="Times New Roman" panose="02020603050405020304" pitchFamily="18" charset="0"/>
              </a:rPr>
              <a:t> </a:t>
            </a:r>
            <a:r>
              <a:rPr lang="en-US" sz="3600" dirty="0" err="1" smtClean="0">
                <a:solidFill>
                  <a:srgbClr val="FF0000"/>
                </a:solidFill>
                <a:cs typeface="Times New Roman" panose="02020603050405020304" pitchFamily="18" charset="0"/>
              </a:rPr>
              <a:t>về</a:t>
            </a:r>
            <a:r>
              <a:rPr lang="en-US" sz="3600" dirty="0" smtClean="0">
                <a:solidFill>
                  <a:srgbClr val="FF0000"/>
                </a:solidFill>
                <a:cs typeface="Times New Roman" panose="02020603050405020304" pitchFamily="18" charset="0"/>
              </a:rPr>
              <a:t> </a:t>
            </a:r>
            <a:r>
              <a:rPr lang="en-US" sz="3600" dirty="0" err="1" smtClean="0">
                <a:solidFill>
                  <a:srgbClr val="FF0000"/>
                </a:solidFill>
                <a:cs typeface="Times New Roman" panose="02020603050405020304" pitchFamily="18" charset="0"/>
              </a:rPr>
              <a:t>sự</a:t>
            </a:r>
            <a:r>
              <a:rPr lang="en-US" sz="3600" dirty="0" smtClean="0">
                <a:solidFill>
                  <a:srgbClr val="FF0000"/>
                </a:solidFill>
                <a:cs typeface="Times New Roman" panose="02020603050405020304" pitchFamily="18" charset="0"/>
              </a:rPr>
              <a:t> </a:t>
            </a:r>
            <a:r>
              <a:rPr lang="en-US" sz="3600" dirty="0" err="1" smtClean="0">
                <a:solidFill>
                  <a:srgbClr val="FF0000"/>
                </a:solidFill>
                <a:cs typeface="Times New Roman" panose="02020603050405020304" pitchFamily="18" charset="0"/>
              </a:rPr>
              <a:t>giao</a:t>
            </a:r>
            <a:r>
              <a:rPr lang="en-US" sz="3600" dirty="0" smtClean="0">
                <a:solidFill>
                  <a:srgbClr val="FF0000"/>
                </a:solidFill>
                <a:cs typeface="Times New Roman" panose="02020603050405020304" pitchFamily="18" charset="0"/>
              </a:rPr>
              <a:t> </a:t>
            </a:r>
            <a:r>
              <a:rPr lang="en-US" sz="3600" dirty="0" err="1" smtClean="0">
                <a:solidFill>
                  <a:srgbClr val="FF0000"/>
                </a:solidFill>
                <a:cs typeface="Times New Roman" panose="02020603050405020304" pitchFamily="18" charset="0"/>
              </a:rPr>
              <a:t>cảm</a:t>
            </a:r>
            <a:r>
              <a:rPr lang="en-US" sz="3600" dirty="0" smtClean="0">
                <a:solidFill>
                  <a:srgbClr val="FF0000"/>
                </a:solidFill>
                <a:cs typeface="Times New Roman" panose="02020603050405020304" pitchFamily="18" charset="0"/>
              </a:rPr>
              <a:t> </a:t>
            </a:r>
            <a:r>
              <a:rPr lang="en-US" sz="3600" dirty="0" err="1" smtClean="0">
                <a:solidFill>
                  <a:srgbClr val="FF0000"/>
                </a:solidFill>
                <a:cs typeface="Times New Roman" panose="02020603050405020304" pitchFamily="18" charset="0"/>
              </a:rPr>
              <a:t>đẹp</a:t>
            </a:r>
            <a:r>
              <a:rPr lang="en-US" sz="3600" dirty="0" smtClean="0">
                <a:solidFill>
                  <a:srgbClr val="FF0000"/>
                </a:solidFill>
                <a:cs typeface="Times New Roman" panose="02020603050405020304" pitchFamily="18" charset="0"/>
              </a:rPr>
              <a:t> </a:t>
            </a:r>
            <a:r>
              <a:rPr lang="en-US" sz="3600" dirty="0" err="1" smtClean="0">
                <a:solidFill>
                  <a:srgbClr val="FF0000"/>
                </a:solidFill>
                <a:cs typeface="Times New Roman" panose="02020603050405020304" pitchFamily="18" charset="0"/>
              </a:rPr>
              <a:t>đẽ</a:t>
            </a:r>
            <a:r>
              <a:rPr lang="en-US" sz="3600" dirty="0" smtClean="0">
                <a:solidFill>
                  <a:srgbClr val="FF0000"/>
                </a:solidFill>
                <a:cs typeface="Times New Roman" panose="02020603050405020304" pitchFamily="18" charset="0"/>
              </a:rPr>
              <a:t>, </a:t>
            </a:r>
            <a:r>
              <a:rPr lang="en-US" sz="3600" dirty="0" err="1" smtClean="0">
                <a:solidFill>
                  <a:srgbClr val="FF0000"/>
                </a:solidFill>
                <a:cs typeface="Times New Roman" panose="02020603050405020304" pitchFamily="18" charset="0"/>
              </a:rPr>
              <a:t>tinh</a:t>
            </a:r>
            <a:r>
              <a:rPr lang="en-US" sz="3600" dirty="0" smtClean="0">
                <a:solidFill>
                  <a:srgbClr val="FF0000"/>
                </a:solidFill>
                <a:cs typeface="Times New Roman" panose="02020603050405020304" pitchFamily="18" charset="0"/>
              </a:rPr>
              <a:t> </a:t>
            </a:r>
            <a:r>
              <a:rPr lang="en-US" sz="3600" dirty="0" err="1" smtClean="0">
                <a:solidFill>
                  <a:srgbClr val="FF0000"/>
                </a:solidFill>
                <a:cs typeface="Times New Roman" panose="02020603050405020304" pitchFamily="18" charset="0"/>
              </a:rPr>
              <a:t>tế</a:t>
            </a:r>
            <a:r>
              <a:rPr lang="en-US" sz="3600" dirty="0" smtClean="0">
                <a:solidFill>
                  <a:srgbClr val="FF0000"/>
                </a:solidFill>
                <a:cs typeface="Times New Roman" panose="02020603050405020304" pitchFamily="18" charset="0"/>
              </a:rPr>
              <a:t> </a:t>
            </a:r>
            <a:r>
              <a:rPr lang="en-US" sz="3600" dirty="0" err="1" smtClean="0">
                <a:solidFill>
                  <a:srgbClr val="FF0000"/>
                </a:solidFill>
                <a:cs typeface="Times New Roman" panose="02020603050405020304" pitchFamily="18" charset="0"/>
              </a:rPr>
              <a:t>giữa</a:t>
            </a:r>
            <a:r>
              <a:rPr lang="en-US" sz="3600" dirty="0" smtClean="0">
                <a:solidFill>
                  <a:srgbClr val="FF0000"/>
                </a:solidFill>
                <a:cs typeface="Times New Roman" panose="02020603050405020304" pitchFamily="18" charset="0"/>
              </a:rPr>
              <a:t> con </a:t>
            </a:r>
            <a:r>
              <a:rPr lang="en-US" sz="3600" dirty="0" err="1" smtClean="0">
                <a:solidFill>
                  <a:srgbClr val="FF0000"/>
                </a:solidFill>
                <a:cs typeface="Times New Roman" panose="02020603050405020304" pitchFamily="18" charset="0"/>
              </a:rPr>
              <a:t>người</a:t>
            </a:r>
            <a:r>
              <a:rPr lang="en-US" sz="3600" dirty="0" smtClean="0">
                <a:solidFill>
                  <a:srgbClr val="FF0000"/>
                </a:solidFill>
                <a:cs typeface="Times New Roman" panose="02020603050405020304" pitchFamily="18" charset="0"/>
              </a:rPr>
              <a:t> </a:t>
            </a:r>
            <a:r>
              <a:rPr lang="en-US" sz="3600" dirty="0" err="1" smtClean="0">
                <a:solidFill>
                  <a:srgbClr val="FF0000"/>
                </a:solidFill>
                <a:cs typeface="Times New Roman" panose="02020603050405020304" pitchFamily="18" charset="0"/>
              </a:rPr>
              <a:t>với</a:t>
            </a:r>
            <a:r>
              <a:rPr lang="en-US" sz="3600" dirty="0" smtClean="0">
                <a:solidFill>
                  <a:srgbClr val="FF0000"/>
                </a:solidFill>
                <a:cs typeface="Times New Roman" panose="02020603050405020304" pitchFamily="18" charset="0"/>
              </a:rPr>
              <a:t> con </a:t>
            </a:r>
            <a:r>
              <a:rPr lang="en-US" sz="3600" dirty="0" err="1" smtClean="0">
                <a:solidFill>
                  <a:srgbClr val="FF0000"/>
                </a:solidFill>
                <a:cs typeface="Times New Roman" panose="02020603050405020304" pitchFamily="18" charset="0"/>
              </a:rPr>
              <a:t>người</a:t>
            </a:r>
            <a:r>
              <a:rPr lang="en-US" sz="3600" dirty="0" smtClean="0">
                <a:solidFill>
                  <a:srgbClr val="FF0000"/>
                </a:solidFill>
                <a:cs typeface="Times New Roman" panose="02020603050405020304" pitchFamily="18" charset="0"/>
              </a:rPr>
              <a:t>.</a:t>
            </a:r>
          </a:p>
          <a:p>
            <a:r>
              <a:rPr lang="en-US" sz="3600" dirty="0" smtClean="0">
                <a:solidFill>
                  <a:prstClr val="black"/>
                </a:solidFill>
                <a:cs typeface="Times New Roman" panose="02020603050405020304" pitchFamily="18" charset="0"/>
              </a:rPr>
              <a:t>+ </a:t>
            </a:r>
            <a:r>
              <a:rPr lang="en-US" sz="3600" dirty="0" err="1" smtClean="0">
                <a:solidFill>
                  <a:prstClr val="black"/>
                </a:solidFill>
                <a:cs typeface="Times New Roman" panose="02020603050405020304" pitchFamily="18" charset="0"/>
              </a:rPr>
              <a:t>Dẫn</a:t>
            </a:r>
            <a:r>
              <a:rPr lang="en-US" sz="3600" dirty="0" smtClean="0">
                <a:solidFill>
                  <a:prstClr val="black"/>
                </a:solidFill>
                <a:cs typeface="Times New Roman" panose="02020603050405020304" pitchFamily="18" charset="0"/>
              </a:rPr>
              <a:t> </a:t>
            </a:r>
            <a:r>
              <a:rPr lang="en-US" sz="3600" dirty="0" err="1" smtClean="0">
                <a:solidFill>
                  <a:prstClr val="black"/>
                </a:solidFill>
                <a:cs typeface="Times New Roman" panose="02020603050405020304" pitchFamily="18" charset="0"/>
              </a:rPr>
              <a:t>chứng</a:t>
            </a:r>
            <a:r>
              <a:rPr lang="en-US" sz="3600" dirty="0" smtClean="0">
                <a:solidFill>
                  <a:prstClr val="black"/>
                </a:solidFill>
                <a:cs typeface="Times New Roman" panose="02020603050405020304" pitchFamily="18" charset="0"/>
              </a:rPr>
              <a:t>: </a:t>
            </a:r>
            <a:r>
              <a:rPr lang="en-US" sz="3600" dirty="0" err="1" smtClean="0">
                <a:solidFill>
                  <a:srgbClr val="0070C0"/>
                </a:solidFill>
              </a:rPr>
              <a:t>Chẳng</a:t>
            </a:r>
            <a:r>
              <a:rPr lang="en-US" sz="3600" dirty="0" smtClean="0">
                <a:solidFill>
                  <a:srgbClr val="0070C0"/>
                </a:solidFill>
              </a:rPr>
              <a:t> </a:t>
            </a:r>
            <a:r>
              <a:rPr lang="en-US" sz="3600" dirty="0" err="1" smtClean="0">
                <a:solidFill>
                  <a:srgbClr val="0070C0"/>
                </a:solidFill>
              </a:rPr>
              <a:t>hạn</a:t>
            </a:r>
            <a:r>
              <a:rPr lang="en-US" sz="3600" dirty="0" smtClean="0">
                <a:solidFill>
                  <a:srgbClr val="0070C0"/>
                </a:solidFill>
              </a:rPr>
              <a:t>, </a:t>
            </a:r>
            <a:r>
              <a:rPr lang="en-US" sz="3600" dirty="0" err="1" smtClean="0">
                <a:solidFill>
                  <a:srgbClr val="0070C0"/>
                </a:solidFill>
              </a:rPr>
              <a:t>trong</a:t>
            </a:r>
            <a:r>
              <a:rPr lang="en-US" sz="3600" dirty="0" smtClean="0">
                <a:solidFill>
                  <a:srgbClr val="0070C0"/>
                </a:solidFill>
              </a:rPr>
              <a:t> </a:t>
            </a:r>
            <a:r>
              <a:rPr lang="en-US" sz="3600" dirty="0" err="1" smtClean="0">
                <a:solidFill>
                  <a:srgbClr val="0070C0"/>
                </a:solidFill>
              </a:rPr>
              <a:t>câu</a:t>
            </a:r>
            <a:r>
              <a:rPr lang="en-US" sz="3600" dirty="0" smtClean="0">
                <a:solidFill>
                  <a:srgbClr val="0070C0"/>
                </a:solidFill>
              </a:rPr>
              <a:t> </a:t>
            </a:r>
            <a:r>
              <a:rPr lang="en-US" sz="3600" dirty="0" err="1" smtClean="0">
                <a:solidFill>
                  <a:srgbClr val="0070C0"/>
                </a:solidFill>
              </a:rPr>
              <a:t>chuyện</a:t>
            </a:r>
            <a:r>
              <a:rPr lang="en-US" sz="3600" dirty="0" smtClean="0">
                <a:solidFill>
                  <a:srgbClr val="0070C0"/>
                </a:solidFill>
              </a:rPr>
              <a:t> </a:t>
            </a:r>
            <a:r>
              <a:rPr lang="en-US" sz="3600" i="1" dirty="0" err="1" smtClean="0">
                <a:solidFill>
                  <a:srgbClr val="0070C0"/>
                </a:solidFill>
              </a:rPr>
              <a:t>Ngày</a:t>
            </a:r>
            <a:r>
              <a:rPr lang="en-US" sz="3600" i="1" dirty="0" smtClean="0">
                <a:solidFill>
                  <a:srgbClr val="0070C0"/>
                </a:solidFill>
              </a:rPr>
              <a:t> </a:t>
            </a:r>
            <a:r>
              <a:rPr lang="en-US" sz="3600" i="1" dirty="0" err="1" smtClean="0">
                <a:solidFill>
                  <a:srgbClr val="0070C0"/>
                </a:solidFill>
              </a:rPr>
              <a:t>bí</a:t>
            </a:r>
            <a:r>
              <a:rPr lang="en-US" sz="3600" i="1" dirty="0" smtClean="0">
                <a:solidFill>
                  <a:srgbClr val="0070C0"/>
                </a:solidFill>
              </a:rPr>
              <a:t> </a:t>
            </a:r>
            <a:r>
              <a:rPr lang="en-US" sz="3600" i="1" dirty="0" err="1" smtClean="0">
                <a:solidFill>
                  <a:srgbClr val="0070C0"/>
                </a:solidFill>
              </a:rPr>
              <a:t>mật</a:t>
            </a:r>
            <a:r>
              <a:rPr lang="en-US" sz="3600" dirty="0" smtClean="0">
                <a:solidFill>
                  <a:srgbClr val="0070C0"/>
                </a:solidFill>
              </a:rPr>
              <a:t>, </a:t>
            </a:r>
            <a:r>
              <a:rPr lang="en-US" sz="3600" dirty="0" err="1" smtClean="0">
                <a:solidFill>
                  <a:srgbClr val="0070C0"/>
                </a:solidFill>
              </a:rPr>
              <a:t>khi</a:t>
            </a:r>
            <a:r>
              <a:rPr lang="en-US" sz="3600" dirty="0" smtClean="0">
                <a:solidFill>
                  <a:srgbClr val="0070C0"/>
                </a:solidFill>
              </a:rPr>
              <a:t> </a:t>
            </a:r>
            <a:r>
              <a:rPr lang="en-US" sz="3600" dirty="0" err="1" smtClean="0">
                <a:solidFill>
                  <a:srgbClr val="0070C0"/>
                </a:solidFill>
              </a:rPr>
              <a:t>cô</a:t>
            </a:r>
            <a:r>
              <a:rPr lang="en-US" sz="3600" dirty="0" smtClean="0">
                <a:solidFill>
                  <a:srgbClr val="0070C0"/>
                </a:solidFill>
              </a:rPr>
              <a:t> </a:t>
            </a:r>
            <a:r>
              <a:rPr lang="en-US" sz="3600" dirty="0" err="1" smtClean="0">
                <a:solidFill>
                  <a:srgbClr val="0070C0"/>
                </a:solidFill>
              </a:rPr>
              <a:t>Hồng</a:t>
            </a:r>
            <a:r>
              <a:rPr lang="en-US" sz="3600" dirty="0" smtClean="0">
                <a:solidFill>
                  <a:srgbClr val="0070C0"/>
                </a:solidFill>
              </a:rPr>
              <a:t> </a:t>
            </a:r>
            <a:r>
              <a:rPr lang="en-US" sz="3600" dirty="0" err="1" smtClean="0">
                <a:solidFill>
                  <a:srgbClr val="0070C0"/>
                </a:solidFill>
              </a:rPr>
              <a:t>mất</a:t>
            </a:r>
            <a:r>
              <a:rPr lang="en-US" sz="3600" dirty="0" smtClean="0">
                <a:solidFill>
                  <a:srgbClr val="0070C0"/>
                </a:solidFill>
              </a:rPr>
              <a:t> </a:t>
            </a:r>
            <a:r>
              <a:rPr lang="en-US" sz="3600" dirty="0" err="1" smtClean="0">
                <a:solidFill>
                  <a:srgbClr val="0070C0"/>
                </a:solidFill>
              </a:rPr>
              <a:t>đi</a:t>
            </a:r>
            <a:r>
              <a:rPr lang="en-US" sz="3600" dirty="0" smtClean="0">
                <a:solidFill>
                  <a:srgbClr val="0070C0"/>
                </a:solidFill>
              </a:rPr>
              <a:t> </a:t>
            </a:r>
            <a:r>
              <a:rPr lang="en-US" sz="3600" dirty="0" err="1" smtClean="0">
                <a:solidFill>
                  <a:srgbClr val="0070C0"/>
                </a:solidFill>
              </a:rPr>
              <a:t>đứa</a:t>
            </a:r>
            <a:r>
              <a:rPr lang="en-US" sz="3600" dirty="0" smtClean="0">
                <a:solidFill>
                  <a:srgbClr val="0070C0"/>
                </a:solidFill>
              </a:rPr>
              <a:t> con </a:t>
            </a:r>
            <a:r>
              <a:rPr lang="en-US" sz="3600" dirty="0" err="1" smtClean="0">
                <a:solidFill>
                  <a:srgbClr val="0070C0"/>
                </a:solidFill>
              </a:rPr>
              <a:t>đầu</a:t>
            </a:r>
            <a:r>
              <a:rPr lang="en-US" sz="3600" dirty="0" smtClean="0">
                <a:solidFill>
                  <a:srgbClr val="0070C0"/>
                </a:solidFill>
              </a:rPr>
              <a:t> </a:t>
            </a:r>
            <a:r>
              <a:rPr lang="en-US" sz="3600" dirty="0" err="1" smtClean="0">
                <a:solidFill>
                  <a:srgbClr val="0070C0"/>
                </a:solidFill>
              </a:rPr>
              <a:t>tiên</a:t>
            </a:r>
            <a:r>
              <a:rPr lang="en-US" sz="3600" dirty="0" smtClean="0">
                <a:solidFill>
                  <a:srgbClr val="0070C0"/>
                </a:solidFill>
              </a:rPr>
              <a:t>, </a:t>
            </a:r>
            <a:r>
              <a:rPr lang="en-US" sz="3600" dirty="0" err="1" smtClean="0">
                <a:solidFill>
                  <a:srgbClr val="0070C0"/>
                </a:solidFill>
              </a:rPr>
              <a:t>nhân</a:t>
            </a:r>
            <a:r>
              <a:rPr lang="en-US" sz="3600" dirty="0" smtClean="0">
                <a:solidFill>
                  <a:srgbClr val="0070C0"/>
                </a:solidFill>
              </a:rPr>
              <a:t> </a:t>
            </a:r>
            <a:r>
              <a:rPr lang="en-US" sz="3600" dirty="0" err="1" smtClean="0">
                <a:solidFill>
                  <a:srgbClr val="0070C0"/>
                </a:solidFill>
              </a:rPr>
              <a:t>vật</a:t>
            </a:r>
            <a:r>
              <a:rPr lang="en-US" sz="3600" dirty="0" smtClean="0">
                <a:solidFill>
                  <a:srgbClr val="0070C0"/>
                </a:solidFill>
              </a:rPr>
              <a:t> “</a:t>
            </a:r>
            <a:r>
              <a:rPr lang="en-US" sz="3600" dirty="0" err="1" smtClean="0">
                <a:solidFill>
                  <a:srgbClr val="0070C0"/>
                </a:solidFill>
              </a:rPr>
              <a:t>tôi</a:t>
            </a:r>
            <a:r>
              <a:rPr lang="en-US" sz="3600" dirty="0" smtClean="0">
                <a:solidFill>
                  <a:srgbClr val="0070C0"/>
                </a:solidFill>
              </a:rPr>
              <a:t>” </a:t>
            </a:r>
            <a:r>
              <a:rPr lang="en-US" sz="3600" dirty="0" err="1" smtClean="0">
                <a:solidFill>
                  <a:srgbClr val="0070C0"/>
                </a:solidFill>
              </a:rPr>
              <a:t>đã</a:t>
            </a:r>
            <a:r>
              <a:rPr lang="en-US" sz="3600" dirty="0" smtClean="0">
                <a:solidFill>
                  <a:srgbClr val="0070C0"/>
                </a:solidFill>
              </a:rPr>
              <a:t> </a:t>
            </a:r>
            <a:r>
              <a:rPr lang="en-US" sz="3600" dirty="0" err="1" smtClean="0">
                <a:solidFill>
                  <a:srgbClr val="0070C0"/>
                </a:solidFill>
              </a:rPr>
              <a:t>thể</a:t>
            </a:r>
            <a:r>
              <a:rPr lang="en-US" sz="3600" dirty="0" smtClean="0">
                <a:solidFill>
                  <a:srgbClr val="0070C0"/>
                </a:solidFill>
              </a:rPr>
              <a:t> </a:t>
            </a:r>
            <a:r>
              <a:rPr lang="en-US" sz="3600" dirty="0" err="1" smtClean="0">
                <a:solidFill>
                  <a:srgbClr val="0070C0"/>
                </a:solidFill>
              </a:rPr>
              <a:t>hiện</a:t>
            </a:r>
            <a:r>
              <a:rPr lang="en-US" sz="3600" dirty="0" smtClean="0">
                <a:solidFill>
                  <a:srgbClr val="0070C0"/>
                </a:solidFill>
              </a:rPr>
              <a:t> </a:t>
            </a:r>
            <a:r>
              <a:rPr lang="en-US" sz="3600" dirty="0" err="1" smtClean="0">
                <a:solidFill>
                  <a:srgbClr val="0070C0"/>
                </a:solidFill>
              </a:rPr>
              <a:t>những</a:t>
            </a:r>
            <a:r>
              <a:rPr lang="en-US" sz="3600" dirty="0" smtClean="0">
                <a:solidFill>
                  <a:srgbClr val="0070C0"/>
                </a:solidFill>
              </a:rPr>
              <a:t> </a:t>
            </a:r>
            <a:r>
              <a:rPr lang="en-US" sz="3600" dirty="0" err="1" smtClean="0">
                <a:solidFill>
                  <a:srgbClr val="0070C0"/>
                </a:solidFill>
              </a:rPr>
              <a:t>suy</a:t>
            </a:r>
            <a:r>
              <a:rPr lang="en-US" sz="3600" dirty="0" smtClean="0">
                <a:solidFill>
                  <a:srgbClr val="0070C0"/>
                </a:solidFill>
              </a:rPr>
              <a:t> </a:t>
            </a:r>
            <a:r>
              <a:rPr lang="en-US" sz="3600" dirty="0" err="1" smtClean="0">
                <a:solidFill>
                  <a:srgbClr val="0070C0"/>
                </a:solidFill>
              </a:rPr>
              <a:t>tư</a:t>
            </a:r>
            <a:r>
              <a:rPr lang="en-US" sz="3600" dirty="0" smtClean="0">
                <a:solidFill>
                  <a:srgbClr val="0070C0"/>
                </a:solidFill>
              </a:rPr>
              <a:t> </a:t>
            </a:r>
            <a:r>
              <a:rPr lang="en-US" sz="3600" dirty="0" err="1" smtClean="0">
                <a:solidFill>
                  <a:srgbClr val="0070C0"/>
                </a:solidFill>
              </a:rPr>
              <a:t>về</a:t>
            </a:r>
            <a:r>
              <a:rPr lang="en-US" sz="3600" dirty="0" smtClean="0">
                <a:solidFill>
                  <a:srgbClr val="0070C0"/>
                </a:solidFill>
              </a:rPr>
              <a:t> </a:t>
            </a:r>
            <a:r>
              <a:rPr lang="en-US" sz="3600" dirty="0" err="1" smtClean="0">
                <a:solidFill>
                  <a:srgbClr val="0070C0"/>
                </a:solidFill>
              </a:rPr>
              <a:t>sự</a:t>
            </a:r>
            <a:r>
              <a:rPr lang="en-US" sz="3600" dirty="0" smtClean="0">
                <a:solidFill>
                  <a:srgbClr val="0070C0"/>
                </a:solidFill>
              </a:rPr>
              <a:t> chia </a:t>
            </a:r>
            <a:r>
              <a:rPr lang="en-US" sz="3600" dirty="0" err="1" smtClean="0">
                <a:solidFill>
                  <a:srgbClr val="0070C0"/>
                </a:solidFill>
              </a:rPr>
              <a:t>sẻ</a:t>
            </a:r>
            <a:r>
              <a:rPr lang="en-US" sz="3600" dirty="0" smtClean="0">
                <a:solidFill>
                  <a:srgbClr val="0070C0"/>
                </a:solidFill>
              </a:rPr>
              <a:t> </a:t>
            </a:r>
            <a:r>
              <a:rPr lang="en-US" sz="3600" dirty="0" err="1" smtClean="0">
                <a:solidFill>
                  <a:srgbClr val="0070C0"/>
                </a:solidFill>
              </a:rPr>
              <a:t>tinh</a:t>
            </a:r>
            <a:r>
              <a:rPr lang="en-US" sz="3600" dirty="0" smtClean="0">
                <a:solidFill>
                  <a:srgbClr val="0070C0"/>
                </a:solidFill>
              </a:rPr>
              <a:t> </a:t>
            </a:r>
            <a:r>
              <a:rPr lang="en-US" sz="3600" dirty="0" err="1" smtClean="0">
                <a:solidFill>
                  <a:srgbClr val="0070C0"/>
                </a:solidFill>
              </a:rPr>
              <a:t>tế</a:t>
            </a:r>
            <a:r>
              <a:rPr lang="en-US" sz="3600" dirty="0" smtClean="0">
                <a:solidFill>
                  <a:srgbClr val="0070C0"/>
                </a:solidFill>
              </a:rPr>
              <a:t> </a:t>
            </a:r>
            <a:r>
              <a:rPr lang="en-US" sz="3600" dirty="0" err="1" smtClean="0">
                <a:solidFill>
                  <a:srgbClr val="0070C0"/>
                </a:solidFill>
              </a:rPr>
              <a:t>trong</a:t>
            </a:r>
            <a:r>
              <a:rPr lang="en-US" sz="3600" dirty="0" smtClean="0">
                <a:solidFill>
                  <a:srgbClr val="0070C0"/>
                </a:solidFill>
              </a:rPr>
              <a:t> </a:t>
            </a:r>
            <a:r>
              <a:rPr lang="en-US" sz="3600" dirty="0" err="1" smtClean="0">
                <a:solidFill>
                  <a:srgbClr val="0070C0"/>
                </a:solidFill>
              </a:rPr>
              <a:t>cuộc</a:t>
            </a:r>
            <a:r>
              <a:rPr lang="en-US" sz="3600" dirty="0" smtClean="0">
                <a:solidFill>
                  <a:srgbClr val="0070C0"/>
                </a:solidFill>
              </a:rPr>
              <a:t> </a:t>
            </a:r>
            <a:r>
              <a:rPr lang="en-US" sz="3600" dirty="0" err="1" smtClean="0">
                <a:solidFill>
                  <a:srgbClr val="0070C0"/>
                </a:solidFill>
              </a:rPr>
              <a:t>sống</a:t>
            </a:r>
            <a:r>
              <a:rPr lang="en-US" sz="3600" dirty="0" smtClean="0">
                <a:solidFill>
                  <a:srgbClr val="0070C0"/>
                </a:solidFill>
              </a:rPr>
              <a:t>: “</a:t>
            </a:r>
            <a:r>
              <a:rPr lang="en-US" sz="3600" dirty="0" err="1" smtClean="0">
                <a:solidFill>
                  <a:srgbClr val="0070C0"/>
                </a:solidFill>
              </a:rPr>
              <a:t>Tôi</a:t>
            </a:r>
            <a:r>
              <a:rPr lang="en-US" sz="3600" dirty="0" smtClean="0">
                <a:solidFill>
                  <a:srgbClr val="0070C0"/>
                </a:solidFill>
              </a:rPr>
              <a:t> </a:t>
            </a:r>
            <a:r>
              <a:rPr lang="en-US" sz="3600" dirty="0" err="1" smtClean="0">
                <a:solidFill>
                  <a:srgbClr val="0070C0"/>
                </a:solidFill>
              </a:rPr>
              <a:t>vẫn</a:t>
            </a:r>
            <a:r>
              <a:rPr lang="en-US" sz="3600" dirty="0" smtClean="0">
                <a:solidFill>
                  <a:srgbClr val="0070C0"/>
                </a:solidFill>
              </a:rPr>
              <a:t> </a:t>
            </a:r>
            <a:r>
              <a:rPr lang="en-US" sz="3600" dirty="0" err="1" smtClean="0">
                <a:solidFill>
                  <a:srgbClr val="0070C0"/>
                </a:solidFill>
              </a:rPr>
              <a:t>còn</a:t>
            </a:r>
            <a:r>
              <a:rPr lang="en-US" sz="3600" dirty="0" smtClean="0">
                <a:solidFill>
                  <a:srgbClr val="0070C0"/>
                </a:solidFill>
              </a:rPr>
              <a:t> </a:t>
            </a:r>
            <a:r>
              <a:rPr lang="en-US" sz="3600" dirty="0" err="1" smtClean="0">
                <a:solidFill>
                  <a:srgbClr val="0070C0"/>
                </a:solidFill>
              </a:rPr>
              <a:t>nhớ</a:t>
            </a:r>
            <a:r>
              <a:rPr lang="en-US" sz="3600" dirty="0" smtClean="0">
                <a:solidFill>
                  <a:srgbClr val="0070C0"/>
                </a:solidFill>
              </a:rPr>
              <a:t> </a:t>
            </a:r>
            <a:r>
              <a:rPr lang="en-US" sz="3600" dirty="0" err="1" smtClean="0">
                <a:solidFill>
                  <a:srgbClr val="0070C0"/>
                </a:solidFill>
              </a:rPr>
              <a:t>mẹ</a:t>
            </a:r>
            <a:r>
              <a:rPr lang="en-US" sz="3600" dirty="0" smtClean="0">
                <a:solidFill>
                  <a:srgbClr val="0070C0"/>
                </a:solidFill>
              </a:rPr>
              <a:t> </a:t>
            </a:r>
            <a:r>
              <a:rPr lang="en-US" sz="3600" dirty="0" err="1" smtClean="0">
                <a:solidFill>
                  <a:srgbClr val="0070C0"/>
                </a:solidFill>
              </a:rPr>
              <a:t>thường</a:t>
            </a:r>
            <a:r>
              <a:rPr lang="en-US" sz="3600" dirty="0" smtClean="0">
                <a:solidFill>
                  <a:srgbClr val="0070C0"/>
                </a:solidFill>
              </a:rPr>
              <a:t> hay </a:t>
            </a:r>
            <a:r>
              <a:rPr lang="en-US" sz="3600" dirty="0" err="1" smtClean="0">
                <a:solidFill>
                  <a:srgbClr val="0070C0"/>
                </a:solidFill>
              </a:rPr>
              <a:t>nói</a:t>
            </a:r>
            <a:r>
              <a:rPr lang="en-US" sz="3600" dirty="0" smtClean="0">
                <a:solidFill>
                  <a:srgbClr val="0070C0"/>
                </a:solidFill>
              </a:rPr>
              <a:t> </a:t>
            </a:r>
            <a:r>
              <a:rPr lang="en-US" sz="3600" dirty="0" err="1" smtClean="0">
                <a:solidFill>
                  <a:srgbClr val="0070C0"/>
                </a:solidFill>
              </a:rPr>
              <a:t>với</a:t>
            </a:r>
            <a:r>
              <a:rPr lang="en-US" sz="3600" dirty="0" smtClean="0">
                <a:solidFill>
                  <a:srgbClr val="0070C0"/>
                </a:solidFill>
              </a:rPr>
              <a:t> </a:t>
            </a:r>
            <a:r>
              <a:rPr lang="en-US" sz="3600" dirty="0" err="1" smtClean="0">
                <a:solidFill>
                  <a:srgbClr val="0070C0"/>
                </a:solidFill>
              </a:rPr>
              <a:t>tôi</a:t>
            </a:r>
            <a:r>
              <a:rPr lang="en-US" sz="3600" dirty="0" smtClean="0">
                <a:solidFill>
                  <a:srgbClr val="0070C0"/>
                </a:solidFill>
              </a:rPr>
              <a:t>, </a:t>
            </a:r>
            <a:r>
              <a:rPr lang="en-US" sz="3600" dirty="0" err="1" smtClean="0">
                <a:solidFill>
                  <a:srgbClr val="0070C0"/>
                </a:solidFill>
              </a:rPr>
              <a:t>khi</a:t>
            </a:r>
            <a:r>
              <a:rPr lang="en-US" sz="3600" dirty="0" smtClean="0">
                <a:solidFill>
                  <a:srgbClr val="0070C0"/>
                </a:solidFill>
              </a:rPr>
              <a:t> </a:t>
            </a:r>
            <a:r>
              <a:rPr lang="en-US" sz="3600" dirty="0" err="1" smtClean="0">
                <a:solidFill>
                  <a:srgbClr val="0070C0"/>
                </a:solidFill>
              </a:rPr>
              <a:t>một</a:t>
            </a:r>
            <a:r>
              <a:rPr lang="en-US" sz="3600" dirty="0" smtClean="0">
                <a:solidFill>
                  <a:srgbClr val="0070C0"/>
                </a:solidFill>
              </a:rPr>
              <a:t> </a:t>
            </a:r>
            <a:r>
              <a:rPr lang="en-US" sz="3600" dirty="0" err="1" smtClean="0">
                <a:solidFill>
                  <a:srgbClr val="0070C0"/>
                </a:solidFill>
              </a:rPr>
              <a:t>ai</a:t>
            </a:r>
            <a:r>
              <a:rPr lang="en-US" sz="3600" dirty="0" smtClean="0">
                <a:solidFill>
                  <a:srgbClr val="0070C0"/>
                </a:solidFill>
              </a:rPr>
              <a:t> </a:t>
            </a:r>
            <a:r>
              <a:rPr lang="en-US" sz="3600" dirty="0" err="1" smtClean="0">
                <a:solidFill>
                  <a:srgbClr val="0070C0"/>
                </a:solidFill>
              </a:rPr>
              <a:t>đó</a:t>
            </a:r>
            <a:r>
              <a:rPr lang="en-US" sz="3600" dirty="0" smtClean="0">
                <a:solidFill>
                  <a:srgbClr val="0070C0"/>
                </a:solidFill>
              </a:rPr>
              <a:t> </a:t>
            </a:r>
            <a:r>
              <a:rPr lang="en-US" sz="3600" dirty="0" err="1" smtClean="0">
                <a:solidFill>
                  <a:srgbClr val="0070C0"/>
                </a:solidFill>
              </a:rPr>
              <a:t>buồn</a:t>
            </a:r>
            <a:r>
              <a:rPr lang="en-US" sz="3600" dirty="0" smtClean="0">
                <a:solidFill>
                  <a:srgbClr val="0070C0"/>
                </a:solidFill>
              </a:rPr>
              <a:t>, </a:t>
            </a:r>
            <a:r>
              <a:rPr lang="en-US" sz="3600" dirty="0" err="1" smtClean="0">
                <a:solidFill>
                  <a:srgbClr val="0070C0"/>
                </a:solidFill>
              </a:rPr>
              <a:t>họ</a:t>
            </a:r>
            <a:r>
              <a:rPr lang="en-US" sz="3600" dirty="0" smtClean="0">
                <a:solidFill>
                  <a:srgbClr val="0070C0"/>
                </a:solidFill>
              </a:rPr>
              <a:t> </a:t>
            </a:r>
            <a:r>
              <a:rPr lang="en-US" sz="3600" dirty="0" err="1" smtClean="0">
                <a:solidFill>
                  <a:srgbClr val="0070C0"/>
                </a:solidFill>
              </a:rPr>
              <a:t>cần</a:t>
            </a:r>
            <a:r>
              <a:rPr lang="en-US" sz="3600" dirty="0" smtClean="0">
                <a:solidFill>
                  <a:srgbClr val="0070C0"/>
                </a:solidFill>
              </a:rPr>
              <a:t> </a:t>
            </a:r>
            <a:r>
              <a:rPr lang="en-US" sz="3600" dirty="0" err="1" smtClean="0">
                <a:solidFill>
                  <a:srgbClr val="0070C0"/>
                </a:solidFill>
              </a:rPr>
              <a:t>rất</a:t>
            </a:r>
            <a:r>
              <a:rPr lang="en-US" sz="3600" dirty="0" smtClean="0">
                <a:solidFill>
                  <a:srgbClr val="0070C0"/>
                </a:solidFill>
              </a:rPr>
              <a:t> </a:t>
            </a:r>
            <a:r>
              <a:rPr lang="en-US" sz="3600" dirty="0" err="1" smtClean="0">
                <a:solidFill>
                  <a:srgbClr val="0070C0"/>
                </a:solidFill>
              </a:rPr>
              <a:t>nhiều</a:t>
            </a:r>
            <a:r>
              <a:rPr lang="en-US" sz="3600" dirty="0" smtClean="0">
                <a:solidFill>
                  <a:srgbClr val="0070C0"/>
                </a:solidFill>
              </a:rPr>
              <a:t> </a:t>
            </a:r>
            <a:r>
              <a:rPr lang="en-US" sz="3600" dirty="0" err="1" smtClean="0">
                <a:solidFill>
                  <a:srgbClr val="0070C0"/>
                </a:solidFill>
              </a:rPr>
              <a:t>người</a:t>
            </a:r>
            <a:r>
              <a:rPr lang="en-US" sz="3600" dirty="0" smtClean="0">
                <a:solidFill>
                  <a:srgbClr val="0070C0"/>
                </a:solidFill>
              </a:rPr>
              <a:t> </a:t>
            </a:r>
            <a:r>
              <a:rPr lang="en-US" sz="3600" dirty="0" err="1" smtClean="0">
                <a:solidFill>
                  <a:srgbClr val="0070C0"/>
                </a:solidFill>
              </a:rPr>
              <a:t>để</a:t>
            </a:r>
            <a:r>
              <a:rPr lang="en-US" sz="3600" dirty="0" smtClean="0">
                <a:solidFill>
                  <a:srgbClr val="0070C0"/>
                </a:solidFill>
              </a:rPr>
              <a:t> chia </a:t>
            </a:r>
            <a:r>
              <a:rPr lang="en-US" sz="3600" dirty="0" err="1" smtClean="0">
                <a:solidFill>
                  <a:srgbClr val="0070C0"/>
                </a:solidFill>
              </a:rPr>
              <a:t>sẻ</a:t>
            </a:r>
            <a:r>
              <a:rPr lang="en-US" sz="3600" dirty="0" smtClean="0">
                <a:solidFill>
                  <a:srgbClr val="0070C0"/>
                </a:solidFill>
              </a:rPr>
              <a:t>. </a:t>
            </a:r>
            <a:r>
              <a:rPr lang="en-US" sz="3600" dirty="0" err="1" smtClean="0">
                <a:solidFill>
                  <a:srgbClr val="0070C0"/>
                </a:solidFill>
              </a:rPr>
              <a:t>Nỗi</a:t>
            </a:r>
            <a:r>
              <a:rPr lang="en-US" sz="3600" dirty="0" smtClean="0">
                <a:solidFill>
                  <a:srgbClr val="0070C0"/>
                </a:solidFill>
              </a:rPr>
              <a:t> </a:t>
            </a:r>
            <a:r>
              <a:rPr lang="en-US" sz="3600" dirty="0" err="1" smtClean="0">
                <a:solidFill>
                  <a:srgbClr val="0070C0"/>
                </a:solidFill>
              </a:rPr>
              <a:t>buồn</a:t>
            </a:r>
            <a:r>
              <a:rPr lang="en-US" sz="3600" dirty="0" smtClean="0">
                <a:solidFill>
                  <a:srgbClr val="0070C0"/>
                </a:solidFill>
              </a:rPr>
              <a:t> </a:t>
            </a:r>
            <a:r>
              <a:rPr lang="en-US" sz="3600" dirty="0" err="1" smtClean="0">
                <a:solidFill>
                  <a:srgbClr val="0070C0"/>
                </a:solidFill>
              </a:rPr>
              <a:t>chỉ</a:t>
            </a:r>
            <a:r>
              <a:rPr lang="en-US" sz="3600" dirty="0" smtClean="0">
                <a:solidFill>
                  <a:srgbClr val="0070C0"/>
                </a:solidFill>
              </a:rPr>
              <a:t> </a:t>
            </a:r>
            <a:r>
              <a:rPr lang="en-US" sz="3600" dirty="0" err="1" smtClean="0">
                <a:solidFill>
                  <a:srgbClr val="0070C0"/>
                </a:solidFill>
              </a:rPr>
              <a:t>vơi</a:t>
            </a:r>
            <a:r>
              <a:rPr lang="en-US" sz="3600" dirty="0" smtClean="0">
                <a:solidFill>
                  <a:srgbClr val="0070C0"/>
                </a:solidFill>
              </a:rPr>
              <a:t> </a:t>
            </a:r>
            <a:r>
              <a:rPr lang="en-US" sz="3600" dirty="0" err="1" smtClean="0">
                <a:solidFill>
                  <a:srgbClr val="0070C0"/>
                </a:solidFill>
              </a:rPr>
              <a:t>đi</a:t>
            </a:r>
            <a:r>
              <a:rPr lang="en-US" sz="3600" dirty="0" smtClean="0">
                <a:solidFill>
                  <a:srgbClr val="0070C0"/>
                </a:solidFill>
              </a:rPr>
              <a:t> </a:t>
            </a:r>
            <a:r>
              <a:rPr lang="en-US" sz="3600" dirty="0" err="1" smtClean="0">
                <a:solidFill>
                  <a:srgbClr val="0070C0"/>
                </a:solidFill>
              </a:rPr>
              <a:t>bằng</a:t>
            </a:r>
            <a:r>
              <a:rPr lang="en-US" sz="3600" dirty="0" smtClean="0">
                <a:solidFill>
                  <a:srgbClr val="0070C0"/>
                </a:solidFill>
              </a:rPr>
              <a:t> </a:t>
            </a:r>
            <a:r>
              <a:rPr lang="en-US" sz="3600" dirty="0" err="1" smtClean="0">
                <a:solidFill>
                  <a:srgbClr val="0070C0"/>
                </a:solidFill>
              </a:rPr>
              <a:t>tình</a:t>
            </a:r>
            <a:r>
              <a:rPr lang="en-US" sz="3600" dirty="0" smtClean="0">
                <a:solidFill>
                  <a:srgbClr val="0070C0"/>
                </a:solidFill>
              </a:rPr>
              <a:t> </a:t>
            </a:r>
            <a:r>
              <a:rPr lang="en-US" sz="3600" dirty="0" err="1" smtClean="0">
                <a:solidFill>
                  <a:srgbClr val="0070C0"/>
                </a:solidFill>
              </a:rPr>
              <a:t>thương</a:t>
            </a:r>
            <a:r>
              <a:rPr lang="en-US" sz="3600" dirty="0" smtClean="0">
                <a:solidFill>
                  <a:srgbClr val="0070C0"/>
                </a:solidFill>
              </a:rPr>
              <a:t> </a:t>
            </a:r>
            <a:r>
              <a:rPr lang="en-US" sz="3600" dirty="0" err="1" smtClean="0">
                <a:solidFill>
                  <a:srgbClr val="0070C0"/>
                </a:solidFill>
              </a:rPr>
              <a:t>chứ</a:t>
            </a:r>
            <a:r>
              <a:rPr lang="en-US" sz="3600" dirty="0" smtClean="0">
                <a:solidFill>
                  <a:srgbClr val="0070C0"/>
                </a:solidFill>
              </a:rPr>
              <a:t> </a:t>
            </a:r>
            <a:r>
              <a:rPr lang="en-US" sz="3600" dirty="0" err="1" smtClean="0">
                <a:solidFill>
                  <a:srgbClr val="0070C0"/>
                </a:solidFill>
              </a:rPr>
              <a:t>không</a:t>
            </a:r>
            <a:r>
              <a:rPr lang="en-US" sz="3600" dirty="0" smtClean="0">
                <a:solidFill>
                  <a:srgbClr val="0070C0"/>
                </a:solidFill>
              </a:rPr>
              <a:t> </a:t>
            </a:r>
            <a:r>
              <a:rPr lang="en-US" sz="3600" dirty="0" err="1" smtClean="0">
                <a:solidFill>
                  <a:srgbClr val="0070C0"/>
                </a:solidFill>
              </a:rPr>
              <a:t>có</a:t>
            </a:r>
            <a:r>
              <a:rPr lang="en-US" sz="3600" dirty="0" smtClean="0">
                <a:solidFill>
                  <a:srgbClr val="0070C0"/>
                </a:solidFill>
              </a:rPr>
              <a:t> </a:t>
            </a:r>
            <a:r>
              <a:rPr lang="en-US" sz="3600" dirty="0" err="1" smtClean="0">
                <a:solidFill>
                  <a:srgbClr val="0070C0"/>
                </a:solidFill>
              </a:rPr>
              <a:t>một</a:t>
            </a:r>
            <a:r>
              <a:rPr lang="en-US" sz="3600" dirty="0" smtClean="0">
                <a:solidFill>
                  <a:srgbClr val="0070C0"/>
                </a:solidFill>
              </a:rPr>
              <a:t> </a:t>
            </a:r>
            <a:r>
              <a:rPr lang="en-US" sz="3600" dirty="0" err="1" smtClean="0">
                <a:solidFill>
                  <a:srgbClr val="0070C0"/>
                </a:solidFill>
              </a:rPr>
              <a:t>phương</a:t>
            </a:r>
            <a:r>
              <a:rPr lang="en-US" sz="3600" dirty="0" smtClean="0">
                <a:solidFill>
                  <a:srgbClr val="0070C0"/>
                </a:solidFill>
              </a:rPr>
              <a:t> </a:t>
            </a:r>
            <a:r>
              <a:rPr lang="en-US" sz="3600" dirty="0" err="1" smtClean="0">
                <a:solidFill>
                  <a:srgbClr val="0070C0"/>
                </a:solidFill>
              </a:rPr>
              <a:t>thuốc</a:t>
            </a:r>
            <a:r>
              <a:rPr lang="en-US" sz="3600" dirty="0" smtClean="0">
                <a:solidFill>
                  <a:srgbClr val="0070C0"/>
                </a:solidFill>
              </a:rPr>
              <a:t> </a:t>
            </a:r>
            <a:r>
              <a:rPr lang="en-US" sz="3600" dirty="0" err="1" smtClean="0">
                <a:solidFill>
                  <a:srgbClr val="0070C0"/>
                </a:solidFill>
              </a:rPr>
              <a:t>nào</a:t>
            </a:r>
            <a:r>
              <a:rPr lang="en-US" sz="3600" dirty="0" smtClean="0">
                <a:solidFill>
                  <a:srgbClr val="0070C0"/>
                </a:solidFill>
              </a:rPr>
              <a:t> </a:t>
            </a:r>
            <a:r>
              <a:rPr lang="en-US" sz="3600" dirty="0" err="1" smtClean="0">
                <a:solidFill>
                  <a:srgbClr val="0070C0"/>
                </a:solidFill>
              </a:rPr>
              <a:t>hết</a:t>
            </a:r>
            <a:r>
              <a:rPr lang="en-US" sz="3600" dirty="0" smtClean="0">
                <a:solidFill>
                  <a:srgbClr val="0070C0"/>
                </a:solidFill>
              </a:rPr>
              <a:t>. </a:t>
            </a:r>
            <a:r>
              <a:rPr lang="en-US" sz="3600" dirty="0" err="1" smtClean="0">
                <a:solidFill>
                  <a:srgbClr val="0070C0"/>
                </a:solidFill>
              </a:rPr>
              <a:t>Khi</a:t>
            </a:r>
            <a:r>
              <a:rPr lang="en-US" sz="3600" dirty="0" smtClean="0">
                <a:solidFill>
                  <a:srgbClr val="0070C0"/>
                </a:solidFill>
              </a:rPr>
              <a:t> chia </a:t>
            </a:r>
            <a:r>
              <a:rPr lang="en-US" sz="3600" dirty="0" err="1" smtClean="0">
                <a:solidFill>
                  <a:srgbClr val="0070C0"/>
                </a:solidFill>
              </a:rPr>
              <a:t>sẻ</a:t>
            </a:r>
            <a:r>
              <a:rPr lang="en-US" sz="3600" dirty="0" smtClean="0">
                <a:solidFill>
                  <a:srgbClr val="0070C0"/>
                </a:solidFill>
              </a:rPr>
              <a:t> </a:t>
            </a:r>
            <a:r>
              <a:rPr lang="en-US" sz="3600" dirty="0" err="1" smtClean="0">
                <a:solidFill>
                  <a:srgbClr val="0070C0"/>
                </a:solidFill>
              </a:rPr>
              <a:t>một</a:t>
            </a:r>
            <a:r>
              <a:rPr lang="en-US" sz="3600" dirty="0" smtClean="0">
                <a:solidFill>
                  <a:srgbClr val="0070C0"/>
                </a:solidFill>
              </a:rPr>
              <a:t> </a:t>
            </a:r>
            <a:r>
              <a:rPr lang="en-US" sz="3600" dirty="0" err="1" smtClean="0">
                <a:solidFill>
                  <a:srgbClr val="0070C0"/>
                </a:solidFill>
              </a:rPr>
              <a:t>nỗi</a:t>
            </a:r>
            <a:r>
              <a:rPr lang="en-US" sz="3600" dirty="0" smtClean="0">
                <a:solidFill>
                  <a:srgbClr val="0070C0"/>
                </a:solidFill>
              </a:rPr>
              <a:t> </a:t>
            </a:r>
            <a:r>
              <a:rPr lang="en-US" sz="3600" dirty="0" err="1" smtClean="0">
                <a:solidFill>
                  <a:srgbClr val="0070C0"/>
                </a:solidFill>
              </a:rPr>
              <a:t>buồn</a:t>
            </a:r>
            <a:r>
              <a:rPr lang="en-US" sz="3600" dirty="0" smtClean="0">
                <a:solidFill>
                  <a:srgbClr val="0070C0"/>
                </a:solidFill>
              </a:rPr>
              <a:t>, </a:t>
            </a:r>
            <a:r>
              <a:rPr lang="en-US" sz="3600" dirty="0" err="1" smtClean="0">
                <a:solidFill>
                  <a:srgbClr val="0070C0"/>
                </a:solidFill>
              </a:rPr>
              <a:t>chúng</a:t>
            </a:r>
            <a:r>
              <a:rPr lang="en-US" sz="3600" dirty="0" smtClean="0">
                <a:solidFill>
                  <a:srgbClr val="0070C0"/>
                </a:solidFill>
              </a:rPr>
              <a:t> ta </a:t>
            </a:r>
            <a:r>
              <a:rPr lang="en-US" sz="3600" dirty="0" err="1" smtClean="0">
                <a:solidFill>
                  <a:srgbClr val="0070C0"/>
                </a:solidFill>
              </a:rPr>
              <a:t>sẽ</a:t>
            </a:r>
            <a:r>
              <a:rPr lang="en-US" sz="3600" dirty="0" smtClean="0">
                <a:solidFill>
                  <a:srgbClr val="0070C0"/>
                </a:solidFill>
              </a:rPr>
              <a:t> </a:t>
            </a:r>
            <a:r>
              <a:rPr lang="en-US" sz="3600" dirty="0" err="1" smtClean="0">
                <a:solidFill>
                  <a:srgbClr val="0070C0"/>
                </a:solidFill>
              </a:rPr>
              <a:t>không</a:t>
            </a:r>
            <a:r>
              <a:rPr lang="en-US" sz="3600" dirty="0" smtClean="0">
                <a:solidFill>
                  <a:srgbClr val="0070C0"/>
                </a:solidFill>
              </a:rPr>
              <a:t> </a:t>
            </a:r>
            <a:r>
              <a:rPr lang="en-US" sz="3600" dirty="0" err="1" smtClean="0">
                <a:solidFill>
                  <a:srgbClr val="0070C0"/>
                </a:solidFill>
              </a:rPr>
              <a:t>buồn</a:t>
            </a:r>
            <a:r>
              <a:rPr lang="en-US" sz="3600" dirty="0" smtClean="0">
                <a:solidFill>
                  <a:srgbClr val="0070C0"/>
                </a:solidFill>
              </a:rPr>
              <a:t> </a:t>
            </a:r>
            <a:r>
              <a:rPr lang="en-US" sz="3600" dirty="0" err="1" smtClean="0">
                <a:solidFill>
                  <a:srgbClr val="0070C0"/>
                </a:solidFill>
              </a:rPr>
              <a:t>hơn</a:t>
            </a:r>
            <a:r>
              <a:rPr lang="en-US" sz="3600" dirty="0" smtClean="0">
                <a:solidFill>
                  <a:srgbClr val="0070C0"/>
                </a:solidFill>
              </a:rPr>
              <a:t>, </a:t>
            </a:r>
            <a:r>
              <a:rPr lang="en-US" sz="3600" dirty="0" err="1" smtClean="0">
                <a:solidFill>
                  <a:srgbClr val="0070C0"/>
                </a:solidFill>
              </a:rPr>
              <a:t>nhưng</a:t>
            </a:r>
            <a:r>
              <a:rPr lang="en-US" sz="3600" dirty="0" smtClean="0">
                <a:solidFill>
                  <a:srgbClr val="0070C0"/>
                </a:solidFill>
              </a:rPr>
              <a:t> </a:t>
            </a:r>
            <a:r>
              <a:rPr lang="en-US" sz="3600" dirty="0" err="1" smtClean="0">
                <a:solidFill>
                  <a:srgbClr val="0070C0"/>
                </a:solidFill>
              </a:rPr>
              <a:t>người</a:t>
            </a:r>
            <a:r>
              <a:rPr lang="en-US" sz="3600" dirty="0" smtClean="0">
                <a:solidFill>
                  <a:srgbClr val="0070C0"/>
                </a:solidFill>
              </a:rPr>
              <a:t> </a:t>
            </a:r>
            <a:r>
              <a:rPr lang="en-US" sz="3600" dirty="0" err="1" smtClean="0">
                <a:solidFill>
                  <a:srgbClr val="0070C0"/>
                </a:solidFill>
              </a:rPr>
              <a:t>khác</a:t>
            </a:r>
            <a:r>
              <a:rPr lang="en-US" sz="3600" dirty="0" smtClean="0">
                <a:solidFill>
                  <a:srgbClr val="0070C0"/>
                </a:solidFill>
              </a:rPr>
              <a:t> </a:t>
            </a:r>
            <a:r>
              <a:rPr lang="en-US" sz="3600" dirty="0" err="1" smtClean="0">
                <a:solidFill>
                  <a:srgbClr val="0070C0"/>
                </a:solidFill>
              </a:rPr>
              <a:t>lại</a:t>
            </a:r>
            <a:r>
              <a:rPr lang="en-US" sz="3600" dirty="0" smtClean="0">
                <a:solidFill>
                  <a:srgbClr val="0070C0"/>
                </a:solidFill>
              </a:rPr>
              <a:t> </a:t>
            </a:r>
            <a:r>
              <a:rPr lang="en-US" sz="3600" dirty="0" err="1" smtClean="0">
                <a:solidFill>
                  <a:srgbClr val="0070C0"/>
                </a:solidFill>
              </a:rPr>
              <a:t>vui</a:t>
            </a:r>
            <a:r>
              <a:rPr lang="en-US" sz="3600" dirty="0" smtClean="0">
                <a:solidFill>
                  <a:srgbClr val="0070C0"/>
                </a:solidFill>
              </a:rPr>
              <a:t> </a:t>
            </a:r>
            <a:r>
              <a:rPr lang="en-US" sz="3600" dirty="0" err="1" smtClean="0">
                <a:solidFill>
                  <a:srgbClr val="0070C0"/>
                </a:solidFill>
              </a:rPr>
              <a:t>hơn</a:t>
            </a:r>
            <a:r>
              <a:rPr lang="en-US" sz="3600" dirty="0" smtClean="0">
                <a:solidFill>
                  <a:srgbClr val="0070C0"/>
                </a:solidFill>
              </a:rPr>
              <a:t>”.</a:t>
            </a:r>
            <a:endParaRPr lang="en-US" sz="3600" dirty="0" smtClean="0">
              <a:solidFill>
                <a:srgbClr val="0070C0"/>
              </a:solidFill>
              <a:cs typeface="Times New Roman" panose="02020603050405020304" pitchFamily="18" charset="0"/>
            </a:endParaRPr>
          </a:p>
          <a:p>
            <a:r>
              <a:rPr lang="en-US" sz="3600" dirty="0" smtClean="0">
                <a:solidFill>
                  <a:srgbClr val="FF0000"/>
                </a:solidFill>
                <a:cs typeface="Times New Roman" panose="02020603050405020304" pitchFamily="18" charset="0"/>
              </a:rPr>
              <a:t>-</a:t>
            </a:r>
            <a:r>
              <a:rPr lang="en-US" sz="3600" dirty="0" smtClean="0">
                <a:solidFill>
                  <a:prstClr val="black"/>
                </a:solidFill>
                <a:cs typeface="Times New Roman" panose="02020603050405020304" pitchFamily="18" charset="0"/>
              </a:rPr>
              <a:t> </a:t>
            </a:r>
            <a:r>
              <a:rPr lang="en-US" sz="3600" dirty="0" err="1" smtClean="0">
                <a:solidFill>
                  <a:srgbClr val="FF0000"/>
                </a:solidFill>
                <a:cs typeface="Times New Roman" panose="02020603050405020304" pitchFamily="18" charset="0"/>
              </a:rPr>
              <a:t>Bởi</a:t>
            </a:r>
            <a:r>
              <a:rPr lang="en-US" sz="3600" dirty="0" smtClean="0">
                <a:solidFill>
                  <a:srgbClr val="FF0000"/>
                </a:solidFill>
                <a:cs typeface="Times New Roman" panose="02020603050405020304" pitchFamily="18" charset="0"/>
              </a:rPr>
              <a:t> </a:t>
            </a:r>
            <a:r>
              <a:rPr lang="en-US" sz="3600" dirty="0" err="1" smtClean="0">
                <a:solidFill>
                  <a:srgbClr val="FF0000"/>
                </a:solidFill>
                <a:cs typeface="Times New Roman" panose="02020603050405020304" pitchFamily="18" charset="0"/>
              </a:rPr>
              <a:t>vì</a:t>
            </a:r>
            <a:r>
              <a:rPr lang="en-US" sz="3600" dirty="0" smtClean="0">
                <a:solidFill>
                  <a:srgbClr val="FF0000"/>
                </a:solidFill>
                <a:cs typeface="Times New Roman" panose="02020603050405020304" pitchFamily="18" charset="0"/>
              </a:rPr>
              <a:t> </a:t>
            </a:r>
            <a:r>
              <a:rPr lang="en-US" sz="3600" dirty="0" err="1" smtClean="0">
                <a:solidFill>
                  <a:srgbClr val="FF0000"/>
                </a:solidFill>
                <a:cs typeface="Times New Roman" panose="02020603050405020304" pitchFamily="18" charset="0"/>
              </a:rPr>
              <a:t>đằng</a:t>
            </a:r>
            <a:r>
              <a:rPr lang="en-US" sz="3600" dirty="0" smtClean="0">
                <a:solidFill>
                  <a:srgbClr val="FF0000"/>
                </a:solidFill>
                <a:cs typeface="Times New Roman" panose="02020603050405020304" pitchFamily="18" charset="0"/>
              </a:rPr>
              <a:t> </a:t>
            </a:r>
            <a:r>
              <a:rPr lang="en-US" sz="3600" dirty="0" err="1" smtClean="0">
                <a:solidFill>
                  <a:srgbClr val="FF0000"/>
                </a:solidFill>
                <a:cs typeface="Times New Roman" panose="02020603050405020304" pitchFamily="18" charset="0"/>
              </a:rPr>
              <a:t>sau</a:t>
            </a:r>
            <a:r>
              <a:rPr lang="en-US" sz="3600" dirty="0" smtClean="0">
                <a:solidFill>
                  <a:srgbClr val="FF0000"/>
                </a:solidFill>
                <a:cs typeface="Times New Roman" panose="02020603050405020304" pitchFamily="18" charset="0"/>
              </a:rPr>
              <a:t> </a:t>
            </a:r>
            <a:r>
              <a:rPr lang="en-US" sz="3600" dirty="0" err="1" smtClean="0">
                <a:solidFill>
                  <a:srgbClr val="FF0000"/>
                </a:solidFill>
                <a:cs typeface="Times New Roman" panose="02020603050405020304" pitchFamily="18" charset="0"/>
              </a:rPr>
              <a:t>các</a:t>
            </a:r>
            <a:r>
              <a:rPr lang="en-US" sz="3600" dirty="0" smtClean="0">
                <a:solidFill>
                  <a:srgbClr val="FF0000"/>
                </a:solidFill>
                <a:cs typeface="Times New Roman" panose="02020603050405020304" pitchFamily="18" charset="0"/>
              </a:rPr>
              <a:t> </a:t>
            </a:r>
            <a:r>
              <a:rPr lang="en-US" sz="3600" dirty="0" err="1" smtClean="0">
                <a:solidFill>
                  <a:srgbClr val="FF0000"/>
                </a:solidFill>
                <a:cs typeface="Times New Roman" panose="02020603050405020304" pitchFamily="18" charset="0"/>
              </a:rPr>
              <a:t>câu</a:t>
            </a:r>
            <a:r>
              <a:rPr lang="en-US" sz="3600" dirty="0" smtClean="0">
                <a:solidFill>
                  <a:srgbClr val="FF0000"/>
                </a:solidFill>
                <a:cs typeface="Times New Roman" panose="02020603050405020304" pitchFamily="18" charset="0"/>
              </a:rPr>
              <a:t> </a:t>
            </a:r>
            <a:r>
              <a:rPr lang="en-US" sz="3600" dirty="0" err="1" smtClean="0">
                <a:solidFill>
                  <a:srgbClr val="FF0000"/>
                </a:solidFill>
                <a:cs typeface="Times New Roman" panose="02020603050405020304" pitchFamily="18" charset="0"/>
              </a:rPr>
              <a:t>chuyện</a:t>
            </a:r>
            <a:r>
              <a:rPr lang="en-US" sz="3600" dirty="0" smtClean="0">
                <a:solidFill>
                  <a:srgbClr val="FF0000"/>
                </a:solidFill>
                <a:cs typeface="Times New Roman" panose="02020603050405020304" pitchFamily="18" charset="0"/>
              </a:rPr>
              <a:t> </a:t>
            </a:r>
            <a:r>
              <a:rPr lang="en-US" sz="3600" dirty="0" err="1" smtClean="0">
                <a:solidFill>
                  <a:srgbClr val="FF0000"/>
                </a:solidFill>
                <a:cs typeface="Times New Roman" panose="02020603050405020304" pitchFamily="18" charset="0"/>
              </a:rPr>
              <a:t>bình</a:t>
            </a:r>
            <a:r>
              <a:rPr lang="en-US" sz="3600" dirty="0" smtClean="0">
                <a:solidFill>
                  <a:srgbClr val="FF0000"/>
                </a:solidFill>
                <a:cs typeface="Times New Roman" panose="02020603050405020304" pitchFamily="18" charset="0"/>
              </a:rPr>
              <a:t> </a:t>
            </a:r>
            <a:r>
              <a:rPr lang="en-US" sz="3600" dirty="0" err="1" smtClean="0">
                <a:solidFill>
                  <a:srgbClr val="FF0000"/>
                </a:solidFill>
                <a:cs typeface="Times New Roman" panose="02020603050405020304" pitchFamily="18" charset="0"/>
              </a:rPr>
              <a:t>dị</a:t>
            </a:r>
            <a:r>
              <a:rPr lang="en-US" sz="3600" dirty="0" smtClean="0">
                <a:solidFill>
                  <a:srgbClr val="FF0000"/>
                </a:solidFill>
                <a:cs typeface="Times New Roman" panose="02020603050405020304" pitchFamily="18" charset="0"/>
              </a:rPr>
              <a:t> </a:t>
            </a:r>
            <a:r>
              <a:rPr lang="en-US" sz="3600" dirty="0" err="1" smtClean="0">
                <a:solidFill>
                  <a:srgbClr val="FF0000"/>
                </a:solidFill>
                <a:cs typeface="Times New Roman" panose="02020603050405020304" pitchFamily="18" charset="0"/>
              </a:rPr>
              <a:t>ấy</a:t>
            </a:r>
            <a:r>
              <a:rPr lang="en-US" sz="3600" dirty="0" smtClean="0">
                <a:solidFill>
                  <a:srgbClr val="FF0000"/>
                </a:solidFill>
                <a:cs typeface="Times New Roman" panose="02020603050405020304" pitchFamily="18" charset="0"/>
              </a:rPr>
              <a:t> </a:t>
            </a:r>
            <a:r>
              <a:rPr lang="en-US" sz="3600" dirty="0" err="1" smtClean="0">
                <a:solidFill>
                  <a:srgbClr val="FF0000"/>
                </a:solidFill>
                <a:cs typeface="Times New Roman" panose="02020603050405020304" pitchFamily="18" charset="0"/>
              </a:rPr>
              <a:t>lại</a:t>
            </a:r>
            <a:r>
              <a:rPr lang="en-US" sz="3600" dirty="0" smtClean="0">
                <a:solidFill>
                  <a:srgbClr val="FF0000"/>
                </a:solidFill>
                <a:cs typeface="Times New Roman" panose="02020603050405020304" pitchFamily="18" charset="0"/>
              </a:rPr>
              <a:t> </a:t>
            </a:r>
            <a:r>
              <a:rPr lang="en-US" sz="3600" dirty="0" err="1" smtClean="0">
                <a:solidFill>
                  <a:srgbClr val="FF0000"/>
                </a:solidFill>
                <a:cs typeface="Times New Roman" panose="02020603050405020304" pitchFamily="18" charset="0"/>
              </a:rPr>
              <a:t>ẩn</a:t>
            </a:r>
            <a:r>
              <a:rPr lang="en-US" sz="3600" dirty="0" smtClean="0">
                <a:solidFill>
                  <a:srgbClr val="FF0000"/>
                </a:solidFill>
                <a:cs typeface="Times New Roman" panose="02020603050405020304" pitchFamily="18" charset="0"/>
              </a:rPr>
              <a:t> </a:t>
            </a:r>
            <a:r>
              <a:rPr lang="en-US" sz="3600" dirty="0" err="1" smtClean="0">
                <a:solidFill>
                  <a:srgbClr val="FF0000"/>
                </a:solidFill>
                <a:cs typeface="Times New Roman" panose="02020603050405020304" pitchFamily="18" charset="0"/>
              </a:rPr>
              <a:t>chứa</a:t>
            </a:r>
            <a:r>
              <a:rPr lang="en-US" sz="3600" dirty="0" smtClean="0">
                <a:solidFill>
                  <a:srgbClr val="FF0000"/>
                </a:solidFill>
                <a:cs typeface="Times New Roman" panose="02020603050405020304" pitchFamily="18" charset="0"/>
              </a:rPr>
              <a:t> </a:t>
            </a:r>
            <a:r>
              <a:rPr lang="en-US" sz="3600" dirty="0" err="1" smtClean="0">
                <a:solidFill>
                  <a:srgbClr val="FF0000"/>
                </a:solidFill>
                <a:cs typeface="Times New Roman" panose="02020603050405020304" pitchFamily="18" charset="0"/>
              </a:rPr>
              <a:t>những</a:t>
            </a:r>
            <a:r>
              <a:rPr lang="en-US" sz="3600" dirty="0" smtClean="0">
                <a:solidFill>
                  <a:srgbClr val="FF0000"/>
                </a:solidFill>
                <a:cs typeface="Times New Roman" panose="02020603050405020304" pitchFamily="18" charset="0"/>
              </a:rPr>
              <a:t> </a:t>
            </a:r>
            <a:r>
              <a:rPr lang="en-US" sz="3600" dirty="0" err="1" smtClean="0">
                <a:solidFill>
                  <a:srgbClr val="FF0000"/>
                </a:solidFill>
                <a:cs typeface="Times New Roman" panose="02020603050405020304" pitchFamily="18" charset="0"/>
              </a:rPr>
              <a:t>suy</a:t>
            </a:r>
            <a:r>
              <a:rPr lang="en-US" sz="3600" dirty="0" smtClean="0">
                <a:solidFill>
                  <a:srgbClr val="FF0000"/>
                </a:solidFill>
                <a:cs typeface="Times New Roman" panose="02020603050405020304" pitchFamily="18" charset="0"/>
              </a:rPr>
              <a:t> </a:t>
            </a:r>
            <a:r>
              <a:rPr lang="en-US" sz="3600" dirty="0" err="1" smtClean="0">
                <a:solidFill>
                  <a:srgbClr val="FF0000"/>
                </a:solidFill>
                <a:cs typeface="Times New Roman" panose="02020603050405020304" pitchFamily="18" charset="0"/>
              </a:rPr>
              <a:t>ngẫm</a:t>
            </a:r>
            <a:r>
              <a:rPr lang="en-US" sz="3600" dirty="0" smtClean="0">
                <a:solidFill>
                  <a:srgbClr val="FF0000"/>
                </a:solidFill>
                <a:cs typeface="Times New Roman" panose="02020603050405020304" pitchFamily="18" charset="0"/>
              </a:rPr>
              <a:t> </a:t>
            </a:r>
            <a:r>
              <a:rPr lang="en-US" sz="3600" dirty="0" err="1" smtClean="0">
                <a:solidFill>
                  <a:srgbClr val="FF0000"/>
                </a:solidFill>
                <a:cs typeface="Times New Roman" panose="02020603050405020304" pitchFamily="18" charset="0"/>
              </a:rPr>
              <a:t>thấm</a:t>
            </a:r>
            <a:r>
              <a:rPr lang="en-US" sz="3600" dirty="0" smtClean="0">
                <a:solidFill>
                  <a:srgbClr val="FF0000"/>
                </a:solidFill>
                <a:cs typeface="Times New Roman" panose="02020603050405020304" pitchFamily="18" charset="0"/>
              </a:rPr>
              <a:t> </a:t>
            </a:r>
            <a:r>
              <a:rPr lang="en-US" sz="3600" dirty="0" err="1" smtClean="0">
                <a:solidFill>
                  <a:srgbClr val="FF0000"/>
                </a:solidFill>
                <a:cs typeface="Times New Roman" panose="02020603050405020304" pitchFamily="18" charset="0"/>
              </a:rPr>
              <a:t>thía</a:t>
            </a:r>
            <a:r>
              <a:rPr lang="en-US" sz="3600" dirty="0" smtClean="0">
                <a:solidFill>
                  <a:srgbClr val="FF0000"/>
                </a:solidFill>
                <a:cs typeface="Times New Roman" panose="02020603050405020304" pitchFamily="18" charset="0"/>
              </a:rPr>
              <a:t> </a:t>
            </a:r>
            <a:r>
              <a:rPr lang="en-US" sz="3600" dirty="0" err="1" smtClean="0">
                <a:solidFill>
                  <a:srgbClr val="FF0000"/>
                </a:solidFill>
                <a:cs typeface="Times New Roman" panose="02020603050405020304" pitchFamily="18" charset="0"/>
              </a:rPr>
              <a:t>về</a:t>
            </a:r>
            <a:r>
              <a:rPr lang="en-US" sz="3600" dirty="0" smtClean="0">
                <a:solidFill>
                  <a:srgbClr val="FF0000"/>
                </a:solidFill>
                <a:cs typeface="Times New Roman" panose="02020603050405020304" pitchFamily="18" charset="0"/>
              </a:rPr>
              <a:t> </a:t>
            </a:r>
            <a:r>
              <a:rPr lang="en-US" sz="3600" dirty="0" err="1" smtClean="0">
                <a:solidFill>
                  <a:srgbClr val="FF0000"/>
                </a:solidFill>
                <a:cs typeface="Times New Roman" panose="02020603050405020304" pitchFamily="18" charset="0"/>
              </a:rPr>
              <a:t>cuộc</a:t>
            </a:r>
            <a:r>
              <a:rPr lang="en-US" sz="3600" dirty="0" smtClean="0">
                <a:solidFill>
                  <a:srgbClr val="FF0000"/>
                </a:solidFill>
                <a:cs typeface="Times New Roman" panose="02020603050405020304" pitchFamily="18" charset="0"/>
              </a:rPr>
              <a:t> </a:t>
            </a:r>
            <a:r>
              <a:rPr lang="en-US" sz="3600" dirty="0" err="1" smtClean="0">
                <a:solidFill>
                  <a:srgbClr val="FF0000"/>
                </a:solidFill>
                <a:cs typeface="Times New Roman" panose="02020603050405020304" pitchFamily="18" charset="0"/>
              </a:rPr>
              <a:t>sống</a:t>
            </a:r>
            <a:r>
              <a:rPr lang="en-US" sz="3600" dirty="0" smtClean="0">
                <a:solidFill>
                  <a:srgbClr val="FF0000"/>
                </a:solidFill>
                <a:cs typeface="Times New Roman" panose="02020603050405020304" pitchFamily="18" charset="0"/>
              </a:rPr>
              <a:t>.</a:t>
            </a:r>
          </a:p>
          <a:p>
            <a:r>
              <a:rPr lang="en-US" sz="3600" dirty="0" smtClean="0">
                <a:solidFill>
                  <a:prstClr val="black"/>
                </a:solidFill>
                <a:cs typeface="Times New Roman" panose="02020603050405020304" pitchFamily="18" charset="0"/>
              </a:rPr>
              <a:t>+ </a:t>
            </a:r>
            <a:r>
              <a:rPr lang="en-US" sz="3600" dirty="0" err="1" smtClean="0">
                <a:solidFill>
                  <a:prstClr val="black"/>
                </a:solidFill>
                <a:cs typeface="Times New Roman" panose="02020603050405020304" pitchFamily="18" charset="0"/>
              </a:rPr>
              <a:t>Dẫn</a:t>
            </a:r>
            <a:r>
              <a:rPr lang="en-US" sz="3600" dirty="0" smtClean="0">
                <a:solidFill>
                  <a:prstClr val="black"/>
                </a:solidFill>
                <a:cs typeface="Times New Roman" panose="02020603050405020304" pitchFamily="18" charset="0"/>
              </a:rPr>
              <a:t> </a:t>
            </a:r>
            <a:r>
              <a:rPr lang="en-US" sz="3600" dirty="0" err="1" smtClean="0">
                <a:solidFill>
                  <a:prstClr val="black"/>
                </a:solidFill>
                <a:cs typeface="Times New Roman" panose="02020603050405020304" pitchFamily="18" charset="0"/>
              </a:rPr>
              <a:t>chứng</a:t>
            </a:r>
            <a:r>
              <a:rPr lang="en-US" sz="3600" dirty="0" smtClean="0">
                <a:solidFill>
                  <a:prstClr val="black"/>
                </a:solidFill>
                <a:cs typeface="Times New Roman" panose="02020603050405020304" pitchFamily="18" charset="0"/>
              </a:rPr>
              <a:t>: </a:t>
            </a:r>
            <a:r>
              <a:rPr lang="en-US" sz="3600" dirty="0" err="1" smtClean="0">
                <a:solidFill>
                  <a:srgbClr val="0070C0"/>
                </a:solidFill>
              </a:rPr>
              <a:t>Chẳng</a:t>
            </a:r>
            <a:r>
              <a:rPr lang="en-US" sz="3600" dirty="0" smtClean="0">
                <a:solidFill>
                  <a:srgbClr val="0070C0"/>
                </a:solidFill>
              </a:rPr>
              <a:t> </a:t>
            </a:r>
            <a:r>
              <a:rPr lang="en-US" sz="3600" dirty="0" err="1">
                <a:solidFill>
                  <a:srgbClr val="0070C0"/>
                </a:solidFill>
              </a:rPr>
              <a:t>hạn</a:t>
            </a:r>
            <a:r>
              <a:rPr lang="en-US" sz="3600" dirty="0">
                <a:solidFill>
                  <a:srgbClr val="0070C0"/>
                </a:solidFill>
              </a:rPr>
              <a:t>, </a:t>
            </a:r>
            <a:r>
              <a:rPr lang="en-US" sz="3600" dirty="0" err="1">
                <a:solidFill>
                  <a:srgbClr val="0070C0"/>
                </a:solidFill>
              </a:rPr>
              <a:t>truyện</a:t>
            </a:r>
            <a:r>
              <a:rPr lang="en-US" sz="3600" dirty="0">
                <a:solidFill>
                  <a:srgbClr val="0070C0"/>
                </a:solidFill>
              </a:rPr>
              <a:t> </a:t>
            </a:r>
            <a:r>
              <a:rPr lang="en-US" sz="3600" i="1" dirty="0" err="1">
                <a:solidFill>
                  <a:srgbClr val="0070C0"/>
                </a:solidFill>
              </a:rPr>
              <a:t>Ghét</a:t>
            </a:r>
            <a:r>
              <a:rPr lang="en-US" sz="3600" i="1" dirty="0">
                <a:solidFill>
                  <a:srgbClr val="0070C0"/>
                </a:solidFill>
              </a:rPr>
              <a:t> </a:t>
            </a:r>
            <a:r>
              <a:rPr lang="en-US" sz="3600" i="1" dirty="0" err="1">
                <a:solidFill>
                  <a:srgbClr val="0070C0"/>
                </a:solidFill>
              </a:rPr>
              <a:t>cái</a:t>
            </a:r>
            <a:r>
              <a:rPr lang="en-US" sz="3600" i="1" dirty="0">
                <a:solidFill>
                  <a:srgbClr val="0070C0"/>
                </a:solidFill>
              </a:rPr>
              <a:t> </a:t>
            </a:r>
            <a:r>
              <a:rPr lang="en-US" sz="3600" i="1" dirty="0" err="1">
                <a:solidFill>
                  <a:srgbClr val="0070C0"/>
                </a:solidFill>
              </a:rPr>
              <a:t>răng</a:t>
            </a:r>
            <a:r>
              <a:rPr lang="en-US" sz="3600" i="1" dirty="0">
                <a:solidFill>
                  <a:srgbClr val="0070C0"/>
                </a:solidFill>
              </a:rPr>
              <a:t> </a:t>
            </a:r>
            <a:r>
              <a:rPr lang="en-US" sz="3600" i="1" dirty="0" err="1">
                <a:solidFill>
                  <a:srgbClr val="0070C0"/>
                </a:solidFill>
              </a:rPr>
              <a:t>khểnh</a:t>
            </a:r>
            <a:r>
              <a:rPr lang="en-US" sz="3600" i="1" dirty="0">
                <a:solidFill>
                  <a:srgbClr val="0070C0"/>
                </a:solidFill>
              </a:rPr>
              <a:t> </a:t>
            </a:r>
            <a:r>
              <a:rPr lang="en-US" sz="3600" dirty="0" err="1">
                <a:solidFill>
                  <a:srgbClr val="0070C0"/>
                </a:solidFill>
              </a:rPr>
              <a:t>đem</a:t>
            </a:r>
            <a:r>
              <a:rPr lang="en-US" sz="3600" dirty="0">
                <a:solidFill>
                  <a:srgbClr val="0070C0"/>
                </a:solidFill>
              </a:rPr>
              <a:t> </a:t>
            </a:r>
            <a:r>
              <a:rPr lang="en-US" sz="3600" dirty="0" err="1">
                <a:solidFill>
                  <a:srgbClr val="0070C0"/>
                </a:solidFill>
              </a:rPr>
              <a:t>đến</a:t>
            </a:r>
            <a:r>
              <a:rPr lang="en-US" sz="3600" dirty="0">
                <a:solidFill>
                  <a:srgbClr val="0070C0"/>
                </a:solidFill>
              </a:rPr>
              <a:t> </a:t>
            </a:r>
            <a:r>
              <a:rPr lang="en-US" sz="3600" dirty="0" err="1">
                <a:solidFill>
                  <a:srgbClr val="0070C0"/>
                </a:solidFill>
              </a:rPr>
              <a:t>bài</a:t>
            </a:r>
            <a:r>
              <a:rPr lang="en-US" sz="3600" dirty="0">
                <a:solidFill>
                  <a:srgbClr val="0070C0"/>
                </a:solidFill>
              </a:rPr>
              <a:t> </a:t>
            </a:r>
            <a:r>
              <a:rPr lang="en-US" sz="3600" dirty="0" err="1">
                <a:solidFill>
                  <a:srgbClr val="0070C0"/>
                </a:solidFill>
              </a:rPr>
              <a:t>học</a:t>
            </a:r>
            <a:r>
              <a:rPr lang="en-US" sz="3600" dirty="0">
                <a:solidFill>
                  <a:srgbClr val="0070C0"/>
                </a:solidFill>
              </a:rPr>
              <a:t> </a:t>
            </a:r>
            <a:r>
              <a:rPr lang="en-US" sz="3600" dirty="0" err="1">
                <a:solidFill>
                  <a:srgbClr val="0070C0"/>
                </a:solidFill>
              </a:rPr>
              <a:t>hãy</a:t>
            </a:r>
            <a:r>
              <a:rPr lang="en-US" sz="3600" dirty="0">
                <a:solidFill>
                  <a:srgbClr val="0070C0"/>
                </a:solidFill>
              </a:rPr>
              <a:t> </a:t>
            </a:r>
            <a:r>
              <a:rPr lang="en-US" sz="3600" dirty="0" err="1">
                <a:solidFill>
                  <a:srgbClr val="0070C0"/>
                </a:solidFill>
              </a:rPr>
              <a:t>luôn</a:t>
            </a:r>
            <a:r>
              <a:rPr lang="en-US" sz="3600" dirty="0">
                <a:solidFill>
                  <a:srgbClr val="0070C0"/>
                </a:solidFill>
              </a:rPr>
              <a:t> </a:t>
            </a:r>
            <a:r>
              <a:rPr lang="en-US" sz="3600" dirty="0" err="1">
                <a:solidFill>
                  <a:srgbClr val="0070C0"/>
                </a:solidFill>
              </a:rPr>
              <a:t>tự</a:t>
            </a:r>
            <a:r>
              <a:rPr lang="en-US" sz="3600" dirty="0">
                <a:solidFill>
                  <a:srgbClr val="0070C0"/>
                </a:solidFill>
              </a:rPr>
              <a:t> </a:t>
            </a:r>
            <a:r>
              <a:rPr lang="en-US" sz="3600" dirty="0" err="1">
                <a:solidFill>
                  <a:srgbClr val="0070C0"/>
                </a:solidFill>
              </a:rPr>
              <a:t>hào</a:t>
            </a:r>
            <a:r>
              <a:rPr lang="en-US" sz="3600" dirty="0">
                <a:solidFill>
                  <a:srgbClr val="0070C0"/>
                </a:solidFill>
              </a:rPr>
              <a:t> </a:t>
            </a:r>
            <a:r>
              <a:rPr lang="en-US" sz="3600" dirty="0" err="1">
                <a:solidFill>
                  <a:srgbClr val="0070C0"/>
                </a:solidFill>
              </a:rPr>
              <a:t>về</a:t>
            </a:r>
            <a:r>
              <a:rPr lang="en-US" sz="3600" dirty="0">
                <a:solidFill>
                  <a:srgbClr val="0070C0"/>
                </a:solidFill>
              </a:rPr>
              <a:t> </a:t>
            </a:r>
            <a:r>
              <a:rPr lang="en-US" sz="3600" dirty="0" err="1">
                <a:solidFill>
                  <a:srgbClr val="0070C0"/>
                </a:solidFill>
              </a:rPr>
              <a:t>ngoại</a:t>
            </a:r>
            <a:r>
              <a:rPr lang="en-US" sz="3600" dirty="0">
                <a:solidFill>
                  <a:srgbClr val="0070C0"/>
                </a:solidFill>
              </a:rPr>
              <a:t> </a:t>
            </a:r>
            <a:r>
              <a:rPr lang="en-US" sz="3600" dirty="0" err="1">
                <a:solidFill>
                  <a:srgbClr val="0070C0"/>
                </a:solidFill>
              </a:rPr>
              <a:t>hình</a:t>
            </a:r>
            <a:r>
              <a:rPr lang="en-US" sz="3600" dirty="0">
                <a:solidFill>
                  <a:srgbClr val="0070C0"/>
                </a:solidFill>
              </a:rPr>
              <a:t> của </a:t>
            </a:r>
            <a:r>
              <a:rPr lang="en-US" sz="3600" dirty="0" err="1">
                <a:solidFill>
                  <a:srgbClr val="0070C0"/>
                </a:solidFill>
              </a:rPr>
              <a:t>mình</a:t>
            </a:r>
            <a:r>
              <a:rPr lang="en-US" sz="3600" dirty="0">
                <a:solidFill>
                  <a:srgbClr val="0070C0"/>
                </a:solidFill>
              </a:rPr>
              <a:t> </a:t>
            </a:r>
            <a:r>
              <a:rPr lang="en-US" sz="3600" dirty="0" err="1">
                <a:solidFill>
                  <a:srgbClr val="0070C0"/>
                </a:solidFill>
              </a:rPr>
              <a:t>và</a:t>
            </a:r>
            <a:r>
              <a:rPr lang="en-US" sz="3600" dirty="0">
                <a:solidFill>
                  <a:srgbClr val="0070C0"/>
                </a:solidFill>
              </a:rPr>
              <a:t> </a:t>
            </a:r>
            <a:r>
              <a:rPr lang="en-US" sz="3600" dirty="0" err="1">
                <a:solidFill>
                  <a:srgbClr val="0070C0"/>
                </a:solidFill>
              </a:rPr>
              <a:t>tôn</a:t>
            </a:r>
            <a:r>
              <a:rPr lang="en-US" sz="3600" dirty="0">
                <a:solidFill>
                  <a:srgbClr val="0070C0"/>
                </a:solidFill>
              </a:rPr>
              <a:t> </a:t>
            </a:r>
            <a:r>
              <a:rPr lang="en-US" sz="3600" dirty="0" err="1">
                <a:solidFill>
                  <a:srgbClr val="0070C0"/>
                </a:solidFill>
              </a:rPr>
              <a:t>trọng</a:t>
            </a:r>
            <a:r>
              <a:rPr lang="en-US" sz="3600" dirty="0">
                <a:solidFill>
                  <a:srgbClr val="0070C0"/>
                </a:solidFill>
              </a:rPr>
              <a:t> </a:t>
            </a:r>
            <a:r>
              <a:rPr lang="en-US" sz="3600" dirty="0" err="1">
                <a:solidFill>
                  <a:srgbClr val="0070C0"/>
                </a:solidFill>
              </a:rPr>
              <a:t>nét</a:t>
            </a:r>
            <a:r>
              <a:rPr lang="en-US" sz="3600" dirty="0">
                <a:solidFill>
                  <a:srgbClr val="0070C0"/>
                </a:solidFill>
              </a:rPr>
              <a:t> </a:t>
            </a:r>
            <a:r>
              <a:rPr lang="en-US" sz="3600" dirty="0" err="1">
                <a:solidFill>
                  <a:srgbClr val="0070C0"/>
                </a:solidFill>
              </a:rPr>
              <a:t>riêng</a:t>
            </a:r>
            <a:r>
              <a:rPr lang="en-US" sz="3600" dirty="0">
                <a:solidFill>
                  <a:srgbClr val="0070C0"/>
                </a:solidFill>
              </a:rPr>
              <a:t> của </a:t>
            </a:r>
            <a:r>
              <a:rPr lang="en-US" sz="3600" dirty="0" err="1">
                <a:solidFill>
                  <a:srgbClr val="0070C0"/>
                </a:solidFill>
              </a:rPr>
              <a:t>người</a:t>
            </a:r>
            <a:r>
              <a:rPr lang="en-US" sz="3600" dirty="0">
                <a:solidFill>
                  <a:srgbClr val="0070C0"/>
                </a:solidFill>
              </a:rPr>
              <a:t> </a:t>
            </a:r>
            <a:r>
              <a:rPr lang="en-US" sz="3600" dirty="0" err="1">
                <a:solidFill>
                  <a:srgbClr val="0070C0"/>
                </a:solidFill>
              </a:rPr>
              <a:t>khác</a:t>
            </a:r>
            <a:r>
              <a:rPr lang="en-US" sz="3600" dirty="0">
                <a:solidFill>
                  <a:srgbClr val="0070C0"/>
                </a:solidFill>
              </a:rPr>
              <a:t>, </a:t>
            </a:r>
            <a:r>
              <a:rPr lang="en-US" sz="3600" dirty="0" err="1">
                <a:solidFill>
                  <a:srgbClr val="0070C0"/>
                </a:solidFill>
              </a:rPr>
              <a:t>bởi</a:t>
            </a:r>
            <a:r>
              <a:rPr lang="en-US" sz="3600" dirty="0">
                <a:solidFill>
                  <a:srgbClr val="0070C0"/>
                </a:solidFill>
              </a:rPr>
              <a:t> </a:t>
            </a:r>
            <a:r>
              <a:rPr lang="en-US" sz="3600" dirty="0" err="1">
                <a:solidFill>
                  <a:srgbClr val="0070C0"/>
                </a:solidFill>
              </a:rPr>
              <a:t>vì</a:t>
            </a:r>
            <a:r>
              <a:rPr lang="en-US" sz="3600" dirty="0">
                <a:solidFill>
                  <a:srgbClr val="0070C0"/>
                </a:solidFill>
              </a:rPr>
              <a:t> </a:t>
            </a:r>
            <a:r>
              <a:rPr lang="en-US" sz="3600" dirty="0" err="1">
                <a:solidFill>
                  <a:srgbClr val="0070C0"/>
                </a:solidFill>
              </a:rPr>
              <a:t>mỗi</a:t>
            </a:r>
            <a:r>
              <a:rPr lang="en-US" sz="3600" dirty="0">
                <a:solidFill>
                  <a:srgbClr val="0070C0"/>
                </a:solidFill>
              </a:rPr>
              <a:t> </a:t>
            </a:r>
            <a:r>
              <a:rPr lang="en-US" sz="3600" dirty="0" err="1">
                <a:solidFill>
                  <a:srgbClr val="0070C0"/>
                </a:solidFill>
              </a:rPr>
              <a:t>người</a:t>
            </a:r>
            <a:r>
              <a:rPr lang="en-US" sz="3600" dirty="0">
                <a:solidFill>
                  <a:srgbClr val="0070C0"/>
                </a:solidFill>
              </a:rPr>
              <a:t> </a:t>
            </a:r>
            <a:r>
              <a:rPr lang="en-US" sz="3600" dirty="0" err="1">
                <a:solidFill>
                  <a:srgbClr val="0070C0"/>
                </a:solidFill>
              </a:rPr>
              <a:t>đều</a:t>
            </a:r>
            <a:r>
              <a:rPr lang="en-US" sz="3600" dirty="0">
                <a:solidFill>
                  <a:srgbClr val="0070C0"/>
                </a:solidFill>
              </a:rPr>
              <a:t> </a:t>
            </a:r>
            <a:r>
              <a:rPr lang="en-US" sz="3600" dirty="0" err="1">
                <a:solidFill>
                  <a:srgbClr val="0070C0"/>
                </a:solidFill>
              </a:rPr>
              <a:t>có</a:t>
            </a:r>
            <a:r>
              <a:rPr lang="en-US" sz="3600" dirty="0">
                <a:solidFill>
                  <a:srgbClr val="0070C0"/>
                </a:solidFill>
              </a:rPr>
              <a:t> “</a:t>
            </a:r>
            <a:r>
              <a:rPr lang="en-US" sz="3600" dirty="0" err="1">
                <a:solidFill>
                  <a:srgbClr val="0070C0"/>
                </a:solidFill>
              </a:rPr>
              <a:t>điều</a:t>
            </a:r>
            <a:r>
              <a:rPr lang="en-US" sz="3600" dirty="0">
                <a:solidFill>
                  <a:srgbClr val="0070C0"/>
                </a:solidFill>
              </a:rPr>
              <a:t> </a:t>
            </a:r>
            <a:r>
              <a:rPr lang="en-US" sz="3600" dirty="0" err="1">
                <a:solidFill>
                  <a:srgbClr val="0070C0"/>
                </a:solidFill>
              </a:rPr>
              <a:t>kì</a:t>
            </a:r>
            <a:r>
              <a:rPr lang="en-US" sz="3600" dirty="0">
                <a:solidFill>
                  <a:srgbClr val="0070C0"/>
                </a:solidFill>
              </a:rPr>
              <a:t> </a:t>
            </a:r>
            <a:r>
              <a:rPr lang="en-US" sz="3600" dirty="0" err="1">
                <a:solidFill>
                  <a:srgbClr val="0070C0"/>
                </a:solidFill>
              </a:rPr>
              <a:t>lạ</a:t>
            </a:r>
            <a:r>
              <a:rPr lang="en-US" sz="3600" dirty="0">
                <a:solidFill>
                  <a:srgbClr val="0070C0"/>
                </a:solidFill>
              </a:rPr>
              <a:t> </a:t>
            </a:r>
            <a:r>
              <a:rPr lang="en-US" sz="3600" dirty="0" err="1">
                <a:solidFill>
                  <a:srgbClr val="0070C0"/>
                </a:solidFill>
              </a:rPr>
              <a:t>riêng</a:t>
            </a:r>
            <a:r>
              <a:rPr lang="en-US" sz="3600" dirty="0">
                <a:solidFill>
                  <a:srgbClr val="0070C0"/>
                </a:solidFill>
              </a:rPr>
              <a:t>”</a:t>
            </a:r>
            <a:endParaRPr lang="en-US" sz="3600" dirty="0" smtClean="0">
              <a:solidFill>
                <a:srgbClr val="0070C0"/>
              </a:solidFill>
              <a:cs typeface="Times New Roman" panose="02020603050405020304" pitchFamily="18" charset="0"/>
            </a:endParaRPr>
          </a:p>
        </p:txBody>
      </p:sp>
    </p:spTree>
    <p:extLst>
      <p:ext uri="{BB962C8B-B14F-4D97-AF65-F5344CB8AC3E}">
        <p14:creationId xmlns:p14="http://schemas.microsoft.com/office/powerpoint/2010/main" val="15778287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6311F7C-1ED8-2C4C-73BC-1AEAD01E08F3}"/>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artisticGlowDiffused/>
                    </a14:imgEffect>
                  </a14:imgLayer>
                </a14:imgProps>
              </a:ext>
            </a:extLst>
          </a:blip>
          <a:stretch>
            <a:fillRect/>
          </a:stretch>
        </p:blipFill>
        <p:spPr>
          <a:xfrm>
            <a:off x="7543800" y="520362"/>
            <a:ext cx="9172414" cy="8077200"/>
          </a:xfrm>
          <a:prstGeom prst="rect">
            <a:avLst/>
          </a:prstGeom>
        </p:spPr>
      </p:pic>
      <p:sp>
        <p:nvSpPr>
          <p:cNvPr id="5" name="Google Shape;373;p25">
            <a:extLst>
              <a:ext uri="{FF2B5EF4-FFF2-40B4-BE49-F238E27FC236}">
                <a16:creationId xmlns:a16="http://schemas.microsoft.com/office/drawing/2014/main" xmlns="" id="{6E588667-CC35-76BC-3AE4-9FE212C46553}"/>
              </a:ext>
            </a:extLst>
          </p:cNvPr>
          <p:cNvSpPr txBox="1"/>
          <p:nvPr/>
        </p:nvSpPr>
        <p:spPr>
          <a:xfrm>
            <a:off x="8077201" y="2628900"/>
            <a:ext cx="8305800" cy="4431983"/>
          </a:xfrm>
          <a:prstGeom prst="rect">
            <a:avLst/>
          </a:prstGeom>
          <a:noFill/>
          <a:ln>
            <a:noFill/>
          </a:ln>
        </p:spPr>
        <p:txBody>
          <a:bodyPr spcFirstLastPara="1" wrap="square" lIns="0" tIns="0" rIns="0" bIns="0" anchor="t" anchorCtr="0">
            <a:spAutoFit/>
          </a:bodyPr>
          <a:lstStyle/>
          <a:p>
            <a:pPr marL="464183" marR="0" lvl="1" indent="0" algn="ctr" defTabSz="914400" rtl="0" eaLnBrk="1" fontAlgn="auto" latinLnBrk="0" hangingPunct="1">
              <a:lnSpc>
                <a:spcPct val="100000"/>
              </a:lnSpc>
              <a:spcBef>
                <a:spcPts val="0"/>
              </a:spcBef>
              <a:spcAft>
                <a:spcPts val="0"/>
              </a:spcAft>
              <a:buClr>
                <a:srgbClr val="FFFFFF"/>
              </a:buClr>
              <a:buSzPts val="4299"/>
              <a:buFontTx/>
              <a:buNone/>
              <a:tabLst/>
              <a:defRPr/>
            </a:pPr>
            <a:r>
              <a:rPr kumimoji="0" lang="en-US" sz="9600" b="1" i="0" u="none" strike="noStrike" kern="1200" cap="none" spc="0" normalizeH="0" baseline="0" noProof="0" dirty="0" smtClean="0">
                <a:ln>
                  <a:noFill/>
                </a:ln>
                <a:solidFill>
                  <a:srgbClr val="FF0000"/>
                </a:solidFill>
                <a:effectLst/>
                <a:uLnTx/>
                <a:uFillTx/>
                <a:latin typeface="Times New Roman" panose="02020603050405020304" pitchFamily="18" charset="0"/>
                <a:ea typeface="Roboto"/>
                <a:cs typeface="Times New Roman" panose="02020603050405020304" pitchFamily="18" charset="0"/>
                <a:sym typeface="Roboto"/>
              </a:rPr>
              <a:t>TRÒ</a:t>
            </a:r>
            <a:r>
              <a:rPr kumimoji="0" lang="en-US" sz="9600" b="1" i="0" u="none" strike="noStrike" kern="1200" cap="none" spc="0" normalizeH="0" noProof="0" dirty="0" smtClean="0">
                <a:ln>
                  <a:noFill/>
                </a:ln>
                <a:solidFill>
                  <a:srgbClr val="FF0000"/>
                </a:solidFill>
                <a:effectLst/>
                <a:uLnTx/>
                <a:uFillTx/>
                <a:latin typeface="Times New Roman" panose="02020603050405020304" pitchFamily="18" charset="0"/>
                <a:ea typeface="Roboto"/>
                <a:cs typeface="Times New Roman" panose="02020603050405020304" pitchFamily="18" charset="0"/>
                <a:sym typeface="Roboto"/>
              </a:rPr>
              <a:t> CHƠI:</a:t>
            </a:r>
          </a:p>
          <a:p>
            <a:pPr marL="464183" marR="0" lvl="1" indent="0" algn="ctr" defTabSz="914400" rtl="0" eaLnBrk="1" fontAlgn="auto" latinLnBrk="0" hangingPunct="1">
              <a:lnSpc>
                <a:spcPct val="100000"/>
              </a:lnSpc>
              <a:spcBef>
                <a:spcPts val="0"/>
              </a:spcBef>
              <a:spcAft>
                <a:spcPts val="0"/>
              </a:spcAft>
              <a:buClr>
                <a:srgbClr val="FFFFFF"/>
              </a:buClr>
              <a:buSzPts val="4299"/>
              <a:buFontTx/>
              <a:buNone/>
              <a:tabLst/>
              <a:defRPr/>
            </a:pPr>
            <a:r>
              <a:rPr kumimoji="0" lang="en-US" sz="9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Roboto"/>
                <a:cs typeface="Times New Roman" panose="02020603050405020304" pitchFamily="18" charset="0"/>
                <a:sym typeface="Roboto"/>
              </a:rPr>
              <a:t>Xem</a:t>
            </a:r>
            <a:r>
              <a:rPr kumimoji="0" lang="en-US" sz="9600" b="1" i="0" u="none" strike="noStrike" kern="1200" cap="none" spc="0" normalizeH="0" noProof="0" dirty="0" smtClean="0">
                <a:ln>
                  <a:noFill/>
                </a:ln>
                <a:solidFill>
                  <a:srgbClr val="FF0000"/>
                </a:solidFill>
                <a:effectLst/>
                <a:uLnTx/>
                <a:uFillTx/>
                <a:latin typeface="Times New Roman" panose="02020603050405020304" pitchFamily="18" charset="0"/>
                <a:ea typeface="Roboto"/>
                <a:cs typeface="Times New Roman" panose="02020603050405020304" pitchFamily="18" charset="0"/>
                <a:sym typeface="Roboto"/>
              </a:rPr>
              <a:t> </a:t>
            </a:r>
            <a:r>
              <a:rPr kumimoji="0" lang="en-US" sz="9600" b="1" i="0" u="none" strike="noStrike" kern="1200" cap="none" spc="0" normalizeH="0" noProof="0" dirty="0" err="1">
                <a:ln>
                  <a:noFill/>
                </a:ln>
                <a:solidFill>
                  <a:srgbClr val="FF0000"/>
                </a:solidFill>
                <a:effectLst/>
                <a:uLnTx/>
                <a:uFillTx/>
                <a:latin typeface="Times New Roman" panose="02020603050405020304" pitchFamily="18" charset="0"/>
                <a:ea typeface="Roboto"/>
                <a:cs typeface="Times New Roman" panose="02020603050405020304" pitchFamily="18" charset="0"/>
                <a:sym typeface="Roboto"/>
              </a:rPr>
              <a:t>dữ</a:t>
            </a:r>
            <a:r>
              <a:rPr lang="en-US" sz="9600" b="1" dirty="0">
                <a:solidFill>
                  <a:srgbClr val="FF0000"/>
                </a:solidFill>
                <a:latin typeface="Times New Roman" panose="02020603050405020304" pitchFamily="18" charset="0"/>
                <a:ea typeface="Roboto"/>
                <a:cs typeface="Times New Roman" panose="02020603050405020304" pitchFamily="18" charset="0"/>
                <a:sym typeface="Roboto"/>
              </a:rPr>
              <a:t> </a:t>
            </a:r>
            <a:r>
              <a:rPr lang="en-US" sz="9600" b="1" dirty="0" err="1">
                <a:solidFill>
                  <a:srgbClr val="FF0000"/>
                </a:solidFill>
                <a:latin typeface="Times New Roman" panose="02020603050405020304" pitchFamily="18" charset="0"/>
                <a:ea typeface="Roboto"/>
                <a:cs typeface="Times New Roman" panose="02020603050405020304" pitchFamily="18" charset="0"/>
                <a:sym typeface="Roboto"/>
              </a:rPr>
              <a:t>liệu</a:t>
            </a:r>
            <a:r>
              <a:rPr lang="en-US" sz="9600" b="1" dirty="0">
                <a:solidFill>
                  <a:srgbClr val="FF0000"/>
                </a:solidFill>
                <a:latin typeface="Times New Roman" panose="02020603050405020304" pitchFamily="18" charset="0"/>
                <a:ea typeface="Roboto"/>
                <a:cs typeface="Times New Roman" panose="02020603050405020304" pitchFamily="18" charset="0"/>
                <a:sym typeface="Roboto"/>
              </a:rPr>
              <a:t>- </a:t>
            </a:r>
            <a:r>
              <a:rPr lang="en-US" sz="9600" b="1" dirty="0" err="1">
                <a:solidFill>
                  <a:srgbClr val="FF0000"/>
                </a:solidFill>
                <a:latin typeface="Times New Roman" panose="02020603050405020304" pitchFamily="18" charset="0"/>
                <a:ea typeface="Roboto"/>
                <a:cs typeface="Times New Roman" panose="02020603050405020304" pitchFamily="18" charset="0"/>
                <a:sym typeface="Roboto"/>
              </a:rPr>
              <a:t>đoán</a:t>
            </a:r>
            <a:r>
              <a:rPr lang="en-US" sz="9600" b="1" dirty="0">
                <a:solidFill>
                  <a:srgbClr val="FF0000"/>
                </a:solidFill>
                <a:latin typeface="Times New Roman" panose="02020603050405020304" pitchFamily="18" charset="0"/>
                <a:ea typeface="Roboto"/>
                <a:cs typeface="Times New Roman" panose="02020603050405020304" pitchFamily="18" charset="0"/>
                <a:sym typeface="Roboto"/>
              </a:rPr>
              <a:t> </a:t>
            </a:r>
            <a:r>
              <a:rPr lang="en-US" sz="9600" b="1" dirty="0" err="1">
                <a:solidFill>
                  <a:srgbClr val="FF0000"/>
                </a:solidFill>
                <a:latin typeface="Times New Roman" panose="02020603050405020304" pitchFamily="18" charset="0"/>
                <a:ea typeface="Roboto"/>
                <a:cs typeface="Times New Roman" panose="02020603050405020304" pitchFamily="18" charset="0"/>
                <a:sym typeface="Roboto"/>
              </a:rPr>
              <a:t>văn</a:t>
            </a:r>
            <a:r>
              <a:rPr lang="en-US" sz="9600" b="1" dirty="0">
                <a:solidFill>
                  <a:srgbClr val="FF0000"/>
                </a:solidFill>
                <a:latin typeface="Times New Roman" panose="02020603050405020304" pitchFamily="18" charset="0"/>
                <a:ea typeface="Roboto"/>
                <a:cs typeface="Times New Roman" panose="02020603050405020304" pitchFamily="18" charset="0"/>
                <a:sym typeface="Roboto"/>
              </a:rPr>
              <a:t> </a:t>
            </a:r>
            <a:r>
              <a:rPr lang="en-US" sz="9600" b="1" dirty="0" err="1">
                <a:solidFill>
                  <a:srgbClr val="FF0000"/>
                </a:solidFill>
                <a:latin typeface="Times New Roman" panose="02020603050405020304" pitchFamily="18" charset="0"/>
                <a:ea typeface="Roboto"/>
                <a:cs typeface="Times New Roman" panose="02020603050405020304" pitchFamily="18" charset="0"/>
                <a:sym typeface="Roboto"/>
              </a:rPr>
              <a:t>bản</a:t>
            </a:r>
            <a:endParaRPr kumimoji="0" lang="en-US" sz="9600" b="0" i="0" u="none" strike="noStrike" kern="1200" cap="none" spc="0" normalizeH="0" baseline="0" noProof="0" dirty="0">
              <a:ln>
                <a:noFill/>
              </a:ln>
              <a:solidFill>
                <a:srgbClr val="FF0000"/>
              </a:solidFill>
              <a:effectLst/>
              <a:uLnTx/>
              <a:uFillTx/>
              <a:latin typeface="Times New Roman" panose="02020603050405020304" pitchFamily="18" charset="0"/>
              <a:ea typeface="Roboto"/>
              <a:cs typeface="Times New Roman" panose="02020603050405020304" pitchFamily="18" charset="0"/>
              <a:sym typeface="Roboto"/>
            </a:endParaRPr>
          </a:p>
        </p:txBody>
      </p:sp>
      <p:sp>
        <p:nvSpPr>
          <p:cNvPr id="3" name="Freeform 2">
            <a:extLst>
              <a:ext uri="{FF2B5EF4-FFF2-40B4-BE49-F238E27FC236}">
                <a16:creationId xmlns:a16="http://schemas.microsoft.com/office/drawing/2014/main" xmlns="" id="{E0D59E96-6F76-D347-5348-D13C7A19EDF5}"/>
              </a:ext>
            </a:extLst>
          </p:cNvPr>
          <p:cNvSpPr/>
          <p:nvPr/>
        </p:nvSpPr>
        <p:spPr>
          <a:xfrm>
            <a:off x="304800" y="4076700"/>
            <a:ext cx="8034001" cy="6210300"/>
          </a:xfrm>
          <a:custGeom>
            <a:avLst/>
            <a:gdLst/>
            <a:ahLst/>
            <a:cxnLst/>
            <a:rect l="l" t="t" r="r" b="b"/>
            <a:pathLst>
              <a:path w="4487229" h="3701964">
                <a:moveTo>
                  <a:pt x="0" y="0"/>
                </a:moveTo>
                <a:lnTo>
                  <a:pt x="4487230" y="0"/>
                </a:lnTo>
                <a:lnTo>
                  <a:pt x="4487230" y="3701964"/>
                </a:lnTo>
                <a:lnTo>
                  <a:pt x="0" y="3701964"/>
                </a:lnTo>
                <a:lnTo>
                  <a:pt x="0" y="0"/>
                </a:lnTo>
                <a:close/>
              </a:path>
            </a:pathLst>
          </a:custGeom>
          <a:blipFill>
            <a:blip r:embed="rId5"/>
            <a:stretch>
              <a:fillRect/>
            </a:stretch>
          </a:blipFill>
        </p:spPr>
      </p:sp>
    </p:spTree>
    <p:extLst>
      <p:ext uri="{BB962C8B-B14F-4D97-AF65-F5344CB8AC3E}">
        <p14:creationId xmlns:p14="http://schemas.microsoft.com/office/powerpoint/2010/main" val="36738136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516195"/>
            <a:ext cx="17484633" cy="9264075"/>
          </a:xfrm>
          <a:prstGeom prst="rect">
            <a:avLst/>
          </a:prstGeom>
        </p:spPr>
        <p:txBody>
          <a:bodyPr wrap="square">
            <a:spAutoFit/>
          </a:bodyPr>
          <a:lstStyle/>
          <a:p>
            <a:endParaRPr lang="en-US" sz="3600" dirty="0" smtClean="0">
              <a:solidFill>
                <a:prstClr val="black"/>
              </a:solidFill>
            </a:endParaRPr>
          </a:p>
          <a:p>
            <a:pPr algn="just"/>
            <a:r>
              <a:rPr lang="en-US" sz="4000" b="1" dirty="0" smtClean="0">
                <a:solidFill>
                  <a:prstClr val="black"/>
                </a:solidFill>
                <a:cs typeface="Times New Roman" panose="02020603050405020304" pitchFamily="18" charset="0"/>
              </a:rPr>
              <a:t>b3. </a:t>
            </a:r>
            <a:r>
              <a:rPr lang="en-US" sz="4000" b="1" dirty="0" err="1" smtClean="0">
                <a:solidFill>
                  <a:prstClr val="black"/>
                </a:solidFill>
                <a:cs typeface="Times New Roman" panose="02020603050405020304" pitchFamily="18" charset="0"/>
              </a:rPr>
              <a:t>Những</a:t>
            </a:r>
            <a:r>
              <a:rPr lang="en-US" sz="4000" b="1" dirty="0" smtClean="0">
                <a:solidFill>
                  <a:prstClr val="black"/>
                </a:solidFill>
                <a:cs typeface="Times New Roman" panose="02020603050405020304" pitchFamily="18" charset="0"/>
              </a:rPr>
              <a:t> </a:t>
            </a:r>
            <a:r>
              <a:rPr lang="en-US" sz="4000" b="1" dirty="0" err="1">
                <a:solidFill>
                  <a:prstClr val="black"/>
                </a:solidFill>
                <a:cs typeface="Times New Roman" panose="02020603050405020304" pitchFamily="18" charset="0"/>
              </a:rPr>
              <a:t>c</a:t>
            </a:r>
            <a:r>
              <a:rPr lang="en-US" sz="4000" b="1" dirty="0" err="1" smtClean="0">
                <a:solidFill>
                  <a:prstClr val="black"/>
                </a:solidFill>
                <a:cs typeface="Times New Roman" panose="02020603050405020304" pitchFamily="18" charset="0"/>
              </a:rPr>
              <a:t>âu</a:t>
            </a:r>
            <a:r>
              <a:rPr lang="en-US" sz="4000" b="1" dirty="0" smtClean="0">
                <a:solidFill>
                  <a:prstClr val="black"/>
                </a:solidFill>
                <a:cs typeface="Times New Roman" panose="02020603050405020304" pitchFamily="18" charset="0"/>
              </a:rPr>
              <a:t> </a:t>
            </a:r>
            <a:r>
              <a:rPr lang="en-US" sz="4000" b="1" dirty="0" err="1" smtClean="0">
                <a:solidFill>
                  <a:prstClr val="black"/>
                </a:solidFill>
                <a:cs typeface="Times New Roman" panose="02020603050405020304" pitchFamily="18" charset="0"/>
              </a:rPr>
              <a:t>nêu</a:t>
            </a:r>
            <a:r>
              <a:rPr lang="en-US" sz="4000" b="1" dirty="0" smtClean="0">
                <a:solidFill>
                  <a:prstClr val="black"/>
                </a:solidFill>
                <a:cs typeface="Times New Roman" panose="02020603050405020304" pitchFamily="18" charset="0"/>
              </a:rPr>
              <a:t> </a:t>
            </a:r>
            <a:r>
              <a:rPr lang="en-US" sz="4000" b="1" dirty="0" err="1" smtClean="0">
                <a:solidFill>
                  <a:prstClr val="black"/>
                </a:solidFill>
                <a:cs typeface="Times New Roman" panose="02020603050405020304" pitchFamily="18" charset="0"/>
              </a:rPr>
              <a:t>nêu</a:t>
            </a:r>
            <a:r>
              <a:rPr lang="en-US" sz="4000" b="1" dirty="0" smtClean="0">
                <a:solidFill>
                  <a:prstClr val="black"/>
                </a:solidFill>
                <a:cs typeface="Times New Roman" panose="02020603050405020304" pitchFamily="18" charset="0"/>
              </a:rPr>
              <a:t> </a:t>
            </a:r>
            <a:r>
              <a:rPr lang="en-US" sz="4000" b="1" dirty="0" err="1" smtClean="0">
                <a:solidFill>
                  <a:prstClr val="black"/>
                </a:solidFill>
                <a:cs typeface="Times New Roman" panose="02020603050405020304" pitchFamily="18" charset="0"/>
              </a:rPr>
              <a:t>nhận</a:t>
            </a:r>
            <a:r>
              <a:rPr lang="en-US" sz="4000" b="1" dirty="0" smtClean="0">
                <a:solidFill>
                  <a:prstClr val="black"/>
                </a:solidFill>
                <a:cs typeface="Times New Roman" panose="02020603050405020304" pitchFamily="18" charset="0"/>
              </a:rPr>
              <a:t> </a:t>
            </a:r>
            <a:r>
              <a:rPr lang="en-US" sz="4000" b="1" dirty="0" err="1" smtClean="0">
                <a:solidFill>
                  <a:prstClr val="black"/>
                </a:solidFill>
                <a:cs typeface="Times New Roman" panose="02020603050405020304" pitchFamily="18" charset="0"/>
              </a:rPr>
              <a:t>xét</a:t>
            </a:r>
            <a:r>
              <a:rPr lang="en-US" sz="4000" b="1" dirty="0" smtClean="0">
                <a:solidFill>
                  <a:prstClr val="black"/>
                </a:solidFill>
                <a:cs typeface="Times New Roman" panose="02020603050405020304" pitchFamily="18" charset="0"/>
              </a:rPr>
              <a:t>, </a:t>
            </a:r>
            <a:r>
              <a:rPr lang="en-US" sz="4000" b="1" dirty="0" err="1" smtClean="0">
                <a:solidFill>
                  <a:prstClr val="black"/>
                </a:solidFill>
                <a:cs typeface="Times New Roman" panose="02020603050405020304" pitchFamily="18" charset="0"/>
              </a:rPr>
              <a:t>phân</a:t>
            </a:r>
            <a:r>
              <a:rPr lang="en-US" sz="4000" b="1" dirty="0" smtClean="0">
                <a:solidFill>
                  <a:prstClr val="black"/>
                </a:solidFill>
                <a:cs typeface="Times New Roman" panose="02020603050405020304" pitchFamily="18" charset="0"/>
              </a:rPr>
              <a:t> </a:t>
            </a:r>
            <a:r>
              <a:rPr lang="en-US" sz="4000" b="1" dirty="0" err="1" smtClean="0">
                <a:solidFill>
                  <a:prstClr val="black"/>
                </a:solidFill>
                <a:cs typeface="Times New Roman" panose="02020603050405020304" pitchFamily="18" charset="0"/>
              </a:rPr>
              <a:t>tích</a:t>
            </a:r>
            <a:r>
              <a:rPr lang="en-US" sz="4000" b="1" dirty="0" smtClean="0">
                <a:solidFill>
                  <a:prstClr val="black"/>
                </a:solidFill>
                <a:cs typeface="Times New Roman" panose="02020603050405020304" pitchFamily="18" charset="0"/>
              </a:rPr>
              <a:t> </a:t>
            </a:r>
            <a:r>
              <a:rPr lang="en-US" sz="4000" b="1" dirty="0" err="1" smtClean="0">
                <a:solidFill>
                  <a:prstClr val="black"/>
                </a:solidFill>
                <a:cs typeface="Times New Roman" panose="02020603050405020304" pitchFamily="18" charset="0"/>
              </a:rPr>
              <a:t>tác</a:t>
            </a:r>
            <a:r>
              <a:rPr lang="en-US" sz="4000" b="1" dirty="0" smtClean="0">
                <a:solidFill>
                  <a:prstClr val="black"/>
                </a:solidFill>
                <a:cs typeface="Times New Roman" panose="02020603050405020304" pitchFamily="18" charset="0"/>
              </a:rPr>
              <a:t> </a:t>
            </a:r>
            <a:r>
              <a:rPr lang="en-US" sz="4000" b="1" dirty="0" err="1" smtClean="0">
                <a:solidFill>
                  <a:prstClr val="black"/>
                </a:solidFill>
                <a:cs typeface="Times New Roman" panose="02020603050405020304" pitchFamily="18" charset="0"/>
              </a:rPr>
              <a:t>dụng</a:t>
            </a:r>
            <a:r>
              <a:rPr lang="en-US" sz="4000" b="1" dirty="0" smtClean="0">
                <a:solidFill>
                  <a:prstClr val="black"/>
                </a:solidFill>
                <a:cs typeface="Times New Roman" panose="02020603050405020304" pitchFamily="18" charset="0"/>
              </a:rPr>
              <a:t> của </a:t>
            </a:r>
            <a:r>
              <a:rPr lang="en-US" sz="4000" b="1" dirty="0" err="1" smtClean="0">
                <a:solidFill>
                  <a:prstClr val="black"/>
                </a:solidFill>
                <a:cs typeface="Times New Roman" panose="02020603050405020304" pitchFamily="18" charset="0"/>
              </a:rPr>
              <a:t>một</a:t>
            </a:r>
            <a:r>
              <a:rPr lang="en-US" sz="4000" b="1" dirty="0" smtClean="0">
                <a:solidFill>
                  <a:prstClr val="black"/>
                </a:solidFill>
                <a:cs typeface="Times New Roman" panose="02020603050405020304" pitchFamily="18" charset="0"/>
              </a:rPr>
              <a:t> </a:t>
            </a:r>
            <a:r>
              <a:rPr lang="en-US" sz="4000" b="1" dirty="0" err="1" smtClean="0">
                <a:solidFill>
                  <a:prstClr val="black"/>
                </a:solidFill>
                <a:cs typeface="Times New Roman" panose="02020603050405020304" pitchFamily="18" charset="0"/>
              </a:rPr>
              <a:t>số</a:t>
            </a:r>
            <a:r>
              <a:rPr lang="en-US" sz="4000" b="1" dirty="0" smtClean="0">
                <a:solidFill>
                  <a:prstClr val="black"/>
                </a:solidFill>
                <a:cs typeface="Times New Roman" panose="02020603050405020304" pitchFamily="18" charset="0"/>
              </a:rPr>
              <a:t> </a:t>
            </a:r>
            <a:r>
              <a:rPr lang="en-US" sz="4000" b="1" dirty="0" err="1" smtClean="0">
                <a:solidFill>
                  <a:prstClr val="black"/>
                </a:solidFill>
                <a:cs typeface="Times New Roman" panose="02020603050405020304" pitchFamily="18" charset="0"/>
              </a:rPr>
              <a:t>nét</a:t>
            </a:r>
            <a:r>
              <a:rPr lang="en-US" sz="4000" b="1" dirty="0" smtClean="0">
                <a:solidFill>
                  <a:prstClr val="black"/>
                </a:solidFill>
                <a:cs typeface="Times New Roman" panose="02020603050405020304" pitchFamily="18" charset="0"/>
              </a:rPr>
              <a:t> </a:t>
            </a:r>
            <a:r>
              <a:rPr lang="en-US" sz="4000" b="1" dirty="0" err="1" smtClean="0">
                <a:solidFill>
                  <a:prstClr val="black"/>
                </a:solidFill>
                <a:cs typeface="Times New Roman" panose="02020603050405020304" pitchFamily="18" charset="0"/>
              </a:rPr>
              <a:t>đặc</a:t>
            </a:r>
            <a:r>
              <a:rPr lang="en-US" sz="4000" b="1" dirty="0" smtClean="0">
                <a:solidFill>
                  <a:prstClr val="black"/>
                </a:solidFill>
                <a:cs typeface="Times New Roman" panose="02020603050405020304" pitchFamily="18" charset="0"/>
              </a:rPr>
              <a:t> </a:t>
            </a:r>
            <a:r>
              <a:rPr lang="en-US" sz="4000" b="1" dirty="0" err="1" smtClean="0">
                <a:solidFill>
                  <a:prstClr val="black"/>
                </a:solidFill>
                <a:cs typeface="Times New Roman" panose="02020603050405020304" pitchFamily="18" charset="0"/>
              </a:rPr>
              <a:t>sắc</a:t>
            </a:r>
            <a:r>
              <a:rPr lang="en-US" sz="4000" b="1" dirty="0" smtClean="0">
                <a:solidFill>
                  <a:prstClr val="black"/>
                </a:solidFill>
                <a:cs typeface="Times New Roman" panose="02020603050405020304" pitchFamily="18" charset="0"/>
              </a:rPr>
              <a:t> </a:t>
            </a:r>
            <a:r>
              <a:rPr lang="en-US" sz="4000" b="1" dirty="0" err="1" smtClean="0">
                <a:solidFill>
                  <a:prstClr val="black"/>
                </a:solidFill>
                <a:cs typeface="Times New Roman" panose="02020603050405020304" pitchFamily="18" charset="0"/>
              </a:rPr>
              <a:t>về</a:t>
            </a:r>
            <a:r>
              <a:rPr lang="en-US" sz="4000" b="1" dirty="0" smtClean="0">
                <a:solidFill>
                  <a:prstClr val="black"/>
                </a:solidFill>
                <a:cs typeface="Times New Roman" panose="02020603050405020304" pitchFamily="18" charset="0"/>
              </a:rPr>
              <a:t> </a:t>
            </a:r>
            <a:r>
              <a:rPr lang="en-US" sz="4000" b="1" dirty="0" err="1" smtClean="0">
                <a:solidFill>
                  <a:prstClr val="black"/>
                </a:solidFill>
                <a:cs typeface="Times New Roman" panose="02020603050405020304" pitchFamily="18" charset="0"/>
              </a:rPr>
              <a:t>hình</a:t>
            </a:r>
            <a:r>
              <a:rPr lang="en-US" sz="4000" b="1" dirty="0" smtClean="0">
                <a:solidFill>
                  <a:prstClr val="black"/>
                </a:solidFill>
                <a:cs typeface="Times New Roman" panose="02020603050405020304" pitchFamily="18" charset="0"/>
              </a:rPr>
              <a:t> </a:t>
            </a:r>
            <a:r>
              <a:rPr lang="en-US" sz="4000" b="1" dirty="0" err="1" smtClean="0">
                <a:solidFill>
                  <a:prstClr val="black"/>
                </a:solidFill>
                <a:cs typeface="Times New Roman" panose="02020603050405020304" pitchFamily="18" charset="0"/>
              </a:rPr>
              <a:t>thức</a:t>
            </a:r>
            <a:r>
              <a:rPr lang="en-US" sz="4000" b="1" dirty="0" smtClean="0">
                <a:solidFill>
                  <a:prstClr val="black"/>
                </a:solidFill>
                <a:cs typeface="Times New Roman" panose="02020603050405020304" pitchFamily="18" charset="0"/>
              </a:rPr>
              <a:t> </a:t>
            </a:r>
            <a:r>
              <a:rPr lang="en-US" sz="4000" b="1" dirty="0" err="1" smtClean="0">
                <a:solidFill>
                  <a:prstClr val="black"/>
                </a:solidFill>
                <a:cs typeface="Times New Roman" panose="02020603050405020304" pitchFamily="18" charset="0"/>
              </a:rPr>
              <a:t>nghệ</a:t>
            </a:r>
            <a:r>
              <a:rPr lang="en-US" sz="4000" b="1" dirty="0" smtClean="0">
                <a:solidFill>
                  <a:prstClr val="black"/>
                </a:solidFill>
                <a:cs typeface="Times New Roman" panose="02020603050405020304" pitchFamily="18" charset="0"/>
              </a:rPr>
              <a:t> </a:t>
            </a:r>
            <a:r>
              <a:rPr lang="en-US" sz="4000" b="1" dirty="0" err="1" smtClean="0">
                <a:solidFill>
                  <a:prstClr val="black"/>
                </a:solidFill>
                <a:cs typeface="Times New Roman" panose="02020603050405020304" pitchFamily="18" charset="0"/>
              </a:rPr>
              <a:t>thuật</a:t>
            </a:r>
            <a:r>
              <a:rPr lang="en-US" sz="4000" b="1" dirty="0" smtClean="0">
                <a:solidFill>
                  <a:prstClr val="black"/>
                </a:solidFill>
                <a:cs typeface="Times New Roman" panose="02020603050405020304" pitchFamily="18" charset="0"/>
              </a:rPr>
              <a:t> </a:t>
            </a:r>
            <a:r>
              <a:rPr lang="en-US" sz="4000" b="1" dirty="0" err="1" smtClean="0">
                <a:solidFill>
                  <a:prstClr val="black"/>
                </a:solidFill>
                <a:cs typeface="Times New Roman" panose="02020603050405020304" pitchFamily="18" charset="0"/>
              </a:rPr>
              <a:t>và</a:t>
            </a:r>
            <a:r>
              <a:rPr lang="en-US" sz="4000" b="1" dirty="0" smtClean="0">
                <a:solidFill>
                  <a:prstClr val="black"/>
                </a:solidFill>
                <a:cs typeface="Times New Roman" panose="02020603050405020304" pitchFamily="18" charset="0"/>
              </a:rPr>
              <a:t> </a:t>
            </a:r>
            <a:r>
              <a:rPr lang="en-US" sz="4000" b="1" dirty="0" err="1" smtClean="0">
                <a:solidFill>
                  <a:prstClr val="black"/>
                </a:solidFill>
                <a:cs typeface="Times New Roman" panose="02020603050405020304" pitchFamily="18" charset="0"/>
              </a:rPr>
              <a:t>bằng</a:t>
            </a:r>
            <a:r>
              <a:rPr lang="en-US" sz="4000" b="1" dirty="0" smtClean="0">
                <a:solidFill>
                  <a:prstClr val="black"/>
                </a:solidFill>
                <a:cs typeface="Times New Roman" panose="02020603050405020304" pitchFamily="18" charset="0"/>
              </a:rPr>
              <a:t> </a:t>
            </a:r>
            <a:r>
              <a:rPr lang="en-US" sz="4000" b="1" dirty="0" err="1" smtClean="0">
                <a:solidFill>
                  <a:prstClr val="black"/>
                </a:solidFill>
                <a:cs typeface="Times New Roman" panose="02020603050405020304" pitchFamily="18" charset="0"/>
              </a:rPr>
              <a:t>chứng</a:t>
            </a:r>
            <a:r>
              <a:rPr lang="en-US" sz="4000" b="1" dirty="0" smtClean="0">
                <a:solidFill>
                  <a:prstClr val="black"/>
                </a:solidFill>
                <a:cs typeface="Times New Roman" panose="02020603050405020304" pitchFamily="18" charset="0"/>
              </a:rPr>
              <a:t> </a:t>
            </a:r>
            <a:r>
              <a:rPr lang="en-US" sz="4000" b="1" dirty="0" err="1" smtClean="0">
                <a:solidFill>
                  <a:prstClr val="black"/>
                </a:solidFill>
                <a:cs typeface="Times New Roman" panose="02020603050405020304" pitchFamily="18" charset="0"/>
              </a:rPr>
              <a:t>để</a:t>
            </a:r>
            <a:r>
              <a:rPr lang="en-US" sz="4000" b="1" dirty="0" smtClean="0">
                <a:solidFill>
                  <a:prstClr val="black"/>
                </a:solidFill>
                <a:cs typeface="Times New Roman" panose="02020603050405020304" pitchFamily="18" charset="0"/>
              </a:rPr>
              <a:t> </a:t>
            </a:r>
            <a:r>
              <a:rPr lang="en-US" sz="4000" b="1" dirty="0" err="1" smtClean="0">
                <a:solidFill>
                  <a:prstClr val="black"/>
                </a:solidFill>
                <a:cs typeface="Times New Roman" panose="02020603050405020304" pitchFamily="18" charset="0"/>
              </a:rPr>
              <a:t>làm</a:t>
            </a:r>
            <a:r>
              <a:rPr lang="en-US" sz="4000" b="1" dirty="0" smtClean="0">
                <a:solidFill>
                  <a:prstClr val="black"/>
                </a:solidFill>
                <a:cs typeface="Times New Roman" panose="02020603050405020304" pitchFamily="18" charset="0"/>
              </a:rPr>
              <a:t> </a:t>
            </a:r>
            <a:r>
              <a:rPr lang="en-US" sz="4000" b="1" dirty="0" err="1" smtClean="0">
                <a:solidFill>
                  <a:prstClr val="black"/>
                </a:solidFill>
                <a:cs typeface="Times New Roman" panose="02020603050405020304" pitchFamily="18" charset="0"/>
              </a:rPr>
              <a:t>sáng</a:t>
            </a:r>
            <a:r>
              <a:rPr lang="en-US" sz="4000" b="1" dirty="0" smtClean="0">
                <a:solidFill>
                  <a:prstClr val="black"/>
                </a:solidFill>
                <a:cs typeface="Times New Roman" panose="02020603050405020304" pitchFamily="18" charset="0"/>
              </a:rPr>
              <a:t> </a:t>
            </a:r>
            <a:r>
              <a:rPr lang="en-US" sz="4000" b="1" dirty="0" err="1" smtClean="0">
                <a:solidFill>
                  <a:prstClr val="black"/>
                </a:solidFill>
                <a:cs typeface="Times New Roman" panose="02020603050405020304" pitchFamily="18" charset="0"/>
              </a:rPr>
              <a:t>tỏ</a:t>
            </a:r>
            <a:r>
              <a:rPr lang="en-US" sz="4000" b="1" dirty="0" smtClean="0">
                <a:solidFill>
                  <a:prstClr val="black"/>
                </a:solidFill>
                <a:cs typeface="Times New Roman" panose="02020603050405020304" pitchFamily="18" charset="0"/>
              </a:rPr>
              <a:t> </a:t>
            </a:r>
            <a:r>
              <a:rPr lang="en-US" sz="4000" b="1" dirty="0" err="1" smtClean="0">
                <a:solidFill>
                  <a:prstClr val="black"/>
                </a:solidFill>
                <a:cs typeface="Times New Roman" panose="02020603050405020304" pitchFamily="18" charset="0"/>
              </a:rPr>
              <a:t>những</a:t>
            </a:r>
            <a:r>
              <a:rPr lang="en-US" sz="4000" b="1" dirty="0" smtClean="0">
                <a:solidFill>
                  <a:prstClr val="black"/>
                </a:solidFill>
                <a:cs typeface="Times New Roman" panose="02020603050405020304" pitchFamily="18" charset="0"/>
              </a:rPr>
              <a:t> </a:t>
            </a:r>
            <a:r>
              <a:rPr lang="en-US" sz="4000" b="1" dirty="0" err="1" smtClean="0">
                <a:solidFill>
                  <a:prstClr val="black"/>
                </a:solidFill>
                <a:cs typeface="Times New Roman" panose="02020603050405020304" pitchFamily="18" charset="0"/>
              </a:rPr>
              <a:t>nghệ</a:t>
            </a:r>
            <a:r>
              <a:rPr lang="en-US" sz="4000" b="1" dirty="0" smtClean="0">
                <a:solidFill>
                  <a:prstClr val="black"/>
                </a:solidFill>
                <a:cs typeface="Times New Roman" panose="02020603050405020304" pitchFamily="18" charset="0"/>
              </a:rPr>
              <a:t> </a:t>
            </a:r>
            <a:r>
              <a:rPr lang="en-US" sz="4000" b="1" dirty="0" err="1" smtClean="0">
                <a:solidFill>
                  <a:prstClr val="black"/>
                </a:solidFill>
                <a:cs typeface="Times New Roman" panose="02020603050405020304" pitchFamily="18" charset="0"/>
              </a:rPr>
              <a:t>thuật</a:t>
            </a:r>
            <a:r>
              <a:rPr lang="en-US" sz="4000" b="1" dirty="0" smtClean="0">
                <a:solidFill>
                  <a:prstClr val="black"/>
                </a:solidFill>
                <a:cs typeface="Times New Roman" panose="02020603050405020304" pitchFamily="18" charset="0"/>
              </a:rPr>
              <a:t> </a:t>
            </a:r>
            <a:r>
              <a:rPr lang="en-US" sz="4000" b="1" dirty="0" err="1" smtClean="0">
                <a:solidFill>
                  <a:prstClr val="black"/>
                </a:solidFill>
                <a:cs typeface="Times New Roman" panose="02020603050405020304" pitchFamily="18" charset="0"/>
              </a:rPr>
              <a:t>đặc</a:t>
            </a:r>
            <a:r>
              <a:rPr lang="en-US" sz="4000" b="1" dirty="0" smtClean="0">
                <a:solidFill>
                  <a:prstClr val="black"/>
                </a:solidFill>
                <a:cs typeface="Times New Roman" panose="02020603050405020304" pitchFamily="18" charset="0"/>
              </a:rPr>
              <a:t> </a:t>
            </a:r>
            <a:r>
              <a:rPr lang="en-US" sz="4000" b="1" dirty="0" err="1" smtClean="0">
                <a:solidFill>
                  <a:prstClr val="black"/>
                </a:solidFill>
                <a:cs typeface="Times New Roman" panose="02020603050405020304" pitchFamily="18" charset="0"/>
              </a:rPr>
              <a:t>sắc</a:t>
            </a:r>
            <a:r>
              <a:rPr lang="en-US" sz="4000" b="1" dirty="0" smtClean="0">
                <a:solidFill>
                  <a:prstClr val="black"/>
                </a:solidFill>
                <a:cs typeface="Times New Roman" panose="02020603050405020304" pitchFamily="18" charset="0"/>
              </a:rPr>
              <a:t> </a:t>
            </a:r>
            <a:r>
              <a:rPr lang="en-US" sz="4000" b="1" dirty="0" err="1" smtClean="0">
                <a:solidFill>
                  <a:prstClr val="black"/>
                </a:solidFill>
                <a:cs typeface="Times New Roman" panose="02020603050405020304" pitchFamily="18" charset="0"/>
              </a:rPr>
              <a:t>đó</a:t>
            </a:r>
            <a:r>
              <a:rPr lang="en-US" sz="4000" b="1" dirty="0" smtClean="0">
                <a:solidFill>
                  <a:prstClr val="black"/>
                </a:solidFill>
                <a:cs typeface="Times New Roman" panose="02020603050405020304" pitchFamily="18" charset="0"/>
              </a:rPr>
              <a:t>. </a:t>
            </a:r>
          </a:p>
          <a:p>
            <a:pPr algn="just"/>
            <a:r>
              <a:rPr lang="en-US" sz="4000" dirty="0" smtClean="0">
                <a:solidFill>
                  <a:prstClr val="black"/>
                </a:solidFill>
              </a:rPr>
              <a:t>- </a:t>
            </a:r>
            <a:r>
              <a:rPr lang="en-US" sz="4000" dirty="0" err="1" smtClean="0">
                <a:solidFill>
                  <a:prstClr val="black"/>
                </a:solidFill>
              </a:rPr>
              <a:t>Các</a:t>
            </a:r>
            <a:r>
              <a:rPr lang="en-US" sz="4000" dirty="0" smtClean="0">
                <a:solidFill>
                  <a:prstClr val="black"/>
                </a:solidFill>
              </a:rPr>
              <a:t> </a:t>
            </a:r>
            <a:r>
              <a:rPr lang="en-US" sz="4000" dirty="0" err="1">
                <a:solidFill>
                  <a:prstClr val="black"/>
                </a:solidFill>
              </a:rPr>
              <a:t>câu</a:t>
            </a:r>
            <a:r>
              <a:rPr lang="en-US" sz="4000" dirty="0">
                <a:solidFill>
                  <a:prstClr val="black"/>
                </a:solidFill>
              </a:rPr>
              <a:t> </a:t>
            </a:r>
            <a:r>
              <a:rPr lang="en-US" sz="4000" dirty="0" err="1">
                <a:solidFill>
                  <a:prstClr val="black"/>
                </a:solidFill>
              </a:rPr>
              <a:t>chuyện</a:t>
            </a:r>
            <a:r>
              <a:rPr lang="en-US" sz="4000" dirty="0">
                <a:solidFill>
                  <a:prstClr val="black"/>
                </a:solidFill>
              </a:rPr>
              <a:t> </a:t>
            </a:r>
            <a:r>
              <a:rPr lang="en-US" sz="4000" dirty="0" err="1">
                <a:solidFill>
                  <a:prstClr val="black"/>
                </a:solidFill>
              </a:rPr>
              <a:t>trong</a:t>
            </a:r>
            <a:r>
              <a:rPr lang="en-US" sz="4000" dirty="0">
                <a:solidFill>
                  <a:prstClr val="black"/>
                </a:solidFill>
              </a:rPr>
              <a:t> </a:t>
            </a:r>
            <a:r>
              <a:rPr lang="en-US" sz="4000" dirty="0" err="1">
                <a:solidFill>
                  <a:prstClr val="black"/>
                </a:solidFill>
              </a:rPr>
              <a:t>tác</a:t>
            </a:r>
            <a:r>
              <a:rPr lang="en-US" sz="4000" dirty="0">
                <a:solidFill>
                  <a:prstClr val="black"/>
                </a:solidFill>
              </a:rPr>
              <a:t> </a:t>
            </a:r>
            <a:r>
              <a:rPr lang="en-US" sz="4000" dirty="0" err="1">
                <a:solidFill>
                  <a:prstClr val="black"/>
                </a:solidFill>
              </a:rPr>
              <a:t>phẩm</a:t>
            </a:r>
            <a:r>
              <a:rPr lang="en-US" sz="4000" dirty="0">
                <a:solidFill>
                  <a:prstClr val="black"/>
                </a:solidFill>
              </a:rPr>
              <a:t> </a:t>
            </a:r>
            <a:r>
              <a:rPr lang="en-US" sz="4000" dirty="0" err="1">
                <a:solidFill>
                  <a:prstClr val="black"/>
                </a:solidFill>
              </a:rPr>
              <a:t>được</a:t>
            </a:r>
            <a:r>
              <a:rPr lang="en-US" sz="4000" dirty="0">
                <a:solidFill>
                  <a:prstClr val="black"/>
                </a:solidFill>
              </a:rPr>
              <a:t> </a:t>
            </a:r>
            <a:r>
              <a:rPr lang="en-US" sz="4000" dirty="0" err="1">
                <a:solidFill>
                  <a:prstClr val="black"/>
                </a:solidFill>
              </a:rPr>
              <a:t>kể</a:t>
            </a:r>
            <a:r>
              <a:rPr lang="en-US" sz="4000" dirty="0">
                <a:solidFill>
                  <a:prstClr val="black"/>
                </a:solidFill>
              </a:rPr>
              <a:t> </a:t>
            </a:r>
            <a:r>
              <a:rPr lang="en-US" sz="4000" dirty="0" err="1">
                <a:solidFill>
                  <a:prstClr val="black"/>
                </a:solidFill>
              </a:rPr>
              <a:t>từ</a:t>
            </a:r>
            <a:r>
              <a:rPr lang="en-US" sz="4000" dirty="0">
                <a:solidFill>
                  <a:prstClr val="black"/>
                </a:solidFill>
              </a:rPr>
              <a:t> </a:t>
            </a:r>
            <a:r>
              <a:rPr lang="en-US" sz="4000" dirty="0" err="1">
                <a:solidFill>
                  <a:srgbClr val="FF0000"/>
                </a:solidFill>
              </a:rPr>
              <a:t>ngôi</a:t>
            </a:r>
            <a:r>
              <a:rPr lang="en-US" sz="4000" dirty="0">
                <a:solidFill>
                  <a:srgbClr val="FF0000"/>
                </a:solidFill>
              </a:rPr>
              <a:t> </a:t>
            </a:r>
            <a:r>
              <a:rPr lang="en-US" sz="4000" dirty="0" err="1">
                <a:solidFill>
                  <a:srgbClr val="FF0000"/>
                </a:solidFill>
              </a:rPr>
              <a:t>kể</a:t>
            </a:r>
            <a:r>
              <a:rPr lang="en-US" sz="4000" dirty="0">
                <a:solidFill>
                  <a:srgbClr val="FF0000"/>
                </a:solidFill>
              </a:rPr>
              <a:t> </a:t>
            </a:r>
            <a:r>
              <a:rPr lang="en-US" sz="4000" dirty="0" err="1">
                <a:solidFill>
                  <a:prstClr val="black"/>
                </a:solidFill>
              </a:rPr>
              <a:t>thứ</a:t>
            </a:r>
            <a:r>
              <a:rPr lang="en-US" sz="4000" dirty="0">
                <a:solidFill>
                  <a:prstClr val="black"/>
                </a:solidFill>
              </a:rPr>
              <a:t> </a:t>
            </a:r>
            <a:r>
              <a:rPr lang="en-US" sz="4000" dirty="0" err="1">
                <a:solidFill>
                  <a:prstClr val="black"/>
                </a:solidFill>
              </a:rPr>
              <a:t>nhất</a:t>
            </a:r>
            <a:r>
              <a:rPr lang="en-US" sz="4000" dirty="0">
                <a:solidFill>
                  <a:prstClr val="black"/>
                </a:solidFill>
              </a:rPr>
              <a:t>, </a:t>
            </a:r>
            <a:r>
              <a:rPr lang="en-US" sz="4000" dirty="0">
                <a:solidFill>
                  <a:srgbClr val="0070C0"/>
                </a:solidFill>
              </a:rPr>
              <a:t>qua </a:t>
            </a:r>
            <a:r>
              <a:rPr lang="en-US" sz="4000" dirty="0" err="1">
                <a:solidFill>
                  <a:srgbClr val="0070C0"/>
                </a:solidFill>
              </a:rPr>
              <a:t>lời</a:t>
            </a:r>
            <a:r>
              <a:rPr lang="en-US" sz="4000" dirty="0">
                <a:solidFill>
                  <a:srgbClr val="0070C0"/>
                </a:solidFill>
              </a:rPr>
              <a:t> </a:t>
            </a:r>
            <a:r>
              <a:rPr lang="en-US" sz="4000" dirty="0" err="1">
                <a:solidFill>
                  <a:srgbClr val="0070C0"/>
                </a:solidFill>
              </a:rPr>
              <a:t>một</a:t>
            </a:r>
            <a:r>
              <a:rPr lang="en-US" sz="4000" dirty="0">
                <a:solidFill>
                  <a:srgbClr val="0070C0"/>
                </a:solidFill>
              </a:rPr>
              <a:t> </a:t>
            </a:r>
            <a:r>
              <a:rPr lang="en-US" sz="4000" dirty="0" err="1">
                <a:solidFill>
                  <a:srgbClr val="0070C0"/>
                </a:solidFill>
              </a:rPr>
              <a:t>cậu</a:t>
            </a:r>
            <a:r>
              <a:rPr lang="en-US" sz="4000" dirty="0">
                <a:solidFill>
                  <a:srgbClr val="0070C0"/>
                </a:solidFill>
              </a:rPr>
              <a:t> </a:t>
            </a:r>
            <a:r>
              <a:rPr lang="en-US" sz="4000" dirty="0" err="1">
                <a:solidFill>
                  <a:srgbClr val="0070C0"/>
                </a:solidFill>
              </a:rPr>
              <a:t>bé</a:t>
            </a:r>
            <a:r>
              <a:rPr lang="en-US" sz="4000" dirty="0">
                <a:solidFill>
                  <a:srgbClr val="0070C0"/>
                </a:solidFill>
              </a:rPr>
              <a:t> </a:t>
            </a:r>
            <a:r>
              <a:rPr lang="en-US" sz="4000" dirty="0" err="1">
                <a:solidFill>
                  <a:srgbClr val="0070C0"/>
                </a:solidFill>
              </a:rPr>
              <a:t>mười</a:t>
            </a:r>
            <a:r>
              <a:rPr lang="en-US" sz="4000" dirty="0">
                <a:solidFill>
                  <a:srgbClr val="0070C0"/>
                </a:solidFill>
              </a:rPr>
              <a:t> </a:t>
            </a:r>
            <a:r>
              <a:rPr lang="en-US" sz="4000" dirty="0" err="1">
                <a:solidFill>
                  <a:srgbClr val="0070C0"/>
                </a:solidFill>
              </a:rPr>
              <a:t>tuổi</a:t>
            </a:r>
            <a:r>
              <a:rPr lang="en-US" sz="4000" dirty="0">
                <a:solidFill>
                  <a:srgbClr val="0070C0"/>
                </a:solidFill>
              </a:rPr>
              <a:t> </a:t>
            </a:r>
            <a:r>
              <a:rPr lang="en-US" sz="4000" dirty="0" err="1">
                <a:solidFill>
                  <a:srgbClr val="0070C0"/>
                </a:solidFill>
              </a:rPr>
              <a:t>nên</a:t>
            </a:r>
            <a:r>
              <a:rPr lang="en-US" sz="4000" dirty="0">
                <a:solidFill>
                  <a:srgbClr val="0070C0"/>
                </a:solidFill>
              </a:rPr>
              <a:t> </a:t>
            </a:r>
            <a:r>
              <a:rPr lang="en-US" sz="4000" dirty="0" err="1">
                <a:solidFill>
                  <a:srgbClr val="0070C0"/>
                </a:solidFill>
              </a:rPr>
              <a:t>rất</a:t>
            </a:r>
            <a:r>
              <a:rPr lang="en-US" sz="4000" dirty="0">
                <a:solidFill>
                  <a:srgbClr val="0070C0"/>
                </a:solidFill>
              </a:rPr>
              <a:t> </a:t>
            </a:r>
            <a:r>
              <a:rPr lang="en-US" sz="4000" dirty="0" err="1">
                <a:solidFill>
                  <a:srgbClr val="0070C0"/>
                </a:solidFill>
              </a:rPr>
              <a:t>hồn</a:t>
            </a:r>
            <a:r>
              <a:rPr lang="en-US" sz="4000" dirty="0">
                <a:solidFill>
                  <a:srgbClr val="0070C0"/>
                </a:solidFill>
              </a:rPr>
              <a:t> </a:t>
            </a:r>
            <a:r>
              <a:rPr lang="en-US" sz="4000" dirty="0" err="1">
                <a:solidFill>
                  <a:srgbClr val="0070C0"/>
                </a:solidFill>
              </a:rPr>
              <a:t>nhiên</a:t>
            </a:r>
            <a:r>
              <a:rPr lang="en-US" sz="4000" dirty="0">
                <a:solidFill>
                  <a:srgbClr val="0070C0"/>
                </a:solidFill>
              </a:rPr>
              <a:t>, </a:t>
            </a:r>
            <a:r>
              <a:rPr lang="en-US" sz="4000" dirty="0" err="1">
                <a:solidFill>
                  <a:srgbClr val="0070C0"/>
                </a:solidFill>
              </a:rPr>
              <a:t>tươi</a:t>
            </a:r>
            <a:r>
              <a:rPr lang="en-US" sz="4000" dirty="0">
                <a:solidFill>
                  <a:srgbClr val="0070C0"/>
                </a:solidFill>
              </a:rPr>
              <a:t> </a:t>
            </a:r>
            <a:r>
              <a:rPr lang="en-US" sz="4000" dirty="0" err="1">
                <a:solidFill>
                  <a:srgbClr val="0070C0"/>
                </a:solidFill>
              </a:rPr>
              <a:t>tắn</a:t>
            </a:r>
            <a:r>
              <a:rPr lang="en-US" sz="4000" dirty="0">
                <a:solidFill>
                  <a:srgbClr val="0070C0"/>
                </a:solidFill>
              </a:rPr>
              <a:t>, </a:t>
            </a:r>
            <a:r>
              <a:rPr lang="en-US" sz="4000" dirty="0" err="1">
                <a:solidFill>
                  <a:srgbClr val="0070C0"/>
                </a:solidFill>
              </a:rPr>
              <a:t>thú</a:t>
            </a:r>
            <a:r>
              <a:rPr lang="en-US" sz="4000" dirty="0">
                <a:solidFill>
                  <a:srgbClr val="0070C0"/>
                </a:solidFill>
              </a:rPr>
              <a:t> </a:t>
            </a:r>
            <a:r>
              <a:rPr lang="en-US" sz="4000" dirty="0" err="1">
                <a:solidFill>
                  <a:srgbClr val="0070C0"/>
                </a:solidFill>
              </a:rPr>
              <a:t>vị</a:t>
            </a:r>
            <a:r>
              <a:rPr lang="en-US" sz="4000" dirty="0">
                <a:solidFill>
                  <a:srgbClr val="0070C0"/>
                </a:solidFill>
              </a:rPr>
              <a:t>. </a:t>
            </a:r>
            <a:endParaRPr lang="en-US" sz="4000" dirty="0" smtClean="0">
              <a:solidFill>
                <a:srgbClr val="0070C0"/>
              </a:solidFill>
            </a:endParaRPr>
          </a:p>
          <a:p>
            <a:pPr algn="just"/>
            <a:r>
              <a:rPr lang="en-US" sz="4000" dirty="0" smtClean="0">
                <a:solidFill>
                  <a:prstClr val="black"/>
                </a:solidFill>
              </a:rPr>
              <a:t>- </a:t>
            </a:r>
            <a:r>
              <a:rPr lang="en-US" sz="4000" dirty="0" err="1" smtClean="0">
                <a:solidFill>
                  <a:srgbClr val="FF0000"/>
                </a:solidFill>
              </a:rPr>
              <a:t>Lời</a:t>
            </a:r>
            <a:r>
              <a:rPr lang="en-US" sz="4000" dirty="0" smtClean="0">
                <a:solidFill>
                  <a:srgbClr val="FF0000"/>
                </a:solidFill>
              </a:rPr>
              <a:t> </a:t>
            </a:r>
            <a:r>
              <a:rPr lang="en-US" sz="4000" dirty="0" err="1">
                <a:solidFill>
                  <a:srgbClr val="FF0000"/>
                </a:solidFill>
              </a:rPr>
              <a:t>kể</a:t>
            </a:r>
            <a:r>
              <a:rPr lang="en-US" sz="4000" dirty="0">
                <a:solidFill>
                  <a:srgbClr val="FF0000"/>
                </a:solidFill>
              </a:rPr>
              <a:t> </a:t>
            </a:r>
            <a:r>
              <a:rPr lang="en-US" sz="4000" dirty="0" err="1">
                <a:solidFill>
                  <a:prstClr val="black"/>
                </a:solidFill>
              </a:rPr>
              <a:t>trong</a:t>
            </a:r>
            <a:r>
              <a:rPr lang="en-US" sz="4000" dirty="0">
                <a:solidFill>
                  <a:prstClr val="black"/>
                </a:solidFill>
              </a:rPr>
              <a:t> </a:t>
            </a:r>
            <a:r>
              <a:rPr lang="en-US" sz="4000" dirty="0" err="1">
                <a:solidFill>
                  <a:prstClr val="black"/>
                </a:solidFill>
              </a:rPr>
              <a:t>tác</a:t>
            </a:r>
            <a:r>
              <a:rPr lang="en-US" sz="4000" dirty="0">
                <a:solidFill>
                  <a:prstClr val="black"/>
                </a:solidFill>
              </a:rPr>
              <a:t> </a:t>
            </a:r>
            <a:r>
              <a:rPr lang="en-US" sz="4000" dirty="0" err="1">
                <a:solidFill>
                  <a:prstClr val="black"/>
                </a:solidFill>
              </a:rPr>
              <a:t>phẩm</a:t>
            </a:r>
            <a:r>
              <a:rPr lang="en-US" sz="4000" dirty="0">
                <a:solidFill>
                  <a:prstClr val="black"/>
                </a:solidFill>
              </a:rPr>
              <a:t> </a:t>
            </a:r>
            <a:r>
              <a:rPr lang="en-US" sz="4000" dirty="0" err="1">
                <a:solidFill>
                  <a:prstClr val="black"/>
                </a:solidFill>
              </a:rPr>
              <a:t>vì</a:t>
            </a:r>
            <a:r>
              <a:rPr lang="en-US" sz="4000" dirty="0">
                <a:solidFill>
                  <a:prstClr val="black"/>
                </a:solidFill>
              </a:rPr>
              <a:t> </a:t>
            </a:r>
            <a:r>
              <a:rPr lang="en-US" sz="4000" dirty="0" err="1" smtClean="0">
                <a:solidFill>
                  <a:prstClr val="black"/>
                </a:solidFill>
              </a:rPr>
              <a:t>thế</a:t>
            </a:r>
            <a:r>
              <a:rPr lang="en-US" sz="4000" dirty="0" smtClean="0">
                <a:solidFill>
                  <a:prstClr val="black"/>
                </a:solidFill>
              </a:rPr>
              <a:t> </a:t>
            </a:r>
            <a:r>
              <a:rPr lang="en-US" sz="4000" dirty="0" err="1">
                <a:solidFill>
                  <a:prstClr val="black"/>
                </a:solidFill>
              </a:rPr>
              <a:t>có</a:t>
            </a:r>
            <a:r>
              <a:rPr lang="en-US" sz="4000" dirty="0">
                <a:solidFill>
                  <a:prstClr val="black"/>
                </a:solidFill>
              </a:rPr>
              <a:t> </a:t>
            </a:r>
            <a:r>
              <a:rPr lang="en-US" sz="4000" dirty="0" err="1">
                <a:solidFill>
                  <a:srgbClr val="FF0000"/>
                </a:solidFill>
              </a:rPr>
              <a:t>giọng</a:t>
            </a:r>
            <a:r>
              <a:rPr lang="en-US" sz="4000" dirty="0">
                <a:solidFill>
                  <a:srgbClr val="FF0000"/>
                </a:solidFill>
              </a:rPr>
              <a:t> </a:t>
            </a:r>
            <a:r>
              <a:rPr lang="en-US" sz="4000" dirty="0" err="1">
                <a:solidFill>
                  <a:srgbClr val="FF0000"/>
                </a:solidFill>
              </a:rPr>
              <a:t>điệu</a:t>
            </a:r>
            <a:r>
              <a:rPr lang="en-US" sz="4000" dirty="0">
                <a:solidFill>
                  <a:srgbClr val="FF0000"/>
                </a:solidFill>
              </a:rPr>
              <a:t> </a:t>
            </a:r>
            <a:r>
              <a:rPr lang="en-US" sz="4000" dirty="0" err="1">
                <a:solidFill>
                  <a:prstClr val="black"/>
                </a:solidFill>
              </a:rPr>
              <a:t>gần</a:t>
            </a:r>
            <a:r>
              <a:rPr lang="en-US" sz="4000" dirty="0">
                <a:solidFill>
                  <a:prstClr val="black"/>
                </a:solidFill>
              </a:rPr>
              <a:t> </a:t>
            </a:r>
            <a:r>
              <a:rPr lang="en-US" sz="4000" dirty="0" err="1">
                <a:solidFill>
                  <a:prstClr val="black"/>
                </a:solidFill>
              </a:rPr>
              <a:t>gũi</a:t>
            </a:r>
            <a:r>
              <a:rPr lang="en-US" sz="4000" dirty="0">
                <a:solidFill>
                  <a:prstClr val="black"/>
                </a:solidFill>
              </a:rPr>
              <a:t>, </a:t>
            </a:r>
            <a:r>
              <a:rPr lang="en-US" sz="4000" dirty="0" err="1">
                <a:solidFill>
                  <a:prstClr val="black"/>
                </a:solidFill>
              </a:rPr>
              <a:t>thân</a:t>
            </a:r>
            <a:r>
              <a:rPr lang="en-US" sz="4000" dirty="0">
                <a:solidFill>
                  <a:prstClr val="black"/>
                </a:solidFill>
              </a:rPr>
              <a:t> </a:t>
            </a:r>
            <a:r>
              <a:rPr lang="en-US" sz="4000" dirty="0" err="1">
                <a:solidFill>
                  <a:prstClr val="black"/>
                </a:solidFill>
              </a:rPr>
              <a:t>thương</a:t>
            </a:r>
            <a:r>
              <a:rPr lang="en-US" sz="4000" dirty="0">
                <a:solidFill>
                  <a:prstClr val="black"/>
                </a:solidFill>
              </a:rPr>
              <a:t> </a:t>
            </a:r>
            <a:r>
              <a:rPr lang="en-US" sz="4000" dirty="0" err="1">
                <a:solidFill>
                  <a:prstClr val="black"/>
                </a:solidFill>
              </a:rPr>
              <a:t>như</a:t>
            </a:r>
            <a:r>
              <a:rPr lang="en-US" sz="4000" dirty="0">
                <a:solidFill>
                  <a:prstClr val="black"/>
                </a:solidFill>
              </a:rPr>
              <a:t> </a:t>
            </a:r>
            <a:r>
              <a:rPr lang="en-US" sz="4000" dirty="0" err="1">
                <a:solidFill>
                  <a:prstClr val="black"/>
                </a:solidFill>
              </a:rPr>
              <a:t>những</a:t>
            </a:r>
            <a:r>
              <a:rPr lang="en-US" sz="4000" dirty="0">
                <a:solidFill>
                  <a:prstClr val="black"/>
                </a:solidFill>
              </a:rPr>
              <a:t> </a:t>
            </a:r>
            <a:r>
              <a:rPr lang="en-US" sz="4000" dirty="0" err="1">
                <a:solidFill>
                  <a:prstClr val="black"/>
                </a:solidFill>
              </a:rPr>
              <a:t>lời</a:t>
            </a:r>
            <a:r>
              <a:rPr lang="en-US" sz="4000" dirty="0">
                <a:solidFill>
                  <a:prstClr val="black"/>
                </a:solidFill>
              </a:rPr>
              <a:t> </a:t>
            </a:r>
            <a:r>
              <a:rPr lang="en-US" sz="4000" dirty="0" err="1">
                <a:solidFill>
                  <a:prstClr val="black"/>
                </a:solidFill>
              </a:rPr>
              <a:t>thủ</a:t>
            </a:r>
            <a:r>
              <a:rPr lang="en-US" sz="4000" dirty="0">
                <a:solidFill>
                  <a:prstClr val="black"/>
                </a:solidFill>
              </a:rPr>
              <a:t> </a:t>
            </a:r>
            <a:r>
              <a:rPr lang="en-US" sz="4000" dirty="0" err="1">
                <a:solidFill>
                  <a:prstClr val="black"/>
                </a:solidFill>
              </a:rPr>
              <a:t>thỉ</a:t>
            </a:r>
            <a:r>
              <a:rPr lang="en-US" sz="4000" dirty="0">
                <a:solidFill>
                  <a:prstClr val="black"/>
                </a:solidFill>
              </a:rPr>
              <a:t>, </a:t>
            </a:r>
            <a:r>
              <a:rPr lang="en-US" sz="4000" dirty="0" err="1">
                <a:solidFill>
                  <a:prstClr val="black"/>
                </a:solidFill>
              </a:rPr>
              <a:t>tâm</a:t>
            </a:r>
            <a:r>
              <a:rPr lang="en-US" sz="4000" dirty="0">
                <a:solidFill>
                  <a:prstClr val="black"/>
                </a:solidFill>
              </a:rPr>
              <a:t> </a:t>
            </a:r>
            <a:r>
              <a:rPr lang="en-US" sz="4000" dirty="0" err="1">
                <a:solidFill>
                  <a:prstClr val="black"/>
                </a:solidFill>
              </a:rPr>
              <a:t>tình</a:t>
            </a:r>
            <a:r>
              <a:rPr lang="en-US" sz="4000" dirty="0">
                <a:solidFill>
                  <a:prstClr val="black"/>
                </a:solidFill>
              </a:rPr>
              <a:t>, </a:t>
            </a:r>
            <a:r>
              <a:rPr lang="en-US" sz="4000" dirty="0" err="1">
                <a:solidFill>
                  <a:prstClr val="black"/>
                </a:solidFill>
              </a:rPr>
              <a:t>nhẹ</a:t>
            </a:r>
            <a:r>
              <a:rPr lang="en-US" sz="4000" dirty="0">
                <a:solidFill>
                  <a:prstClr val="black"/>
                </a:solidFill>
              </a:rPr>
              <a:t> </a:t>
            </a:r>
            <a:r>
              <a:rPr lang="en-US" sz="4000" dirty="0" err="1">
                <a:solidFill>
                  <a:prstClr val="black"/>
                </a:solidFill>
              </a:rPr>
              <a:t>nhàng</a:t>
            </a:r>
            <a:r>
              <a:rPr lang="en-US" sz="4000" dirty="0">
                <a:solidFill>
                  <a:prstClr val="black"/>
                </a:solidFill>
              </a:rPr>
              <a:t> </a:t>
            </a:r>
            <a:r>
              <a:rPr lang="en-US" sz="4000" dirty="0" err="1">
                <a:solidFill>
                  <a:prstClr val="black"/>
                </a:solidFill>
              </a:rPr>
              <a:t>thấm</a:t>
            </a:r>
            <a:r>
              <a:rPr lang="en-US" sz="4000" dirty="0">
                <a:solidFill>
                  <a:prstClr val="black"/>
                </a:solidFill>
              </a:rPr>
              <a:t> </a:t>
            </a:r>
            <a:r>
              <a:rPr lang="en-US" sz="4000" dirty="0" err="1">
                <a:solidFill>
                  <a:prstClr val="black"/>
                </a:solidFill>
              </a:rPr>
              <a:t>vào</a:t>
            </a:r>
            <a:r>
              <a:rPr lang="en-US" sz="4000" dirty="0">
                <a:solidFill>
                  <a:prstClr val="black"/>
                </a:solidFill>
              </a:rPr>
              <a:t> </a:t>
            </a:r>
            <a:r>
              <a:rPr lang="en-US" sz="4000" dirty="0" err="1">
                <a:solidFill>
                  <a:prstClr val="black"/>
                </a:solidFill>
              </a:rPr>
              <a:t>lòng</a:t>
            </a:r>
            <a:r>
              <a:rPr lang="en-US" sz="4000" dirty="0">
                <a:solidFill>
                  <a:prstClr val="black"/>
                </a:solidFill>
              </a:rPr>
              <a:t> </a:t>
            </a:r>
            <a:r>
              <a:rPr lang="en-US" sz="4000" dirty="0" err="1">
                <a:solidFill>
                  <a:prstClr val="black"/>
                </a:solidFill>
              </a:rPr>
              <a:t>người</a:t>
            </a:r>
            <a:r>
              <a:rPr lang="en-US" sz="4000" dirty="0">
                <a:solidFill>
                  <a:prstClr val="black"/>
                </a:solidFill>
              </a:rPr>
              <a:t>. </a:t>
            </a:r>
            <a:endParaRPr lang="en-US" sz="4000" dirty="0" smtClean="0">
              <a:solidFill>
                <a:prstClr val="black"/>
              </a:solidFill>
            </a:endParaRPr>
          </a:p>
          <a:p>
            <a:pPr algn="just"/>
            <a:r>
              <a:rPr lang="en-US" sz="4000" dirty="0" smtClean="0">
                <a:solidFill>
                  <a:prstClr val="black"/>
                </a:solidFill>
              </a:rPr>
              <a:t>- </a:t>
            </a:r>
            <a:r>
              <a:rPr lang="en-US" sz="4000" dirty="0" err="1" smtClean="0">
                <a:solidFill>
                  <a:prstClr val="black"/>
                </a:solidFill>
              </a:rPr>
              <a:t>Nguyễn</a:t>
            </a:r>
            <a:r>
              <a:rPr lang="en-US" sz="4000" dirty="0" smtClean="0">
                <a:solidFill>
                  <a:prstClr val="black"/>
                </a:solidFill>
              </a:rPr>
              <a:t> </a:t>
            </a:r>
            <a:r>
              <a:rPr lang="en-US" sz="4000" dirty="0" err="1">
                <a:solidFill>
                  <a:prstClr val="black"/>
                </a:solidFill>
              </a:rPr>
              <a:t>Ngọc</a:t>
            </a:r>
            <a:r>
              <a:rPr lang="en-US" sz="4000" dirty="0">
                <a:solidFill>
                  <a:prstClr val="black"/>
                </a:solidFill>
              </a:rPr>
              <a:t> </a:t>
            </a:r>
            <a:r>
              <a:rPr lang="en-US" sz="4000" dirty="0" err="1">
                <a:solidFill>
                  <a:prstClr val="black"/>
                </a:solidFill>
              </a:rPr>
              <a:t>Thuần</a:t>
            </a:r>
            <a:r>
              <a:rPr lang="en-US" sz="4000" dirty="0">
                <a:solidFill>
                  <a:prstClr val="black"/>
                </a:solidFill>
              </a:rPr>
              <a:t> </a:t>
            </a:r>
            <a:r>
              <a:rPr lang="en-US" sz="4000" dirty="0" err="1">
                <a:solidFill>
                  <a:prstClr val="black"/>
                </a:solidFill>
              </a:rPr>
              <a:t>đã</a:t>
            </a:r>
            <a:r>
              <a:rPr lang="en-US" sz="4000" dirty="0">
                <a:solidFill>
                  <a:prstClr val="black"/>
                </a:solidFill>
              </a:rPr>
              <a:t> </a:t>
            </a:r>
            <a:r>
              <a:rPr lang="en-US" sz="4000" dirty="0" err="1">
                <a:solidFill>
                  <a:srgbClr val="FF0000"/>
                </a:solidFill>
              </a:rPr>
              <a:t>xây</a:t>
            </a:r>
            <a:r>
              <a:rPr lang="en-US" sz="4000" dirty="0">
                <a:solidFill>
                  <a:srgbClr val="FF0000"/>
                </a:solidFill>
              </a:rPr>
              <a:t> </a:t>
            </a:r>
            <a:r>
              <a:rPr lang="en-US" sz="4000" dirty="0" err="1">
                <a:solidFill>
                  <a:srgbClr val="FF0000"/>
                </a:solidFill>
              </a:rPr>
              <a:t>dựng</a:t>
            </a:r>
            <a:r>
              <a:rPr lang="en-US" sz="4000" dirty="0">
                <a:solidFill>
                  <a:srgbClr val="FF0000"/>
                </a:solidFill>
              </a:rPr>
              <a:t> </a:t>
            </a:r>
            <a:r>
              <a:rPr lang="en-US" sz="4000" dirty="0" err="1">
                <a:solidFill>
                  <a:srgbClr val="FF0000"/>
                </a:solidFill>
              </a:rPr>
              <a:t>thành</a:t>
            </a:r>
            <a:r>
              <a:rPr lang="en-US" sz="4000" dirty="0">
                <a:solidFill>
                  <a:srgbClr val="FF0000"/>
                </a:solidFill>
              </a:rPr>
              <a:t> </a:t>
            </a:r>
            <a:r>
              <a:rPr lang="en-US" sz="4000" dirty="0" err="1">
                <a:solidFill>
                  <a:srgbClr val="FF0000"/>
                </a:solidFill>
              </a:rPr>
              <a:t>công</a:t>
            </a:r>
            <a:r>
              <a:rPr lang="en-US" sz="4000" dirty="0">
                <a:solidFill>
                  <a:srgbClr val="FF0000"/>
                </a:solidFill>
              </a:rPr>
              <a:t> </a:t>
            </a:r>
            <a:r>
              <a:rPr lang="en-US" sz="4000" dirty="0" err="1">
                <a:solidFill>
                  <a:srgbClr val="FF0000"/>
                </a:solidFill>
              </a:rPr>
              <a:t>một</a:t>
            </a:r>
            <a:r>
              <a:rPr lang="en-US" sz="4000" dirty="0">
                <a:solidFill>
                  <a:srgbClr val="FF0000"/>
                </a:solidFill>
              </a:rPr>
              <a:t> </a:t>
            </a:r>
            <a:r>
              <a:rPr lang="en-US" sz="4000" dirty="0" err="1">
                <a:solidFill>
                  <a:srgbClr val="FF0000"/>
                </a:solidFill>
              </a:rPr>
              <a:t>số</a:t>
            </a:r>
            <a:r>
              <a:rPr lang="en-US" sz="4000" dirty="0">
                <a:solidFill>
                  <a:srgbClr val="FF0000"/>
                </a:solidFill>
              </a:rPr>
              <a:t> </a:t>
            </a:r>
            <a:r>
              <a:rPr lang="en-US" sz="4000" dirty="0" err="1">
                <a:solidFill>
                  <a:srgbClr val="FF0000"/>
                </a:solidFill>
              </a:rPr>
              <a:t>hình</a:t>
            </a:r>
            <a:r>
              <a:rPr lang="en-US" sz="4000" dirty="0">
                <a:solidFill>
                  <a:srgbClr val="FF0000"/>
                </a:solidFill>
              </a:rPr>
              <a:t> </a:t>
            </a:r>
            <a:r>
              <a:rPr lang="en-US" sz="4000" dirty="0" err="1">
                <a:solidFill>
                  <a:srgbClr val="FF0000"/>
                </a:solidFill>
              </a:rPr>
              <a:t>ảnh</a:t>
            </a:r>
            <a:r>
              <a:rPr lang="en-US" sz="4000" dirty="0">
                <a:solidFill>
                  <a:srgbClr val="FF0000"/>
                </a:solidFill>
              </a:rPr>
              <a:t> </a:t>
            </a:r>
            <a:r>
              <a:rPr lang="en-US" sz="4000" dirty="0" err="1">
                <a:solidFill>
                  <a:prstClr val="black"/>
                </a:solidFill>
              </a:rPr>
              <a:t>chứa</a:t>
            </a:r>
            <a:r>
              <a:rPr lang="en-US" sz="4000" dirty="0">
                <a:solidFill>
                  <a:prstClr val="black"/>
                </a:solidFill>
              </a:rPr>
              <a:t> </a:t>
            </a:r>
            <a:r>
              <a:rPr lang="en-US" sz="4000" dirty="0" err="1">
                <a:solidFill>
                  <a:prstClr val="black"/>
                </a:solidFill>
              </a:rPr>
              <a:t>đựng</a:t>
            </a:r>
            <a:r>
              <a:rPr lang="en-US" sz="4000" dirty="0">
                <a:solidFill>
                  <a:prstClr val="black"/>
                </a:solidFill>
              </a:rPr>
              <a:t> </a:t>
            </a:r>
            <a:r>
              <a:rPr lang="en-US" sz="4000" dirty="0" err="1">
                <a:solidFill>
                  <a:prstClr val="black"/>
                </a:solidFill>
              </a:rPr>
              <a:t>nhiều</a:t>
            </a:r>
            <a:r>
              <a:rPr lang="en-US" sz="4000" dirty="0">
                <a:solidFill>
                  <a:prstClr val="black"/>
                </a:solidFill>
              </a:rPr>
              <a:t> </a:t>
            </a:r>
            <a:r>
              <a:rPr lang="en-US" sz="4000" dirty="0" err="1">
                <a:solidFill>
                  <a:prstClr val="black"/>
                </a:solidFill>
              </a:rPr>
              <a:t>lớp</a:t>
            </a:r>
            <a:r>
              <a:rPr lang="en-US" sz="4000" dirty="0">
                <a:solidFill>
                  <a:prstClr val="black"/>
                </a:solidFill>
              </a:rPr>
              <a:t> </a:t>
            </a:r>
            <a:r>
              <a:rPr lang="en-US" sz="4000" dirty="0" err="1">
                <a:solidFill>
                  <a:prstClr val="black"/>
                </a:solidFill>
              </a:rPr>
              <a:t>nghĩa</a:t>
            </a:r>
            <a:r>
              <a:rPr lang="en-US" sz="4000" dirty="0">
                <a:solidFill>
                  <a:prstClr val="black"/>
                </a:solidFill>
              </a:rPr>
              <a:t>. </a:t>
            </a:r>
            <a:endParaRPr lang="en-US" sz="4000" dirty="0" smtClean="0">
              <a:solidFill>
                <a:prstClr val="black"/>
              </a:solidFill>
            </a:endParaRPr>
          </a:p>
          <a:p>
            <a:pPr algn="just"/>
            <a:r>
              <a:rPr lang="en-US" sz="4000" dirty="0" smtClean="0">
                <a:solidFill>
                  <a:prstClr val="black"/>
                </a:solidFill>
              </a:rPr>
              <a:t>+ </a:t>
            </a:r>
            <a:r>
              <a:rPr lang="en-US" sz="4000" dirty="0" err="1" smtClean="0">
                <a:solidFill>
                  <a:prstClr val="black"/>
                </a:solidFill>
              </a:rPr>
              <a:t>Dẫn</a:t>
            </a:r>
            <a:r>
              <a:rPr lang="en-US" sz="4000" dirty="0" smtClean="0">
                <a:solidFill>
                  <a:prstClr val="black"/>
                </a:solidFill>
              </a:rPr>
              <a:t> </a:t>
            </a:r>
            <a:r>
              <a:rPr lang="en-US" sz="4000" dirty="0" err="1" smtClean="0">
                <a:solidFill>
                  <a:prstClr val="black"/>
                </a:solidFill>
              </a:rPr>
              <a:t>chứng</a:t>
            </a:r>
            <a:r>
              <a:rPr lang="en-US" sz="4000" dirty="0" smtClean="0">
                <a:solidFill>
                  <a:prstClr val="black"/>
                </a:solidFill>
              </a:rPr>
              <a:t>:  </a:t>
            </a:r>
            <a:r>
              <a:rPr lang="en-US" sz="4000" dirty="0" err="1" smtClean="0">
                <a:solidFill>
                  <a:srgbClr val="0070C0"/>
                </a:solidFill>
              </a:rPr>
              <a:t>Khu</a:t>
            </a:r>
            <a:r>
              <a:rPr lang="en-US" sz="4000" dirty="0" smtClean="0">
                <a:solidFill>
                  <a:srgbClr val="0070C0"/>
                </a:solidFill>
              </a:rPr>
              <a:t> </a:t>
            </a:r>
            <a:r>
              <a:rPr lang="en-US" sz="4000" dirty="0" err="1">
                <a:solidFill>
                  <a:srgbClr val="0070C0"/>
                </a:solidFill>
              </a:rPr>
              <a:t>vườn</a:t>
            </a:r>
            <a:r>
              <a:rPr lang="en-US" sz="4000" dirty="0">
                <a:solidFill>
                  <a:srgbClr val="0070C0"/>
                </a:solidFill>
              </a:rPr>
              <a:t> </a:t>
            </a:r>
            <a:r>
              <a:rPr lang="en-US" sz="4000" dirty="0" err="1">
                <a:solidFill>
                  <a:srgbClr val="0070C0"/>
                </a:solidFill>
              </a:rPr>
              <a:t>là</a:t>
            </a:r>
            <a:r>
              <a:rPr lang="en-US" sz="4000" dirty="0">
                <a:solidFill>
                  <a:srgbClr val="0070C0"/>
                </a:solidFill>
              </a:rPr>
              <a:t> </a:t>
            </a:r>
            <a:r>
              <a:rPr lang="en-US" sz="4000" dirty="0" err="1">
                <a:solidFill>
                  <a:srgbClr val="0070C0"/>
                </a:solidFill>
              </a:rPr>
              <a:t>một</a:t>
            </a:r>
            <a:r>
              <a:rPr lang="en-US" sz="4000" dirty="0">
                <a:solidFill>
                  <a:srgbClr val="0070C0"/>
                </a:solidFill>
              </a:rPr>
              <a:t> </a:t>
            </a:r>
            <a:r>
              <a:rPr lang="en-US" sz="4000" dirty="0" err="1">
                <a:solidFill>
                  <a:srgbClr val="0070C0"/>
                </a:solidFill>
              </a:rPr>
              <a:t>trong</a:t>
            </a:r>
            <a:r>
              <a:rPr lang="en-US" sz="4000" dirty="0">
                <a:solidFill>
                  <a:srgbClr val="0070C0"/>
                </a:solidFill>
              </a:rPr>
              <a:t> </a:t>
            </a:r>
            <a:r>
              <a:rPr lang="en-US" sz="4000" dirty="0" err="1">
                <a:solidFill>
                  <a:srgbClr val="0070C0"/>
                </a:solidFill>
              </a:rPr>
              <a:t>những</a:t>
            </a:r>
            <a:r>
              <a:rPr lang="en-US" sz="4000" dirty="0">
                <a:solidFill>
                  <a:srgbClr val="0070C0"/>
                </a:solidFill>
              </a:rPr>
              <a:t> </a:t>
            </a:r>
            <a:r>
              <a:rPr lang="en-US" sz="4000" dirty="0" err="1">
                <a:solidFill>
                  <a:srgbClr val="0070C0"/>
                </a:solidFill>
              </a:rPr>
              <a:t>hình</a:t>
            </a:r>
            <a:r>
              <a:rPr lang="en-US" sz="4000" dirty="0">
                <a:solidFill>
                  <a:srgbClr val="0070C0"/>
                </a:solidFill>
              </a:rPr>
              <a:t> </a:t>
            </a:r>
            <a:r>
              <a:rPr lang="en-US" sz="4000" dirty="0" err="1">
                <a:solidFill>
                  <a:srgbClr val="0070C0"/>
                </a:solidFill>
              </a:rPr>
              <a:t>ảnh</a:t>
            </a:r>
            <a:r>
              <a:rPr lang="en-US" sz="4000" dirty="0">
                <a:solidFill>
                  <a:srgbClr val="0070C0"/>
                </a:solidFill>
              </a:rPr>
              <a:t> </a:t>
            </a:r>
            <a:r>
              <a:rPr lang="en-US" sz="4000" dirty="0" err="1">
                <a:solidFill>
                  <a:srgbClr val="0070C0"/>
                </a:solidFill>
              </a:rPr>
              <a:t>xuyên</a:t>
            </a:r>
            <a:r>
              <a:rPr lang="en-US" sz="4000" dirty="0">
                <a:solidFill>
                  <a:srgbClr val="0070C0"/>
                </a:solidFill>
              </a:rPr>
              <a:t> </a:t>
            </a:r>
            <a:r>
              <a:rPr lang="en-US" sz="4000" dirty="0" err="1">
                <a:solidFill>
                  <a:srgbClr val="0070C0"/>
                </a:solidFill>
              </a:rPr>
              <a:t>suốt</a:t>
            </a:r>
            <a:r>
              <a:rPr lang="en-US" sz="4000" dirty="0">
                <a:solidFill>
                  <a:srgbClr val="0070C0"/>
                </a:solidFill>
              </a:rPr>
              <a:t> </a:t>
            </a:r>
            <a:r>
              <a:rPr lang="en-US" sz="4000" dirty="0" err="1">
                <a:solidFill>
                  <a:srgbClr val="0070C0"/>
                </a:solidFill>
              </a:rPr>
              <a:t>tác</a:t>
            </a:r>
            <a:r>
              <a:rPr lang="en-US" sz="4000" dirty="0">
                <a:solidFill>
                  <a:srgbClr val="0070C0"/>
                </a:solidFill>
              </a:rPr>
              <a:t> </a:t>
            </a:r>
            <a:r>
              <a:rPr lang="en-US" sz="4000" dirty="0" err="1">
                <a:solidFill>
                  <a:srgbClr val="0070C0"/>
                </a:solidFill>
              </a:rPr>
              <a:t>phẩm</a:t>
            </a:r>
            <a:r>
              <a:rPr lang="en-US" sz="4000" dirty="0">
                <a:solidFill>
                  <a:srgbClr val="0070C0"/>
                </a:solidFill>
              </a:rPr>
              <a:t>. </a:t>
            </a:r>
            <a:r>
              <a:rPr lang="en-US" sz="4000" dirty="0" err="1" smtClean="0">
                <a:solidFill>
                  <a:srgbClr val="0070C0"/>
                </a:solidFill>
              </a:rPr>
              <a:t>Khu</a:t>
            </a:r>
            <a:r>
              <a:rPr lang="en-US" sz="4000" dirty="0" smtClean="0">
                <a:solidFill>
                  <a:srgbClr val="0070C0"/>
                </a:solidFill>
              </a:rPr>
              <a:t> </a:t>
            </a:r>
            <a:r>
              <a:rPr lang="en-US" sz="4000" dirty="0" err="1">
                <a:solidFill>
                  <a:srgbClr val="0070C0"/>
                </a:solidFill>
              </a:rPr>
              <a:t>vườn</a:t>
            </a:r>
            <a:r>
              <a:rPr lang="en-US" sz="4000" dirty="0">
                <a:solidFill>
                  <a:srgbClr val="0070C0"/>
                </a:solidFill>
              </a:rPr>
              <a:t> </a:t>
            </a:r>
            <a:r>
              <a:rPr lang="en-US" sz="4000" dirty="0" err="1">
                <a:solidFill>
                  <a:srgbClr val="0070C0"/>
                </a:solidFill>
              </a:rPr>
              <a:t>là</a:t>
            </a:r>
            <a:r>
              <a:rPr lang="en-US" sz="4000" dirty="0">
                <a:solidFill>
                  <a:srgbClr val="0070C0"/>
                </a:solidFill>
              </a:rPr>
              <a:t> </a:t>
            </a:r>
            <a:r>
              <a:rPr lang="en-US" sz="4000" dirty="0" err="1">
                <a:solidFill>
                  <a:srgbClr val="0070C0"/>
                </a:solidFill>
              </a:rPr>
              <a:t>thế</a:t>
            </a:r>
            <a:r>
              <a:rPr lang="en-US" sz="4000" dirty="0">
                <a:solidFill>
                  <a:srgbClr val="0070C0"/>
                </a:solidFill>
              </a:rPr>
              <a:t> </a:t>
            </a:r>
            <a:r>
              <a:rPr lang="en-US" sz="4000" dirty="0" err="1">
                <a:solidFill>
                  <a:srgbClr val="0070C0"/>
                </a:solidFill>
              </a:rPr>
              <a:t>giới</a:t>
            </a:r>
            <a:r>
              <a:rPr lang="en-US" sz="4000" dirty="0">
                <a:solidFill>
                  <a:srgbClr val="0070C0"/>
                </a:solidFill>
              </a:rPr>
              <a:t> </a:t>
            </a:r>
            <a:r>
              <a:rPr lang="en-US" sz="4000" dirty="0" err="1">
                <a:solidFill>
                  <a:srgbClr val="0070C0"/>
                </a:solidFill>
              </a:rPr>
              <a:t>tự</a:t>
            </a:r>
            <a:r>
              <a:rPr lang="en-US" sz="4000" dirty="0">
                <a:solidFill>
                  <a:srgbClr val="0070C0"/>
                </a:solidFill>
              </a:rPr>
              <a:t> </a:t>
            </a:r>
            <a:r>
              <a:rPr lang="en-US" sz="4000" dirty="0" err="1">
                <a:solidFill>
                  <a:srgbClr val="0070C0"/>
                </a:solidFill>
              </a:rPr>
              <a:t>nhiên</a:t>
            </a:r>
            <a:r>
              <a:rPr lang="en-US" sz="4000" dirty="0">
                <a:solidFill>
                  <a:srgbClr val="0070C0"/>
                </a:solidFill>
              </a:rPr>
              <a:t> </a:t>
            </a:r>
            <a:r>
              <a:rPr lang="en-US" sz="4000" dirty="0" err="1">
                <a:solidFill>
                  <a:srgbClr val="0070C0"/>
                </a:solidFill>
              </a:rPr>
              <a:t>tươi</a:t>
            </a:r>
            <a:r>
              <a:rPr lang="en-US" sz="4000" dirty="0">
                <a:solidFill>
                  <a:srgbClr val="0070C0"/>
                </a:solidFill>
              </a:rPr>
              <a:t> </a:t>
            </a:r>
            <a:r>
              <a:rPr lang="en-US" sz="4000" dirty="0" err="1">
                <a:solidFill>
                  <a:srgbClr val="0070C0"/>
                </a:solidFill>
              </a:rPr>
              <a:t>đẹp</a:t>
            </a:r>
            <a:r>
              <a:rPr lang="en-US" sz="4000" dirty="0">
                <a:solidFill>
                  <a:srgbClr val="0070C0"/>
                </a:solidFill>
              </a:rPr>
              <a:t>, </a:t>
            </a:r>
            <a:r>
              <a:rPr lang="en-US" sz="4000" dirty="0" err="1">
                <a:solidFill>
                  <a:srgbClr val="0070C0"/>
                </a:solidFill>
              </a:rPr>
              <a:t>là</a:t>
            </a:r>
            <a:r>
              <a:rPr lang="en-US" sz="4000" dirty="0">
                <a:solidFill>
                  <a:srgbClr val="0070C0"/>
                </a:solidFill>
              </a:rPr>
              <a:t> </a:t>
            </a:r>
            <a:r>
              <a:rPr lang="en-US" sz="4000" dirty="0" err="1">
                <a:solidFill>
                  <a:srgbClr val="0070C0"/>
                </a:solidFill>
              </a:rPr>
              <a:t>món</a:t>
            </a:r>
            <a:r>
              <a:rPr lang="en-US" sz="4000" dirty="0">
                <a:solidFill>
                  <a:srgbClr val="0070C0"/>
                </a:solidFill>
              </a:rPr>
              <a:t> </a:t>
            </a:r>
            <a:r>
              <a:rPr lang="en-US" sz="4000" dirty="0" err="1">
                <a:solidFill>
                  <a:srgbClr val="0070C0"/>
                </a:solidFill>
              </a:rPr>
              <a:t>quà</a:t>
            </a:r>
            <a:r>
              <a:rPr lang="en-US" sz="4000" dirty="0">
                <a:solidFill>
                  <a:srgbClr val="0070C0"/>
                </a:solidFill>
              </a:rPr>
              <a:t> </a:t>
            </a:r>
            <a:r>
              <a:rPr lang="en-US" sz="4000" dirty="0" err="1">
                <a:solidFill>
                  <a:srgbClr val="0070C0"/>
                </a:solidFill>
              </a:rPr>
              <a:t>thiên</a:t>
            </a:r>
            <a:r>
              <a:rPr lang="en-US" sz="4000" dirty="0">
                <a:solidFill>
                  <a:srgbClr val="0070C0"/>
                </a:solidFill>
              </a:rPr>
              <a:t> </a:t>
            </a:r>
            <a:r>
              <a:rPr lang="en-US" sz="4000" dirty="0" err="1">
                <a:solidFill>
                  <a:srgbClr val="0070C0"/>
                </a:solidFill>
              </a:rPr>
              <a:t>nhiên</a:t>
            </a:r>
            <a:r>
              <a:rPr lang="en-US" sz="4000" dirty="0">
                <a:solidFill>
                  <a:srgbClr val="0070C0"/>
                </a:solidFill>
              </a:rPr>
              <a:t> ban </a:t>
            </a:r>
            <a:r>
              <a:rPr lang="en-US" sz="4000" dirty="0" err="1">
                <a:solidFill>
                  <a:srgbClr val="0070C0"/>
                </a:solidFill>
              </a:rPr>
              <a:t>tặng</a:t>
            </a:r>
            <a:r>
              <a:rPr lang="en-US" sz="4000" dirty="0">
                <a:solidFill>
                  <a:srgbClr val="0070C0"/>
                </a:solidFill>
              </a:rPr>
              <a:t> </a:t>
            </a:r>
            <a:r>
              <a:rPr lang="en-US" sz="4000" dirty="0" err="1">
                <a:solidFill>
                  <a:srgbClr val="0070C0"/>
                </a:solidFill>
              </a:rPr>
              <a:t>cho</a:t>
            </a:r>
            <a:r>
              <a:rPr lang="en-US" sz="4000" dirty="0">
                <a:solidFill>
                  <a:srgbClr val="0070C0"/>
                </a:solidFill>
              </a:rPr>
              <a:t> con </a:t>
            </a:r>
            <a:r>
              <a:rPr lang="en-US" sz="4000" dirty="0" err="1">
                <a:solidFill>
                  <a:srgbClr val="0070C0"/>
                </a:solidFill>
              </a:rPr>
              <a:t>người</a:t>
            </a:r>
            <a:r>
              <a:rPr lang="en-US" sz="4000" dirty="0">
                <a:solidFill>
                  <a:srgbClr val="0070C0"/>
                </a:solidFill>
              </a:rPr>
              <a:t>. </a:t>
            </a:r>
            <a:r>
              <a:rPr lang="en-US" sz="4000" dirty="0" err="1">
                <a:solidFill>
                  <a:srgbClr val="0070C0"/>
                </a:solidFill>
              </a:rPr>
              <a:t>Khu</a:t>
            </a:r>
            <a:r>
              <a:rPr lang="en-US" sz="4000" dirty="0">
                <a:solidFill>
                  <a:srgbClr val="0070C0"/>
                </a:solidFill>
              </a:rPr>
              <a:t> </a:t>
            </a:r>
            <a:r>
              <a:rPr lang="en-US" sz="4000" dirty="0" err="1">
                <a:solidFill>
                  <a:srgbClr val="0070C0"/>
                </a:solidFill>
              </a:rPr>
              <a:t>vườn</a:t>
            </a:r>
            <a:r>
              <a:rPr lang="en-US" sz="4000" dirty="0">
                <a:solidFill>
                  <a:srgbClr val="0070C0"/>
                </a:solidFill>
              </a:rPr>
              <a:t> </a:t>
            </a:r>
            <a:r>
              <a:rPr lang="en-US" sz="4000" dirty="0" err="1">
                <a:solidFill>
                  <a:srgbClr val="0070C0"/>
                </a:solidFill>
              </a:rPr>
              <a:t>cũng</a:t>
            </a:r>
            <a:r>
              <a:rPr lang="en-US" sz="4000" dirty="0">
                <a:solidFill>
                  <a:srgbClr val="0070C0"/>
                </a:solidFill>
              </a:rPr>
              <a:t> </a:t>
            </a:r>
            <a:r>
              <a:rPr lang="en-US" sz="4000" dirty="0" err="1">
                <a:solidFill>
                  <a:srgbClr val="0070C0"/>
                </a:solidFill>
              </a:rPr>
              <a:t>là</a:t>
            </a:r>
            <a:r>
              <a:rPr lang="en-US" sz="4000" dirty="0">
                <a:solidFill>
                  <a:srgbClr val="0070C0"/>
                </a:solidFill>
              </a:rPr>
              <a:t> </a:t>
            </a:r>
            <a:r>
              <a:rPr lang="en-US" sz="4000" dirty="0" err="1">
                <a:solidFill>
                  <a:srgbClr val="0070C0"/>
                </a:solidFill>
              </a:rPr>
              <a:t>món</a:t>
            </a:r>
            <a:r>
              <a:rPr lang="en-US" sz="4000" dirty="0">
                <a:solidFill>
                  <a:srgbClr val="0070C0"/>
                </a:solidFill>
              </a:rPr>
              <a:t> </a:t>
            </a:r>
            <a:r>
              <a:rPr lang="en-US" sz="4000" dirty="0" err="1">
                <a:solidFill>
                  <a:srgbClr val="0070C0"/>
                </a:solidFill>
              </a:rPr>
              <a:t>quà</a:t>
            </a:r>
            <a:r>
              <a:rPr lang="en-US" sz="4000" dirty="0">
                <a:solidFill>
                  <a:srgbClr val="0070C0"/>
                </a:solidFill>
              </a:rPr>
              <a:t> </a:t>
            </a:r>
            <a:r>
              <a:rPr lang="en-US" sz="4000" dirty="0" err="1">
                <a:solidFill>
                  <a:srgbClr val="0070C0"/>
                </a:solidFill>
              </a:rPr>
              <a:t>tinh</a:t>
            </a:r>
            <a:r>
              <a:rPr lang="en-US" sz="4000" dirty="0">
                <a:solidFill>
                  <a:srgbClr val="0070C0"/>
                </a:solidFill>
              </a:rPr>
              <a:t> </a:t>
            </a:r>
            <a:r>
              <a:rPr lang="en-US" sz="4000" dirty="0" err="1">
                <a:solidFill>
                  <a:srgbClr val="0070C0"/>
                </a:solidFill>
              </a:rPr>
              <a:t>thần</a:t>
            </a:r>
            <a:r>
              <a:rPr lang="en-US" sz="4000" dirty="0">
                <a:solidFill>
                  <a:srgbClr val="0070C0"/>
                </a:solidFill>
              </a:rPr>
              <a:t> con </a:t>
            </a:r>
            <a:r>
              <a:rPr lang="en-US" sz="4000" dirty="0" err="1">
                <a:solidFill>
                  <a:srgbClr val="0070C0"/>
                </a:solidFill>
              </a:rPr>
              <a:t>người</a:t>
            </a:r>
            <a:r>
              <a:rPr lang="en-US" sz="4000" dirty="0">
                <a:solidFill>
                  <a:srgbClr val="0070C0"/>
                </a:solidFill>
              </a:rPr>
              <a:t> </a:t>
            </a:r>
            <a:r>
              <a:rPr lang="en-US" sz="4000" dirty="0" err="1">
                <a:solidFill>
                  <a:srgbClr val="0070C0"/>
                </a:solidFill>
              </a:rPr>
              <a:t>trao</a:t>
            </a:r>
            <a:r>
              <a:rPr lang="en-US" sz="4000" dirty="0">
                <a:solidFill>
                  <a:srgbClr val="0070C0"/>
                </a:solidFill>
              </a:rPr>
              <a:t> </a:t>
            </a:r>
            <a:r>
              <a:rPr lang="en-US" sz="4000" dirty="0" err="1">
                <a:solidFill>
                  <a:srgbClr val="0070C0"/>
                </a:solidFill>
              </a:rPr>
              <a:t>tặng</a:t>
            </a:r>
            <a:r>
              <a:rPr lang="en-US" sz="4000" dirty="0">
                <a:solidFill>
                  <a:srgbClr val="0070C0"/>
                </a:solidFill>
              </a:rPr>
              <a:t> </a:t>
            </a:r>
            <a:r>
              <a:rPr lang="en-US" sz="4000" dirty="0" err="1">
                <a:solidFill>
                  <a:srgbClr val="0070C0"/>
                </a:solidFill>
              </a:rPr>
              <a:t>cho</a:t>
            </a:r>
            <a:r>
              <a:rPr lang="en-US" sz="4000" dirty="0">
                <a:solidFill>
                  <a:srgbClr val="0070C0"/>
                </a:solidFill>
              </a:rPr>
              <a:t> </a:t>
            </a:r>
            <a:r>
              <a:rPr lang="en-US" sz="4000" dirty="0" err="1">
                <a:solidFill>
                  <a:srgbClr val="0070C0"/>
                </a:solidFill>
              </a:rPr>
              <a:t>nhau</a:t>
            </a:r>
            <a:r>
              <a:rPr lang="en-US" sz="4000" dirty="0">
                <a:solidFill>
                  <a:srgbClr val="0070C0"/>
                </a:solidFill>
              </a:rPr>
              <a:t> </a:t>
            </a:r>
            <a:r>
              <a:rPr lang="en-US" sz="4000" dirty="0" err="1">
                <a:solidFill>
                  <a:srgbClr val="0070C0"/>
                </a:solidFill>
              </a:rPr>
              <a:t>trong</a:t>
            </a:r>
            <a:r>
              <a:rPr lang="en-US" sz="4000" dirty="0">
                <a:solidFill>
                  <a:srgbClr val="0070C0"/>
                </a:solidFill>
              </a:rPr>
              <a:t> </a:t>
            </a:r>
            <a:r>
              <a:rPr lang="en-US" sz="4000" dirty="0" err="1">
                <a:solidFill>
                  <a:srgbClr val="0070C0"/>
                </a:solidFill>
              </a:rPr>
              <a:t>cuộc</a:t>
            </a:r>
            <a:r>
              <a:rPr lang="en-US" sz="4000" dirty="0">
                <a:solidFill>
                  <a:srgbClr val="0070C0"/>
                </a:solidFill>
              </a:rPr>
              <a:t> </a:t>
            </a:r>
            <a:r>
              <a:rPr lang="en-US" sz="4000" dirty="0" err="1">
                <a:solidFill>
                  <a:srgbClr val="0070C0"/>
                </a:solidFill>
              </a:rPr>
              <a:t>sống</a:t>
            </a:r>
            <a:r>
              <a:rPr lang="en-US" sz="4000" dirty="0">
                <a:solidFill>
                  <a:srgbClr val="0070C0"/>
                </a:solidFill>
              </a:rPr>
              <a:t>. </a:t>
            </a:r>
            <a:r>
              <a:rPr lang="en-US" sz="4000" dirty="0" err="1">
                <a:solidFill>
                  <a:srgbClr val="0070C0"/>
                </a:solidFill>
              </a:rPr>
              <a:t>Khu</a:t>
            </a:r>
            <a:r>
              <a:rPr lang="en-US" sz="4000" dirty="0">
                <a:solidFill>
                  <a:srgbClr val="0070C0"/>
                </a:solidFill>
              </a:rPr>
              <a:t> </a:t>
            </a:r>
            <a:r>
              <a:rPr lang="en-US" sz="4000" dirty="0" err="1">
                <a:solidFill>
                  <a:srgbClr val="0070C0"/>
                </a:solidFill>
              </a:rPr>
              <a:t>vườn</a:t>
            </a:r>
            <a:r>
              <a:rPr lang="en-US" sz="4000" dirty="0">
                <a:solidFill>
                  <a:srgbClr val="0070C0"/>
                </a:solidFill>
              </a:rPr>
              <a:t> </a:t>
            </a:r>
            <a:r>
              <a:rPr lang="en-US" sz="4000" dirty="0" err="1">
                <a:solidFill>
                  <a:srgbClr val="0070C0"/>
                </a:solidFill>
              </a:rPr>
              <a:t>là</a:t>
            </a:r>
            <a:r>
              <a:rPr lang="en-US" sz="4000" dirty="0">
                <a:solidFill>
                  <a:srgbClr val="0070C0"/>
                </a:solidFill>
              </a:rPr>
              <a:t> </a:t>
            </a:r>
            <a:r>
              <a:rPr lang="en-US" sz="4000" dirty="0" err="1">
                <a:solidFill>
                  <a:srgbClr val="0070C0"/>
                </a:solidFill>
              </a:rPr>
              <a:t>nơi</a:t>
            </a:r>
            <a:r>
              <a:rPr lang="en-US" sz="4000" dirty="0">
                <a:solidFill>
                  <a:srgbClr val="0070C0"/>
                </a:solidFill>
              </a:rPr>
              <a:t> </a:t>
            </a:r>
            <a:r>
              <a:rPr lang="en-US" sz="4000" dirty="0" err="1">
                <a:solidFill>
                  <a:srgbClr val="0070C0"/>
                </a:solidFill>
              </a:rPr>
              <a:t>bình</a:t>
            </a:r>
            <a:r>
              <a:rPr lang="en-US" sz="4000" dirty="0">
                <a:solidFill>
                  <a:srgbClr val="0070C0"/>
                </a:solidFill>
              </a:rPr>
              <a:t> </a:t>
            </a:r>
            <a:r>
              <a:rPr lang="en-US" sz="4000" dirty="0" err="1">
                <a:solidFill>
                  <a:srgbClr val="0070C0"/>
                </a:solidFill>
              </a:rPr>
              <a:t>yên</a:t>
            </a:r>
            <a:r>
              <a:rPr lang="en-US" sz="4000" dirty="0">
                <a:solidFill>
                  <a:srgbClr val="0070C0"/>
                </a:solidFill>
              </a:rPr>
              <a:t> </a:t>
            </a:r>
            <a:r>
              <a:rPr lang="en-US" sz="4000" dirty="0" err="1">
                <a:solidFill>
                  <a:srgbClr val="0070C0"/>
                </a:solidFill>
              </a:rPr>
              <a:t>nuôi</a:t>
            </a:r>
            <a:r>
              <a:rPr lang="en-US" sz="4000" dirty="0">
                <a:solidFill>
                  <a:srgbClr val="0070C0"/>
                </a:solidFill>
              </a:rPr>
              <a:t> </a:t>
            </a:r>
            <a:r>
              <a:rPr lang="en-US" sz="4000" dirty="0" err="1">
                <a:solidFill>
                  <a:srgbClr val="0070C0"/>
                </a:solidFill>
              </a:rPr>
              <a:t>dưỡng</a:t>
            </a:r>
            <a:r>
              <a:rPr lang="en-US" sz="4000" dirty="0">
                <a:solidFill>
                  <a:srgbClr val="0070C0"/>
                </a:solidFill>
              </a:rPr>
              <a:t> </a:t>
            </a:r>
            <a:r>
              <a:rPr lang="en-US" sz="4000" dirty="0" err="1">
                <a:solidFill>
                  <a:srgbClr val="0070C0"/>
                </a:solidFill>
              </a:rPr>
              <a:t>cho</a:t>
            </a:r>
            <a:r>
              <a:rPr lang="en-US" sz="4000" dirty="0">
                <a:solidFill>
                  <a:srgbClr val="0070C0"/>
                </a:solidFill>
              </a:rPr>
              <a:t> </a:t>
            </a:r>
            <a:r>
              <a:rPr lang="en-US" sz="4000" dirty="0" err="1">
                <a:solidFill>
                  <a:srgbClr val="0070C0"/>
                </a:solidFill>
              </a:rPr>
              <a:t>những</a:t>
            </a:r>
            <a:r>
              <a:rPr lang="en-US" sz="4000" dirty="0">
                <a:solidFill>
                  <a:srgbClr val="0070C0"/>
                </a:solidFill>
              </a:rPr>
              <a:t> </a:t>
            </a:r>
            <a:r>
              <a:rPr lang="en-US" sz="4000" dirty="0" err="1">
                <a:solidFill>
                  <a:srgbClr val="0070C0"/>
                </a:solidFill>
              </a:rPr>
              <a:t>điều</a:t>
            </a:r>
            <a:r>
              <a:rPr lang="en-US" sz="4000" dirty="0">
                <a:solidFill>
                  <a:srgbClr val="0070C0"/>
                </a:solidFill>
              </a:rPr>
              <a:t> </a:t>
            </a:r>
            <a:r>
              <a:rPr lang="en-US" sz="4000" dirty="0" err="1">
                <a:solidFill>
                  <a:srgbClr val="0070C0"/>
                </a:solidFill>
              </a:rPr>
              <a:t>tốt</a:t>
            </a:r>
            <a:r>
              <a:rPr lang="en-US" sz="4000" dirty="0">
                <a:solidFill>
                  <a:srgbClr val="0070C0"/>
                </a:solidFill>
              </a:rPr>
              <a:t> </a:t>
            </a:r>
            <a:r>
              <a:rPr lang="en-US" sz="4000" dirty="0" err="1">
                <a:solidFill>
                  <a:srgbClr val="0070C0"/>
                </a:solidFill>
              </a:rPr>
              <a:t>đẹp</a:t>
            </a:r>
            <a:r>
              <a:rPr lang="en-US" sz="4000" dirty="0">
                <a:solidFill>
                  <a:srgbClr val="0070C0"/>
                </a:solidFill>
              </a:rPr>
              <a:t>, </a:t>
            </a:r>
            <a:r>
              <a:rPr lang="en-US" sz="4000" dirty="0" err="1">
                <a:solidFill>
                  <a:srgbClr val="0070C0"/>
                </a:solidFill>
              </a:rPr>
              <a:t>điều</a:t>
            </a:r>
            <a:r>
              <a:rPr lang="en-US" sz="4000" dirty="0">
                <a:solidFill>
                  <a:srgbClr val="0070C0"/>
                </a:solidFill>
              </a:rPr>
              <a:t> </a:t>
            </a:r>
            <a:r>
              <a:rPr lang="en-US" sz="4000" dirty="0" err="1">
                <a:solidFill>
                  <a:srgbClr val="0070C0"/>
                </a:solidFill>
              </a:rPr>
              <a:t>thiện</a:t>
            </a:r>
            <a:r>
              <a:rPr lang="en-US" sz="4000" dirty="0">
                <a:solidFill>
                  <a:srgbClr val="0070C0"/>
                </a:solidFill>
              </a:rPr>
              <a:t> </a:t>
            </a:r>
            <a:r>
              <a:rPr lang="en-US" sz="4000" dirty="0" err="1">
                <a:solidFill>
                  <a:srgbClr val="0070C0"/>
                </a:solidFill>
              </a:rPr>
              <a:t>nảy</a:t>
            </a:r>
            <a:r>
              <a:rPr lang="en-US" sz="4000" dirty="0">
                <a:solidFill>
                  <a:srgbClr val="0070C0"/>
                </a:solidFill>
              </a:rPr>
              <a:t> </a:t>
            </a:r>
            <a:r>
              <a:rPr lang="en-US" sz="4000" dirty="0" err="1">
                <a:solidFill>
                  <a:srgbClr val="0070C0"/>
                </a:solidFill>
              </a:rPr>
              <a:t>mầm</a:t>
            </a:r>
            <a:r>
              <a:rPr lang="en-US" sz="4000" dirty="0">
                <a:solidFill>
                  <a:srgbClr val="0070C0"/>
                </a:solidFill>
              </a:rPr>
              <a:t>.</a:t>
            </a:r>
          </a:p>
          <a:p>
            <a:pPr algn="just"/>
            <a:r>
              <a:rPr lang="en-US" sz="4000" b="1" dirty="0" smtClean="0">
                <a:solidFill>
                  <a:prstClr val="black"/>
                </a:solidFill>
                <a:cs typeface="Times New Roman" panose="02020603050405020304" pitchFamily="18" charset="0"/>
              </a:rPr>
              <a:t> </a:t>
            </a:r>
            <a:endParaRPr lang="en-US" sz="4000" b="1" dirty="0" smtClean="0">
              <a:solidFill>
                <a:prstClr val="black"/>
              </a:solidFill>
            </a:endParaRPr>
          </a:p>
        </p:txBody>
      </p:sp>
    </p:spTree>
    <p:extLst>
      <p:ext uri="{BB962C8B-B14F-4D97-AF65-F5344CB8AC3E}">
        <p14:creationId xmlns:p14="http://schemas.microsoft.com/office/powerpoint/2010/main" val="2004063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3364" y="342900"/>
            <a:ext cx="16909869" cy="2308324"/>
          </a:xfrm>
          <a:prstGeom prst="rect">
            <a:avLst/>
          </a:prstGeom>
        </p:spPr>
        <p:txBody>
          <a:bodyPr wrap="square">
            <a:spAutoFit/>
          </a:bodyPr>
          <a:lstStyle/>
          <a:p>
            <a:endParaRPr lang="en-US" sz="3600" dirty="0" smtClean="0">
              <a:solidFill>
                <a:prstClr val="black"/>
              </a:solidFill>
            </a:endParaRPr>
          </a:p>
          <a:p>
            <a:pPr algn="just"/>
            <a:r>
              <a:rPr lang="en-US" sz="3600" b="1" dirty="0">
                <a:solidFill>
                  <a:prstClr val="black"/>
                </a:solidFill>
                <a:cs typeface="Times New Roman" panose="02020603050405020304" pitchFamily="18" charset="0"/>
              </a:rPr>
              <a:t>c</a:t>
            </a:r>
            <a:r>
              <a:rPr lang="en-US" sz="3600" b="1" dirty="0" smtClean="0">
                <a:solidFill>
                  <a:prstClr val="black"/>
                </a:solidFill>
                <a:cs typeface="Times New Roman" panose="02020603050405020304" pitchFamily="18" charset="0"/>
              </a:rPr>
              <a:t>. </a:t>
            </a:r>
            <a:r>
              <a:rPr lang="en-US" sz="3600" b="1" dirty="0" err="1" smtClean="0">
                <a:solidFill>
                  <a:prstClr val="black"/>
                </a:solidFill>
                <a:cs typeface="Times New Roman" panose="02020603050405020304" pitchFamily="18" charset="0"/>
              </a:rPr>
              <a:t>Kết</a:t>
            </a:r>
            <a:r>
              <a:rPr lang="en-US" sz="3600" b="1" dirty="0" smtClean="0">
                <a:solidFill>
                  <a:prstClr val="black"/>
                </a:solidFill>
                <a:cs typeface="Times New Roman" panose="02020603050405020304" pitchFamily="18" charset="0"/>
              </a:rPr>
              <a:t> </a:t>
            </a:r>
            <a:r>
              <a:rPr lang="en-US" sz="3600" b="1" dirty="0" err="1" smtClean="0">
                <a:solidFill>
                  <a:prstClr val="black"/>
                </a:solidFill>
                <a:cs typeface="Times New Roman" panose="02020603050405020304" pitchFamily="18" charset="0"/>
              </a:rPr>
              <a:t>bài</a:t>
            </a:r>
            <a:r>
              <a:rPr lang="en-US" sz="3600" b="1" dirty="0" smtClean="0">
                <a:solidFill>
                  <a:prstClr val="black"/>
                </a:solidFill>
                <a:cs typeface="Times New Roman" panose="02020603050405020304" pitchFamily="18" charset="0"/>
              </a:rPr>
              <a:t>: </a:t>
            </a:r>
          </a:p>
          <a:p>
            <a:pPr algn="just"/>
            <a:r>
              <a:rPr lang="en-US" sz="3600" dirty="0" smtClean="0">
                <a:solidFill>
                  <a:prstClr val="black"/>
                </a:solidFill>
                <a:cs typeface="Times New Roman" panose="02020603050405020304" pitchFamily="18" charset="0"/>
              </a:rPr>
              <a:t>- </a:t>
            </a:r>
            <a:r>
              <a:rPr lang="en-US" sz="3600" b="1" i="1" dirty="0" err="1" smtClean="0">
                <a:solidFill>
                  <a:prstClr val="black"/>
                </a:solidFill>
                <a:cs typeface="Times New Roman" panose="02020603050405020304" pitchFamily="18" charset="0"/>
              </a:rPr>
              <a:t>Khẳng</a:t>
            </a:r>
            <a:r>
              <a:rPr lang="en-US" sz="3600" b="1" i="1" dirty="0" smtClean="0">
                <a:solidFill>
                  <a:prstClr val="black"/>
                </a:solidFill>
                <a:cs typeface="Times New Roman" panose="02020603050405020304" pitchFamily="18" charset="0"/>
              </a:rPr>
              <a:t> </a:t>
            </a:r>
            <a:r>
              <a:rPr lang="en-US" sz="3600" b="1" i="1" dirty="0" err="1" smtClean="0">
                <a:solidFill>
                  <a:prstClr val="black"/>
                </a:solidFill>
                <a:cs typeface="Times New Roman" panose="02020603050405020304" pitchFamily="18" charset="0"/>
              </a:rPr>
              <a:t>định</a:t>
            </a:r>
            <a:r>
              <a:rPr lang="en-US" sz="3600" b="1" i="1" dirty="0" smtClean="0">
                <a:solidFill>
                  <a:prstClr val="black"/>
                </a:solidFill>
                <a:cs typeface="Times New Roman" panose="02020603050405020304" pitchFamily="18" charset="0"/>
              </a:rPr>
              <a:t> ý </a:t>
            </a:r>
            <a:r>
              <a:rPr lang="en-US" sz="3600" b="1" i="1" dirty="0" err="1" smtClean="0">
                <a:solidFill>
                  <a:prstClr val="black"/>
                </a:solidFill>
                <a:cs typeface="Times New Roman" panose="02020603050405020304" pitchFamily="18" charset="0"/>
              </a:rPr>
              <a:t>nghĩa</a:t>
            </a:r>
            <a:r>
              <a:rPr lang="en-US" sz="3600" b="1" i="1" dirty="0" smtClean="0">
                <a:solidFill>
                  <a:prstClr val="black"/>
                </a:solidFill>
                <a:cs typeface="Times New Roman" panose="02020603050405020304" pitchFamily="18" charset="0"/>
              </a:rPr>
              <a:t>, </a:t>
            </a:r>
            <a:r>
              <a:rPr lang="en-US" sz="3600" b="1" i="1" dirty="0" err="1" smtClean="0">
                <a:solidFill>
                  <a:prstClr val="black"/>
                </a:solidFill>
                <a:cs typeface="Times New Roman" panose="02020603050405020304" pitchFamily="18" charset="0"/>
              </a:rPr>
              <a:t>giá</a:t>
            </a:r>
            <a:r>
              <a:rPr lang="en-US" sz="3600" b="1" i="1" dirty="0" smtClean="0">
                <a:solidFill>
                  <a:prstClr val="black"/>
                </a:solidFill>
                <a:cs typeface="Times New Roman" panose="02020603050405020304" pitchFamily="18" charset="0"/>
              </a:rPr>
              <a:t> </a:t>
            </a:r>
            <a:r>
              <a:rPr lang="en-US" sz="3600" b="1" i="1" dirty="0" err="1" smtClean="0">
                <a:solidFill>
                  <a:prstClr val="black"/>
                </a:solidFill>
                <a:cs typeface="Times New Roman" panose="02020603050405020304" pitchFamily="18" charset="0"/>
              </a:rPr>
              <a:t>trị</a:t>
            </a:r>
            <a:r>
              <a:rPr lang="en-US" sz="3600" b="1" i="1" dirty="0" smtClean="0">
                <a:solidFill>
                  <a:prstClr val="black"/>
                </a:solidFill>
                <a:cs typeface="Times New Roman" panose="02020603050405020304" pitchFamily="18" charset="0"/>
              </a:rPr>
              <a:t> của </a:t>
            </a:r>
            <a:r>
              <a:rPr lang="en-US" sz="3600" b="1" i="1" dirty="0" err="1" smtClean="0">
                <a:solidFill>
                  <a:prstClr val="black"/>
                </a:solidFill>
                <a:cs typeface="Times New Roman" panose="02020603050405020304" pitchFamily="18" charset="0"/>
              </a:rPr>
              <a:t>tác</a:t>
            </a:r>
            <a:r>
              <a:rPr lang="en-US" sz="3600" b="1" i="1" dirty="0" smtClean="0">
                <a:solidFill>
                  <a:prstClr val="black"/>
                </a:solidFill>
                <a:cs typeface="Times New Roman" panose="02020603050405020304" pitchFamily="18" charset="0"/>
              </a:rPr>
              <a:t> </a:t>
            </a:r>
            <a:r>
              <a:rPr lang="en-US" sz="3600" b="1" i="1" dirty="0" err="1" smtClean="0">
                <a:solidFill>
                  <a:prstClr val="black"/>
                </a:solidFill>
                <a:cs typeface="Times New Roman" panose="02020603050405020304" pitchFamily="18" charset="0"/>
              </a:rPr>
              <a:t>phẩm</a:t>
            </a:r>
            <a:r>
              <a:rPr lang="en-US" sz="3600" dirty="0" smtClean="0">
                <a:solidFill>
                  <a:prstClr val="black"/>
                </a:solidFill>
                <a:cs typeface="Times New Roman" panose="02020603050405020304" pitchFamily="18" charset="0"/>
              </a:rPr>
              <a:t>: …..</a:t>
            </a:r>
            <a:r>
              <a:rPr lang="en-US" sz="3600" dirty="0" err="1" smtClean="0">
                <a:solidFill>
                  <a:prstClr val="black"/>
                </a:solidFill>
                <a:cs typeface="Times New Roman" panose="02020603050405020304" pitchFamily="18" charset="0"/>
              </a:rPr>
              <a:t>Có</a:t>
            </a:r>
            <a:r>
              <a:rPr lang="en-US" sz="3600" dirty="0" smtClean="0">
                <a:solidFill>
                  <a:prstClr val="black"/>
                </a:solidFill>
                <a:cs typeface="Times New Roman" panose="02020603050405020304" pitchFamily="18" charset="0"/>
              </a:rPr>
              <a:t> </a:t>
            </a:r>
            <a:r>
              <a:rPr lang="en-US" sz="3600" dirty="0" err="1" smtClean="0">
                <a:solidFill>
                  <a:prstClr val="black"/>
                </a:solidFill>
                <a:cs typeface="Times New Roman" panose="02020603050405020304" pitchFamily="18" charset="0"/>
              </a:rPr>
              <a:t>thể</a:t>
            </a:r>
            <a:r>
              <a:rPr lang="en-US" sz="3600" dirty="0" smtClean="0">
                <a:solidFill>
                  <a:prstClr val="black"/>
                </a:solidFill>
                <a:cs typeface="Times New Roman" panose="02020603050405020304" pitchFamily="18" charset="0"/>
              </a:rPr>
              <a:t> </a:t>
            </a:r>
            <a:r>
              <a:rPr lang="en-US" sz="3600" dirty="0" err="1" smtClean="0">
                <a:solidFill>
                  <a:prstClr val="black"/>
                </a:solidFill>
                <a:cs typeface="Times New Roman" panose="02020603050405020304" pitchFamily="18" charset="0"/>
              </a:rPr>
              <a:t>nói</a:t>
            </a:r>
            <a:r>
              <a:rPr lang="en-US" sz="3600" dirty="0" smtClean="0">
                <a:solidFill>
                  <a:prstClr val="black"/>
                </a:solidFill>
                <a:cs typeface="Times New Roman" panose="02020603050405020304" pitchFamily="18" charset="0"/>
              </a:rPr>
              <a:t>, </a:t>
            </a:r>
            <a:r>
              <a:rPr lang="en-US" sz="3600" i="1" dirty="0" smtClean="0">
                <a:solidFill>
                  <a:prstClr val="black"/>
                </a:solidFill>
                <a:cs typeface="Times New Roman" panose="02020603050405020304" pitchFamily="18" charset="0"/>
              </a:rPr>
              <a:t>“</a:t>
            </a:r>
            <a:r>
              <a:rPr lang="en-US" sz="3600" i="1" dirty="0" err="1" smtClean="0">
                <a:solidFill>
                  <a:prstClr val="black"/>
                </a:solidFill>
                <a:cs typeface="Times New Roman" panose="02020603050405020304" pitchFamily="18" charset="0"/>
              </a:rPr>
              <a:t>Vừa</a:t>
            </a:r>
            <a:r>
              <a:rPr lang="en-US" sz="3600" i="1" dirty="0" smtClean="0">
                <a:solidFill>
                  <a:prstClr val="black"/>
                </a:solidFill>
                <a:cs typeface="Times New Roman" panose="02020603050405020304" pitchFamily="18" charset="0"/>
              </a:rPr>
              <a:t> </a:t>
            </a:r>
            <a:r>
              <a:rPr lang="en-US" sz="3600" i="1" dirty="0" err="1" smtClean="0">
                <a:solidFill>
                  <a:prstClr val="black"/>
                </a:solidFill>
                <a:cs typeface="Times New Roman" panose="02020603050405020304" pitchFamily="18" charset="0"/>
              </a:rPr>
              <a:t>nhắm</a:t>
            </a:r>
            <a:r>
              <a:rPr lang="en-US" sz="3600" i="1" dirty="0" smtClean="0">
                <a:solidFill>
                  <a:prstClr val="black"/>
                </a:solidFill>
                <a:cs typeface="Times New Roman" panose="02020603050405020304" pitchFamily="18" charset="0"/>
              </a:rPr>
              <a:t> </a:t>
            </a:r>
            <a:r>
              <a:rPr lang="en-US" sz="3600" i="1" dirty="0" err="1" smtClean="0">
                <a:solidFill>
                  <a:prstClr val="black"/>
                </a:solidFill>
                <a:cs typeface="Times New Roman" panose="02020603050405020304" pitchFamily="18" charset="0"/>
              </a:rPr>
              <a:t>mắt</a:t>
            </a:r>
            <a:r>
              <a:rPr lang="en-US" sz="3600" i="1" dirty="0" smtClean="0">
                <a:solidFill>
                  <a:prstClr val="black"/>
                </a:solidFill>
                <a:cs typeface="Times New Roman" panose="02020603050405020304" pitchFamily="18" charset="0"/>
              </a:rPr>
              <a:t> </a:t>
            </a:r>
            <a:r>
              <a:rPr lang="en-US" sz="3600" i="1" dirty="0" err="1" smtClean="0">
                <a:solidFill>
                  <a:prstClr val="black"/>
                </a:solidFill>
                <a:cs typeface="Times New Roman" panose="02020603050405020304" pitchFamily="18" charset="0"/>
              </a:rPr>
              <a:t>vừa</a:t>
            </a:r>
            <a:r>
              <a:rPr lang="en-US" sz="3600" i="1" dirty="0" smtClean="0">
                <a:solidFill>
                  <a:prstClr val="black"/>
                </a:solidFill>
                <a:cs typeface="Times New Roman" panose="02020603050405020304" pitchFamily="18" charset="0"/>
              </a:rPr>
              <a:t> </a:t>
            </a:r>
            <a:r>
              <a:rPr lang="en-US" sz="3600" i="1" dirty="0" err="1" smtClean="0">
                <a:solidFill>
                  <a:prstClr val="black"/>
                </a:solidFill>
                <a:cs typeface="Times New Roman" panose="02020603050405020304" pitchFamily="18" charset="0"/>
              </a:rPr>
              <a:t>mở</a:t>
            </a:r>
            <a:r>
              <a:rPr lang="en-US" sz="3600" i="1" dirty="0" smtClean="0">
                <a:solidFill>
                  <a:prstClr val="black"/>
                </a:solidFill>
                <a:cs typeface="Times New Roman" panose="02020603050405020304" pitchFamily="18" charset="0"/>
              </a:rPr>
              <a:t> </a:t>
            </a:r>
            <a:r>
              <a:rPr lang="en-US" sz="3600" i="1" dirty="0" err="1" smtClean="0">
                <a:solidFill>
                  <a:prstClr val="black"/>
                </a:solidFill>
                <a:cs typeface="Times New Roman" panose="02020603050405020304" pitchFamily="18" charset="0"/>
              </a:rPr>
              <a:t>cửa</a:t>
            </a:r>
            <a:r>
              <a:rPr lang="en-US" sz="3600" i="1" dirty="0" smtClean="0">
                <a:solidFill>
                  <a:prstClr val="black"/>
                </a:solidFill>
                <a:cs typeface="Times New Roman" panose="02020603050405020304" pitchFamily="18" charset="0"/>
              </a:rPr>
              <a:t> </a:t>
            </a:r>
            <a:r>
              <a:rPr lang="en-US" sz="3600" i="1" dirty="0" err="1" smtClean="0">
                <a:solidFill>
                  <a:prstClr val="black"/>
                </a:solidFill>
                <a:cs typeface="Times New Roman" panose="02020603050405020304" pitchFamily="18" charset="0"/>
              </a:rPr>
              <a:t>sổ</a:t>
            </a:r>
            <a:r>
              <a:rPr lang="en-US" sz="3600" i="1" dirty="0" smtClean="0">
                <a:solidFill>
                  <a:prstClr val="black"/>
                </a:solidFill>
                <a:cs typeface="Times New Roman" panose="02020603050405020304" pitchFamily="18" charset="0"/>
              </a:rPr>
              <a:t>” </a:t>
            </a:r>
            <a:r>
              <a:rPr lang="en-US" sz="3600" dirty="0" err="1" smtClean="0">
                <a:solidFill>
                  <a:prstClr val="black"/>
                </a:solidFill>
                <a:cs typeface="Times New Roman" panose="02020603050405020304" pitchFamily="18" charset="0"/>
              </a:rPr>
              <a:t>là</a:t>
            </a:r>
            <a:r>
              <a:rPr lang="en-US" sz="3600" dirty="0" smtClean="0">
                <a:solidFill>
                  <a:prstClr val="black"/>
                </a:solidFill>
                <a:cs typeface="Times New Roman" panose="02020603050405020304" pitchFamily="18" charset="0"/>
              </a:rPr>
              <a:t> </a:t>
            </a:r>
            <a:r>
              <a:rPr lang="en-US" sz="3600" dirty="0" err="1" smtClean="0">
                <a:solidFill>
                  <a:prstClr val="black"/>
                </a:solidFill>
                <a:cs typeface="Times New Roman" panose="02020603050405020304" pitchFamily="18" charset="0"/>
              </a:rPr>
              <a:t>một</a:t>
            </a:r>
            <a:r>
              <a:rPr lang="en-US" sz="3600" dirty="0" smtClean="0">
                <a:solidFill>
                  <a:prstClr val="black"/>
                </a:solidFill>
                <a:cs typeface="Times New Roman" panose="02020603050405020304" pitchFamily="18" charset="0"/>
              </a:rPr>
              <a:t> </a:t>
            </a:r>
            <a:r>
              <a:rPr lang="en-US" sz="3600" dirty="0" err="1" smtClean="0">
                <a:solidFill>
                  <a:prstClr val="black"/>
                </a:solidFill>
                <a:cs typeface="Times New Roman" panose="02020603050405020304" pitchFamily="18" charset="0"/>
              </a:rPr>
              <a:t>món</a:t>
            </a:r>
            <a:r>
              <a:rPr lang="en-US" sz="3600" dirty="0" smtClean="0">
                <a:solidFill>
                  <a:prstClr val="black"/>
                </a:solidFill>
                <a:cs typeface="Times New Roman" panose="02020603050405020304" pitchFamily="18" charset="0"/>
              </a:rPr>
              <a:t> </a:t>
            </a:r>
            <a:r>
              <a:rPr lang="en-US" sz="3600" dirty="0" err="1" smtClean="0">
                <a:solidFill>
                  <a:prstClr val="black"/>
                </a:solidFill>
                <a:cs typeface="Times New Roman" panose="02020603050405020304" pitchFamily="18" charset="0"/>
              </a:rPr>
              <a:t>quà</a:t>
            </a:r>
            <a:r>
              <a:rPr lang="en-US" sz="3600" dirty="0" smtClean="0">
                <a:solidFill>
                  <a:prstClr val="black"/>
                </a:solidFill>
                <a:cs typeface="Times New Roman" panose="02020603050405020304" pitchFamily="18" charset="0"/>
              </a:rPr>
              <a:t> </a:t>
            </a:r>
            <a:r>
              <a:rPr lang="en-US" sz="3600" dirty="0" err="1" smtClean="0">
                <a:solidFill>
                  <a:prstClr val="black"/>
                </a:solidFill>
                <a:cs typeface="Times New Roman" panose="02020603050405020304" pitchFamily="18" charset="0"/>
              </a:rPr>
              <a:t>đẹp</a:t>
            </a:r>
            <a:r>
              <a:rPr lang="en-US" sz="3600" dirty="0" smtClean="0">
                <a:solidFill>
                  <a:prstClr val="black"/>
                </a:solidFill>
                <a:cs typeface="Times New Roman" panose="02020603050405020304" pitchFamily="18" charset="0"/>
              </a:rPr>
              <a:t> </a:t>
            </a:r>
            <a:r>
              <a:rPr lang="en-US" sz="3600" dirty="0" err="1" smtClean="0">
                <a:solidFill>
                  <a:prstClr val="black"/>
                </a:solidFill>
                <a:cs typeface="Times New Roman" panose="02020603050405020304" pitchFamily="18" charset="0"/>
              </a:rPr>
              <a:t>mà</a:t>
            </a:r>
            <a:r>
              <a:rPr lang="en-US" sz="3600" dirty="0" smtClean="0">
                <a:solidFill>
                  <a:prstClr val="black"/>
                </a:solidFill>
                <a:cs typeface="Times New Roman" panose="02020603050405020304" pitchFamily="18" charset="0"/>
              </a:rPr>
              <a:t> </a:t>
            </a:r>
            <a:r>
              <a:rPr lang="en-US" sz="3600" dirty="0" err="1" smtClean="0">
                <a:solidFill>
                  <a:prstClr val="black"/>
                </a:solidFill>
                <a:cs typeface="Times New Roman" panose="02020603050405020304" pitchFamily="18" charset="0"/>
              </a:rPr>
              <a:t>người</a:t>
            </a:r>
            <a:r>
              <a:rPr lang="en-US" sz="3600" dirty="0" smtClean="0">
                <a:solidFill>
                  <a:prstClr val="black"/>
                </a:solidFill>
                <a:cs typeface="Times New Roman" panose="02020603050405020304" pitchFamily="18" charset="0"/>
              </a:rPr>
              <a:t> </a:t>
            </a:r>
            <a:r>
              <a:rPr lang="en-US" sz="3600" dirty="0" err="1" smtClean="0">
                <a:solidFill>
                  <a:prstClr val="black"/>
                </a:solidFill>
                <a:cs typeface="Times New Roman" panose="02020603050405020304" pitchFamily="18" charset="0"/>
              </a:rPr>
              <a:t>viết</a:t>
            </a:r>
            <a:r>
              <a:rPr lang="en-US" sz="3600" dirty="0" smtClean="0">
                <a:solidFill>
                  <a:prstClr val="black"/>
                </a:solidFill>
                <a:cs typeface="Times New Roman" panose="02020603050405020304" pitchFamily="18" charset="0"/>
              </a:rPr>
              <a:t> </a:t>
            </a:r>
            <a:r>
              <a:rPr lang="en-US" sz="3600" dirty="0" err="1" smtClean="0">
                <a:solidFill>
                  <a:prstClr val="black"/>
                </a:solidFill>
                <a:cs typeface="Times New Roman" panose="02020603050405020304" pitchFamily="18" charset="0"/>
              </a:rPr>
              <a:t>đã</a:t>
            </a:r>
            <a:r>
              <a:rPr lang="en-US" sz="3600" dirty="0" smtClean="0">
                <a:solidFill>
                  <a:prstClr val="black"/>
                </a:solidFill>
                <a:cs typeface="Times New Roman" panose="02020603050405020304" pitchFamily="18" charset="0"/>
              </a:rPr>
              <a:t> </a:t>
            </a:r>
            <a:r>
              <a:rPr lang="en-US" sz="3600" dirty="0" err="1" smtClean="0">
                <a:solidFill>
                  <a:prstClr val="black"/>
                </a:solidFill>
                <a:cs typeface="Times New Roman" panose="02020603050405020304" pitchFamily="18" charset="0"/>
              </a:rPr>
              <a:t>trao</a:t>
            </a:r>
            <a:r>
              <a:rPr lang="en-US" sz="3600" dirty="0" smtClean="0">
                <a:solidFill>
                  <a:prstClr val="black"/>
                </a:solidFill>
                <a:cs typeface="Times New Roman" panose="02020603050405020304" pitchFamily="18" charset="0"/>
              </a:rPr>
              <a:t> </a:t>
            </a:r>
            <a:r>
              <a:rPr lang="en-US" sz="3600" dirty="0" err="1" smtClean="0">
                <a:solidFill>
                  <a:prstClr val="black"/>
                </a:solidFill>
                <a:cs typeface="Times New Roman" panose="02020603050405020304" pitchFamily="18" charset="0"/>
              </a:rPr>
              <a:t>tặng</a:t>
            </a:r>
            <a:r>
              <a:rPr lang="en-US" sz="3600" dirty="0" smtClean="0">
                <a:solidFill>
                  <a:prstClr val="black"/>
                </a:solidFill>
                <a:cs typeface="Times New Roman" panose="02020603050405020304" pitchFamily="18" charset="0"/>
              </a:rPr>
              <a:t> </a:t>
            </a:r>
            <a:r>
              <a:rPr lang="en-US" sz="3600" dirty="0" err="1" smtClean="0">
                <a:solidFill>
                  <a:prstClr val="black"/>
                </a:solidFill>
                <a:cs typeface="Times New Roman" panose="02020603050405020304" pitchFamily="18" charset="0"/>
              </a:rPr>
              <a:t>đến</a:t>
            </a:r>
            <a:r>
              <a:rPr lang="en-US" sz="3600" dirty="0" smtClean="0">
                <a:solidFill>
                  <a:prstClr val="black"/>
                </a:solidFill>
                <a:cs typeface="Times New Roman" panose="02020603050405020304" pitchFamily="18" charset="0"/>
              </a:rPr>
              <a:t> </a:t>
            </a:r>
            <a:r>
              <a:rPr lang="en-US" sz="3600" dirty="0" err="1" smtClean="0">
                <a:solidFill>
                  <a:prstClr val="black"/>
                </a:solidFill>
                <a:cs typeface="Times New Roman" panose="02020603050405020304" pitchFamily="18" charset="0"/>
              </a:rPr>
              <a:t>bạn</a:t>
            </a:r>
            <a:r>
              <a:rPr lang="en-US" sz="3600" dirty="0" smtClean="0">
                <a:solidFill>
                  <a:prstClr val="black"/>
                </a:solidFill>
                <a:cs typeface="Times New Roman" panose="02020603050405020304" pitchFamily="18" charset="0"/>
              </a:rPr>
              <a:t> </a:t>
            </a:r>
            <a:r>
              <a:rPr lang="en-US" sz="3600" dirty="0" err="1" smtClean="0">
                <a:solidFill>
                  <a:prstClr val="black"/>
                </a:solidFill>
                <a:cs typeface="Times New Roman" panose="02020603050405020304" pitchFamily="18" charset="0"/>
              </a:rPr>
              <a:t>đọc</a:t>
            </a:r>
            <a:r>
              <a:rPr lang="en-US" sz="3600" dirty="0" smtClean="0">
                <a:solidFill>
                  <a:prstClr val="black"/>
                </a:solidFill>
                <a:cs typeface="Times New Roman" panose="02020603050405020304" pitchFamily="18" charset="0"/>
              </a:rPr>
              <a:t>. </a:t>
            </a:r>
            <a:endParaRPr lang="en-US" sz="3600" dirty="0" smtClean="0">
              <a:solidFill>
                <a:prstClr val="black"/>
              </a:solidFill>
            </a:endParaRPr>
          </a:p>
        </p:txBody>
      </p:sp>
    </p:spTree>
    <p:extLst>
      <p:ext uri="{BB962C8B-B14F-4D97-AF65-F5344CB8AC3E}">
        <p14:creationId xmlns:p14="http://schemas.microsoft.com/office/powerpoint/2010/main" val="17888566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7" name="TextBox 6">
            <a:extLst>
              <a:ext uri="{FF2B5EF4-FFF2-40B4-BE49-F238E27FC236}">
                <a16:creationId xmlns:a16="http://schemas.microsoft.com/office/drawing/2014/main" xmlns="" id="{5E9F28BD-0AE1-A3C0-925E-CDA027974CC6}"/>
              </a:ext>
            </a:extLst>
          </p:cNvPr>
          <p:cNvSpPr txBox="1"/>
          <p:nvPr/>
        </p:nvSpPr>
        <p:spPr>
          <a:xfrm>
            <a:off x="533064" y="235374"/>
            <a:ext cx="17450135" cy="1815882"/>
          </a:xfrm>
          <a:prstGeom prst="rect">
            <a:avLst/>
          </a:prstGeom>
          <a:noFill/>
        </p:spPr>
        <p:txBody>
          <a:bodyPr wrap="square">
            <a:spAutoFit/>
          </a:bodyPr>
          <a:lstStyle/>
          <a:p>
            <a:pPr marL="685800" marR="296228">
              <a:tabLst>
                <a:tab pos="637223" algn="l"/>
              </a:tabLst>
            </a:pPr>
            <a:r>
              <a:rPr lang="en-US" sz="4000" b="1" dirty="0">
                <a:solidFill>
                  <a:srgbClr val="FF0000"/>
                </a:solidFill>
                <a:highlight>
                  <a:srgbClr val="FFFFFF"/>
                </a:highlight>
                <a:ea typeface="Times New Roman" panose="02020603050405020304" pitchFamily="18" charset="0"/>
              </a:rPr>
              <a:t>II. </a:t>
            </a:r>
            <a:r>
              <a:rPr lang="en-US" sz="4000" b="1" dirty="0" err="1">
                <a:solidFill>
                  <a:srgbClr val="FF0000"/>
                </a:solidFill>
                <a:highlight>
                  <a:srgbClr val="FFFFFF"/>
                </a:highlight>
                <a:ea typeface="Times New Roman" panose="02020603050405020304" pitchFamily="18" charset="0"/>
              </a:rPr>
              <a:t>P</a:t>
            </a:r>
            <a:r>
              <a:rPr lang="en-US" sz="4000" b="1" dirty="0" err="1" smtClean="0">
                <a:solidFill>
                  <a:srgbClr val="FF0000"/>
                </a:solidFill>
                <a:highlight>
                  <a:srgbClr val="FFFFFF"/>
                </a:highlight>
                <a:ea typeface="Times New Roman" panose="02020603050405020304" pitchFamily="18" charset="0"/>
              </a:rPr>
              <a:t>hân</a:t>
            </a:r>
            <a:r>
              <a:rPr lang="en-US" sz="4000" b="1" dirty="0" smtClean="0">
                <a:solidFill>
                  <a:srgbClr val="FF0000"/>
                </a:solidFill>
                <a:highlight>
                  <a:srgbClr val="FFFFFF"/>
                </a:highlight>
                <a:ea typeface="Times New Roman" panose="02020603050405020304" pitchFamily="18" charset="0"/>
              </a:rPr>
              <a:t> </a:t>
            </a:r>
            <a:r>
              <a:rPr lang="en-US" sz="4000" b="1" dirty="0" err="1">
                <a:solidFill>
                  <a:srgbClr val="FF0000"/>
                </a:solidFill>
                <a:highlight>
                  <a:srgbClr val="FFFFFF"/>
                </a:highlight>
                <a:ea typeface="Times New Roman" panose="02020603050405020304" pitchFamily="18" charset="0"/>
              </a:rPr>
              <a:t>tích</a:t>
            </a:r>
            <a:r>
              <a:rPr lang="en-US" sz="4000" b="1" dirty="0">
                <a:solidFill>
                  <a:srgbClr val="FF0000"/>
                </a:solidFill>
                <a:highlight>
                  <a:srgbClr val="FFFFFF"/>
                </a:highlight>
                <a:ea typeface="Times New Roman" panose="02020603050405020304" pitchFamily="18" charset="0"/>
              </a:rPr>
              <a:t> </a:t>
            </a:r>
            <a:r>
              <a:rPr lang="en-US" sz="4000" b="1" dirty="0" err="1">
                <a:solidFill>
                  <a:srgbClr val="FF0000"/>
                </a:solidFill>
                <a:highlight>
                  <a:srgbClr val="FFFFFF"/>
                </a:highlight>
                <a:ea typeface="Times New Roman" panose="02020603050405020304" pitchFamily="18" charset="0"/>
              </a:rPr>
              <a:t>bài</a:t>
            </a:r>
            <a:r>
              <a:rPr lang="en-US" sz="4000" b="1" dirty="0">
                <a:solidFill>
                  <a:srgbClr val="FF0000"/>
                </a:solidFill>
                <a:highlight>
                  <a:srgbClr val="FFFFFF"/>
                </a:highlight>
                <a:ea typeface="Times New Roman" panose="02020603050405020304" pitchFamily="18" charset="0"/>
              </a:rPr>
              <a:t> viết </a:t>
            </a:r>
            <a:r>
              <a:rPr lang="en-US" sz="4000" b="1" dirty="0" err="1">
                <a:solidFill>
                  <a:srgbClr val="FF0000"/>
                </a:solidFill>
                <a:highlight>
                  <a:srgbClr val="FFFFFF"/>
                </a:highlight>
                <a:ea typeface="Times New Roman" panose="02020603050405020304" pitchFamily="18" charset="0"/>
              </a:rPr>
              <a:t>tham</a:t>
            </a:r>
            <a:r>
              <a:rPr lang="en-US" sz="4000" b="1" dirty="0">
                <a:solidFill>
                  <a:srgbClr val="FF0000"/>
                </a:solidFill>
                <a:highlight>
                  <a:srgbClr val="FFFFFF"/>
                </a:highlight>
                <a:ea typeface="Times New Roman" panose="02020603050405020304" pitchFamily="18" charset="0"/>
              </a:rPr>
              <a:t> </a:t>
            </a:r>
            <a:r>
              <a:rPr lang="en-US" sz="4000" b="1" dirty="0" err="1" smtClean="0">
                <a:solidFill>
                  <a:srgbClr val="FF0000"/>
                </a:solidFill>
                <a:highlight>
                  <a:srgbClr val="FFFFFF"/>
                </a:highlight>
                <a:ea typeface="Times New Roman" panose="02020603050405020304" pitchFamily="18" charset="0"/>
              </a:rPr>
              <a:t>khảo</a:t>
            </a:r>
            <a:endParaRPr lang="en-US" sz="4000" b="1" dirty="0">
              <a:solidFill>
                <a:srgbClr val="FF0000"/>
              </a:solidFill>
              <a:highlight>
                <a:srgbClr val="FFFFFF"/>
              </a:highlight>
              <a:ea typeface="Times New Roman" panose="02020603050405020304" pitchFamily="18" charset="0"/>
            </a:endParaRPr>
          </a:p>
          <a:p>
            <a:pPr marL="685800" marR="296228">
              <a:tabLst>
                <a:tab pos="637223" algn="l"/>
              </a:tabLst>
            </a:pPr>
            <a:r>
              <a:rPr lang="en-US" sz="3600" b="1" dirty="0" err="1">
                <a:solidFill>
                  <a:srgbClr val="0D0D0D"/>
                </a:solidFill>
                <a:highlight>
                  <a:srgbClr val="FFFFFF"/>
                </a:highlight>
                <a:ea typeface="Calibri" panose="020F0502020204030204" pitchFamily="34" charset="0"/>
              </a:rPr>
              <a:t>Bài</a:t>
            </a:r>
            <a:r>
              <a:rPr lang="en-US" sz="3600" b="1" dirty="0">
                <a:solidFill>
                  <a:srgbClr val="0D0D0D"/>
                </a:solidFill>
                <a:highlight>
                  <a:srgbClr val="FFFFFF"/>
                </a:highlight>
                <a:ea typeface="Calibri" panose="020F0502020204030204" pitchFamily="34" charset="0"/>
              </a:rPr>
              <a:t> </a:t>
            </a:r>
            <a:r>
              <a:rPr lang="en-US" sz="3600" b="1" dirty="0" err="1">
                <a:solidFill>
                  <a:srgbClr val="0D0D0D"/>
                </a:solidFill>
                <a:highlight>
                  <a:srgbClr val="FFFFFF"/>
                </a:highlight>
                <a:ea typeface="Calibri" panose="020F0502020204030204" pitchFamily="34" charset="0"/>
              </a:rPr>
              <a:t>viết</a:t>
            </a:r>
            <a:r>
              <a:rPr lang="en-US" sz="3600" b="1" dirty="0">
                <a:solidFill>
                  <a:srgbClr val="0D0D0D"/>
                </a:solidFill>
                <a:highlight>
                  <a:srgbClr val="FFFFFF"/>
                </a:highlight>
                <a:ea typeface="Calibri" panose="020F0502020204030204" pitchFamily="34" charset="0"/>
              </a:rPr>
              <a:t> </a:t>
            </a:r>
            <a:r>
              <a:rPr lang="en-US" sz="3600" b="1" dirty="0" err="1">
                <a:solidFill>
                  <a:srgbClr val="0D0D0D"/>
                </a:solidFill>
                <a:highlight>
                  <a:srgbClr val="FFFFFF"/>
                </a:highlight>
                <a:ea typeface="Calibri" panose="020F0502020204030204" pitchFamily="34" charset="0"/>
              </a:rPr>
              <a:t>tham</a:t>
            </a:r>
            <a:r>
              <a:rPr lang="en-US" sz="3600" b="1" dirty="0">
                <a:solidFill>
                  <a:srgbClr val="0D0D0D"/>
                </a:solidFill>
                <a:highlight>
                  <a:srgbClr val="FFFFFF"/>
                </a:highlight>
                <a:ea typeface="Calibri" panose="020F0502020204030204" pitchFamily="34" charset="0"/>
              </a:rPr>
              <a:t> </a:t>
            </a:r>
            <a:r>
              <a:rPr lang="en-US" sz="3600" b="1" dirty="0" err="1">
                <a:solidFill>
                  <a:srgbClr val="0D0D0D"/>
                </a:solidFill>
                <a:highlight>
                  <a:srgbClr val="FFFFFF"/>
                </a:highlight>
                <a:ea typeface="Calibri" panose="020F0502020204030204" pitchFamily="34" charset="0"/>
              </a:rPr>
              <a:t>khảo</a:t>
            </a:r>
            <a:r>
              <a:rPr lang="en-US" sz="3600" b="1" dirty="0" smtClean="0">
                <a:solidFill>
                  <a:srgbClr val="0D0D0D"/>
                </a:solidFill>
                <a:highlight>
                  <a:srgbClr val="FFFFFF"/>
                </a:highlight>
                <a:ea typeface="Calibri" panose="020F0502020204030204" pitchFamily="34" charset="0"/>
              </a:rPr>
              <a:t>: “</a:t>
            </a:r>
            <a:r>
              <a:rPr lang="en-US" sz="3600" b="1" i="1" dirty="0" err="1" smtClean="0">
                <a:solidFill>
                  <a:srgbClr val="0D0D0D"/>
                </a:solidFill>
                <a:highlight>
                  <a:srgbClr val="FFFFFF"/>
                </a:highlight>
                <a:ea typeface="Calibri" panose="020F0502020204030204" pitchFamily="34" charset="0"/>
              </a:rPr>
              <a:t>Hãy</a:t>
            </a:r>
            <a:r>
              <a:rPr lang="en-US" sz="3600" b="1" i="1" dirty="0" smtClean="0">
                <a:solidFill>
                  <a:srgbClr val="0D0D0D"/>
                </a:solidFill>
                <a:highlight>
                  <a:srgbClr val="FFFFFF"/>
                </a:highlight>
                <a:ea typeface="Calibri" panose="020F0502020204030204" pitchFamily="34" charset="0"/>
              </a:rPr>
              <a:t> </a:t>
            </a:r>
            <a:r>
              <a:rPr lang="en-US" sz="3600" b="1" i="1" dirty="0" err="1" smtClean="0">
                <a:solidFill>
                  <a:srgbClr val="0D0D0D"/>
                </a:solidFill>
                <a:highlight>
                  <a:srgbClr val="FFFFFF"/>
                </a:highlight>
                <a:ea typeface="Calibri" panose="020F0502020204030204" pitchFamily="34" charset="0"/>
              </a:rPr>
              <a:t>vừa</a:t>
            </a:r>
            <a:r>
              <a:rPr lang="en-US" sz="3600" b="1" i="1" dirty="0" smtClean="0">
                <a:solidFill>
                  <a:srgbClr val="0D0D0D"/>
                </a:solidFill>
                <a:highlight>
                  <a:srgbClr val="FFFFFF"/>
                </a:highlight>
                <a:ea typeface="Calibri" panose="020F0502020204030204" pitchFamily="34" charset="0"/>
              </a:rPr>
              <a:t> </a:t>
            </a:r>
            <a:r>
              <a:rPr lang="en-US" sz="3600" b="1" i="1" dirty="0" err="1" smtClean="0">
                <a:solidFill>
                  <a:srgbClr val="0D0D0D"/>
                </a:solidFill>
                <a:highlight>
                  <a:srgbClr val="FFFFFF"/>
                </a:highlight>
                <a:ea typeface="Calibri" panose="020F0502020204030204" pitchFamily="34" charset="0"/>
              </a:rPr>
              <a:t>nhắm</a:t>
            </a:r>
            <a:r>
              <a:rPr lang="en-US" sz="3600" b="1" i="1" dirty="0" smtClean="0">
                <a:solidFill>
                  <a:srgbClr val="0D0D0D"/>
                </a:solidFill>
                <a:highlight>
                  <a:srgbClr val="FFFFFF"/>
                </a:highlight>
                <a:ea typeface="Calibri" panose="020F0502020204030204" pitchFamily="34" charset="0"/>
              </a:rPr>
              <a:t> </a:t>
            </a:r>
            <a:r>
              <a:rPr lang="en-US" sz="3600" b="1" i="1" dirty="0" err="1" smtClean="0">
                <a:solidFill>
                  <a:srgbClr val="0D0D0D"/>
                </a:solidFill>
                <a:highlight>
                  <a:srgbClr val="FFFFFF"/>
                </a:highlight>
                <a:ea typeface="Calibri" panose="020F0502020204030204" pitchFamily="34" charset="0"/>
              </a:rPr>
              <a:t>mắt</a:t>
            </a:r>
            <a:r>
              <a:rPr lang="en-US" sz="3600" b="1" i="1" dirty="0" smtClean="0">
                <a:solidFill>
                  <a:srgbClr val="0D0D0D"/>
                </a:solidFill>
                <a:highlight>
                  <a:srgbClr val="FFFFFF"/>
                </a:highlight>
                <a:ea typeface="Calibri" panose="020F0502020204030204" pitchFamily="34" charset="0"/>
              </a:rPr>
              <a:t> </a:t>
            </a:r>
            <a:r>
              <a:rPr lang="en-US" sz="3600" b="1" i="1" dirty="0" err="1" smtClean="0">
                <a:solidFill>
                  <a:srgbClr val="0D0D0D"/>
                </a:solidFill>
                <a:highlight>
                  <a:srgbClr val="FFFFFF"/>
                </a:highlight>
                <a:ea typeface="Calibri" panose="020F0502020204030204" pitchFamily="34" charset="0"/>
              </a:rPr>
              <a:t>vừa</a:t>
            </a:r>
            <a:r>
              <a:rPr lang="en-US" sz="3600" b="1" i="1" dirty="0" smtClean="0">
                <a:solidFill>
                  <a:srgbClr val="0D0D0D"/>
                </a:solidFill>
                <a:highlight>
                  <a:srgbClr val="FFFFFF"/>
                </a:highlight>
                <a:ea typeface="Calibri" panose="020F0502020204030204" pitchFamily="34" charset="0"/>
              </a:rPr>
              <a:t> </a:t>
            </a:r>
            <a:r>
              <a:rPr lang="en-US" sz="3600" b="1" i="1" dirty="0" err="1" smtClean="0">
                <a:solidFill>
                  <a:srgbClr val="0D0D0D"/>
                </a:solidFill>
                <a:highlight>
                  <a:srgbClr val="FFFFFF"/>
                </a:highlight>
                <a:ea typeface="Calibri" panose="020F0502020204030204" pitchFamily="34" charset="0"/>
              </a:rPr>
              <a:t>mở</a:t>
            </a:r>
            <a:r>
              <a:rPr lang="en-US" sz="3600" b="1" i="1" dirty="0" smtClean="0">
                <a:solidFill>
                  <a:srgbClr val="0D0D0D"/>
                </a:solidFill>
                <a:highlight>
                  <a:srgbClr val="FFFFFF"/>
                </a:highlight>
                <a:ea typeface="Calibri" panose="020F0502020204030204" pitchFamily="34" charset="0"/>
              </a:rPr>
              <a:t> </a:t>
            </a:r>
            <a:r>
              <a:rPr lang="en-US" sz="3600" b="1" i="1" dirty="0" err="1" smtClean="0">
                <a:solidFill>
                  <a:srgbClr val="0D0D0D"/>
                </a:solidFill>
                <a:highlight>
                  <a:srgbClr val="FFFFFF"/>
                </a:highlight>
                <a:ea typeface="Calibri" panose="020F0502020204030204" pitchFamily="34" charset="0"/>
              </a:rPr>
              <a:t>cửa</a:t>
            </a:r>
            <a:r>
              <a:rPr lang="en-US" sz="3600" b="1" i="1" dirty="0" smtClean="0">
                <a:solidFill>
                  <a:srgbClr val="0D0D0D"/>
                </a:solidFill>
                <a:highlight>
                  <a:srgbClr val="FFFFFF"/>
                </a:highlight>
                <a:ea typeface="Calibri" panose="020F0502020204030204" pitchFamily="34" charset="0"/>
              </a:rPr>
              <a:t> </a:t>
            </a:r>
            <a:r>
              <a:rPr lang="en-US" sz="3600" b="1" i="1" dirty="0" err="1" smtClean="0">
                <a:solidFill>
                  <a:srgbClr val="0D0D0D"/>
                </a:solidFill>
                <a:highlight>
                  <a:srgbClr val="FFFFFF"/>
                </a:highlight>
                <a:ea typeface="Calibri" panose="020F0502020204030204" pitchFamily="34" charset="0"/>
              </a:rPr>
              <a:t>sổ</a:t>
            </a:r>
            <a:r>
              <a:rPr lang="en-US" sz="3600" b="1" i="1" dirty="0" smtClean="0">
                <a:solidFill>
                  <a:srgbClr val="0D0D0D"/>
                </a:solidFill>
                <a:highlight>
                  <a:srgbClr val="FFFFFF"/>
                </a:highlight>
                <a:ea typeface="Calibri" panose="020F0502020204030204" pitchFamily="34" charset="0"/>
              </a:rPr>
              <a:t>” </a:t>
            </a:r>
            <a:r>
              <a:rPr lang="en-US" sz="3600" b="1" i="1" dirty="0" err="1" smtClean="0">
                <a:solidFill>
                  <a:srgbClr val="0D0D0D"/>
                </a:solidFill>
                <a:highlight>
                  <a:srgbClr val="FFFFFF"/>
                </a:highlight>
                <a:ea typeface="Calibri" panose="020F0502020204030204" pitchFamily="34" charset="0"/>
              </a:rPr>
              <a:t>để</a:t>
            </a:r>
            <a:r>
              <a:rPr lang="en-US" sz="3600" b="1" i="1" dirty="0" smtClean="0">
                <a:solidFill>
                  <a:srgbClr val="0D0D0D"/>
                </a:solidFill>
                <a:highlight>
                  <a:srgbClr val="FFFFFF"/>
                </a:highlight>
                <a:ea typeface="Calibri" panose="020F0502020204030204" pitchFamily="34" charset="0"/>
              </a:rPr>
              <a:t> </a:t>
            </a:r>
            <a:r>
              <a:rPr lang="en-US" sz="3600" b="1" i="1" dirty="0" err="1" smtClean="0">
                <a:solidFill>
                  <a:srgbClr val="0D0D0D"/>
                </a:solidFill>
                <a:highlight>
                  <a:srgbClr val="FFFFFF"/>
                </a:highlight>
                <a:ea typeface="Calibri" panose="020F0502020204030204" pitchFamily="34" charset="0"/>
              </a:rPr>
              <a:t>cảm</a:t>
            </a:r>
            <a:r>
              <a:rPr lang="en-US" sz="3600" b="1" i="1" dirty="0" smtClean="0">
                <a:solidFill>
                  <a:srgbClr val="0D0D0D"/>
                </a:solidFill>
                <a:highlight>
                  <a:srgbClr val="FFFFFF"/>
                </a:highlight>
                <a:ea typeface="Calibri" panose="020F0502020204030204" pitchFamily="34" charset="0"/>
              </a:rPr>
              <a:t> </a:t>
            </a:r>
            <a:r>
              <a:rPr lang="en-US" sz="3600" b="1" i="1" dirty="0" err="1" smtClean="0">
                <a:solidFill>
                  <a:srgbClr val="0D0D0D"/>
                </a:solidFill>
                <a:highlight>
                  <a:srgbClr val="FFFFFF"/>
                </a:highlight>
                <a:ea typeface="Calibri" panose="020F0502020204030204" pitchFamily="34" charset="0"/>
              </a:rPr>
              <a:t>nhận</a:t>
            </a:r>
            <a:r>
              <a:rPr lang="en-US" sz="3600" b="1" i="1" dirty="0">
                <a:solidFill>
                  <a:srgbClr val="0D0D0D"/>
                </a:solidFill>
                <a:highlight>
                  <a:srgbClr val="FFFFFF"/>
                </a:highlight>
                <a:ea typeface="Calibri" panose="020F0502020204030204" pitchFamily="34" charset="0"/>
              </a:rPr>
              <a:t> </a:t>
            </a:r>
            <a:r>
              <a:rPr lang="en-US" sz="3600" b="1" i="1" dirty="0" err="1" smtClean="0">
                <a:solidFill>
                  <a:srgbClr val="0D0D0D"/>
                </a:solidFill>
                <a:highlight>
                  <a:srgbClr val="FFFFFF"/>
                </a:highlight>
                <a:ea typeface="Calibri" panose="020F0502020204030204" pitchFamily="34" charset="0"/>
              </a:rPr>
              <a:t>vẻ</a:t>
            </a:r>
            <a:r>
              <a:rPr lang="en-US" sz="3600" b="1" i="1" dirty="0" smtClean="0">
                <a:solidFill>
                  <a:srgbClr val="0D0D0D"/>
                </a:solidFill>
                <a:highlight>
                  <a:srgbClr val="FFFFFF"/>
                </a:highlight>
                <a:ea typeface="Calibri" panose="020F0502020204030204" pitchFamily="34" charset="0"/>
              </a:rPr>
              <a:t> </a:t>
            </a:r>
            <a:r>
              <a:rPr lang="en-US" sz="3600" b="1" i="1" dirty="0" err="1" smtClean="0">
                <a:solidFill>
                  <a:srgbClr val="0D0D0D"/>
                </a:solidFill>
                <a:highlight>
                  <a:srgbClr val="FFFFFF"/>
                </a:highlight>
                <a:ea typeface="Calibri" panose="020F0502020204030204" pitchFamily="34" charset="0"/>
              </a:rPr>
              <a:t>đẹp</a:t>
            </a:r>
            <a:r>
              <a:rPr lang="en-US" sz="3600" b="1" i="1" dirty="0" smtClean="0">
                <a:solidFill>
                  <a:srgbClr val="0D0D0D"/>
                </a:solidFill>
                <a:highlight>
                  <a:srgbClr val="FFFFFF"/>
                </a:highlight>
                <a:ea typeface="Calibri" panose="020F0502020204030204" pitchFamily="34" charset="0"/>
              </a:rPr>
              <a:t> </a:t>
            </a:r>
            <a:r>
              <a:rPr lang="en-US" sz="3600" b="1" i="1" dirty="0" err="1" smtClean="0">
                <a:solidFill>
                  <a:srgbClr val="0D0D0D"/>
                </a:solidFill>
                <a:highlight>
                  <a:srgbClr val="FFFFFF"/>
                </a:highlight>
                <a:ea typeface="Calibri" panose="020F0502020204030204" pitchFamily="34" charset="0"/>
              </a:rPr>
              <a:t>kì</a:t>
            </a:r>
            <a:r>
              <a:rPr lang="en-US" sz="3600" b="1" i="1" dirty="0" smtClean="0">
                <a:solidFill>
                  <a:srgbClr val="0D0D0D"/>
                </a:solidFill>
                <a:highlight>
                  <a:srgbClr val="FFFFFF"/>
                </a:highlight>
                <a:ea typeface="Calibri" panose="020F0502020204030204" pitchFamily="34" charset="0"/>
              </a:rPr>
              <a:t> </a:t>
            </a:r>
            <a:r>
              <a:rPr lang="en-US" sz="3600" b="1" i="1" dirty="0" err="1" smtClean="0">
                <a:solidFill>
                  <a:srgbClr val="0D0D0D"/>
                </a:solidFill>
                <a:highlight>
                  <a:srgbClr val="FFFFFF"/>
                </a:highlight>
                <a:ea typeface="Calibri" panose="020F0502020204030204" pitchFamily="34" charset="0"/>
              </a:rPr>
              <a:t>diệu</a:t>
            </a:r>
            <a:r>
              <a:rPr lang="en-US" sz="3600" b="1" i="1" dirty="0" smtClean="0">
                <a:solidFill>
                  <a:srgbClr val="0D0D0D"/>
                </a:solidFill>
                <a:highlight>
                  <a:srgbClr val="FFFFFF"/>
                </a:highlight>
                <a:ea typeface="Calibri" panose="020F0502020204030204" pitchFamily="34" charset="0"/>
              </a:rPr>
              <a:t> của </a:t>
            </a:r>
            <a:r>
              <a:rPr lang="en-US" sz="3600" b="1" i="1" dirty="0" err="1" smtClean="0">
                <a:solidFill>
                  <a:srgbClr val="0D0D0D"/>
                </a:solidFill>
                <a:highlight>
                  <a:srgbClr val="FFFFFF"/>
                </a:highlight>
                <a:ea typeface="Calibri" panose="020F0502020204030204" pitchFamily="34" charset="0"/>
              </a:rPr>
              <a:t>cuộc</a:t>
            </a:r>
            <a:r>
              <a:rPr lang="en-US" sz="3600" b="1" i="1" dirty="0" smtClean="0">
                <a:solidFill>
                  <a:srgbClr val="0D0D0D"/>
                </a:solidFill>
                <a:highlight>
                  <a:srgbClr val="FFFFFF"/>
                </a:highlight>
                <a:ea typeface="Calibri" panose="020F0502020204030204" pitchFamily="34" charset="0"/>
              </a:rPr>
              <a:t> </a:t>
            </a:r>
            <a:r>
              <a:rPr lang="en-US" sz="3600" b="1" i="1" dirty="0" err="1" smtClean="0">
                <a:solidFill>
                  <a:srgbClr val="0D0D0D"/>
                </a:solidFill>
                <a:highlight>
                  <a:srgbClr val="FFFFFF"/>
                </a:highlight>
                <a:ea typeface="Calibri" panose="020F0502020204030204" pitchFamily="34" charset="0"/>
              </a:rPr>
              <a:t>sống</a:t>
            </a:r>
            <a:r>
              <a:rPr lang="en-US" sz="3600" i="1" dirty="0" smtClean="0">
                <a:solidFill>
                  <a:prstClr val="black"/>
                </a:solidFill>
                <a:highlight>
                  <a:srgbClr val="FFFFFF"/>
                </a:highlight>
                <a:ea typeface="Calibri" panose="020F0502020204030204" pitchFamily="34" charset="0"/>
              </a:rPr>
              <a:t>                                                      </a:t>
            </a:r>
            <a:endParaRPr lang="en-US" sz="3600" i="1" dirty="0">
              <a:solidFill>
                <a:prstClr val="black"/>
              </a:solidFill>
              <a:highlight>
                <a:srgbClr val="FFFFFF"/>
              </a:highlight>
              <a:ea typeface="Calibri" panose="020F0502020204030204" pitchFamily="34" charset="0"/>
            </a:endParaRPr>
          </a:p>
        </p:txBody>
      </p:sp>
      <p:sp>
        <p:nvSpPr>
          <p:cNvPr id="2" name="Rectangle 1"/>
          <p:cNvSpPr/>
          <p:nvPr/>
        </p:nvSpPr>
        <p:spPr>
          <a:xfrm>
            <a:off x="307650" y="2019300"/>
            <a:ext cx="17523150" cy="8209940"/>
          </a:xfrm>
          <a:prstGeom prst="rect">
            <a:avLst/>
          </a:prstGeom>
        </p:spPr>
        <p:txBody>
          <a:bodyPr wrap="square">
            <a:spAutoFit/>
          </a:bodyPr>
          <a:lstStyle/>
          <a:p>
            <a:pPr algn="just"/>
            <a:r>
              <a:rPr lang="en-US" sz="2700" dirty="0">
                <a:solidFill>
                  <a:prstClr val="black"/>
                </a:solidFill>
              </a:rPr>
              <a:t>	</a:t>
            </a:r>
            <a:r>
              <a:rPr lang="en-US" sz="3550" dirty="0" smtClean="0">
                <a:solidFill>
                  <a:prstClr val="black"/>
                </a:solidFill>
              </a:rPr>
              <a:t>“</a:t>
            </a:r>
            <a:r>
              <a:rPr lang="en-US" sz="3550" i="1" dirty="0" err="1" smtClean="0">
                <a:solidFill>
                  <a:prstClr val="black"/>
                </a:solidFill>
              </a:rPr>
              <a:t>Vừa</a:t>
            </a:r>
            <a:r>
              <a:rPr lang="en-US" sz="3550" i="1" dirty="0" smtClean="0">
                <a:solidFill>
                  <a:prstClr val="black"/>
                </a:solidFill>
              </a:rPr>
              <a:t> </a:t>
            </a:r>
            <a:r>
              <a:rPr lang="en-US" sz="3550" i="1" dirty="0" err="1" smtClean="0">
                <a:solidFill>
                  <a:prstClr val="black"/>
                </a:solidFill>
              </a:rPr>
              <a:t>nhắm</a:t>
            </a:r>
            <a:r>
              <a:rPr lang="en-US" sz="3550" i="1" dirty="0" smtClean="0">
                <a:solidFill>
                  <a:prstClr val="black"/>
                </a:solidFill>
              </a:rPr>
              <a:t> </a:t>
            </a:r>
            <a:r>
              <a:rPr lang="en-US" sz="3550" i="1" dirty="0" err="1" smtClean="0">
                <a:solidFill>
                  <a:prstClr val="black"/>
                </a:solidFill>
              </a:rPr>
              <a:t>mắt</a:t>
            </a:r>
            <a:r>
              <a:rPr lang="en-US" sz="3550" i="1" dirty="0" smtClean="0">
                <a:solidFill>
                  <a:prstClr val="black"/>
                </a:solidFill>
              </a:rPr>
              <a:t> </a:t>
            </a:r>
            <a:r>
              <a:rPr lang="en-US" sz="3550" i="1" dirty="0" err="1" smtClean="0">
                <a:solidFill>
                  <a:prstClr val="black"/>
                </a:solidFill>
              </a:rPr>
              <a:t>vừa</a:t>
            </a:r>
            <a:r>
              <a:rPr lang="en-US" sz="3550" i="1" dirty="0" smtClean="0">
                <a:solidFill>
                  <a:prstClr val="black"/>
                </a:solidFill>
              </a:rPr>
              <a:t> </a:t>
            </a:r>
            <a:r>
              <a:rPr lang="en-US" sz="3550" i="1" dirty="0" err="1" smtClean="0">
                <a:solidFill>
                  <a:prstClr val="black"/>
                </a:solidFill>
              </a:rPr>
              <a:t>mở</a:t>
            </a:r>
            <a:r>
              <a:rPr lang="en-US" sz="3550" i="1" dirty="0" smtClean="0">
                <a:solidFill>
                  <a:prstClr val="black"/>
                </a:solidFill>
              </a:rPr>
              <a:t> </a:t>
            </a:r>
            <a:r>
              <a:rPr lang="en-US" sz="3550" i="1" dirty="0" err="1" smtClean="0">
                <a:solidFill>
                  <a:prstClr val="black"/>
                </a:solidFill>
              </a:rPr>
              <a:t>cửa</a:t>
            </a:r>
            <a:r>
              <a:rPr lang="en-US" sz="3550" i="1" dirty="0" smtClean="0">
                <a:solidFill>
                  <a:prstClr val="black"/>
                </a:solidFill>
              </a:rPr>
              <a:t> </a:t>
            </a:r>
            <a:r>
              <a:rPr lang="en-US" sz="3550" i="1" dirty="0" err="1" smtClean="0">
                <a:solidFill>
                  <a:prstClr val="black"/>
                </a:solidFill>
              </a:rPr>
              <a:t>sổ</a:t>
            </a:r>
            <a:r>
              <a:rPr lang="en-US" sz="3550" dirty="0" smtClean="0">
                <a:solidFill>
                  <a:prstClr val="black"/>
                </a:solidFill>
              </a:rPr>
              <a:t>” của </a:t>
            </a:r>
            <a:r>
              <a:rPr lang="en-US" sz="3550" dirty="0" err="1" smtClean="0">
                <a:solidFill>
                  <a:prstClr val="black"/>
                </a:solidFill>
              </a:rPr>
              <a:t>Nguyễn</a:t>
            </a:r>
            <a:r>
              <a:rPr lang="en-US" sz="3550" dirty="0" smtClean="0">
                <a:solidFill>
                  <a:prstClr val="black"/>
                </a:solidFill>
              </a:rPr>
              <a:t> </a:t>
            </a:r>
            <a:r>
              <a:rPr lang="en-US" sz="3550" dirty="0" err="1" smtClean="0">
                <a:solidFill>
                  <a:prstClr val="black"/>
                </a:solidFill>
              </a:rPr>
              <a:t>Ngọc</a:t>
            </a:r>
            <a:r>
              <a:rPr lang="en-US" sz="3550" dirty="0" smtClean="0">
                <a:solidFill>
                  <a:prstClr val="black"/>
                </a:solidFill>
              </a:rPr>
              <a:t> </a:t>
            </a:r>
            <a:r>
              <a:rPr lang="en-US" sz="3550" dirty="0" err="1" smtClean="0">
                <a:solidFill>
                  <a:prstClr val="black"/>
                </a:solidFill>
              </a:rPr>
              <a:t>Thuần</a:t>
            </a:r>
            <a:r>
              <a:rPr lang="en-US" sz="3550" dirty="0" smtClean="0">
                <a:solidFill>
                  <a:prstClr val="black"/>
                </a:solidFill>
              </a:rPr>
              <a:t> </a:t>
            </a:r>
            <a:r>
              <a:rPr lang="en-US" sz="3550" dirty="0" err="1" smtClean="0">
                <a:solidFill>
                  <a:prstClr val="black"/>
                </a:solidFill>
              </a:rPr>
              <a:t>là</a:t>
            </a:r>
            <a:r>
              <a:rPr lang="en-US" sz="3550" dirty="0" smtClean="0">
                <a:solidFill>
                  <a:prstClr val="black"/>
                </a:solidFill>
              </a:rPr>
              <a:t> </a:t>
            </a:r>
            <a:r>
              <a:rPr lang="en-US" sz="3550" dirty="0" err="1" smtClean="0">
                <a:solidFill>
                  <a:prstClr val="black"/>
                </a:solidFill>
              </a:rPr>
              <a:t>một</a:t>
            </a:r>
            <a:r>
              <a:rPr lang="en-US" sz="3550" dirty="0" smtClean="0">
                <a:solidFill>
                  <a:prstClr val="black"/>
                </a:solidFill>
              </a:rPr>
              <a:t> </a:t>
            </a:r>
            <a:r>
              <a:rPr lang="en-US" sz="3550" dirty="0" err="1" smtClean="0">
                <a:solidFill>
                  <a:prstClr val="black"/>
                </a:solidFill>
              </a:rPr>
              <a:t>tác</a:t>
            </a:r>
            <a:r>
              <a:rPr lang="en-US" sz="3550" dirty="0" smtClean="0">
                <a:solidFill>
                  <a:prstClr val="black"/>
                </a:solidFill>
              </a:rPr>
              <a:t> </a:t>
            </a:r>
            <a:r>
              <a:rPr lang="en-US" sz="3550" dirty="0" err="1" smtClean="0">
                <a:solidFill>
                  <a:prstClr val="black"/>
                </a:solidFill>
              </a:rPr>
              <a:t>phẩm</a:t>
            </a:r>
            <a:r>
              <a:rPr lang="en-US" sz="3550" dirty="0" smtClean="0">
                <a:solidFill>
                  <a:prstClr val="black"/>
                </a:solidFill>
              </a:rPr>
              <a:t> </a:t>
            </a:r>
            <a:r>
              <a:rPr lang="en-US" sz="3550" dirty="0" err="1" smtClean="0">
                <a:solidFill>
                  <a:prstClr val="black"/>
                </a:solidFill>
              </a:rPr>
              <a:t>văn</a:t>
            </a:r>
            <a:r>
              <a:rPr lang="en-US" sz="3550" dirty="0" smtClean="0">
                <a:solidFill>
                  <a:prstClr val="black"/>
                </a:solidFill>
              </a:rPr>
              <a:t> </a:t>
            </a:r>
            <a:r>
              <a:rPr lang="en-US" sz="3550" dirty="0" err="1" smtClean="0">
                <a:solidFill>
                  <a:prstClr val="black"/>
                </a:solidFill>
              </a:rPr>
              <a:t>học</a:t>
            </a:r>
            <a:r>
              <a:rPr lang="en-US" sz="3550" dirty="0" smtClean="0">
                <a:solidFill>
                  <a:prstClr val="black"/>
                </a:solidFill>
              </a:rPr>
              <a:t> </a:t>
            </a:r>
            <a:r>
              <a:rPr lang="en-US" sz="3550" dirty="0" err="1" smtClean="0">
                <a:solidFill>
                  <a:prstClr val="black"/>
                </a:solidFill>
              </a:rPr>
              <a:t>xuất</a:t>
            </a:r>
            <a:r>
              <a:rPr lang="en-US" sz="3550" dirty="0" smtClean="0">
                <a:solidFill>
                  <a:prstClr val="black"/>
                </a:solidFill>
              </a:rPr>
              <a:t> </a:t>
            </a:r>
            <a:r>
              <a:rPr lang="en-US" sz="3550" dirty="0" err="1" smtClean="0">
                <a:solidFill>
                  <a:prstClr val="black"/>
                </a:solidFill>
              </a:rPr>
              <a:t>sắc</a:t>
            </a:r>
            <a:r>
              <a:rPr lang="en-US" sz="3550" dirty="0" smtClean="0">
                <a:solidFill>
                  <a:prstClr val="black"/>
                </a:solidFill>
              </a:rPr>
              <a:t> </a:t>
            </a:r>
            <a:r>
              <a:rPr lang="en-US" sz="3550" dirty="0" err="1" smtClean="0">
                <a:solidFill>
                  <a:prstClr val="black"/>
                </a:solidFill>
              </a:rPr>
              <a:t>từng</a:t>
            </a:r>
            <a:r>
              <a:rPr lang="en-US" sz="3550" dirty="0" smtClean="0">
                <a:solidFill>
                  <a:prstClr val="black"/>
                </a:solidFill>
              </a:rPr>
              <a:t> </a:t>
            </a:r>
            <a:r>
              <a:rPr lang="en-US" sz="3550" dirty="0" err="1" smtClean="0">
                <a:solidFill>
                  <a:prstClr val="black"/>
                </a:solidFill>
              </a:rPr>
              <a:t>đoạt</a:t>
            </a:r>
            <a:r>
              <a:rPr lang="en-US" sz="3550" dirty="0" smtClean="0">
                <a:solidFill>
                  <a:prstClr val="black"/>
                </a:solidFill>
              </a:rPr>
              <a:t> </a:t>
            </a:r>
            <a:r>
              <a:rPr lang="en-US" sz="3550" dirty="0" err="1" smtClean="0">
                <a:solidFill>
                  <a:prstClr val="black"/>
                </a:solidFill>
              </a:rPr>
              <a:t>giải</a:t>
            </a:r>
            <a:r>
              <a:rPr lang="en-US" sz="3550" dirty="0" smtClean="0">
                <a:solidFill>
                  <a:prstClr val="black"/>
                </a:solidFill>
              </a:rPr>
              <a:t> </a:t>
            </a:r>
            <a:r>
              <a:rPr lang="en-US" sz="3550" dirty="0" err="1" smtClean="0">
                <a:solidFill>
                  <a:prstClr val="black"/>
                </a:solidFill>
              </a:rPr>
              <a:t>thưởng</a:t>
            </a:r>
            <a:r>
              <a:rPr lang="en-US" sz="3550" dirty="0" smtClean="0">
                <a:solidFill>
                  <a:prstClr val="black"/>
                </a:solidFill>
              </a:rPr>
              <a:t> </a:t>
            </a:r>
            <a:r>
              <a:rPr lang="en-US" sz="3550" dirty="0" err="1" smtClean="0">
                <a:solidFill>
                  <a:prstClr val="black"/>
                </a:solidFill>
              </a:rPr>
              <a:t>trong</a:t>
            </a:r>
            <a:r>
              <a:rPr lang="en-US" sz="3550" dirty="0" smtClean="0">
                <a:solidFill>
                  <a:prstClr val="black"/>
                </a:solidFill>
              </a:rPr>
              <a:t> </a:t>
            </a:r>
            <a:r>
              <a:rPr lang="en-US" sz="3550" dirty="0" err="1" smtClean="0">
                <a:solidFill>
                  <a:prstClr val="black"/>
                </a:solidFill>
              </a:rPr>
              <a:t>nước</a:t>
            </a:r>
            <a:r>
              <a:rPr lang="en-US" sz="3550" dirty="0" smtClean="0">
                <a:solidFill>
                  <a:prstClr val="black"/>
                </a:solidFill>
              </a:rPr>
              <a:t> </a:t>
            </a:r>
            <a:r>
              <a:rPr lang="en-US" sz="3550" dirty="0" err="1" smtClean="0">
                <a:solidFill>
                  <a:prstClr val="black"/>
                </a:solidFill>
              </a:rPr>
              <a:t>và</a:t>
            </a:r>
            <a:r>
              <a:rPr lang="en-US" sz="3550" dirty="0" smtClean="0">
                <a:solidFill>
                  <a:prstClr val="black"/>
                </a:solidFill>
              </a:rPr>
              <a:t> </a:t>
            </a:r>
            <a:r>
              <a:rPr lang="en-US" sz="3550" dirty="0" err="1" smtClean="0">
                <a:solidFill>
                  <a:prstClr val="black"/>
                </a:solidFill>
              </a:rPr>
              <a:t>quốc</a:t>
            </a:r>
            <a:r>
              <a:rPr lang="en-US" sz="3550" dirty="0" smtClean="0">
                <a:solidFill>
                  <a:prstClr val="black"/>
                </a:solidFill>
              </a:rPr>
              <a:t> </a:t>
            </a:r>
            <a:r>
              <a:rPr lang="en-US" sz="3550" dirty="0" err="1" smtClean="0">
                <a:solidFill>
                  <a:prstClr val="black"/>
                </a:solidFill>
              </a:rPr>
              <a:t>tế</a:t>
            </a:r>
            <a:r>
              <a:rPr lang="en-US" sz="3550" dirty="0" smtClean="0">
                <a:solidFill>
                  <a:prstClr val="black"/>
                </a:solidFill>
              </a:rPr>
              <a:t> </a:t>
            </a:r>
            <a:r>
              <a:rPr lang="en-US" sz="3550" dirty="0" err="1" smtClean="0">
                <a:solidFill>
                  <a:prstClr val="black"/>
                </a:solidFill>
              </a:rPr>
              <a:t>về</a:t>
            </a:r>
            <a:r>
              <a:rPr lang="en-US" sz="3550" dirty="0" smtClean="0">
                <a:solidFill>
                  <a:prstClr val="black"/>
                </a:solidFill>
              </a:rPr>
              <a:t> </a:t>
            </a:r>
            <a:r>
              <a:rPr lang="en-US" sz="3550" dirty="0" err="1" smtClean="0">
                <a:solidFill>
                  <a:prstClr val="black"/>
                </a:solidFill>
              </a:rPr>
              <a:t>sách</a:t>
            </a:r>
            <a:r>
              <a:rPr lang="en-US" sz="3550" dirty="0" smtClean="0">
                <a:solidFill>
                  <a:prstClr val="black"/>
                </a:solidFill>
              </a:rPr>
              <a:t> </a:t>
            </a:r>
            <a:r>
              <a:rPr lang="en-US" sz="3550" dirty="0" err="1" smtClean="0">
                <a:solidFill>
                  <a:prstClr val="black"/>
                </a:solidFill>
              </a:rPr>
              <a:t>dành</a:t>
            </a:r>
            <a:r>
              <a:rPr lang="en-US" sz="3550" dirty="0" smtClean="0">
                <a:solidFill>
                  <a:prstClr val="black"/>
                </a:solidFill>
              </a:rPr>
              <a:t> </a:t>
            </a:r>
            <a:r>
              <a:rPr lang="en-US" sz="3550" dirty="0" err="1" smtClean="0">
                <a:solidFill>
                  <a:prstClr val="black"/>
                </a:solidFill>
              </a:rPr>
              <a:t>cho</a:t>
            </a:r>
            <a:r>
              <a:rPr lang="en-US" sz="3550" dirty="0" smtClean="0">
                <a:solidFill>
                  <a:prstClr val="black"/>
                </a:solidFill>
              </a:rPr>
              <a:t> </a:t>
            </a:r>
            <a:r>
              <a:rPr lang="en-US" sz="3550" dirty="0" err="1" smtClean="0">
                <a:solidFill>
                  <a:prstClr val="black"/>
                </a:solidFill>
              </a:rPr>
              <a:t>thiếu</a:t>
            </a:r>
            <a:r>
              <a:rPr lang="en-US" sz="3550" dirty="0" smtClean="0">
                <a:solidFill>
                  <a:prstClr val="black"/>
                </a:solidFill>
              </a:rPr>
              <a:t> </a:t>
            </a:r>
            <a:r>
              <a:rPr lang="en-US" sz="3550" dirty="0" err="1" smtClean="0">
                <a:solidFill>
                  <a:prstClr val="black"/>
                </a:solidFill>
              </a:rPr>
              <a:t>nhi</a:t>
            </a:r>
            <a:r>
              <a:rPr lang="en-US" sz="3550" dirty="0" smtClean="0">
                <a:solidFill>
                  <a:prstClr val="black"/>
                </a:solidFill>
              </a:rPr>
              <a:t>. </a:t>
            </a:r>
            <a:r>
              <a:rPr lang="en-US" sz="3550" dirty="0" err="1" smtClean="0">
                <a:solidFill>
                  <a:prstClr val="black"/>
                </a:solidFill>
              </a:rPr>
              <a:t>Đây</a:t>
            </a:r>
            <a:r>
              <a:rPr lang="en-US" sz="3550" dirty="0" smtClean="0">
                <a:solidFill>
                  <a:prstClr val="black"/>
                </a:solidFill>
              </a:rPr>
              <a:t> </a:t>
            </a:r>
            <a:r>
              <a:rPr lang="en-US" sz="3550" dirty="0" err="1" smtClean="0">
                <a:solidFill>
                  <a:prstClr val="black"/>
                </a:solidFill>
              </a:rPr>
              <a:t>là</a:t>
            </a:r>
            <a:r>
              <a:rPr lang="en-US" sz="3550" dirty="0" smtClean="0">
                <a:solidFill>
                  <a:prstClr val="black"/>
                </a:solidFill>
              </a:rPr>
              <a:t> </a:t>
            </a:r>
            <a:r>
              <a:rPr lang="en-US" sz="3550" dirty="0" err="1" smtClean="0">
                <a:solidFill>
                  <a:prstClr val="black"/>
                </a:solidFill>
              </a:rPr>
              <a:t>một</a:t>
            </a:r>
            <a:r>
              <a:rPr lang="en-US" sz="3550" dirty="0" smtClean="0">
                <a:solidFill>
                  <a:prstClr val="black"/>
                </a:solidFill>
              </a:rPr>
              <a:t> </a:t>
            </a:r>
            <a:r>
              <a:rPr lang="en-US" sz="3550" dirty="0" err="1" smtClean="0">
                <a:solidFill>
                  <a:prstClr val="black"/>
                </a:solidFill>
              </a:rPr>
              <a:t>truyện</a:t>
            </a:r>
            <a:r>
              <a:rPr lang="en-US" sz="3550" dirty="0" smtClean="0">
                <a:solidFill>
                  <a:prstClr val="black"/>
                </a:solidFill>
              </a:rPr>
              <a:t> </a:t>
            </a:r>
            <a:r>
              <a:rPr lang="en-US" sz="3550" dirty="0" err="1" smtClean="0">
                <a:solidFill>
                  <a:prstClr val="black"/>
                </a:solidFill>
              </a:rPr>
              <a:t>dài</a:t>
            </a:r>
            <a:r>
              <a:rPr lang="en-US" sz="3550" dirty="0" smtClean="0">
                <a:solidFill>
                  <a:prstClr val="black"/>
                </a:solidFill>
              </a:rPr>
              <a:t> </a:t>
            </a:r>
            <a:r>
              <a:rPr lang="en-US" sz="3550" dirty="0" err="1" smtClean="0">
                <a:solidFill>
                  <a:prstClr val="black"/>
                </a:solidFill>
              </a:rPr>
              <a:t>có</a:t>
            </a:r>
            <a:r>
              <a:rPr lang="en-US" sz="3550" dirty="0" smtClean="0">
                <a:solidFill>
                  <a:prstClr val="black"/>
                </a:solidFill>
              </a:rPr>
              <a:t> </a:t>
            </a:r>
            <a:r>
              <a:rPr lang="en-US" sz="3550" dirty="0" err="1" smtClean="0">
                <a:solidFill>
                  <a:prstClr val="black"/>
                </a:solidFill>
              </a:rPr>
              <a:t>lời</a:t>
            </a:r>
            <a:r>
              <a:rPr lang="en-US" sz="3550" dirty="0" smtClean="0">
                <a:solidFill>
                  <a:prstClr val="black"/>
                </a:solidFill>
              </a:rPr>
              <a:t> </a:t>
            </a:r>
            <a:r>
              <a:rPr lang="en-US" sz="3550" dirty="0" err="1" smtClean="0">
                <a:solidFill>
                  <a:prstClr val="black"/>
                </a:solidFill>
              </a:rPr>
              <a:t>văn</a:t>
            </a:r>
            <a:r>
              <a:rPr lang="en-US" sz="3550" dirty="0" smtClean="0">
                <a:solidFill>
                  <a:prstClr val="black"/>
                </a:solidFill>
              </a:rPr>
              <a:t> </a:t>
            </a:r>
            <a:r>
              <a:rPr lang="en-US" sz="3550" dirty="0" err="1" smtClean="0">
                <a:solidFill>
                  <a:prstClr val="black"/>
                </a:solidFill>
              </a:rPr>
              <a:t>đẹp</a:t>
            </a:r>
            <a:r>
              <a:rPr lang="en-US" sz="3550" dirty="0" smtClean="0">
                <a:solidFill>
                  <a:prstClr val="black"/>
                </a:solidFill>
              </a:rPr>
              <a:t>, </a:t>
            </a:r>
            <a:r>
              <a:rPr lang="en-US" sz="3550" dirty="0" err="1" smtClean="0">
                <a:solidFill>
                  <a:prstClr val="black"/>
                </a:solidFill>
              </a:rPr>
              <a:t>trong</a:t>
            </a:r>
            <a:r>
              <a:rPr lang="en-US" sz="3550" dirty="0" smtClean="0">
                <a:solidFill>
                  <a:prstClr val="black"/>
                </a:solidFill>
              </a:rPr>
              <a:t> </a:t>
            </a:r>
            <a:r>
              <a:rPr lang="en-US" sz="3550" dirty="0" err="1" smtClean="0">
                <a:solidFill>
                  <a:prstClr val="black"/>
                </a:solidFill>
              </a:rPr>
              <a:t>sáng</a:t>
            </a:r>
            <a:r>
              <a:rPr lang="en-US" sz="3550" dirty="0" smtClean="0">
                <a:solidFill>
                  <a:prstClr val="black"/>
                </a:solidFill>
              </a:rPr>
              <a:t>, </a:t>
            </a:r>
            <a:r>
              <a:rPr lang="en-US" sz="3550" dirty="0" err="1" smtClean="0">
                <a:solidFill>
                  <a:prstClr val="black"/>
                </a:solidFill>
              </a:rPr>
              <a:t>giàu</a:t>
            </a:r>
            <a:r>
              <a:rPr lang="en-US" sz="3550" dirty="0" smtClean="0">
                <a:solidFill>
                  <a:prstClr val="black"/>
                </a:solidFill>
              </a:rPr>
              <a:t> </a:t>
            </a:r>
            <a:r>
              <a:rPr lang="en-US" sz="3550" dirty="0" err="1" smtClean="0">
                <a:solidFill>
                  <a:prstClr val="black"/>
                </a:solidFill>
              </a:rPr>
              <a:t>chất</a:t>
            </a:r>
            <a:r>
              <a:rPr lang="en-US" sz="3550" dirty="0" smtClean="0">
                <a:solidFill>
                  <a:prstClr val="black"/>
                </a:solidFill>
              </a:rPr>
              <a:t> </a:t>
            </a:r>
            <a:r>
              <a:rPr lang="en-US" sz="3550" dirty="0" err="1" smtClean="0">
                <a:solidFill>
                  <a:prstClr val="black"/>
                </a:solidFill>
              </a:rPr>
              <a:t>thơ</a:t>
            </a:r>
            <a:r>
              <a:rPr lang="en-US" sz="3550" dirty="0" smtClean="0">
                <a:solidFill>
                  <a:prstClr val="black"/>
                </a:solidFill>
              </a:rPr>
              <a:t>. </a:t>
            </a:r>
            <a:r>
              <a:rPr lang="en-US" sz="3550" dirty="0" err="1" smtClean="0">
                <a:solidFill>
                  <a:prstClr val="black"/>
                </a:solidFill>
              </a:rPr>
              <a:t>Tác</a:t>
            </a:r>
            <a:r>
              <a:rPr lang="en-US" sz="3550" dirty="0" smtClean="0">
                <a:solidFill>
                  <a:prstClr val="black"/>
                </a:solidFill>
              </a:rPr>
              <a:t> </a:t>
            </a:r>
            <a:r>
              <a:rPr lang="en-US" sz="3550" dirty="0" err="1" smtClean="0">
                <a:solidFill>
                  <a:prstClr val="black"/>
                </a:solidFill>
              </a:rPr>
              <a:t>phẩm</a:t>
            </a:r>
            <a:r>
              <a:rPr lang="en-US" sz="3550" dirty="0" smtClean="0">
                <a:solidFill>
                  <a:prstClr val="black"/>
                </a:solidFill>
              </a:rPr>
              <a:t> </a:t>
            </a:r>
            <a:r>
              <a:rPr lang="en-US" sz="3550" dirty="0" err="1" smtClean="0">
                <a:solidFill>
                  <a:prstClr val="black"/>
                </a:solidFill>
              </a:rPr>
              <a:t>đã</a:t>
            </a:r>
            <a:r>
              <a:rPr lang="en-US" sz="3550" dirty="0" smtClean="0">
                <a:solidFill>
                  <a:prstClr val="black"/>
                </a:solidFill>
              </a:rPr>
              <a:t> </a:t>
            </a:r>
            <a:r>
              <a:rPr lang="en-US" sz="3550" dirty="0" err="1" smtClean="0">
                <a:solidFill>
                  <a:prstClr val="black"/>
                </a:solidFill>
              </a:rPr>
              <a:t>cuốn</a:t>
            </a:r>
            <a:r>
              <a:rPr lang="en-US" sz="3550" dirty="0" smtClean="0">
                <a:solidFill>
                  <a:prstClr val="black"/>
                </a:solidFill>
              </a:rPr>
              <a:t> </a:t>
            </a:r>
            <a:r>
              <a:rPr lang="en-US" sz="3550" dirty="0" err="1" smtClean="0">
                <a:solidFill>
                  <a:prstClr val="black"/>
                </a:solidFill>
              </a:rPr>
              <a:t>hút</a:t>
            </a:r>
            <a:r>
              <a:rPr lang="en-US" sz="3550" dirty="0" smtClean="0">
                <a:solidFill>
                  <a:prstClr val="black"/>
                </a:solidFill>
              </a:rPr>
              <a:t> ta </a:t>
            </a:r>
            <a:r>
              <a:rPr lang="en-US" sz="3550" dirty="0" err="1" smtClean="0">
                <a:solidFill>
                  <a:prstClr val="black"/>
                </a:solidFill>
              </a:rPr>
              <a:t>vào</a:t>
            </a:r>
            <a:r>
              <a:rPr lang="en-US" sz="3550" dirty="0" smtClean="0">
                <a:solidFill>
                  <a:prstClr val="black"/>
                </a:solidFill>
              </a:rPr>
              <a:t> </a:t>
            </a:r>
            <a:r>
              <a:rPr lang="en-US" sz="3550" dirty="0" err="1" smtClean="0">
                <a:solidFill>
                  <a:prstClr val="black"/>
                </a:solidFill>
              </a:rPr>
              <a:t>một</a:t>
            </a:r>
            <a:r>
              <a:rPr lang="en-US" sz="3550" dirty="0" smtClean="0">
                <a:solidFill>
                  <a:prstClr val="black"/>
                </a:solidFill>
              </a:rPr>
              <a:t> </a:t>
            </a:r>
            <a:r>
              <a:rPr lang="en-US" sz="3550" dirty="0" err="1" smtClean="0">
                <a:solidFill>
                  <a:prstClr val="black"/>
                </a:solidFill>
              </a:rPr>
              <a:t>thế</a:t>
            </a:r>
            <a:r>
              <a:rPr lang="en-US" sz="3550" dirty="0" smtClean="0">
                <a:solidFill>
                  <a:prstClr val="black"/>
                </a:solidFill>
              </a:rPr>
              <a:t> </a:t>
            </a:r>
            <a:r>
              <a:rPr lang="en-US" sz="3550" dirty="0" err="1" smtClean="0">
                <a:solidFill>
                  <a:prstClr val="black"/>
                </a:solidFill>
              </a:rPr>
              <a:t>giới</a:t>
            </a:r>
            <a:r>
              <a:rPr lang="en-US" sz="3550" dirty="0" smtClean="0">
                <a:solidFill>
                  <a:prstClr val="black"/>
                </a:solidFill>
              </a:rPr>
              <a:t> </a:t>
            </a:r>
            <a:r>
              <a:rPr lang="en-US" sz="3550" dirty="0" err="1" smtClean="0">
                <a:solidFill>
                  <a:prstClr val="black"/>
                </a:solidFill>
              </a:rPr>
              <a:t>tươi</a:t>
            </a:r>
            <a:r>
              <a:rPr lang="en-US" sz="3550" dirty="0" smtClean="0">
                <a:solidFill>
                  <a:prstClr val="black"/>
                </a:solidFill>
              </a:rPr>
              <a:t> </a:t>
            </a:r>
            <a:r>
              <a:rPr lang="en-US" sz="3550" dirty="0" err="1" smtClean="0">
                <a:solidFill>
                  <a:prstClr val="black"/>
                </a:solidFill>
              </a:rPr>
              <a:t>sáng</a:t>
            </a:r>
            <a:r>
              <a:rPr lang="en-US" sz="3550" dirty="0" smtClean="0">
                <a:solidFill>
                  <a:prstClr val="black"/>
                </a:solidFill>
              </a:rPr>
              <a:t>, </a:t>
            </a:r>
            <a:r>
              <a:rPr lang="en-US" sz="3550" dirty="0" err="1" smtClean="0">
                <a:solidFill>
                  <a:prstClr val="black"/>
                </a:solidFill>
              </a:rPr>
              <a:t>trong</a:t>
            </a:r>
            <a:r>
              <a:rPr lang="en-US" sz="3550" dirty="0" smtClean="0">
                <a:solidFill>
                  <a:prstClr val="black"/>
                </a:solidFill>
              </a:rPr>
              <a:t> </a:t>
            </a:r>
            <a:r>
              <a:rPr lang="en-US" sz="3550" dirty="0" err="1" smtClean="0">
                <a:solidFill>
                  <a:prstClr val="black"/>
                </a:solidFill>
              </a:rPr>
              <a:t>trẻo</a:t>
            </a:r>
            <a:r>
              <a:rPr lang="en-US" sz="3550" dirty="0" smtClean="0">
                <a:solidFill>
                  <a:prstClr val="black"/>
                </a:solidFill>
              </a:rPr>
              <a:t> </a:t>
            </a:r>
            <a:r>
              <a:rPr lang="en-US" sz="3550" dirty="0" err="1" smtClean="0">
                <a:solidFill>
                  <a:prstClr val="black"/>
                </a:solidFill>
              </a:rPr>
              <a:t>và</a:t>
            </a:r>
            <a:r>
              <a:rPr lang="en-US" sz="3550" dirty="0" smtClean="0">
                <a:solidFill>
                  <a:prstClr val="black"/>
                </a:solidFill>
              </a:rPr>
              <a:t> </a:t>
            </a:r>
            <a:r>
              <a:rPr lang="en-US" sz="3550" dirty="0" err="1" smtClean="0">
                <a:solidFill>
                  <a:prstClr val="black"/>
                </a:solidFill>
              </a:rPr>
              <a:t>yên</a:t>
            </a:r>
            <a:r>
              <a:rPr lang="en-US" sz="3550" dirty="0" smtClean="0">
                <a:solidFill>
                  <a:prstClr val="black"/>
                </a:solidFill>
              </a:rPr>
              <a:t> </a:t>
            </a:r>
            <a:r>
              <a:rPr lang="en-US" sz="3550" dirty="0" err="1" smtClean="0">
                <a:solidFill>
                  <a:prstClr val="black"/>
                </a:solidFill>
              </a:rPr>
              <a:t>tĩnh</a:t>
            </a:r>
            <a:r>
              <a:rPr lang="en-US" sz="3550" dirty="0" smtClean="0">
                <a:solidFill>
                  <a:prstClr val="black"/>
                </a:solidFill>
              </a:rPr>
              <a:t> </a:t>
            </a:r>
            <a:r>
              <a:rPr lang="en-US" sz="3550" dirty="0" err="1" smtClean="0">
                <a:solidFill>
                  <a:prstClr val="black"/>
                </a:solidFill>
              </a:rPr>
              <a:t>lạ</a:t>
            </a:r>
            <a:r>
              <a:rPr lang="en-US" sz="3550" dirty="0" smtClean="0">
                <a:solidFill>
                  <a:prstClr val="black"/>
                </a:solidFill>
              </a:rPr>
              <a:t> </a:t>
            </a:r>
            <a:r>
              <a:rPr lang="en-US" sz="3550" dirty="0" err="1" smtClean="0">
                <a:solidFill>
                  <a:prstClr val="black"/>
                </a:solidFill>
              </a:rPr>
              <a:t>lùng</a:t>
            </a:r>
            <a:r>
              <a:rPr lang="en-US" sz="3550" dirty="0" smtClean="0">
                <a:solidFill>
                  <a:prstClr val="black"/>
                </a:solidFill>
              </a:rPr>
              <a:t>.</a:t>
            </a:r>
          </a:p>
          <a:p>
            <a:pPr algn="just"/>
            <a:r>
              <a:rPr lang="en-US" sz="3500" dirty="0" smtClean="0">
                <a:solidFill>
                  <a:prstClr val="black"/>
                </a:solidFill>
              </a:rPr>
              <a:t> 	</a:t>
            </a:r>
            <a:r>
              <a:rPr lang="en-US" sz="3550" dirty="0" smtClean="0">
                <a:solidFill>
                  <a:prstClr val="black"/>
                </a:solidFill>
              </a:rPr>
              <a:t>“</a:t>
            </a:r>
            <a:r>
              <a:rPr lang="en-US" sz="3550" i="1" dirty="0" err="1">
                <a:solidFill>
                  <a:prstClr val="black"/>
                </a:solidFill>
              </a:rPr>
              <a:t>Vừa</a:t>
            </a:r>
            <a:r>
              <a:rPr lang="en-US" sz="3550" i="1" dirty="0">
                <a:solidFill>
                  <a:prstClr val="black"/>
                </a:solidFill>
              </a:rPr>
              <a:t> </a:t>
            </a:r>
            <a:r>
              <a:rPr lang="en-US" sz="3550" i="1" dirty="0" err="1">
                <a:solidFill>
                  <a:prstClr val="black"/>
                </a:solidFill>
              </a:rPr>
              <a:t>nhắm</a:t>
            </a:r>
            <a:r>
              <a:rPr lang="en-US" sz="3550" i="1" dirty="0">
                <a:solidFill>
                  <a:prstClr val="black"/>
                </a:solidFill>
              </a:rPr>
              <a:t> </a:t>
            </a:r>
            <a:r>
              <a:rPr lang="en-US" sz="3550" i="1" dirty="0" err="1">
                <a:solidFill>
                  <a:prstClr val="black"/>
                </a:solidFill>
              </a:rPr>
              <a:t>mắt</a:t>
            </a:r>
            <a:r>
              <a:rPr lang="en-US" sz="3550" i="1" dirty="0">
                <a:solidFill>
                  <a:prstClr val="black"/>
                </a:solidFill>
              </a:rPr>
              <a:t> </a:t>
            </a:r>
            <a:r>
              <a:rPr lang="en-US" sz="3550" i="1" dirty="0" err="1">
                <a:solidFill>
                  <a:prstClr val="black"/>
                </a:solidFill>
              </a:rPr>
              <a:t>vừa</a:t>
            </a:r>
            <a:r>
              <a:rPr lang="en-US" sz="3550" i="1" dirty="0">
                <a:solidFill>
                  <a:prstClr val="black"/>
                </a:solidFill>
              </a:rPr>
              <a:t> </a:t>
            </a:r>
            <a:r>
              <a:rPr lang="en-US" sz="3550" i="1" dirty="0" err="1">
                <a:solidFill>
                  <a:prstClr val="black"/>
                </a:solidFill>
              </a:rPr>
              <a:t>mở</a:t>
            </a:r>
            <a:r>
              <a:rPr lang="en-US" sz="3550" i="1" dirty="0">
                <a:solidFill>
                  <a:prstClr val="black"/>
                </a:solidFill>
              </a:rPr>
              <a:t> </a:t>
            </a:r>
            <a:r>
              <a:rPr lang="en-US" sz="3550" i="1" dirty="0" err="1">
                <a:solidFill>
                  <a:prstClr val="black"/>
                </a:solidFill>
              </a:rPr>
              <a:t>cửa</a:t>
            </a:r>
            <a:r>
              <a:rPr lang="en-US" sz="3550" i="1" dirty="0">
                <a:solidFill>
                  <a:prstClr val="black"/>
                </a:solidFill>
              </a:rPr>
              <a:t> </a:t>
            </a:r>
            <a:r>
              <a:rPr lang="en-US" sz="3550" i="1" dirty="0" err="1" smtClean="0">
                <a:solidFill>
                  <a:prstClr val="black"/>
                </a:solidFill>
              </a:rPr>
              <a:t>sổ</a:t>
            </a:r>
            <a:r>
              <a:rPr lang="en-US" sz="3550" dirty="0" smtClean="0">
                <a:solidFill>
                  <a:prstClr val="black"/>
                </a:solidFill>
              </a:rPr>
              <a:t>” </a:t>
            </a:r>
            <a:r>
              <a:rPr lang="en-US" sz="3550" dirty="0" err="1" smtClean="0">
                <a:solidFill>
                  <a:prstClr val="black"/>
                </a:solidFill>
              </a:rPr>
              <a:t>là</a:t>
            </a:r>
            <a:r>
              <a:rPr lang="en-US" sz="3550" dirty="0" smtClean="0">
                <a:solidFill>
                  <a:prstClr val="black"/>
                </a:solidFill>
              </a:rPr>
              <a:t> </a:t>
            </a:r>
            <a:r>
              <a:rPr lang="en-US" sz="3550" dirty="0" err="1" smtClean="0">
                <a:solidFill>
                  <a:prstClr val="black"/>
                </a:solidFill>
              </a:rPr>
              <a:t>truyện</a:t>
            </a:r>
            <a:r>
              <a:rPr lang="en-US" sz="3550" dirty="0" smtClean="0">
                <a:solidFill>
                  <a:prstClr val="black"/>
                </a:solidFill>
              </a:rPr>
              <a:t> </a:t>
            </a:r>
            <a:r>
              <a:rPr lang="en-US" sz="3550" dirty="0" err="1" smtClean="0">
                <a:solidFill>
                  <a:prstClr val="black"/>
                </a:solidFill>
              </a:rPr>
              <a:t>dài</a:t>
            </a:r>
            <a:r>
              <a:rPr lang="en-US" sz="3550" dirty="0" smtClean="0">
                <a:solidFill>
                  <a:prstClr val="black"/>
                </a:solidFill>
              </a:rPr>
              <a:t> </a:t>
            </a:r>
            <a:r>
              <a:rPr lang="en-US" sz="3550" dirty="0" err="1" smtClean="0">
                <a:solidFill>
                  <a:prstClr val="black"/>
                </a:solidFill>
              </a:rPr>
              <a:t>gồm</a:t>
            </a:r>
            <a:r>
              <a:rPr lang="en-US" sz="3550" dirty="0" smtClean="0">
                <a:solidFill>
                  <a:prstClr val="black"/>
                </a:solidFill>
              </a:rPr>
              <a:t> 19 </a:t>
            </a:r>
            <a:r>
              <a:rPr lang="en-US" sz="3550" dirty="0" err="1" smtClean="0">
                <a:solidFill>
                  <a:prstClr val="black"/>
                </a:solidFill>
              </a:rPr>
              <a:t>thiên</a:t>
            </a:r>
            <a:r>
              <a:rPr lang="en-US" sz="3550" dirty="0" smtClean="0">
                <a:solidFill>
                  <a:prstClr val="black"/>
                </a:solidFill>
              </a:rPr>
              <a:t> </a:t>
            </a:r>
            <a:r>
              <a:rPr lang="en-US" sz="3550" dirty="0" err="1" smtClean="0">
                <a:solidFill>
                  <a:prstClr val="black"/>
                </a:solidFill>
              </a:rPr>
              <a:t>truyện</a:t>
            </a:r>
            <a:r>
              <a:rPr lang="en-US" sz="3550" dirty="0" smtClean="0">
                <a:solidFill>
                  <a:prstClr val="black"/>
                </a:solidFill>
              </a:rPr>
              <a:t> </a:t>
            </a:r>
            <a:r>
              <a:rPr lang="en-US" sz="3550" dirty="0" err="1" smtClean="0">
                <a:solidFill>
                  <a:prstClr val="black"/>
                </a:solidFill>
              </a:rPr>
              <a:t>nhỏ</a:t>
            </a:r>
            <a:r>
              <a:rPr lang="en-US" sz="3550" dirty="0" smtClean="0">
                <a:solidFill>
                  <a:prstClr val="black"/>
                </a:solidFill>
              </a:rPr>
              <a:t>. </a:t>
            </a:r>
            <a:r>
              <a:rPr lang="en-US" sz="3550" dirty="0" err="1" smtClean="0">
                <a:solidFill>
                  <a:prstClr val="black"/>
                </a:solidFill>
              </a:rPr>
              <a:t>Trong</a:t>
            </a:r>
            <a:r>
              <a:rPr lang="en-US" sz="3550" dirty="0" smtClean="0">
                <a:solidFill>
                  <a:prstClr val="black"/>
                </a:solidFill>
              </a:rPr>
              <a:t> </a:t>
            </a:r>
            <a:r>
              <a:rPr lang="en-US" sz="3550" dirty="0" err="1" smtClean="0">
                <a:solidFill>
                  <a:prstClr val="black"/>
                </a:solidFill>
              </a:rPr>
              <a:t>đó</a:t>
            </a:r>
            <a:r>
              <a:rPr lang="en-US" sz="3550" dirty="0" smtClean="0">
                <a:solidFill>
                  <a:prstClr val="black"/>
                </a:solidFill>
              </a:rPr>
              <a:t> </a:t>
            </a:r>
            <a:r>
              <a:rPr lang="en-US" sz="3550" dirty="0" err="1" smtClean="0">
                <a:solidFill>
                  <a:prstClr val="black"/>
                </a:solidFill>
              </a:rPr>
              <a:t>nhân</a:t>
            </a:r>
            <a:r>
              <a:rPr lang="en-US" sz="3550" dirty="0" smtClean="0">
                <a:solidFill>
                  <a:prstClr val="black"/>
                </a:solidFill>
              </a:rPr>
              <a:t> </a:t>
            </a:r>
            <a:r>
              <a:rPr lang="en-US" sz="3550" dirty="0" err="1" smtClean="0">
                <a:solidFill>
                  <a:prstClr val="black"/>
                </a:solidFill>
              </a:rPr>
              <a:t>vật</a:t>
            </a:r>
            <a:r>
              <a:rPr lang="en-US" sz="3550" dirty="0" smtClean="0">
                <a:solidFill>
                  <a:prstClr val="black"/>
                </a:solidFill>
              </a:rPr>
              <a:t> “</a:t>
            </a:r>
            <a:r>
              <a:rPr lang="en-US" sz="3550" dirty="0" err="1" smtClean="0">
                <a:solidFill>
                  <a:prstClr val="black"/>
                </a:solidFill>
              </a:rPr>
              <a:t>tôi</a:t>
            </a:r>
            <a:r>
              <a:rPr lang="en-US" sz="3550" dirty="0" smtClean="0">
                <a:solidFill>
                  <a:prstClr val="black"/>
                </a:solidFill>
              </a:rPr>
              <a:t>”- </a:t>
            </a:r>
            <a:r>
              <a:rPr lang="en-US" sz="3550" dirty="0" err="1" smtClean="0">
                <a:solidFill>
                  <a:prstClr val="black"/>
                </a:solidFill>
              </a:rPr>
              <a:t>một</a:t>
            </a:r>
            <a:r>
              <a:rPr lang="en-US" sz="3550" dirty="0" smtClean="0">
                <a:solidFill>
                  <a:prstClr val="black"/>
                </a:solidFill>
              </a:rPr>
              <a:t> </a:t>
            </a:r>
            <a:r>
              <a:rPr lang="en-US" sz="3550" dirty="0" err="1" smtClean="0">
                <a:solidFill>
                  <a:prstClr val="black"/>
                </a:solidFill>
              </a:rPr>
              <a:t>cậu</a:t>
            </a:r>
            <a:r>
              <a:rPr lang="en-US" sz="3550" dirty="0" smtClean="0">
                <a:solidFill>
                  <a:prstClr val="black"/>
                </a:solidFill>
              </a:rPr>
              <a:t> </a:t>
            </a:r>
            <a:r>
              <a:rPr lang="en-US" sz="3550" dirty="0" err="1" smtClean="0">
                <a:solidFill>
                  <a:prstClr val="black"/>
                </a:solidFill>
              </a:rPr>
              <a:t>bé</a:t>
            </a:r>
            <a:r>
              <a:rPr lang="en-US" sz="3550" dirty="0" smtClean="0">
                <a:solidFill>
                  <a:prstClr val="black"/>
                </a:solidFill>
              </a:rPr>
              <a:t> </a:t>
            </a:r>
            <a:r>
              <a:rPr lang="en-US" sz="3550" dirty="0" err="1" smtClean="0">
                <a:solidFill>
                  <a:prstClr val="black"/>
                </a:solidFill>
              </a:rPr>
              <a:t>mười</a:t>
            </a:r>
            <a:r>
              <a:rPr lang="en-US" sz="3550" dirty="0" smtClean="0">
                <a:solidFill>
                  <a:prstClr val="black"/>
                </a:solidFill>
              </a:rPr>
              <a:t> </a:t>
            </a:r>
            <a:r>
              <a:rPr lang="en-US" sz="3550" dirty="0" err="1" smtClean="0">
                <a:solidFill>
                  <a:prstClr val="black"/>
                </a:solidFill>
              </a:rPr>
              <a:t>tuổi</a:t>
            </a:r>
            <a:r>
              <a:rPr lang="en-US" sz="3550" dirty="0" smtClean="0">
                <a:solidFill>
                  <a:prstClr val="black"/>
                </a:solidFill>
              </a:rPr>
              <a:t> - </a:t>
            </a:r>
            <a:r>
              <a:rPr lang="en-US" sz="3550" dirty="0" err="1" smtClean="0">
                <a:solidFill>
                  <a:prstClr val="black"/>
                </a:solidFill>
              </a:rPr>
              <a:t>đã</a:t>
            </a:r>
            <a:r>
              <a:rPr lang="en-US" sz="3550" dirty="0" smtClean="0">
                <a:solidFill>
                  <a:prstClr val="black"/>
                </a:solidFill>
              </a:rPr>
              <a:t> </a:t>
            </a:r>
            <a:r>
              <a:rPr lang="en-US" sz="3550" dirty="0" err="1" smtClean="0">
                <a:solidFill>
                  <a:prstClr val="black"/>
                </a:solidFill>
              </a:rPr>
              <a:t>kể</a:t>
            </a:r>
            <a:r>
              <a:rPr lang="en-US" sz="3550" dirty="0" smtClean="0">
                <a:solidFill>
                  <a:prstClr val="black"/>
                </a:solidFill>
              </a:rPr>
              <a:t> </a:t>
            </a:r>
            <a:r>
              <a:rPr lang="en-US" sz="3550" dirty="0" err="1" smtClean="0">
                <a:solidFill>
                  <a:prstClr val="black"/>
                </a:solidFill>
              </a:rPr>
              <a:t>về</a:t>
            </a:r>
            <a:r>
              <a:rPr lang="en-US" sz="3550" dirty="0" smtClean="0">
                <a:solidFill>
                  <a:prstClr val="black"/>
                </a:solidFill>
              </a:rPr>
              <a:t> </a:t>
            </a:r>
            <a:r>
              <a:rPr lang="en-US" sz="3550" dirty="0" err="1" smtClean="0">
                <a:solidFill>
                  <a:prstClr val="black"/>
                </a:solidFill>
              </a:rPr>
              <a:t>những</a:t>
            </a:r>
            <a:r>
              <a:rPr lang="en-US" sz="3550" dirty="0" smtClean="0">
                <a:solidFill>
                  <a:prstClr val="black"/>
                </a:solidFill>
              </a:rPr>
              <a:t> </a:t>
            </a:r>
            <a:r>
              <a:rPr lang="en-US" sz="3550" dirty="0" err="1" smtClean="0">
                <a:solidFill>
                  <a:prstClr val="black"/>
                </a:solidFill>
              </a:rPr>
              <a:t>niềm</a:t>
            </a:r>
            <a:r>
              <a:rPr lang="en-US" sz="3550" dirty="0" smtClean="0">
                <a:solidFill>
                  <a:prstClr val="black"/>
                </a:solidFill>
              </a:rPr>
              <a:t> </a:t>
            </a:r>
            <a:r>
              <a:rPr lang="en-US" sz="3550" dirty="0" err="1" smtClean="0">
                <a:solidFill>
                  <a:prstClr val="black"/>
                </a:solidFill>
              </a:rPr>
              <a:t>vui</a:t>
            </a:r>
            <a:r>
              <a:rPr lang="en-US" sz="3550" dirty="0" smtClean="0">
                <a:solidFill>
                  <a:prstClr val="black"/>
                </a:solidFill>
              </a:rPr>
              <a:t>, </a:t>
            </a:r>
            <a:r>
              <a:rPr lang="en-US" sz="3550" dirty="0" err="1" smtClean="0">
                <a:solidFill>
                  <a:prstClr val="black"/>
                </a:solidFill>
              </a:rPr>
              <a:t>nỗi</a:t>
            </a:r>
            <a:r>
              <a:rPr lang="en-US" sz="3550" dirty="0" smtClean="0">
                <a:solidFill>
                  <a:prstClr val="black"/>
                </a:solidFill>
              </a:rPr>
              <a:t> </a:t>
            </a:r>
            <a:r>
              <a:rPr lang="en-US" sz="3550" dirty="0" err="1" smtClean="0">
                <a:solidFill>
                  <a:prstClr val="black"/>
                </a:solidFill>
              </a:rPr>
              <a:t>buồn</a:t>
            </a:r>
            <a:r>
              <a:rPr lang="en-US" sz="3550" dirty="0" smtClean="0">
                <a:solidFill>
                  <a:prstClr val="black"/>
                </a:solidFill>
              </a:rPr>
              <a:t> </a:t>
            </a:r>
            <a:r>
              <a:rPr lang="en-US" sz="3550" dirty="0" err="1" smtClean="0">
                <a:solidFill>
                  <a:prstClr val="black"/>
                </a:solidFill>
              </a:rPr>
              <a:t>trong</a:t>
            </a:r>
            <a:r>
              <a:rPr lang="en-US" sz="3550" dirty="0" smtClean="0">
                <a:solidFill>
                  <a:prstClr val="black"/>
                </a:solidFill>
              </a:rPr>
              <a:t> </a:t>
            </a:r>
            <a:r>
              <a:rPr lang="en-US" sz="3550" dirty="0" err="1" smtClean="0">
                <a:solidFill>
                  <a:prstClr val="black"/>
                </a:solidFill>
              </a:rPr>
              <a:t>cuộc</a:t>
            </a:r>
            <a:r>
              <a:rPr lang="en-US" sz="3550" dirty="0" smtClean="0">
                <a:solidFill>
                  <a:prstClr val="black"/>
                </a:solidFill>
              </a:rPr>
              <a:t> </a:t>
            </a:r>
            <a:r>
              <a:rPr lang="en-US" sz="3550" dirty="0" err="1" smtClean="0">
                <a:solidFill>
                  <a:prstClr val="black"/>
                </a:solidFill>
              </a:rPr>
              <a:t>sống</a:t>
            </a:r>
            <a:r>
              <a:rPr lang="en-US" sz="3550" dirty="0" smtClean="0">
                <a:solidFill>
                  <a:prstClr val="black"/>
                </a:solidFill>
              </a:rPr>
              <a:t> </a:t>
            </a:r>
            <a:r>
              <a:rPr lang="en-US" sz="3550" dirty="0" err="1" smtClean="0">
                <a:solidFill>
                  <a:prstClr val="black"/>
                </a:solidFill>
              </a:rPr>
              <a:t>hàng</a:t>
            </a:r>
            <a:r>
              <a:rPr lang="en-US" sz="3550" dirty="0" smtClean="0">
                <a:solidFill>
                  <a:prstClr val="black"/>
                </a:solidFill>
              </a:rPr>
              <a:t> </a:t>
            </a:r>
            <a:r>
              <a:rPr lang="en-US" sz="3550" dirty="0" err="1" smtClean="0">
                <a:solidFill>
                  <a:prstClr val="black"/>
                </a:solidFill>
              </a:rPr>
              <a:t>ngày</a:t>
            </a:r>
            <a:r>
              <a:rPr lang="en-US" sz="3550" dirty="0" smtClean="0">
                <a:solidFill>
                  <a:prstClr val="black"/>
                </a:solidFill>
              </a:rPr>
              <a:t> </a:t>
            </a:r>
            <a:r>
              <a:rPr lang="en-US" sz="3550" dirty="0" err="1" smtClean="0">
                <a:solidFill>
                  <a:prstClr val="black"/>
                </a:solidFill>
              </a:rPr>
              <a:t>và</a:t>
            </a:r>
            <a:r>
              <a:rPr lang="en-US" sz="3550" dirty="0" smtClean="0">
                <a:solidFill>
                  <a:prstClr val="black"/>
                </a:solidFill>
              </a:rPr>
              <a:t> </a:t>
            </a:r>
            <a:r>
              <a:rPr lang="en-US" sz="3550" dirty="0" err="1" smtClean="0">
                <a:solidFill>
                  <a:prstClr val="black"/>
                </a:solidFill>
              </a:rPr>
              <a:t>cả</a:t>
            </a:r>
            <a:r>
              <a:rPr lang="en-US" sz="3550" dirty="0" smtClean="0">
                <a:solidFill>
                  <a:prstClr val="black"/>
                </a:solidFill>
              </a:rPr>
              <a:t> </a:t>
            </a:r>
            <a:r>
              <a:rPr lang="en-US" sz="3550" dirty="0" err="1" smtClean="0">
                <a:solidFill>
                  <a:prstClr val="black"/>
                </a:solidFill>
              </a:rPr>
              <a:t>những</a:t>
            </a:r>
            <a:r>
              <a:rPr lang="en-US" sz="3550" dirty="0" smtClean="0">
                <a:solidFill>
                  <a:prstClr val="black"/>
                </a:solidFill>
              </a:rPr>
              <a:t> </a:t>
            </a:r>
            <a:r>
              <a:rPr lang="en-US" sz="3550" dirty="0" err="1" smtClean="0">
                <a:solidFill>
                  <a:prstClr val="black"/>
                </a:solidFill>
              </a:rPr>
              <a:t>chuyện</a:t>
            </a:r>
            <a:r>
              <a:rPr lang="en-US" sz="3550" dirty="0" smtClean="0">
                <a:solidFill>
                  <a:prstClr val="black"/>
                </a:solidFill>
              </a:rPr>
              <a:t> </a:t>
            </a:r>
            <a:r>
              <a:rPr lang="en-US" sz="3550" dirty="0" err="1" smtClean="0">
                <a:solidFill>
                  <a:prstClr val="black"/>
                </a:solidFill>
              </a:rPr>
              <a:t>phiêu</a:t>
            </a:r>
            <a:r>
              <a:rPr lang="en-US" sz="3550" dirty="0" smtClean="0">
                <a:solidFill>
                  <a:prstClr val="black"/>
                </a:solidFill>
              </a:rPr>
              <a:t> </a:t>
            </a:r>
            <a:r>
              <a:rPr lang="en-US" sz="3550" dirty="0" err="1" smtClean="0">
                <a:solidFill>
                  <a:prstClr val="black"/>
                </a:solidFill>
              </a:rPr>
              <a:t>lưu</a:t>
            </a:r>
            <a:r>
              <a:rPr lang="en-US" sz="3550" dirty="0" smtClean="0">
                <a:solidFill>
                  <a:prstClr val="black"/>
                </a:solidFill>
              </a:rPr>
              <a:t> li </a:t>
            </a:r>
            <a:r>
              <a:rPr lang="en-US" sz="3550" dirty="0" err="1" smtClean="0">
                <a:solidFill>
                  <a:prstClr val="black"/>
                </a:solidFill>
              </a:rPr>
              <a:t>kì</a:t>
            </a:r>
            <a:r>
              <a:rPr lang="en-US" sz="3550" dirty="0" smtClean="0">
                <a:solidFill>
                  <a:prstClr val="black"/>
                </a:solidFill>
              </a:rPr>
              <a:t>, </a:t>
            </a:r>
            <a:r>
              <a:rPr lang="en-US" sz="3550" dirty="0" err="1" smtClean="0">
                <a:solidFill>
                  <a:prstClr val="black"/>
                </a:solidFill>
              </a:rPr>
              <a:t>chẳng</a:t>
            </a:r>
            <a:r>
              <a:rPr lang="en-US" sz="3550" dirty="0" smtClean="0">
                <a:solidFill>
                  <a:prstClr val="black"/>
                </a:solidFill>
              </a:rPr>
              <a:t> </a:t>
            </a:r>
            <a:r>
              <a:rPr lang="en-US" sz="3550" dirty="0" err="1" smtClean="0">
                <a:solidFill>
                  <a:prstClr val="black"/>
                </a:solidFill>
              </a:rPr>
              <a:t>hạn</a:t>
            </a:r>
            <a:r>
              <a:rPr lang="en-US" sz="3550" dirty="0" smtClean="0">
                <a:solidFill>
                  <a:prstClr val="black"/>
                </a:solidFill>
              </a:rPr>
              <a:t> </a:t>
            </a:r>
            <a:r>
              <a:rPr lang="en-US" sz="3550" dirty="0" err="1" smtClean="0">
                <a:solidFill>
                  <a:prstClr val="black"/>
                </a:solidFill>
              </a:rPr>
              <a:t>như</a:t>
            </a:r>
            <a:r>
              <a:rPr lang="en-US" sz="3550" dirty="0" smtClean="0">
                <a:solidFill>
                  <a:prstClr val="black"/>
                </a:solidFill>
              </a:rPr>
              <a:t> </a:t>
            </a:r>
            <a:r>
              <a:rPr lang="en-US" sz="3550" dirty="0" err="1" smtClean="0">
                <a:solidFill>
                  <a:prstClr val="black"/>
                </a:solidFill>
              </a:rPr>
              <a:t>bị</a:t>
            </a:r>
            <a:r>
              <a:rPr lang="en-US" sz="3550" dirty="0" smtClean="0">
                <a:solidFill>
                  <a:prstClr val="black"/>
                </a:solidFill>
              </a:rPr>
              <a:t> </a:t>
            </a:r>
            <a:r>
              <a:rPr lang="en-US" sz="3550" dirty="0" err="1" smtClean="0">
                <a:solidFill>
                  <a:prstClr val="black"/>
                </a:solidFill>
              </a:rPr>
              <a:t>lạc</a:t>
            </a:r>
            <a:r>
              <a:rPr lang="en-US" sz="3550" dirty="0" smtClean="0">
                <a:solidFill>
                  <a:prstClr val="black"/>
                </a:solidFill>
              </a:rPr>
              <a:t> </a:t>
            </a:r>
            <a:r>
              <a:rPr lang="en-US" sz="3550" dirty="0" err="1" smtClean="0">
                <a:solidFill>
                  <a:prstClr val="black"/>
                </a:solidFill>
              </a:rPr>
              <a:t>trong</a:t>
            </a:r>
            <a:r>
              <a:rPr lang="en-US" sz="3550" dirty="0" smtClean="0">
                <a:solidFill>
                  <a:prstClr val="black"/>
                </a:solidFill>
              </a:rPr>
              <a:t> </a:t>
            </a:r>
            <a:r>
              <a:rPr lang="en-US" sz="3550" dirty="0" err="1" smtClean="0">
                <a:solidFill>
                  <a:prstClr val="black"/>
                </a:solidFill>
              </a:rPr>
              <a:t>rừng</a:t>
            </a:r>
            <a:r>
              <a:rPr lang="en-US" sz="3550" dirty="0" smtClean="0">
                <a:solidFill>
                  <a:prstClr val="black"/>
                </a:solidFill>
              </a:rPr>
              <a:t>, </a:t>
            </a:r>
            <a:r>
              <a:rPr lang="en-US" sz="3550" dirty="0" err="1" smtClean="0">
                <a:solidFill>
                  <a:prstClr val="black"/>
                </a:solidFill>
              </a:rPr>
              <a:t>người</a:t>
            </a:r>
            <a:r>
              <a:rPr lang="en-US" sz="3550" dirty="0" smtClean="0">
                <a:solidFill>
                  <a:prstClr val="black"/>
                </a:solidFill>
              </a:rPr>
              <a:t> </a:t>
            </a:r>
            <a:r>
              <a:rPr lang="en-US" sz="3550" dirty="0" err="1" smtClean="0">
                <a:solidFill>
                  <a:prstClr val="black"/>
                </a:solidFill>
              </a:rPr>
              <a:t>bạn</a:t>
            </a:r>
            <a:r>
              <a:rPr lang="en-US" sz="3550" dirty="0" smtClean="0">
                <a:solidFill>
                  <a:prstClr val="black"/>
                </a:solidFill>
              </a:rPr>
              <a:t> </a:t>
            </a:r>
            <a:r>
              <a:rPr lang="en-US" sz="3550" dirty="0" err="1" smtClean="0">
                <a:solidFill>
                  <a:prstClr val="black"/>
                </a:solidFill>
              </a:rPr>
              <a:t>thân</a:t>
            </a:r>
            <a:r>
              <a:rPr lang="en-US" sz="3550" dirty="0" smtClean="0">
                <a:solidFill>
                  <a:prstClr val="black"/>
                </a:solidFill>
              </a:rPr>
              <a:t> </a:t>
            </a:r>
            <a:r>
              <a:rPr lang="en-US" sz="3550" dirty="0" err="1" smtClean="0">
                <a:solidFill>
                  <a:prstClr val="black"/>
                </a:solidFill>
              </a:rPr>
              <a:t>bị</a:t>
            </a:r>
            <a:r>
              <a:rPr lang="en-US" sz="3550" dirty="0" smtClean="0">
                <a:solidFill>
                  <a:prstClr val="black"/>
                </a:solidFill>
              </a:rPr>
              <a:t> </a:t>
            </a:r>
            <a:r>
              <a:rPr lang="en-US" sz="3550" dirty="0" err="1" smtClean="0">
                <a:solidFill>
                  <a:prstClr val="black"/>
                </a:solidFill>
              </a:rPr>
              <a:t>rắn</a:t>
            </a:r>
            <a:r>
              <a:rPr lang="en-US" sz="3550" dirty="0" smtClean="0">
                <a:solidFill>
                  <a:prstClr val="black"/>
                </a:solidFill>
              </a:rPr>
              <a:t> </a:t>
            </a:r>
            <a:r>
              <a:rPr lang="en-US" sz="3550" dirty="0" err="1" smtClean="0">
                <a:solidFill>
                  <a:prstClr val="black"/>
                </a:solidFill>
              </a:rPr>
              <a:t>cắn</a:t>
            </a:r>
            <a:r>
              <a:rPr lang="en-US" sz="3550" dirty="0" smtClean="0">
                <a:solidFill>
                  <a:prstClr val="black"/>
                </a:solidFill>
              </a:rPr>
              <a:t>. </a:t>
            </a:r>
            <a:r>
              <a:rPr lang="en-US" sz="3550" dirty="0" err="1" smtClean="0">
                <a:solidFill>
                  <a:prstClr val="black"/>
                </a:solidFill>
              </a:rPr>
              <a:t>Nhân</a:t>
            </a:r>
            <a:r>
              <a:rPr lang="en-US" sz="3550" dirty="0" smtClean="0">
                <a:solidFill>
                  <a:prstClr val="black"/>
                </a:solidFill>
              </a:rPr>
              <a:t> </a:t>
            </a:r>
            <a:r>
              <a:rPr lang="en-US" sz="3550" dirty="0" err="1" smtClean="0">
                <a:solidFill>
                  <a:prstClr val="black"/>
                </a:solidFill>
              </a:rPr>
              <a:t>vật</a:t>
            </a:r>
            <a:r>
              <a:rPr lang="en-US" sz="3550" dirty="0" smtClean="0">
                <a:solidFill>
                  <a:prstClr val="black"/>
                </a:solidFill>
              </a:rPr>
              <a:t> “</a:t>
            </a:r>
            <a:r>
              <a:rPr lang="en-US" sz="3550" dirty="0" err="1" smtClean="0">
                <a:solidFill>
                  <a:prstClr val="black"/>
                </a:solidFill>
              </a:rPr>
              <a:t>tôi</a:t>
            </a:r>
            <a:r>
              <a:rPr lang="en-US" sz="3550" dirty="0" smtClean="0">
                <a:solidFill>
                  <a:prstClr val="black"/>
                </a:solidFill>
              </a:rPr>
              <a:t>” </a:t>
            </a:r>
            <a:r>
              <a:rPr lang="en-US" sz="3550" dirty="0" err="1" smtClean="0">
                <a:solidFill>
                  <a:prstClr val="black"/>
                </a:solidFill>
              </a:rPr>
              <a:t>sống</a:t>
            </a:r>
            <a:r>
              <a:rPr lang="en-US" sz="3550" dirty="0" smtClean="0">
                <a:solidFill>
                  <a:prstClr val="black"/>
                </a:solidFill>
              </a:rPr>
              <a:t> </a:t>
            </a:r>
            <a:r>
              <a:rPr lang="en-US" sz="3550" dirty="0" err="1" smtClean="0">
                <a:solidFill>
                  <a:prstClr val="black"/>
                </a:solidFill>
              </a:rPr>
              <a:t>giữa</a:t>
            </a:r>
            <a:r>
              <a:rPr lang="en-US" sz="3550" dirty="0" smtClean="0">
                <a:solidFill>
                  <a:prstClr val="black"/>
                </a:solidFill>
              </a:rPr>
              <a:t> </a:t>
            </a:r>
            <a:r>
              <a:rPr lang="en-US" sz="3550" dirty="0" err="1" smtClean="0">
                <a:solidFill>
                  <a:prstClr val="black"/>
                </a:solidFill>
              </a:rPr>
              <a:t>khung</a:t>
            </a:r>
            <a:r>
              <a:rPr lang="en-US" sz="3550" dirty="0" smtClean="0">
                <a:solidFill>
                  <a:prstClr val="black"/>
                </a:solidFill>
              </a:rPr>
              <a:t> </a:t>
            </a:r>
            <a:r>
              <a:rPr lang="en-US" sz="3550" dirty="0" err="1" smtClean="0">
                <a:solidFill>
                  <a:prstClr val="black"/>
                </a:solidFill>
              </a:rPr>
              <a:t>cảnh</a:t>
            </a:r>
            <a:r>
              <a:rPr lang="en-US" sz="3550" dirty="0" smtClean="0">
                <a:solidFill>
                  <a:prstClr val="black"/>
                </a:solidFill>
              </a:rPr>
              <a:t> </a:t>
            </a:r>
            <a:r>
              <a:rPr lang="en-US" sz="3550" dirty="0" err="1" smtClean="0">
                <a:solidFill>
                  <a:prstClr val="black"/>
                </a:solidFill>
              </a:rPr>
              <a:t>làng</a:t>
            </a:r>
            <a:r>
              <a:rPr lang="en-US" sz="3550" dirty="0" smtClean="0">
                <a:solidFill>
                  <a:prstClr val="black"/>
                </a:solidFill>
              </a:rPr>
              <a:t> </a:t>
            </a:r>
            <a:r>
              <a:rPr lang="en-US" sz="3550" dirty="0" err="1" smtClean="0">
                <a:solidFill>
                  <a:prstClr val="black"/>
                </a:solidFill>
              </a:rPr>
              <a:t>quê</a:t>
            </a:r>
            <a:r>
              <a:rPr lang="en-US" sz="3550" dirty="0" smtClean="0">
                <a:solidFill>
                  <a:prstClr val="black"/>
                </a:solidFill>
              </a:rPr>
              <a:t> </a:t>
            </a:r>
            <a:r>
              <a:rPr lang="en-US" sz="3550" dirty="0" err="1" smtClean="0">
                <a:solidFill>
                  <a:prstClr val="black"/>
                </a:solidFill>
              </a:rPr>
              <a:t>bình</a:t>
            </a:r>
            <a:r>
              <a:rPr lang="en-US" sz="3550" dirty="0" smtClean="0">
                <a:solidFill>
                  <a:prstClr val="black"/>
                </a:solidFill>
              </a:rPr>
              <a:t> </a:t>
            </a:r>
            <a:r>
              <a:rPr lang="en-US" sz="3550" dirty="0" err="1" smtClean="0">
                <a:solidFill>
                  <a:prstClr val="black"/>
                </a:solidFill>
              </a:rPr>
              <a:t>dị</a:t>
            </a:r>
            <a:r>
              <a:rPr lang="en-US" sz="3550" dirty="0" smtClean="0">
                <a:solidFill>
                  <a:prstClr val="black"/>
                </a:solidFill>
              </a:rPr>
              <a:t> </a:t>
            </a:r>
            <a:r>
              <a:rPr lang="en-US" sz="3550" dirty="0" err="1" smtClean="0">
                <a:solidFill>
                  <a:prstClr val="black"/>
                </a:solidFill>
              </a:rPr>
              <a:t>với</a:t>
            </a:r>
            <a:r>
              <a:rPr lang="en-US" sz="3550" dirty="0" smtClean="0">
                <a:solidFill>
                  <a:prstClr val="black"/>
                </a:solidFill>
              </a:rPr>
              <a:t> </a:t>
            </a:r>
            <a:r>
              <a:rPr lang="en-US" sz="3550" dirty="0" err="1" smtClean="0">
                <a:solidFill>
                  <a:prstClr val="black"/>
                </a:solidFill>
              </a:rPr>
              <a:t>bố</a:t>
            </a:r>
            <a:r>
              <a:rPr lang="en-US" sz="3550" dirty="0" smtClean="0">
                <a:solidFill>
                  <a:prstClr val="black"/>
                </a:solidFill>
              </a:rPr>
              <a:t> </a:t>
            </a:r>
            <a:r>
              <a:rPr lang="en-US" sz="3550" dirty="0" err="1" smtClean="0">
                <a:solidFill>
                  <a:prstClr val="black"/>
                </a:solidFill>
              </a:rPr>
              <a:t>mẹ</a:t>
            </a:r>
            <a:r>
              <a:rPr lang="en-US" sz="3550" dirty="0" smtClean="0">
                <a:solidFill>
                  <a:prstClr val="black"/>
                </a:solidFill>
              </a:rPr>
              <a:t> </a:t>
            </a:r>
            <a:r>
              <a:rPr lang="en-US" sz="3550" dirty="0" err="1" smtClean="0">
                <a:solidFill>
                  <a:prstClr val="black"/>
                </a:solidFill>
              </a:rPr>
              <a:t>giàu</a:t>
            </a:r>
            <a:r>
              <a:rPr lang="en-US" sz="3550" dirty="0" smtClean="0">
                <a:solidFill>
                  <a:prstClr val="black"/>
                </a:solidFill>
              </a:rPr>
              <a:t> </a:t>
            </a:r>
            <a:r>
              <a:rPr lang="en-US" sz="3550" dirty="0" err="1" smtClean="0">
                <a:solidFill>
                  <a:prstClr val="black"/>
                </a:solidFill>
              </a:rPr>
              <a:t>lòng</a:t>
            </a:r>
            <a:r>
              <a:rPr lang="en-US" sz="3550" dirty="0" smtClean="0">
                <a:solidFill>
                  <a:prstClr val="black"/>
                </a:solidFill>
              </a:rPr>
              <a:t> </a:t>
            </a:r>
            <a:r>
              <a:rPr lang="en-US" sz="3550" dirty="0" err="1" smtClean="0">
                <a:solidFill>
                  <a:prstClr val="black"/>
                </a:solidFill>
              </a:rPr>
              <a:t>nhân</a:t>
            </a:r>
            <a:r>
              <a:rPr lang="en-US" sz="3550" dirty="0" smtClean="0">
                <a:solidFill>
                  <a:prstClr val="black"/>
                </a:solidFill>
              </a:rPr>
              <a:t> </a:t>
            </a:r>
            <a:r>
              <a:rPr lang="en-US" sz="3550" dirty="0" err="1" smtClean="0">
                <a:solidFill>
                  <a:prstClr val="black"/>
                </a:solidFill>
              </a:rPr>
              <a:t>ái</a:t>
            </a:r>
            <a:r>
              <a:rPr lang="en-US" sz="3550" dirty="0" smtClean="0">
                <a:solidFill>
                  <a:prstClr val="black"/>
                </a:solidFill>
              </a:rPr>
              <a:t>, </a:t>
            </a:r>
            <a:r>
              <a:rPr lang="en-US" sz="3550" dirty="0" err="1" smtClean="0">
                <a:solidFill>
                  <a:prstClr val="black"/>
                </a:solidFill>
              </a:rPr>
              <a:t>tinh</a:t>
            </a:r>
            <a:r>
              <a:rPr lang="en-US" sz="3550" dirty="0" smtClean="0">
                <a:solidFill>
                  <a:prstClr val="black"/>
                </a:solidFill>
              </a:rPr>
              <a:t> </a:t>
            </a:r>
            <a:r>
              <a:rPr lang="en-US" sz="3550" dirty="0" err="1" smtClean="0">
                <a:solidFill>
                  <a:prstClr val="black"/>
                </a:solidFill>
              </a:rPr>
              <a:t>tế</a:t>
            </a:r>
            <a:r>
              <a:rPr lang="en-US" sz="3550" dirty="0" smtClean="0">
                <a:solidFill>
                  <a:prstClr val="black"/>
                </a:solidFill>
              </a:rPr>
              <a:t>; </a:t>
            </a:r>
            <a:r>
              <a:rPr lang="en-US" sz="3550" dirty="0" err="1" smtClean="0">
                <a:solidFill>
                  <a:prstClr val="black"/>
                </a:solidFill>
              </a:rPr>
              <a:t>với</a:t>
            </a:r>
            <a:r>
              <a:rPr lang="en-US" sz="3550" dirty="0" smtClean="0">
                <a:solidFill>
                  <a:prstClr val="black"/>
                </a:solidFill>
              </a:rPr>
              <a:t> </a:t>
            </a:r>
            <a:r>
              <a:rPr lang="en-US" sz="3550" dirty="0" err="1" smtClean="0">
                <a:solidFill>
                  <a:prstClr val="black"/>
                </a:solidFill>
              </a:rPr>
              <a:t>những</a:t>
            </a:r>
            <a:r>
              <a:rPr lang="en-US" sz="3550" dirty="0" smtClean="0">
                <a:solidFill>
                  <a:prstClr val="black"/>
                </a:solidFill>
              </a:rPr>
              <a:t> </a:t>
            </a:r>
            <a:r>
              <a:rPr lang="en-US" sz="3550" dirty="0" err="1" smtClean="0">
                <a:solidFill>
                  <a:prstClr val="black"/>
                </a:solidFill>
              </a:rPr>
              <a:t>người</a:t>
            </a:r>
            <a:r>
              <a:rPr lang="en-US" sz="3550" dirty="0" smtClean="0">
                <a:solidFill>
                  <a:prstClr val="black"/>
                </a:solidFill>
              </a:rPr>
              <a:t> </a:t>
            </a:r>
            <a:r>
              <a:rPr lang="en-US" sz="3550" dirty="0" err="1" smtClean="0">
                <a:solidFill>
                  <a:prstClr val="black"/>
                </a:solidFill>
              </a:rPr>
              <a:t>láng</a:t>
            </a:r>
            <a:r>
              <a:rPr lang="en-US" sz="3550" dirty="0" smtClean="0">
                <a:solidFill>
                  <a:prstClr val="black"/>
                </a:solidFill>
              </a:rPr>
              <a:t> </a:t>
            </a:r>
            <a:r>
              <a:rPr lang="en-US" sz="3550" dirty="0" err="1" smtClean="0">
                <a:solidFill>
                  <a:prstClr val="black"/>
                </a:solidFill>
              </a:rPr>
              <a:t>giềng</a:t>
            </a:r>
            <a:r>
              <a:rPr lang="en-US" sz="3550" dirty="0" smtClean="0">
                <a:solidFill>
                  <a:prstClr val="black"/>
                </a:solidFill>
              </a:rPr>
              <a:t> </a:t>
            </a:r>
            <a:r>
              <a:rPr lang="en-US" sz="3550" dirty="0" err="1" smtClean="0">
                <a:solidFill>
                  <a:prstClr val="black"/>
                </a:solidFill>
              </a:rPr>
              <a:t>nồng</a:t>
            </a:r>
            <a:r>
              <a:rPr lang="en-US" sz="3550" dirty="0" smtClean="0">
                <a:solidFill>
                  <a:prstClr val="black"/>
                </a:solidFill>
              </a:rPr>
              <a:t> </a:t>
            </a:r>
            <a:r>
              <a:rPr lang="en-US" sz="3550" dirty="0" err="1" smtClean="0">
                <a:solidFill>
                  <a:prstClr val="black"/>
                </a:solidFill>
              </a:rPr>
              <a:t>hậu</a:t>
            </a:r>
            <a:r>
              <a:rPr lang="en-US" sz="3550" dirty="0" smtClean="0">
                <a:solidFill>
                  <a:prstClr val="black"/>
                </a:solidFill>
              </a:rPr>
              <a:t>, </a:t>
            </a:r>
            <a:r>
              <a:rPr lang="en-US" sz="3550" dirty="0" err="1" smtClean="0">
                <a:solidFill>
                  <a:prstClr val="black"/>
                </a:solidFill>
              </a:rPr>
              <a:t>chân</a:t>
            </a:r>
            <a:r>
              <a:rPr lang="en-US" sz="3550" dirty="0" smtClean="0">
                <a:solidFill>
                  <a:prstClr val="black"/>
                </a:solidFill>
              </a:rPr>
              <a:t> </a:t>
            </a:r>
            <a:r>
              <a:rPr lang="en-US" sz="3550" dirty="0" err="1" smtClean="0">
                <a:solidFill>
                  <a:prstClr val="black"/>
                </a:solidFill>
              </a:rPr>
              <a:t>tình</a:t>
            </a:r>
            <a:r>
              <a:rPr lang="en-US" sz="3550" dirty="0" smtClean="0">
                <a:solidFill>
                  <a:prstClr val="black"/>
                </a:solidFill>
              </a:rPr>
              <a:t> </a:t>
            </a:r>
            <a:r>
              <a:rPr lang="en-US" sz="3550" dirty="0" err="1" smtClean="0">
                <a:solidFill>
                  <a:prstClr val="black"/>
                </a:solidFill>
              </a:rPr>
              <a:t>và</a:t>
            </a:r>
            <a:r>
              <a:rPr lang="en-US" sz="3550" dirty="0" smtClean="0">
                <a:solidFill>
                  <a:prstClr val="black"/>
                </a:solidFill>
              </a:rPr>
              <a:t> </a:t>
            </a:r>
            <a:r>
              <a:rPr lang="en-US" sz="3550" dirty="0" err="1" smtClean="0">
                <a:solidFill>
                  <a:prstClr val="black"/>
                </a:solidFill>
              </a:rPr>
              <a:t>những</a:t>
            </a:r>
            <a:r>
              <a:rPr lang="en-US" sz="3550" dirty="0" smtClean="0">
                <a:solidFill>
                  <a:prstClr val="black"/>
                </a:solidFill>
              </a:rPr>
              <a:t> </a:t>
            </a:r>
            <a:r>
              <a:rPr lang="en-US" sz="3550" dirty="0" err="1" smtClean="0">
                <a:solidFill>
                  <a:prstClr val="black"/>
                </a:solidFill>
              </a:rPr>
              <a:t>người</a:t>
            </a:r>
            <a:r>
              <a:rPr lang="en-US" sz="3550" dirty="0" smtClean="0">
                <a:solidFill>
                  <a:prstClr val="black"/>
                </a:solidFill>
              </a:rPr>
              <a:t> </a:t>
            </a:r>
            <a:r>
              <a:rPr lang="en-US" sz="3550" dirty="0" err="1" smtClean="0">
                <a:solidFill>
                  <a:prstClr val="black"/>
                </a:solidFill>
              </a:rPr>
              <a:t>bạn</a:t>
            </a:r>
            <a:r>
              <a:rPr lang="en-US" sz="3550" dirty="0" smtClean="0">
                <a:solidFill>
                  <a:prstClr val="black"/>
                </a:solidFill>
              </a:rPr>
              <a:t> </a:t>
            </a:r>
            <a:r>
              <a:rPr lang="en-US" sz="3550" dirty="0" err="1" smtClean="0">
                <a:solidFill>
                  <a:prstClr val="black"/>
                </a:solidFill>
              </a:rPr>
              <a:t>hồn</a:t>
            </a:r>
            <a:r>
              <a:rPr lang="en-US" sz="3550" dirty="0" smtClean="0">
                <a:solidFill>
                  <a:prstClr val="black"/>
                </a:solidFill>
              </a:rPr>
              <a:t> </a:t>
            </a:r>
            <a:r>
              <a:rPr lang="en-US" sz="3550" dirty="0" err="1" smtClean="0">
                <a:solidFill>
                  <a:prstClr val="black"/>
                </a:solidFill>
              </a:rPr>
              <a:t>nhiên</a:t>
            </a:r>
            <a:r>
              <a:rPr lang="en-US" sz="3550" dirty="0" smtClean="0">
                <a:solidFill>
                  <a:prstClr val="black"/>
                </a:solidFill>
              </a:rPr>
              <a:t>, </a:t>
            </a:r>
            <a:r>
              <a:rPr lang="en-US" sz="3550" dirty="0" err="1" smtClean="0">
                <a:solidFill>
                  <a:prstClr val="black"/>
                </a:solidFill>
              </a:rPr>
              <a:t>đáng</a:t>
            </a:r>
            <a:r>
              <a:rPr lang="en-US" sz="3550" dirty="0" smtClean="0">
                <a:solidFill>
                  <a:prstClr val="black"/>
                </a:solidFill>
              </a:rPr>
              <a:t> </a:t>
            </a:r>
            <a:r>
              <a:rPr lang="en-US" sz="3550" dirty="0" err="1" smtClean="0">
                <a:solidFill>
                  <a:prstClr val="black"/>
                </a:solidFill>
              </a:rPr>
              <a:t>yêu</a:t>
            </a:r>
            <a:r>
              <a:rPr lang="en-US" sz="3550" dirty="0" smtClean="0">
                <a:solidFill>
                  <a:prstClr val="black"/>
                </a:solidFill>
              </a:rPr>
              <a:t>. </a:t>
            </a:r>
            <a:r>
              <a:rPr lang="en-US" sz="3550" dirty="0" err="1" smtClean="0">
                <a:solidFill>
                  <a:prstClr val="black"/>
                </a:solidFill>
              </a:rPr>
              <a:t>Đặc</a:t>
            </a:r>
            <a:r>
              <a:rPr lang="en-US" sz="3550" dirty="0" smtClean="0">
                <a:solidFill>
                  <a:prstClr val="black"/>
                </a:solidFill>
              </a:rPr>
              <a:t> </a:t>
            </a:r>
            <a:r>
              <a:rPr lang="en-US" sz="3550" dirty="0" err="1" smtClean="0">
                <a:solidFill>
                  <a:prstClr val="black"/>
                </a:solidFill>
              </a:rPr>
              <a:t>biệt</a:t>
            </a:r>
            <a:r>
              <a:rPr lang="en-US" sz="3550" dirty="0" smtClean="0">
                <a:solidFill>
                  <a:prstClr val="black"/>
                </a:solidFill>
              </a:rPr>
              <a:t> </a:t>
            </a:r>
            <a:r>
              <a:rPr lang="en-US" sz="3550" dirty="0" err="1" smtClean="0">
                <a:solidFill>
                  <a:prstClr val="black"/>
                </a:solidFill>
              </a:rPr>
              <a:t>là</a:t>
            </a:r>
            <a:r>
              <a:rPr lang="en-US" sz="3550" dirty="0" smtClean="0">
                <a:solidFill>
                  <a:prstClr val="black"/>
                </a:solidFill>
              </a:rPr>
              <a:t> </a:t>
            </a:r>
            <a:r>
              <a:rPr lang="en-US" sz="3550" dirty="0" err="1" smtClean="0">
                <a:solidFill>
                  <a:prstClr val="black"/>
                </a:solidFill>
              </a:rPr>
              <a:t>cậu</a:t>
            </a:r>
            <a:r>
              <a:rPr lang="en-US" sz="3550" dirty="0" smtClean="0">
                <a:solidFill>
                  <a:prstClr val="black"/>
                </a:solidFill>
              </a:rPr>
              <a:t> </a:t>
            </a:r>
            <a:r>
              <a:rPr lang="en-US" sz="3550" dirty="0" err="1" smtClean="0">
                <a:solidFill>
                  <a:prstClr val="black"/>
                </a:solidFill>
              </a:rPr>
              <a:t>có</a:t>
            </a:r>
            <a:r>
              <a:rPr lang="en-US" sz="3550" dirty="0" smtClean="0">
                <a:solidFill>
                  <a:prstClr val="black"/>
                </a:solidFill>
              </a:rPr>
              <a:t> </a:t>
            </a:r>
            <a:r>
              <a:rPr lang="en-US" sz="3550" dirty="0" err="1" smtClean="0">
                <a:solidFill>
                  <a:prstClr val="black"/>
                </a:solidFill>
              </a:rPr>
              <a:t>một</a:t>
            </a:r>
            <a:r>
              <a:rPr lang="en-US" sz="3550" dirty="0" smtClean="0">
                <a:solidFill>
                  <a:prstClr val="black"/>
                </a:solidFill>
              </a:rPr>
              <a:t> </a:t>
            </a:r>
            <a:r>
              <a:rPr lang="en-US" sz="3550" dirty="0" err="1" smtClean="0">
                <a:solidFill>
                  <a:prstClr val="black"/>
                </a:solidFill>
              </a:rPr>
              <a:t>khu</a:t>
            </a:r>
            <a:r>
              <a:rPr lang="en-US" sz="3550" dirty="0" smtClean="0">
                <a:solidFill>
                  <a:prstClr val="black"/>
                </a:solidFill>
              </a:rPr>
              <a:t> </a:t>
            </a:r>
            <a:r>
              <a:rPr lang="en-US" sz="3550" dirty="0" err="1" smtClean="0">
                <a:solidFill>
                  <a:prstClr val="black"/>
                </a:solidFill>
              </a:rPr>
              <a:t>vườn</a:t>
            </a:r>
            <a:r>
              <a:rPr lang="en-US" sz="3550" dirty="0" smtClean="0">
                <a:solidFill>
                  <a:prstClr val="black"/>
                </a:solidFill>
              </a:rPr>
              <a:t> </a:t>
            </a:r>
            <a:r>
              <a:rPr lang="en-US" sz="3550" dirty="0" err="1" smtClean="0">
                <a:solidFill>
                  <a:prstClr val="black"/>
                </a:solidFill>
              </a:rPr>
              <a:t>rất</a:t>
            </a:r>
            <a:r>
              <a:rPr lang="en-US" sz="3550" dirty="0" smtClean="0">
                <a:solidFill>
                  <a:prstClr val="black"/>
                </a:solidFill>
              </a:rPr>
              <a:t> </a:t>
            </a:r>
            <a:r>
              <a:rPr lang="en-US" sz="3550" dirty="0" err="1" smtClean="0">
                <a:solidFill>
                  <a:prstClr val="black"/>
                </a:solidFill>
              </a:rPr>
              <a:t>rộng</a:t>
            </a:r>
            <a:r>
              <a:rPr lang="en-US" sz="3550" dirty="0" smtClean="0">
                <a:solidFill>
                  <a:prstClr val="black"/>
                </a:solidFill>
              </a:rPr>
              <a:t> </a:t>
            </a:r>
            <a:r>
              <a:rPr lang="en-US" sz="3550" dirty="0" err="1" smtClean="0">
                <a:solidFill>
                  <a:prstClr val="black"/>
                </a:solidFill>
              </a:rPr>
              <a:t>cùng</a:t>
            </a:r>
            <a:r>
              <a:rPr lang="en-US" sz="3550" dirty="0" smtClean="0">
                <a:solidFill>
                  <a:prstClr val="black"/>
                </a:solidFill>
              </a:rPr>
              <a:t> </a:t>
            </a:r>
            <a:r>
              <a:rPr lang="en-US" sz="3550" dirty="0" err="1" smtClean="0">
                <a:solidFill>
                  <a:prstClr val="black"/>
                </a:solidFill>
              </a:rPr>
              <a:t>những</a:t>
            </a:r>
            <a:r>
              <a:rPr lang="en-US" sz="3550" dirty="0" smtClean="0">
                <a:solidFill>
                  <a:prstClr val="black"/>
                </a:solidFill>
              </a:rPr>
              <a:t> </a:t>
            </a:r>
            <a:r>
              <a:rPr lang="en-US" sz="3550" dirty="0" err="1" smtClean="0">
                <a:solidFill>
                  <a:prstClr val="black"/>
                </a:solidFill>
              </a:rPr>
              <a:t>trải</a:t>
            </a:r>
            <a:r>
              <a:rPr lang="en-US" sz="3550" dirty="0" smtClean="0">
                <a:solidFill>
                  <a:prstClr val="black"/>
                </a:solidFill>
              </a:rPr>
              <a:t> </a:t>
            </a:r>
            <a:r>
              <a:rPr lang="en-US" sz="3550" dirty="0" err="1" smtClean="0">
                <a:solidFill>
                  <a:prstClr val="black"/>
                </a:solidFill>
              </a:rPr>
              <a:t>nghiệm</a:t>
            </a:r>
            <a:r>
              <a:rPr lang="en-US" sz="3550" dirty="0" smtClean="0">
                <a:solidFill>
                  <a:prstClr val="black"/>
                </a:solidFill>
              </a:rPr>
              <a:t> </a:t>
            </a:r>
            <a:r>
              <a:rPr lang="en-US" sz="3550" dirty="0" err="1" smtClean="0">
                <a:solidFill>
                  <a:prstClr val="black"/>
                </a:solidFill>
              </a:rPr>
              <a:t>tuyệt</a:t>
            </a:r>
            <a:r>
              <a:rPr lang="en-US" sz="3550" dirty="0" smtClean="0">
                <a:solidFill>
                  <a:prstClr val="black"/>
                </a:solidFill>
              </a:rPr>
              <a:t> </a:t>
            </a:r>
            <a:r>
              <a:rPr lang="en-US" sz="3550" dirty="0" err="1" smtClean="0">
                <a:solidFill>
                  <a:prstClr val="black"/>
                </a:solidFill>
              </a:rPr>
              <a:t>vời</a:t>
            </a:r>
            <a:r>
              <a:rPr lang="en-US" sz="3550" dirty="0" smtClean="0">
                <a:solidFill>
                  <a:prstClr val="black"/>
                </a:solidFill>
              </a:rPr>
              <a:t>.  </a:t>
            </a:r>
          </a:p>
          <a:p>
            <a:pPr algn="just"/>
            <a:r>
              <a:rPr lang="en-US" sz="3500" dirty="0">
                <a:solidFill>
                  <a:prstClr val="black"/>
                </a:solidFill>
              </a:rPr>
              <a:t>	</a:t>
            </a:r>
            <a:r>
              <a:rPr lang="en-US" sz="3550" dirty="0" err="1" smtClean="0">
                <a:solidFill>
                  <a:prstClr val="black"/>
                </a:solidFill>
              </a:rPr>
              <a:t>Ấn</a:t>
            </a:r>
            <a:r>
              <a:rPr lang="en-US" sz="3550" dirty="0" smtClean="0">
                <a:solidFill>
                  <a:prstClr val="black"/>
                </a:solidFill>
              </a:rPr>
              <a:t> </a:t>
            </a:r>
            <a:r>
              <a:rPr lang="en-US" sz="3550" dirty="0" err="1" smtClean="0">
                <a:solidFill>
                  <a:prstClr val="black"/>
                </a:solidFill>
              </a:rPr>
              <a:t>tượng</a:t>
            </a:r>
            <a:r>
              <a:rPr lang="en-US" sz="3550" dirty="0" smtClean="0">
                <a:solidFill>
                  <a:prstClr val="black"/>
                </a:solidFill>
              </a:rPr>
              <a:t> </a:t>
            </a:r>
            <a:r>
              <a:rPr lang="en-US" sz="3550" dirty="0" err="1" smtClean="0">
                <a:solidFill>
                  <a:prstClr val="black"/>
                </a:solidFill>
              </a:rPr>
              <a:t>nhất</a:t>
            </a:r>
            <a:r>
              <a:rPr lang="en-US" sz="3550" dirty="0" smtClean="0">
                <a:solidFill>
                  <a:prstClr val="black"/>
                </a:solidFill>
              </a:rPr>
              <a:t> </a:t>
            </a:r>
            <a:r>
              <a:rPr lang="en-US" sz="3550" dirty="0" err="1" smtClean="0">
                <a:solidFill>
                  <a:prstClr val="black"/>
                </a:solidFill>
              </a:rPr>
              <a:t>đối</a:t>
            </a:r>
            <a:r>
              <a:rPr lang="en-US" sz="3550" dirty="0" smtClean="0">
                <a:solidFill>
                  <a:prstClr val="black"/>
                </a:solidFill>
              </a:rPr>
              <a:t> </a:t>
            </a:r>
            <a:r>
              <a:rPr lang="en-US" sz="3550" dirty="0" err="1" smtClean="0">
                <a:solidFill>
                  <a:prstClr val="black"/>
                </a:solidFill>
              </a:rPr>
              <a:t>với</a:t>
            </a:r>
            <a:r>
              <a:rPr lang="en-US" sz="3550" dirty="0" smtClean="0">
                <a:solidFill>
                  <a:prstClr val="black"/>
                </a:solidFill>
              </a:rPr>
              <a:t> </a:t>
            </a:r>
            <a:r>
              <a:rPr lang="en-US" sz="3550" dirty="0" err="1" smtClean="0">
                <a:solidFill>
                  <a:prstClr val="black"/>
                </a:solidFill>
              </a:rPr>
              <a:t>tôi</a:t>
            </a:r>
            <a:r>
              <a:rPr lang="en-US" sz="3550" dirty="0" smtClean="0">
                <a:solidFill>
                  <a:prstClr val="black"/>
                </a:solidFill>
              </a:rPr>
              <a:t> </a:t>
            </a:r>
            <a:r>
              <a:rPr lang="en-US" sz="3550" dirty="0" err="1" smtClean="0">
                <a:solidFill>
                  <a:prstClr val="black"/>
                </a:solidFill>
              </a:rPr>
              <a:t>là</a:t>
            </a:r>
            <a:r>
              <a:rPr lang="en-US" sz="3550" dirty="0" smtClean="0">
                <a:solidFill>
                  <a:prstClr val="black"/>
                </a:solidFill>
              </a:rPr>
              <a:t> </a:t>
            </a:r>
            <a:r>
              <a:rPr lang="en-US" sz="3550" dirty="0" err="1" smtClean="0">
                <a:solidFill>
                  <a:prstClr val="black"/>
                </a:solidFill>
              </a:rPr>
              <a:t>thiên</a:t>
            </a:r>
            <a:r>
              <a:rPr lang="en-US" sz="3550" dirty="0" smtClean="0">
                <a:solidFill>
                  <a:prstClr val="black"/>
                </a:solidFill>
              </a:rPr>
              <a:t> </a:t>
            </a:r>
            <a:r>
              <a:rPr lang="en-US" sz="3550" dirty="0" err="1" smtClean="0">
                <a:solidFill>
                  <a:prstClr val="black"/>
                </a:solidFill>
              </a:rPr>
              <a:t>truyện</a:t>
            </a:r>
            <a:r>
              <a:rPr lang="en-US" sz="3550" dirty="0" smtClean="0">
                <a:solidFill>
                  <a:prstClr val="black"/>
                </a:solidFill>
              </a:rPr>
              <a:t> </a:t>
            </a:r>
            <a:r>
              <a:rPr lang="en-US" sz="3550" dirty="0" err="1" smtClean="0">
                <a:solidFill>
                  <a:prstClr val="black"/>
                </a:solidFill>
              </a:rPr>
              <a:t>có</a:t>
            </a:r>
            <a:r>
              <a:rPr lang="en-US" sz="3550" dirty="0" smtClean="0">
                <a:solidFill>
                  <a:prstClr val="black"/>
                </a:solidFill>
              </a:rPr>
              <a:t> </a:t>
            </a:r>
            <a:r>
              <a:rPr lang="en-US" sz="3550" dirty="0" err="1" smtClean="0">
                <a:solidFill>
                  <a:prstClr val="black"/>
                </a:solidFill>
              </a:rPr>
              <a:t>nhan</a:t>
            </a:r>
            <a:r>
              <a:rPr lang="en-US" sz="3550" dirty="0" smtClean="0">
                <a:solidFill>
                  <a:prstClr val="black"/>
                </a:solidFill>
              </a:rPr>
              <a:t> </a:t>
            </a:r>
            <a:r>
              <a:rPr lang="en-US" sz="3550" dirty="0" err="1" smtClean="0">
                <a:solidFill>
                  <a:prstClr val="black"/>
                </a:solidFill>
              </a:rPr>
              <a:t>đề</a:t>
            </a:r>
            <a:r>
              <a:rPr lang="en-US" sz="3550" dirty="0" smtClean="0">
                <a:solidFill>
                  <a:prstClr val="black"/>
                </a:solidFill>
              </a:rPr>
              <a:t> </a:t>
            </a:r>
            <a:r>
              <a:rPr lang="en-US" sz="3550" dirty="0" err="1" smtClean="0">
                <a:solidFill>
                  <a:prstClr val="black"/>
                </a:solidFill>
              </a:rPr>
              <a:t>cùng</a:t>
            </a:r>
            <a:r>
              <a:rPr lang="en-US" sz="3550" dirty="0" smtClean="0">
                <a:solidFill>
                  <a:prstClr val="black"/>
                </a:solidFill>
              </a:rPr>
              <a:t> </a:t>
            </a:r>
            <a:r>
              <a:rPr lang="en-US" sz="3550" dirty="0" err="1" smtClean="0">
                <a:solidFill>
                  <a:prstClr val="black"/>
                </a:solidFill>
              </a:rPr>
              <a:t>tên</a:t>
            </a:r>
            <a:r>
              <a:rPr lang="en-US" sz="3550" dirty="0" smtClean="0">
                <a:solidFill>
                  <a:prstClr val="black"/>
                </a:solidFill>
              </a:rPr>
              <a:t> </a:t>
            </a:r>
            <a:r>
              <a:rPr lang="en-US" sz="3550" dirty="0" err="1" smtClean="0">
                <a:solidFill>
                  <a:prstClr val="black"/>
                </a:solidFill>
              </a:rPr>
              <a:t>với</a:t>
            </a:r>
            <a:r>
              <a:rPr lang="en-US" sz="3550" dirty="0" smtClean="0">
                <a:solidFill>
                  <a:prstClr val="black"/>
                </a:solidFill>
              </a:rPr>
              <a:t> </a:t>
            </a:r>
            <a:r>
              <a:rPr lang="en-US" sz="3550" dirty="0" err="1" smtClean="0">
                <a:solidFill>
                  <a:prstClr val="black"/>
                </a:solidFill>
              </a:rPr>
              <a:t>tác</a:t>
            </a:r>
            <a:r>
              <a:rPr lang="en-US" sz="3550" dirty="0" smtClean="0">
                <a:solidFill>
                  <a:prstClr val="black"/>
                </a:solidFill>
              </a:rPr>
              <a:t> </a:t>
            </a:r>
            <a:r>
              <a:rPr lang="en-US" sz="3550" dirty="0" err="1" smtClean="0">
                <a:solidFill>
                  <a:prstClr val="black"/>
                </a:solidFill>
              </a:rPr>
              <a:t>phẩm</a:t>
            </a:r>
            <a:r>
              <a:rPr lang="en-US" sz="3550" dirty="0" smtClean="0">
                <a:solidFill>
                  <a:prstClr val="black"/>
                </a:solidFill>
              </a:rPr>
              <a:t>: “</a:t>
            </a:r>
            <a:r>
              <a:rPr lang="en-US" sz="3550" i="1" dirty="0" err="1">
                <a:solidFill>
                  <a:prstClr val="black"/>
                </a:solidFill>
              </a:rPr>
              <a:t>Vừa</a:t>
            </a:r>
            <a:r>
              <a:rPr lang="en-US" sz="3550" i="1" dirty="0">
                <a:solidFill>
                  <a:prstClr val="black"/>
                </a:solidFill>
              </a:rPr>
              <a:t> </a:t>
            </a:r>
            <a:r>
              <a:rPr lang="en-US" sz="3550" i="1" dirty="0" err="1">
                <a:solidFill>
                  <a:prstClr val="black"/>
                </a:solidFill>
              </a:rPr>
              <a:t>nhắm</a:t>
            </a:r>
            <a:r>
              <a:rPr lang="en-US" sz="3550" i="1" dirty="0">
                <a:solidFill>
                  <a:prstClr val="black"/>
                </a:solidFill>
              </a:rPr>
              <a:t> </a:t>
            </a:r>
            <a:r>
              <a:rPr lang="en-US" sz="3550" i="1" dirty="0" err="1">
                <a:solidFill>
                  <a:prstClr val="black"/>
                </a:solidFill>
              </a:rPr>
              <a:t>mắt</a:t>
            </a:r>
            <a:r>
              <a:rPr lang="en-US" sz="3550" i="1" dirty="0">
                <a:solidFill>
                  <a:prstClr val="black"/>
                </a:solidFill>
              </a:rPr>
              <a:t> </a:t>
            </a:r>
            <a:r>
              <a:rPr lang="en-US" sz="3550" i="1" dirty="0" err="1">
                <a:solidFill>
                  <a:prstClr val="black"/>
                </a:solidFill>
              </a:rPr>
              <a:t>vừa</a:t>
            </a:r>
            <a:r>
              <a:rPr lang="en-US" sz="3550" i="1" dirty="0">
                <a:solidFill>
                  <a:prstClr val="black"/>
                </a:solidFill>
              </a:rPr>
              <a:t> </a:t>
            </a:r>
            <a:r>
              <a:rPr lang="en-US" sz="3550" i="1" dirty="0" err="1">
                <a:solidFill>
                  <a:prstClr val="black"/>
                </a:solidFill>
              </a:rPr>
              <a:t>mở</a:t>
            </a:r>
            <a:r>
              <a:rPr lang="en-US" sz="3550" i="1" dirty="0">
                <a:solidFill>
                  <a:prstClr val="black"/>
                </a:solidFill>
              </a:rPr>
              <a:t> </a:t>
            </a:r>
            <a:r>
              <a:rPr lang="en-US" sz="3550" i="1" dirty="0" err="1">
                <a:solidFill>
                  <a:prstClr val="black"/>
                </a:solidFill>
              </a:rPr>
              <a:t>cửa</a:t>
            </a:r>
            <a:r>
              <a:rPr lang="en-US" sz="3550" i="1" dirty="0">
                <a:solidFill>
                  <a:prstClr val="black"/>
                </a:solidFill>
              </a:rPr>
              <a:t> </a:t>
            </a:r>
            <a:r>
              <a:rPr lang="en-US" sz="3550" i="1" dirty="0" err="1">
                <a:solidFill>
                  <a:prstClr val="black"/>
                </a:solidFill>
              </a:rPr>
              <a:t>sổ</a:t>
            </a:r>
            <a:r>
              <a:rPr lang="en-US" sz="3550" dirty="0" smtClean="0">
                <a:solidFill>
                  <a:prstClr val="black"/>
                </a:solidFill>
              </a:rPr>
              <a:t>”. </a:t>
            </a:r>
            <a:r>
              <a:rPr lang="en-US" sz="3550" dirty="0" err="1" smtClean="0">
                <a:solidFill>
                  <a:prstClr val="black"/>
                </a:solidFill>
              </a:rPr>
              <a:t>Nhân</a:t>
            </a:r>
            <a:r>
              <a:rPr lang="en-US" sz="3550" dirty="0" smtClean="0">
                <a:solidFill>
                  <a:prstClr val="black"/>
                </a:solidFill>
              </a:rPr>
              <a:t> </a:t>
            </a:r>
            <a:r>
              <a:rPr lang="en-US" sz="3550" dirty="0" err="1" smtClean="0">
                <a:solidFill>
                  <a:prstClr val="black"/>
                </a:solidFill>
              </a:rPr>
              <a:t>vật</a:t>
            </a:r>
            <a:r>
              <a:rPr lang="en-US" sz="3550" dirty="0" smtClean="0">
                <a:solidFill>
                  <a:prstClr val="black"/>
                </a:solidFill>
              </a:rPr>
              <a:t> “</a:t>
            </a:r>
            <a:r>
              <a:rPr lang="en-US" sz="3550" dirty="0" err="1" smtClean="0">
                <a:solidFill>
                  <a:prstClr val="black"/>
                </a:solidFill>
              </a:rPr>
              <a:t>tôi</a:t>
            </a:r>
            <a:r>
              <a:rPr lang="en-US" sz="3550" dirty="0" smtClean="0">
                <a:solidFill>
                  <a:prstClr val="black"/>
                </a:solidFill>
              </a:rPr>
              <a:t>” </a:t>
            </a:r>
            <a:r>
              <a:rPr lang="en-US" sz="3550" dirty="0" err="1" smtClean="0">
                <a:solidFill>
                  <a:prstClr val="black"/>
                </a:solidFill>
              </a:rPr>
              <a:t>kể</a:t>
            </a:r>
            <a:r>
              <a:rPr lang="en-US" sz="3550" dirty="0" smtClean="0">
                <a:solidFill>
                  <a:prstClr val="black"/>
                </a:solidFill>
              </a:rPr>
              <a:t> </a:t>
            </a:r>
            <a:r>
              <a:rPr lang="en-US" sz="3550" dirty="0" err="1" smtClean="0">
                <a:solidFill>
                  <a:prstClr val="black"/>
                </a:solidFill>
              </a:rPr>
              <a:t>về</a:t>
            </a:r>
            <a:r>
              <a:rPr lang="en-US" sz="3550" dirty="0" smtClean="0">
                <a:solidFill>
                  <a:prstClr val="black"/>
                </a:solidFill>
              </a:rPr>
              <a:t> </a:t>
            </a:r>
            <a:r>
              <a:rPr lang="en-US" sz="3550" dirty="0" err="1" smtClean="0">
                <a:solidFill>
                  <a:prstClr val="black"/>
                </a:solidFill>
              </a:rPr>
              <a:t>khu</a:t>
            </a:r>
            <a:r>
              <a:rPr lang="en-US" sz="3550" dirty="0" smtClean="0">
                <a:solidFill>
                  <a:prstClr val="black"/>
                </a:solidFill>
              </a:rPr>
              <a:t> </a:t>
            </a:r>
            <a:r>
              <a:rPr lang="en-US" sz="3550" dirty="0" err="1" smtClean="0">
                <a:solidFill>
                  <a:prstClr val="black"/>
                </a:solidFill>
              </a:rPr>
              <a:t>vườn</a:t>
            </a:r>
            <a:r>
              <a:rPr lang="en-US" sz="3550" dirty="0" smtClean="0">
                <a:solidFill>
                  <a:prstClr val="black"/>
                </a:solidFill>
              </a:rPr>
              <a:t> </a:t>
            </a:r>
            <a:r>
              <a:rPr lang="en-US" sz="3550" dirty="0" err="1" smtClean="0">
                <a:solidFill>
                  <a:prstClr val="black"/>
                </a:solidFill>
              </a:rPr>
              <a:t>rộng</a:t>
            </a:r>
            <a:r>
              <a:rPr lang="en-US" sz="3550" dirty="0" smtClean="0">
                <a:solidFill>
                  <a:prstClr val="black"/>
                </a:solidFill>
              </a:rPr>
              <a:t>, </a:t>
            </a:r>
            <a:r>
              <a:rPr lang="en-US" sz="3550" dirty="0" err="1" smtClean="0">
                <a:solidFill>
                  <a:prstClr val="black"/>
                </a:solidFill>
              </a:rPr>
              <a:t>có</a:t>
            </a:r>
            <a:r>
              <a:rPr lang="en-US" sz="3550" dirty="0" smtClean="0">
                <a:solidFill>
                  <a:prstClr val="black"/>
                </a:solidFill>
              </a:rPr>
              <a:t> </a:t>
            </a:r>
            <a:r>
              <a:rPr lang="en-US" sz="3550" dirty="0" err="1" smtClean="0">
                <a:solidFill>
                  <a:prstClr val="black"/>
                </a:solidFill>
              </a:rPr>
              <a:t>rất</a:t>
            </a:r>
            <a:r>
              <a:rPr lang="en-US" sz="3550" dirty="0" smtClean="0">
                <a:solidFill>
                  <a:prstClr val="black"/>
                </a:solidFill>
              </a:rPr>
              <a:t> </a:t>
            </a:r>
            <a:r>
              <a:rPr lang="en-US" sz="3550" dirty="0" err="1" smtClean="0">
                <a:solidFill>
                  <a:prstClr val="black"/>
                </a:solidFill>
              </a:rPr>
              <a:t>nhiều</a:t>
            </a:r>
            <a:r>
              <a:rPr lang="en-US" sz="3550" dirty="0" smtClean="0">
                <a:solidFill>
                  <a:prstClr val="black"/>
                </a:solidFill>
              </a:rPr>
              <a:t> </a:t>
            </a:r>
            <a:r>
              <a:rPr lang="en-US" sz="3550" dirty="0" err="1" smtClean="0">
                <a:solidFill>
                  <a:prstClr val="black"/>
                </a:solidFill>
              </a:rPr>
              <a:t>hoa</a:t>
            </a:r>
            <a:r>
              <a:rPr lang="en-US" sz="3550" dirty="0" smtClean="0">
                <a:solidFill>
                  <a:prstClr val="black"/>
                </a:solidFill>
              </a:rPr>
              <a:t> </a:t>
            </a:r>
            <a:r>
              <a:rPr lang="en-US" sz="3550" dirty="0" err="1" smtClean="0">
                <a:solidFill>
                  <a:prstClr val="black"/>
                </a:solidFill>
              </a:rPr>
              <a:t>và</a:t>
            </a:r>
            <a:r>
              <a:rPr lang="en-US" sz="3550" dirty="0" smtClean="0">
                <a:solidFill>
                  <a:prstClr val="black"/>
                </a:solidFill>
              </a:rPr>
              <a:t> </a:t>
            </a:r>
            <a:r>
              <a:rPr lang="en-US" sz="3550" dirty="0" err="1" smtClean="0">
                <a:solidFill>
                  <a:prstClr val="black"/>
                </a:solidFill>
              </a:rPr>
              <a:t>ngát</a:t>
            </a:r>
            <a:r>
              <a:rPr lang="en-US" sz="3550" dirty="0" smtClean="0">
                <a:solidFill>
                  <a:prstClr val="black"/>
                </a:solidFill>
              </a:rPr>
              <a:t> </a:t>
            </a:r>
            <a:r>
              <a:rPr lang="en-US" sz="3550" dirty="0" err="1" smtClean="0">
                <a:solidFill>
                  <a:prstClr val="black"/>
                </a:solidFill>
              </a:rPr>
              <a:t>hương</a:t>
            </a:r>
            <a:r>
              <a:rPr lang="en-US" sz="3550" dirty="0" smtClean="0">
                <a:solidFill>
                  <a:prstClr val="black"/>
                </a:solidFill>
              </a:rPr>
              <a:t> </a:t>
            </a:r>
            <a:r>
              <a:rPr lang="en-US" sz="3550" dirty="0" err="1" smtClean="0">
                <a:solidFill>
                  <a:prstClr val="black"/>
                </a:solidFill>
              </a:rPr>
              <a:t>thơm</a:t>
            </a:r>
            <a:r>
              <a:rPr lang="en-US" sz="3550" dirty="0" smtClean="0">
                <a:solidFill>
                  <a:prstClr val="black"/>
                </a:solidFill>
              </a:rPr>
              <a:t> của </a:t>
            </a:r>
            <a:r>
              <a:rPr lang="en-US" sz="3550" dirty="0" err="1" smtClean="0">
                <a:solidFill>
                  <a:prstClr val="black"/>
                </a:solidFill>
              </a:rPr>
              <a:t>gia</a:t>
            </a:r>
            <a:r>
              <a:rPr lang="en-US" sz="3550" dirty="0" smtClean="0">
                <a:solidFill>
                  <a:prstClr val="black"/>
                </a:solidFill>
              </a:rPr>
              <a:t> </a:t>
            </a:r>
            <a:r>
              <a:rPr lang="en-US" sz="3550" dirty="0" err="1" smtClean="0">
                <a:solidFill>
                  <a:prstClr val="black"/>
                </a:solidFill>
              </a:rPr>
              <a:t>đình</a:t>
            </a:r>
            <a:r>
              <a:rPr lang="en-US" sz="3550" dirty="0" smtClean="0">
                <a:solidFill>
                  <a:prstClr val="black"/>
                </a:solidFill>
              </a:rPr>
              <a:t> </a:t>
            </a:r>
            <a:r>
              <a:rPr lang="en-US" sz="3550" dirty="0" err="1" smtClean="0">
                <a:solidFill>
                  <a:prstClr val="black"/>
                </a:solidFill>
              </a:rPr>
              <a:t>mình</a:t>
            </a:r>
            <a:r>
              <a:rPr lang="en-US" sz="3550" dirty="0" smtClean="0">
                <a:solidFill>
                  <a:prstClr val="black"/>
                </a:solidFill>
              </a:rPr>
              <a:t>. </a:t>
            </a:r>
            <a:r>
              <a:rPr lang="en-US" sz="3550" dirty="0" err="1" smtClean="0">
                <a:solidFill>
                  <a:prstClr val="black"/>
                </a:solidFill>
              </a:rPr>
              <a:t>Người</a:t>
            </a:r>
            <a:r>
              <a:rPr lang="en-US" sz="3550" dirty="0" smtClean="0">
                <a:solidFill>
                  <a:prstClr val="black"/>
                </a:solidFill>
              </a:rPr>
              <a:t> </a:t>
            </a:r>
            <a:r>
              <a:rPr lang="en-US" sz="3550" dirty="0" err="1" smtClean="0">
                <a:solidFill>
                  <a:prstClr val="black"/>
                </a:solidFill>
              </a:rPr>
              <a:t>bố</a:t>
            </a:r>
            <a:r>
              <a:rPr lang="en-US" sz="3550" dirty="0" smtClean="0">
                <a:solidFill>
                  <a:prstClr val="black"/>
                </a:solidFill>
              </a:rPr>
              <a:t> </a:t>
            </a:r>
            <a:r>
              <a:rPr lang="en-US" sz="3550" dirty="0" err="1" smtClean="0">
                <a:solidFill>
                  <a:prstClr val="black"/>
                </a:solidFill>
              </a:rPr>
              <a:t>đã</a:t>
            </a:r>
            <a:r>
              <a:rPr lang="en-US" sz="3550" dirty="0" smtClean="0">
                <a:solidFill>
                  <a:prstClr val="black"/>
                </a:solidFill>
              </a:rPr>
              <a:t> </a:t>
            </a:r>
            <a:r>
              <a:rPr lang="en-US" sz="3550" dirty="0" err="1" smtClean="0">
                <a:solidFill>
                  <a:prstClr val="black"/>
                </a:solidFill>
              </a:rPr>
              <a:t>dạy</a:t>
            </a:r>
            <a:r>
              <a:rPr lang="en-US" sz="3550" dirty="0" smtClean="0">
                <a:solidFill>
                  <a:prstClr val="black"/>
                </a:solidFill>
              </a:rPr>
              <a:t> </a:t>
            </a:r>
            <a:r>
              <a:rPr lang="en-US" sz="3550" dirty="0" err="1" smtClean="0">
                <a:solidFill>
                  <a:prstClr val="black"/>
                </a:solidFill>
              </a:rPr>
              <a:t>cho</a:t>
            </a:r>
            <a:r>
              <a:rPr lang="en-US" sz="3550" dirty="0" smtClean="0">
                <a:solidFill>
                  <a:prstClr val="black"/>
                </a:solidFill>
              </a:rPr>
              <a:t> con </a:t>
            </a:r>
            <a:r>
              <a:rPr lang="en-US" sz="3550" dirty="0" err="1" smtClean="0">
                <a:solidFill>
                  <a:prstClr val="black"/>
                </a:solidFill>
              </a:rPr>
              <a:t>trai</a:t>
            </a:r>
            <a:r>
              <a:rPr lang="en-US" sz="3550" dirty="0" smtClean="0">
                <a:solidFill>
                  <a:prstClr val="black"/>
                </a:solidFill>
              </a:rPr>
              <a:t> </a:t>
            </a:r>
            <a:r>
              <a:rPr lang="en-US" sz="3550" dirty="0" err="1" smtClean="0">
                <a:solidFill>
                  <a:prstClr val="black"/>
                </a:solidFill>
              </a:rPr>
              <a:t>cách</a:t>
            </a:r>
            <a:r>
              <a:rPr lang="en-US" sz="3550" dirty="0" smtClean="0">
                <a:solidFill>
                  <a:prstClr val="black"/>
                </a:solidFill>
              </a:rPr>
              <a:t> </a:t>
            </a:r>
            <a:r>
              <a:rPr lang="en-US" sz="3550" dirty="0" err="1" smtClean="0">
                <a:solidFill>
                  <a:prstClr val="black"/>
                </a:solidFill>
              </a:rPr>
              <a:t>nhận</a:t>
            </a:r>
            <a:r>
              <a:rPr lang="en-US" sz="3550" dirty="0" smtClean="0">
                <a:solidFill>
                  <a:prstClr val="black"/>
                </a:solidFill>
              </a:rPr>
              <a:t> </a:t>
            </a:r>
            <a:r>
              <a:rPr lang="en-US" sz="3550" dirty="0" err="1" smtClean="0">
                <a:solidFill>
                  <a:prstClr val="black"/>
                </a:solidFill>
              </a:rPr>
              <a:t>ra</a:t>
            </a:r>
            <a:r>
              <a:rPr lang="en-US" sz="3550" dirty="0" smtClean="0">
                <a:solidFill>
                  <a:prstClr val="black"/>
                </a:solidFill>
              </a:rPr>
              <a:t> </a:t>
            </a:r>
            <a:r>
              <a:rPr lang="en-US" sz="3550" dirty="0" err="1" smtClean="0">
                <a:solidFill>
                  <a:prstClr val="black"/>
                </a:solidFill>
              </a:rPr>
              <a:t>những</a:t>
            </a:r>
            <a:r>
              <a:rPr lang="en-US" sz="3550" dirty="0" smtClean="0">
                <a:solidFill>
                  <a:prstClr val="black"/>
                </a:solidFill>
              </a:rPr>
              <a:t> </a:t>
            </a:r>
            <a:r>
              <a:rPr lang="en-US" sz="3550" dirty="0" err="1" smtClean="0">
                <a:solidFill>
                  <a:prstClr val="black"/>
                </a:solidFill>
              </a:rPr>
              <a:t>bông</a:t>
            </a:r>
            <a:r>
              <a:rPr lang="en-US" sz="3550" dirty="0" smtClean="0">
                <a:solidFill>
                  <a:prstClr val="black"/>
                </a:solidFill>
              </a:rPr>
              <a:t> </a:t>
            </a:r>
            <a:r>
              <a:rPr lang="en-US" sz="3550" dirty="0" err="1" smtClean="0">
                <a:solidFill>
                  <a:prstClr val="black"/>
                </a:solidFill>
              </a:rPr>
              <a:t>hoa</a:t>
            </a:r>
            <a:r>
              <a:rPr lang="en-US" sz="3550" dirty="0" smtClean="0">
                <a:solidFill>
                  <a:prstClr val="black"/>
                </a:solidFill>
              </a:rPr>
              <a:t> </a:t>
            </a:r>
            <a:r>
              <a:rPr lang="en-US" sz="3550" dirty="0" err="1" smtClean="0">
                <a:solidFill>
                  <a:prstClr val="black"/>
                </a:solidFill>
              </a:rPr>
              <a:t>trong</a:t>
            </a:r>
            <a:r>
              <a:rPr lang="en-US" sz="3550" dirty="0" smtClean="0">
                <a:solidFill>
                  <a:prstClr val="black"/>
                </a:solidFill>
              </a:rPr>
              <a:t> </a:t>
            </a:r>
            <a:r>
              <a:rPr lang="en-US" sz="3550" dirty="0" err="1" smtClean="0">
                <a:solidFill>
                  <a:prstClr val="black"/>
                </a:solidFill>
              </a:rPr>
              <a:t>vườn</a:t>
            </a:r>
            <a:r>
              <a:rPr lang="en-US" sz="3550" dirty="0" smtClean="0">
                <a:solidFill>
                  <a:prstClr val="black"/>
                </a:solidFill>
              </a:rPr>
              <a:t> </a:t>
            </a:r>
            <a:r>
              <a:rPr lang="en-US" sz="3550" dirty="0" err="1" smtClean="0">
                <a:solidFill>
                  <a:prstClr val="black"/>
                </a:solidFill>
              </a:rPr>
              <a:t>không</a:t>
            </a:r>
            <a:r>
              <a:rPr lang="en-US" sz="3550" dirty="0" smtClean="0">
                <a:solidFill>
                  <a:prstClr val="black"/>
                </a:solidFill>
              </a:rPr>
              <a:t> </a:t>
            </a:r>
            <a:r>
              <a:rPr lang="en-US" sz="3550" dirty="0" err="1" smtClean="0">
                <a:solidFill>
                  <a:prstClr val="black"/>
                </a:solidFill>
              </a:rPr>
              <a:t>phải</a:t>
            </a:r>
            <a:r>
              <a:rPr lang="en-US" sz="3550" dirty="0" smtClean="0">
                <a:solidFill>
                  <a:prstClr val="black"/>
                </a:solidFill>
              </a:rPr>
              <a:t> </a:t>
            </a:r>
            <a:r>
              <a:rPr lang="en-US" sz="3550" dirty="0" err="1" smtClean="0">
                <a:solidFill>
                  <a:prstClr val="black"/>
                </a:solidFill>
              </a:rPr>
              <a:t>bằng</a:t>
            </a:r>
            <a:r>
              <a:rPr lang="en-US" sz="3550" dirty="0">
                <a:solidFill>
                  <a:prstClr val="black"/>
                </a:solidFill>
              </a:rPr>
              <a:t> </a:t>
            </a:r>
            <a:r>
              <a:rPr lang="en-US" sz="3550" dirty="0" err="1" smtClean="0">
                <a:solidFill>
                  <a:prstClr val="black"/>
                </a:solidFill>
              </a:rPr>
              <a:t>mắt</a:t>
            </a:r>
            <a:r>
              <a:rPr lang="en-US" sz="3550" dirty="0" smtClean="0">
                <a:solidFill>
                  <a:prstClr val="black"/>
                </a:solidFill>
              </a:rPr>
              <a:t> </a:t>
            </a:r>
            <a:r>
              <a:rPr lang="en-US" sz="3550" dirty="0" err="1" smtClean="0">
                <a:solidFill>
                  <a:prstClr val="black"/>
                </a:solidFill>
              </a:rPr>
              <a:t>mà</a:t>
            </a:r>
            <a:r>
              <a:rPr lang="en-US" sz="3550" dirty="0" smtClean="0">
                <a:solidFill>
                  <a:prstClr val="black"/>
                </a:solidFill>
              </a:rPr>
              <a:t> </a:t>
            </a:r>
            <a:r>
              <a:rPr lang="en-US" sz="3550" dirty="0" err="1" smtClean="0">
                <a:solidFill>
                  <a:prstClr val="black"/>
                </a:solidFill>
              </a:rPr>
              <a:t>bằng</a:t>
            </a:r>
            <a:r>
              <a:rPr lang="en-US" sz="3550" dirty="0" smtClean="0">
                <a:solidFill>
                  <a:prstClr val="black"/>
                </a:solidFill>
              </a:rPr>
              <a:t> </a:t>
            </a:r>
            <a:r>
              <a:rPr lang="en-US" sz="3550" dirty="0" err="1" smtClean="0">
                <a:solidFill>
                  <a:prstClr val="black"/>
                </a:solidFill>
              </a:rPr>
              <a:t>cảm</a:t>
            </a:r>
            <a:r>
              <a:rPr lang="en-US" sz="3550" dirty="0" smtClean="0">
                <a:solidFill>
                  <a:prstClr val="black"/>
                </a:solidFill>
              </a:rPr>
              <a:t> </a:t>
            </a:r>
            <a:r>
              <a:rPr lang="en-US" sz="3550" dirty="0" err="1" smtClean="0">
                <a:solidFill>
                  <a:prstClr val="black"/>
                </a:solidFill>
              </a:rPr>
              <a:t>giác</a:t>
            </a:r>
            <a:r>
              <a:rPr lang="en-US" sz="3550" dirty="0" smtClean="0">
                <a:solidFill>
                  <a:prstClr val="black"/>
                </a:solidFill>
              </a:rPr>
              <a:t> của </a:t>
            </a:r>
            <a:r>
              <a:rPr lang="en-US" sz="3550" dirty="0" err="1" smtClean="0">
                <a:solidFill>
                  <a:prstClr val="black"/>
                </a:solidFill>
              </a:rPr>
              <a:t>đôi</a:t>
            </a:r>
            <a:r>
              <a:rPr lang="en-US" sz="3550" dirty="0" smtClean="0">
                <a:solidFill>
                  <a:prstClr val="black"/>
                </a:solidFill>
              </a:rPr>
              <a:t> </a:t>
            </a:r>
            <a:r>
              <a:rPr lang="en-US" sz="3550" dirty="0" err="1" smtClean="0">
                <a:solidFill>
                  <a:prstClr val="black"/>
                </a:solidFill>
              </a:rPr>
              <a:t>tay</a:t>
            </a:r>
            <a:r>
              <a:rPr lang="en-US" sz="3550" dirty="0" smtClean="0">
                <a:solidFill>
                  <a:prstClr val="black"/>
                </a:solidFill>
              </a:rPr>
              <a:t> </a:t>
            </a:r>
            <a:r>
              <a:rPr lang="en-US" sz="3550" dirty="0" err="1" smtClean="0">
                <a:solidFill>
                  <a:prstClr val="black"/>
                </a:solidFill>
              </a:rPr>
              <a:t>và</a:t>
            </a:r>
            <a:r>
              <a:rPr lang="en-US" sz="3550" dirty="0" smtClean="0">
                <a:solidFill>
                  <a:prstClr val="black"/>
                </a:solidFill>
              </a:rPr>
              <a:t> </a:t>
            </a:r>
            <a:r>
              <a:rPr lang="en-US" sz="3550" dirty="0" err="1" smtClean="0">
                <a:solidFill>
                  <a:prstClr val="black"/>
                </a:solidFill>
              </a:rPr>
              <a:t>mùi</a:t>
            </a:r>
            <a:r>
              <a:rPr lang="en-US" sz="3550" dirty="0" smtClean="0">
                <a:solidFill>
                  <a:prstClr val="black"/>
                </a:solidFill>
              </a:rPr>
              <a:t> </a:t>
            </a:r>
            <a:r>
              <a:rPr lang="en-US" sz="3550" dirty="0" err="1" smtClean="0">
                <a:solidFill>
                  <a:prstClr val="black"/>
                </a:solidFill>
              </a:rPr>
              <a:t>hương</a:t>
            </a:r>
            <a:r>
              <a:rPr lang="en-US" sz="3550" dirty="0" smtClean="0">
                <a:solidFill>
                  <a:prstClr val="black"/>
                </a:solidFill>
              </a:rPr>
              <a:t>. Ở </a:t>
            </a:r>
            <a:r>
              <a:rPr lang="en-US" sz="3550" dirty="0" err="1" smtClean="0">
                <a:solidFill>
                  <a:prstClr val="black"/>
                </a:solidFill>
              </a:rPr>
              <a:t>khu</a:t>
            </a:r>
            <a:r>
              <a:rPr lang="en-US" sz="3550" dirty="0" smtClean="0">
                <a:solidFill>
                  <a:prstClr val="black"/>
                </a:solidFill>
              </a:rPr>
              <a:t> </a:t>
            </a:r>
            <a:r>
              <a:rPr lang="en-US" sz="3550" dirty="0" err="1" smtClean="0">
                <a:solidFill>
                  <a:prstClr val="black"/>
                </a:solidFill>
              </a:rPr>
              <a:t>vườn</a:t>
            </a:r>
            <a:r>
              <a:rPr lang="en-US" sz="3550" dirty="0" smtClean="0">
                <a:solidFill>
                  <a:prstClr val="black"/>
                </a:solidFill>
              </a:rPr>
              <a:t> </a:t>
            </a:r>
            <a:r>
              <a:rPr lang="en-US" sz="3550" dirty="0" err="1" smtClean="0">
                <a:solidFill>
                  <a:prstClr val="black"/>
                </a:solidFill>
              </a:rPr>
              <a:t>đó</a:t>
            </a:r>
            <a:r>
              <a:rPr lang="en-US" sz="3550" dirty="0" smtClean="0">
                <a:solidFill>
                  <a:prstClr val="black"/>
                </a:solidFill>
              </a:rPr>
              <a:t>, </a:t>
            </a:r>
            <a:r>
              <a:rPr lang="en-US" sz="3550" dirty="0" err="1" smtClean="0">
                <a:solidFill>
                  <a:prstClr val="black"/>
                </a:solidFill>
              </a:rPr>
              <a:t>cậu</a:t>
            </a:r>
            <a:r>
              <a:rPr lang="en-US" sz="3550" dirty="0" smtClean="0">
                <a:solidFill>
                  <a:prstClr val="black"/>
                </a:solidFill>
              </a:rPr>
              <a:t> </a:t>
            </a:r>
            <a:r>
              <a:rPr lang="en-US" sz="3550" dirty="0" err="1" smtClean="0">
                <a:solidFill>
                  <a:prstClr val="black"/>
                </a:solidFill>
              </a:rPr>
              <a:t>đã</a:t>
            </a:r>
            <a:r>
              <a:rPr lang="en-US" sz="3550" dirty="0" smtClean="0">
                <a:solidFill>
                  <a:prstClr val="black"/>
                </a:solidFill>
              </a:rPr>
              <a:t> </a:t>
            </a:r>
            <a:r>
              <a:rPr lang="en-US" sz="3550" dirty="0" err="1" smtClean="0">
                <a:solidFill>
                  <a:prstClr val="black"/>
                </a:solidFill>
              </a:rPr>
              <a:t>cảm</a:t>
            </a:r>
            <a:r>
              <a:rPr lang="en-US" sz="3550" dirty="0" smtClean="0">
                <a:solidFill>
                  <a:prstClr val="black"/>
                </a:solidFill>
              </a:rPr>
              <a:t> </a:t>
            </a:r>
            <a:r>
              <a:rPr lang="en-US" sz="3550" dirty="0" err="1" smtClean="0">
                <a:solidFill>
                  <a:prstClr val="black"/>
                </a:solidFill>
              </a:rPr>
              <a:t>nhận</a:t>
            </a:r>
            <a:r>
              <a:rPr lang="en-US" sz="3550" dirty="0" smtClean="0">
                <a:solidFill>
                  <a:prstClr val="black"/>
                </a:solidFill>
              </a:rPr>
              <a:t> </a:t>
            </a:r>
            <a:r>
              <a:rPr lang="en-US" sz="3550" dirty="0" err="1" smtClean="0">
                <a:solidFill>
                  <a:prstClr val="black"/>
                </a:solidFill>
              </a:rPr>
              <a:t>thế</a:t>
            </a:r>
            <a:r>
              <a:rPr lang="en-US" sz="3550" dirty="0" smtClean="0">
                <a:solidFill>
                  <a:prstClr val="black"/>
                </a:solidFill>
              </a:rPr>
              <a:t> </a:t>
            </a:r>
            <a:r>
              <a:rPr lang="en-US" sz="3550" dirty="0" err="1" smtClean="0">
                <a:solidFill>
                  <a:prstClr val="black"/>
                </a:solidFill>
              </a:rPr>
              <a:t>giới</a:t>
            </a:r>
            <a:r>
              <a:rPr lang="en-US" sz="3550" dirty="0" smtClean="0">
                <a:solidFill>
                  <a:prstClr val="black"/>
                </a:solidFill>
              </a:rPr>
              <a:t> </a:t>
            </a:r>
            <a:r>
              <a:rPr lang="en-US" sz="3550" dirty="0" err="1" smtClean="0">
                <a:solidFill>
                  <a:prstClr val="black"/>
                </a:solidFill>
              </a:rPr>
              <a:t>bằng</a:t>
            </a:r>
            <a:r>
              <a:rPr lang="en-US" sz="3550" dirty="0" smtClean="0">
                <a:solidFill>
                  <a:prstClr val="black"/>
                </a:solidFill>
              </a:rPr>
              <a:t> </a:t>
            </a:r>
            <a:r>
              <a:rPr lang="en-US" sz="3550" dirty="0" err="1" smtClean="0">
                <a:solidFill>
                  <a:prstClr val="black"/>
                </a:solidFill>
              </a:rPr>
              <a:t>tâm</a:t>
            </a:r>
            <a:r>
              <a:rPr lang="en-US" sz="3550" dirty="0" smtClean="0">
                <a:solidFill>
                  <a:prstClr val="black"/>
                </a:solidFill>
              </a:rPr>
              <a:t> </a:t>
            </a:r>
            <a:r>
              <a:rPr lang="en-US" sz="3550" dirty="0" err="1" smtClean="0">
                <a:solidFill>
                  <a:prstClr val="black"/>
                </a:solidFill>
              </a:rPr>
              <a:t>hồn</a:t>
            </a:r>
            <a:r>
              <a:rPr lang="en-US" sz="3550" dirty="0" smtClean="0">
                <a:solidFill>
                  <a:prstClr val="black"/>
                </a:solidFill>
              </a:rPr>
              <a:t> </a:t>
            </a:r>
            <a:r>
              <a:rPr lang="en-US" sz="3550" dirty="0" err="1" smtClean="0">
                <a:solidFill>
                  <a:prstClr val="black"/>
                </a:solidFill>
              </a:rPr>
              <a:t>tĩnh</a:t>
            </a:r>
            <a:r>
              <a:rPr lang="en-US" sz="3550" dirty="0" smtClean="0">
                <a:solidFill>
                  <a:prstClr val="black"/>
                </a:solidFill>
              </a:rPr>
              <a:t> </a:t>
            </a:r>
            <a:r>
              <a:rPr lang="en-US" sz="3550" dirty="0" err="1" smtClean="0">
                <a:solidFill>
                  <a:prstClr val="black"/>
                </a:solidFill>
              </a:rPr>
              <a:t>lặng</a:t>
            </a:r>
            <a:r>
              <a:rPr lang="en-US" sz="3550" dirty="0" smtClean="0">
                <a:solidFill>
                  <a:prstClr val="black"/>
                </a:solidFill>
              </a:rPr>
              <a:t>, </a:t>
            </a:r>
            <a:r>
              <a:rPr lang="en-US" sz="3550" dirty="0" err="1" smtClean="0">
                <a:solidFill>
                  <a:prstClr val="black"/>
                </a:solidFill>
              </a:rPr>
              <a:t>trí</a:t>
            </a:r>
            <a:r>
              <a:rPr lang="en-US" sz="3550" dirty="0" smtClean="0">
                <a:solidFill>
                  <a:prstClr val="black"/>
                </a:solidFill>
              </a:rPr>
              <a:t> </a:t>
            </a:r>
            <a:r>
              <a:rPr lang="en-US" sz="3550" dirty="0" err="1" smtClean="0">
                <a:solidFill>
                  <a:prstClr val="black"/>
                </a:solidFill>
              </a:rPr>
              <a:t>tưởng</a:t>
            </a:r>
            <a:r>
              <a:rPr lang="en-US" sz="3550" dirty="0" smtClean="0">
                <a:solidFill>
                  <a:prstClr val="black"/>
                </a:solidFill>
              </a:rPr>
              <a:t> </a:t>
            </a:r>
            <a:r>
              <a:rPr lang="en-US" sz="3550" dirty="0" err="1" smtClean="0">
                <a:solidFill>
                  <a:prstClr val="black"/>
                </a:solidFill>
              </a:rPr>
              <a:t>tượng</a:t>
            </a:r>
            <a:r>
              <a:rPr lang="en-US" sz="3550" dirty="0" smtClean="0">
                <a:solidFill>
                  <a:prstClr val="black"/>
                </a:solidFill>
              </a:rPr>
              <a:t> </a:t>
            </a:r>
            <a:r>
              <a:rPr lang="en-US" sz="3550" dirty="0" err="1" smtClean="0">
                <a:solidFill>
                  <a:prstClr val="black"/>
                </a:solidFill>
              </a:rPr>
              <a:t>phong</a:t>
            </a:r>
            <a:r>
              <a:rPr lang="en-US" sz="3550" dirty="0" smtClean="0">
                <a:solidFill>
                  <a:prstClr val="black"/>
                </a:solidFill>
              </a:rPr>
              <a:t> </a:t>
            </a:r>
            <a:r>
              <a:rPr lang="en-US" sz="3550" dirty="0" err="1" smtClean="0">
                <a:solidFill>
                  <a:prstClr val="black"/>
                </a:solidFill>
              </a:rPr>
              <a:t>phú</a:t>
            </a:r>
            <a:r>
              <a:rPr lang="en-US" sz="3550" dirty="0" smtClean="0">
                <a:solidFill>
                  <a:prstClr val="black"/>
                </a:solidFill>
              </a:rPr>
              <a:t> </a:t>
            </a:r>
            <a:r>
              <a:rPr lang="en-US" sz="3550" dirty="0" err="1" smtClean="0">
                <a:solidFill>
                  <a:prstClr val="black"/>
                </a:solidFill>
              </a:rPr>
              <a:t>và</a:t>
            </a:r>
            <a:r>
              <a:rPr lang="en-US" sz="3550" dirty="0" smtClean="0">
                <a:solidFill>
                  <a:prstClr val="black"/>
                </a:solidFill>
              </a:rPr>
              <a:t> </a:t>
            </a:r>
            <a:r>
              <a:rPr lang="en-US" sz="3550" dirty="0" err="1" smtClean="0">
                <a:solidFill>
                  <a:prstClr val="black"/>
                </a:solidFill>
              </a:rPr>
              <a:t>các</a:t>
            </a:r>
            <a:r>
              <a:rPr lang="en-US" sz="3550" dirty="0" smtClean="0">
                <a:solidFill>
                  <a:prstClr val="black"/>
                </a:solidFill>
              </a:rPr>
              <a:t> </a:t>
            </a:r>
            <a:r>
              <a:rPr lang="en-US" sz="3550" dirty="0" err="1" smtClean="0">
                <a:solidFill>
                  <a:prstClr val="black"/>
                </a:solidFill>
              </a:rPr>
              <a:t>giác</a:t>
            </a:r>
            <a:r>
              <a:rPr lang="en-US" sz="3550" dirty="0" smtClean="0">
                <a:solidFill>
                  <a:prstClr val="black"/>
                </a:solidFill>
              </a:rPr>
              <a:t> </a:t>
            </a:r>
            <a:r>
              <a:rPr lang="en-US" sz="3550" dirty="0" err="1" smtClean="0">
                <a:solidFill>
                  <a:prstClr val="black"/>
                </a:solidFill>
              </a:rPr>
              <a:t>quan</a:t>
            </a:r>
            <a:r>
              <a:rPr lang="en-US" sz="3550" dirty="0" smtClean="0">
                <a:solidFill>
                  <a:prstClr val="black"/>
                </a:solidFill>
              </a:rPr>
              <a:t> </a:t>
            </a:r>
            <a:r>
              <a:rPr lang="en-US" sz="3550" dirty="0" err="1" smtClean="0">
                <a:solidFill>
                  <a:prstClr val="black"/>
                </a:solidFill>
              </a:rPr>
              <a:t>tinh</a:t>
            </a:r>
            <a:r>
              <a:rPr lang="en-US" sz="3550" dirty="0" smtClean="0">
                <a:solidFill>
                  <a:prstClr val="black"/>
                </a:solidFill>
              </a:rPr>
              <a:t> </a:t>
            </a:r>
            <a:r>
              <a:rPr lang="en-US" sz="3550" dirty="0" err="1" smtClean="0">
                <a:solidFill>
                  <a:prstClr val="black"/>
                </a:solidFill>
              </a:rPr>
              <a:t>nhạy</a:t>
            </a:r>
            <a:r>
              <a:rPr lang="en-US" sz="3550" dirty="0" smtClean="0">
                <a:solidFill>
                  <a:prstClr val="black"/>
                </a:solidFill>
              </a:rPr>
              <a:t>: </a:t>
            </a:r>
            <a:endParaRPr lang="en-US" sz="3550" dirty="0">
              <a:solidFill>
                <a:prstClr val="black"/>
              </a:solidFill>
            </a:endParaRPr>
          </a:p>
        </p:txBody>
      </p:sp>
    </p:spTree>
    <p:extLst>
      <p:ext uri="{BB962C8B-B14F-4D97-AF65-F5344CB8AC3E}">
        <p14:creationId xmlns:p14="http://schemas.microsoft.com/office/powerpoint/2010/main" val="22101395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1743" y="424639"/>
            <a:ext cx="17279597" cy="10472098"/>
          </a:xfrm>
          <a:prstGeom prst="rect">
            <a:avLst/>
          </a:prstGeom>
        </p:spPr>
        <p:txBody>
          <a:bodyPr wrap="square">
            <a:spAutoFit/>
          </a:bodyPr>
          <a:lstStyle/>
          <a:p>
            <a:pPr algn="just"/>
            <a:r>
              <a:rPr lang="en-US" sz="3550" dirty="0" smtClean="0">
                <a:solidFill>
                  <a:prstClr val="black"/>
                </a:solidFill>
              </a:rPr>
              <a:t>“</a:t>
            </a:r>
            <a:r>
              <a:rPr lang="en-US" sz="3550" dirty="0" err="1" smtClean="0">
                <a:solidFill>
                  <a:prstClr val="black"/>
                </a:solidFill>
              </a:rPr>
              <a:t>Bạn</a:t>
            </a:r>
            <a:r>
              <a:rPr lang="en-US" sz="3550" dirty="0" smtClean="0">
                <a:solidFill>
                  <a:prstClr val="black"/>
                </a:solidFill>
              </a:rPr>
              <a:t> </a:t>
            </a:r>
            <a:r>
              <a:rPr lang="en-US" sz="3550" dirty="0" err="1" smtClean="0">
                <a:solidFill>
                  <a:prstClr val="black"/>
                </a:solidFill>
              </a:rPr>
              <a:t>hãy</a:t>
            </a:r>
            <a:r>
              <a:rPr lang="en-US" sz="3550" dirty="0" smtClean="0">
                <a:solidFill>
                  <a:prstClr val="black"/>
                </a:solidFill>
              </a:rPr>
              <a:t> </a:t>
            </a:r>
            <a:r>
              <a:rPr lang="en-US" sz="3550" dirty="0" err="1" smtClean="0">
                <a:solidFill>
                  <a:prstClr val="black"/>
                </a:solidFill>
              </a:rPr>
              <a:t>tưởng</a:t>
            </a:r>
            <a:r>
              <a:rPr lang="en-US" sz="3550" dirty="0" smtClean="0">
                <a:solidFill>
                  <a:prstClr val="black"/>
                </a:solidFill>
              </a:rPr>
              <a:t> </a:t>
            </a:r>
            <a:r>
              <a:rPr lang="en-US" sz="3550" dirty="0" err="1" smtClean="0">
                <a:solidFill>
                  <a:prstClr val="black"/>
                </a:solidFill>
              </a:rPr>
              <a:t>tượng</a:t>
            </a:r>
            <a:r>
              <a:rPr lang="en-US" sz="3550" dirty="0" smtClean="0">
                <a:solidFill>
                  <a:prstClr val="black"/>
                </a:solidFill>
              </a:rPr>
              <a:t>, </a:t>
            </a:r>
            <a:r>
              <a:rPr lang="en-US" sz="3550" dirty="0" err="1" smtClean="0">
                <a:solidFill>
                  <a:prstClr val="black"/>
                </a:solidFill>
              </a:rPr>
              <a:t>một</a:t>
            </a:r>
            <a:r>
              <a:rPr lang="en-US" sz="3550" dirty="0" smtClean="0">
                <a:solidFill>
                  <a:prstClr val="black"/>
                </a:solidFill>
              </a:rPr>
              <a:t> </a:t>
            </a:r>
            <a:r>
              <a:rPr lang="en-US" sz="3550" dirty="0" err="1" smtClean="0">
                <a:solidFill>
                  <a:prstClr val="black"/>
                </a:solidFill>
              </a:rPr>
              <a:t>buổi</a:t>
            </a:r>
            <a:r>
              <a:rPr lang="en-US" sz="3550" dirty="0" smtClean="0">
                <a:solidFill>
                  <a:prstClr val="black"/>
                </a:solidFill>
              </a:rPr>
              <a:t> </a:t>
            </a:r>
            <a:r>
              <a:rPr lang="en-US" sz="3550" dirty="0" err="1" smtClean="0">
                <a:solidFill>
                  <a:prstClr val="black"/>
                </a:solidFill>
              </a:rPr>
              <a:t>sáng</a:t>
            </a:r>
            <a:r>
              <a:rPr lang="en-US" sz="3550" dirty="0" smtClean="0">
                <a:solidFill>
                  <a:prstClr val="black"/>
                </a:solidFill>
              </a:rPr>
              <a:t> </a:t>
            </a:r>
            <a:r>
              <a:rPr lang="en-US" sz="3550" dirty="0" err="1" smtClean="0">
                <a:solidFill>
                  <a:prstClr val="black"/>
                </a:solidFill>
              </a:rPr>
              <a:t>mờ</a:t>
            </a:r>
            <a:r>
              <a:rPr lang="en-US" sz="3550" dirty="0" smtClean="0">
                <a:solidFill>
                  <a:prstClr val="black"/>
                </a:solidFill>
              </a:rPr>
              <a:t> </a:t>
            </a:r>
            <a:r>
              <a:rPr lang="en-US" sz="3550" dirty="0" err="1" smtClean="0">
                <a:solidFill>
                  <a:prstClr val="black"/>
                </a:solidFill>
              </a:rPr>
              <a:t>sương</a:t>
            </a:r>
            <a:r>
              <a:rPr lang="en-US" sz="3550" dirty="0" smtClean="0">
                <a:solidFill>
                  <a:prstClr val="black"/>
                </a:solidFill>
              </a:rPr>
              <a:t>. </a:t>
            </a:r>
            <a:r>
              <a:rPr lang="en-US" sz="3550" dirty="0" err="1" smtClean="0">
                <a:solidFill>
                  <a:prstClr val="black"/>
                </a:solidFill>
              </a:rPr>
              <a:t>Bạn</a:t>
            </a:r>
            <a:r>
              <a:rPr lang="en-US" sz="3550" dirty="0" smtClean="0">
                <a:solidFill>
                  <a:prstClr val="black"/>
                </a:solidFill>
              </a:rPr>
              <a:t> </a:t>
            </a:r>
            <a:r>
              <a:rPr lang="en-US" sz="3550" dirty="0" err="1" smtClean="0">
                <a:solidFill>
                  <a:prstClr val="black"/>
                </a:solidFill>
              </a:rPr>
              <a:t>vừa</a:t>
            </a:r>
            <a:r>
              <a:rPr lang="en-US" sz="3550" dirty="0" smtClean="0">
                <a:solidFill>
                  <a:prstClr val="black"/>
                </a:solidFill>
              </a:rPr>
              <a:t> </a:t>
            </a:r>
            <a:r>
              <a:rPr lang="en-US" sz="3550" dirty="0" err="1" smtClean="0">
                <a:solidFill>
                  <a:prstClr val="black"/>
                </a:solidFill>
              </a:rPr>
              <a:t>nhắm</a:t>
            </a:r>
            <a:r>
              <a:rPr lang="en-US" sz="3550" dirty="0" smtClean="0">
                <a:solidFill>
                  <a:prstClr val="black"/>
                </a:solidFill>
              </a:rPr>
              <a:t> </a:t>
            </a:r>
            <a:r>
              <a:rPr lang="en-US" sz="3550" dirty="0" err="1" smtClean="0">
                <a:solidFill>
                  <a:prstClr val="black"/>
                </a:solidFill>
              </a:rPr>
              <a:t>mắt</a:t>
            </a:r>
            <a:r>
              <a:rPr lang="en-US" sz="3550" dirty="0" smtClean="0">
                <a:solidFill>
                  <a:prstClr val="black"/>
                </a:solidFill>
              </a:rPr>
              <a:t> </a:t>
            </a:r>
            <a:r>
              <a:rPr lang="en-US" sz="3550" dirty="0" err="1" smtClean="0">
                <a:solidFill>
                  <a:prstClr val="black"/>
                </a:solidFill>
              </a:rPr>
              <a:t>vừa</a:t>
            </a:r>
            <a:r>
              <a:rPr lang="en-US" sz="3550" dirty="0" smtClean="0">
                <a:solidFill>
                  <a:prstClr val="black"/>
                </a:solidFill>
              </a:rPr>
              <a:t> </a:t>
            </a:r>
            <a:r>
              <a:rPr lang="en-US" sz="3550" dirty="0" err="1" smtClean="0">
                <a:solidFill>
                  <a:prstClr val="black"/>
                </a:solidFill>
              </a:rPr>
              <a:t>mở</a:t>
            </a:r>
            <a:r>
              <a:rPr lang="en-US" sz="3550" dirty="0" smtClean="0">
                <a:solidFill>
                  <a:prstClr val="black"/>
                </a:solidFill>
              </a:rPr>
              <a:t> </a:t>
            </a:r>
            <a:r>
              <a:rPr lang="en-US" sz="3550" dirty="0" err="1" smtClean="0">
                <a:solidFill>
                  <a:prstClr val="black"/>
                </a:solidFill>
              </a:rPr>
              <a:t>cửa</a:t>
            </a:r>
            <a:r>
              <a:rPr lang="en-US" sz="3550" dirty="0" smtClean="0">
                <a:solidFill>
                  <a:prstClr val="black"/>
                </a:solidFill>
              </a:rPr>
              <a:t> </a:t>
            </a:r>
            <a:r>
              <a:rPr lang="en-US" sz="3550" dirty="0" err="1" smtClean="0">
                <a:solidFill>
                  <a:prstClr val="black"/>
                </a:solidFill>
              </a:rPr>
              <a:t>sổ</a:t>
            </a:r>
            <a:r>
              <a:rPr lang="en-US" sz="3550" dirty="0" smtClean="0">
                <a:solidFill>
                  <a:prstClr val="black"/>
                </a:solidFill>
              </a:rPr>
              <a:t> </a:t>
            </a:r>
            <a:r>
              <a:rPr lang="en-US" sz="3550" dirty="0" err="1" smtClean="0">
                <a:solidFill>
                  <a:prstClr val="black"/>
                </a:solidFill>
              </a:rPr>
              <a:t>và</a:t>
            </a:r>
            <a:r>
              <a:rPr lang="en-US" sz="3550" dirty="0" smtClean="0">
                <a:solidFill>
                  <a:prstClr val="black"/>
                </a:solidFill>
              </a:rPr>
              <a:t> </a:t>
            </a:r>
            <a:r>
              <a:rPr lang="en-US" sz="3550" dirty="0" err="1" smtClean="0">
                <a:solidFill>
                  <a:prstClr val="black"/>
                </a:solidFill>
              </a:rPr>
              <a:t>bạn</a:t>
            </a:r>
            <a:r>
              <a:rPr lang="en-US" sz="3550" dirty="0" smtClean="0">
                <a:solidFill>
                  <a:prstClr val="black"/>
                </a:solidFill>
              </a:rPr>
              <a:t> </a:t>
            </a:r>
            <a:r>
              <a:rPr lang="en-US" sz="3550" dirty="0" err="1" smtClean="0">
                <a:solidFill>
                  <a:prstClr val="black"/>
                </a:solidFill>
              </a:rPr>
              <a:t>chợt</a:t>
            </a:r>
            <a:r>
              <a:rPr lang="en-US" sz="3550" dirty="0" smtClean="0">
                <a:solidFill>
                  <a:prstClr val="black"/>
                </a:solidFill>
              </a:rPr>
              <a:t> </a:t>
            </a:r>
            <a:r>
              <a:rPr lang="en-US" sz="3550" dirty="0" err="1" smtClean="0">
                <a:solidFill>
                  <a:prstClr val="black"/>
                </a:solidFill>
              </a:rPr>
              <a:t>hiểu</a:t>
            </a:r>
            <a:r>
              <a:rPr lang="en-US" sz="3550" dirty="0" smtClean="0">
                <a:solidFill>
                  <a:prstClr val="black"/>
                </a:solidFill>
              </a:rPr>
              <a:t> </a:t>
            </a:r>
            <a:r>
              <a:rPr lang="en-US" sz="3550" dirty="0" err="1" smtClean="0">
                <a:solidFill>
                  <a:prstClr val="black"/>
                </a:solidFill>
              </a:rPr>
              <a:t>ra</a:t>
            </a:r>
            <a:r>
              <a:rPr lang="en-US" sz="3550" dirty="0" smtClean="0">
                <a:solidFill>
                  <a:prstClr val="black"/>
                </a:solidFill>
              </a:rPr>
              <a:t> </a:t>
            </a:r>
            <a:r>
              <a:rPr lang="en-US" sz="3550" dirty="0" err="1" smtClean="0">
                <a:solidFill>
                  <a:prstClr val="black"/>
                </a:solidFill>
              </a:rPr>
              <a:t>khu</a:t>
            </a:r>
            <a:r>
              <a:rPr lang="en-US" sz="3550" dirty="0" smtClean="0">
                <a:solidFill>
                  <a:prstClr val="black"/>
                </a:solidFill>
              </a:rPr>
              <a:t> </a:t>
            </a:r>
            <a:r>
              <a:rPr lang="en-US" sz="3550" dirty="0" err="1" smtClean="0">
                <a:solidFill>
                  <a:prstClr val="black"/>
                </a:solidFill>
              </a:rPr>
              <a:t>vườn</a:t>
            </a:r>
            <a:r>
              <a:rPr lang="en-US" sz="3550" dirty="0" smtClean="0">
                <a:solidFill>
                  <a:prstClr val="black"/>
                </a:solidFill>
              </a:rPr>
              <a:t> </a:t>
            </a:r>
            <a:r>
              <a:rPr lang="en-US" sz="3550" dirty="0" err="1" smtClean="0">
                <a:solidFill>
                  <a:prstClr val="black"/>
                </a:solidFill>
              </a:rPr>
              <a:t>nói</a:t>
            </a:r>
            <a:r>
              <a:rPr lang="en-US" sz="3550" dirty="0" smtClean="0">
                <a:solidFill>
                  <a:prstClr val="black"/>
                </a:solidFill>
              </a:rPr>
              <a:t> </a:t>
            </a:r>
            <a:r>
              <a:rPr lang="en-US" sz="3550" dirty="0" err="1" smtClean="0">
                <a:solidFill>
                  <a:prstClr val="black"/>
                </a:solidFill>
              </a:rPr>
              <a:t>gì</a:t>
            </a:r>
            <a:r>
              <a:rPr lang="en-US" sz="3550" dirty="0" smtClean="0">
                <a:solidFill>
                  <a:prstClr val="black"/>
                </a:solidFill>
              </a:rPr>
              <a:t>”. </a:t>
            </a:r>
            <a:r>
              <a:rPr lang="en-US" sz="3550" dirty="0" err="1" smtClean="0">
                <a:solidFill>
                  <a:prstClr val="black"/>
                </a:solidFill>
              </a:rPr>
              <a:t>Khi</a:t>
            </a:r>
            <a:r>
              <a:rPr lang="en-US" sz="3550" dirty="0" smtClean="0">
                <a:solidFill>
                  <a:prstClr val="black"/>
                </a:solidFill>
              </a:rPr>
              <a:t> </a:t>
            </a:r>
            <a:r>
              <a:rPr lang="en-US" sz="3550" dirty="0" err="1" smtClean="0">
                <a:solidFill>
                  <a:prstClr val="black"/>
                </a:solidFill>
              </a:rPr>
              <a:t>nhắm</a:t>
            </a:r>
            <a:r>
              <a:rPr lang="en-US" sz="3550" dirty="0" smtClean="0">
                <a:solidFill>
                  <a:prstClr val="black"/>
                </a:solidFill>
              </a:rPr>
              <a:t> </a:t>
            </a:r>
            <a:r>
              <a:rPr lang="en-US" sz="3550" dirty="0" err="1" smtClean="0">
                <a:solidFill>
                  <a:prstClr val="black"/>
                </a:solidFill>
              </a:rPr>
              <a:t>mắt</a:t>
            </a:r>
            <a:r>
              <a:rPr lang="en-US" sz="3550" dirty="0" smtClean="0">
                <a:solidFill>
                  <a:prstClr val="black"/>
                </a:solidFill>
              </a:rPr>
              <a:t> </a:t>
            </a:r>
            <a:r>
              <a:rPr lang="en-US" sz="3550" dirty="0" err="1" smtClean="0">
                <a:solidFill>
                  <a:prstClr val="black"/>
                </a:solidFill>
              </a:rPr>
              <a:t>lại</a:t>
            </a:r>
            <a:r>
              <a:rPr lang="en-US" sz="3550" dirty="0" smtClean="0">
                <a:solidFill>
                  <a:prstClr val="black"/>
                </a:solidFill>
              </a:rPr>
              <a:t>, </a:t>
            </a:r>
            <a:r>
              <a:rPr lang="en-US" sz="3550" dirty="0" err="1" smtClean="0">
                <a:solidFill>
                  <a:prstClr val="black"/>
                </a:solidFill>
              </a:rPr>
              <a:t>khu</a:t>
            </a:r>
            <a:r>
              <a:rPr lang="en-US" sz="3550" dirty="0" smtClean="0">
                <a:solidFill>
                  <a:prstClr val="black"/>
                </a:solidFill>
              </a:rPr>
              <a:t> </a:t>
            </a:r>
            <a:r>
              <a:rPr lang="en-US" sz="3550" dirty="0" err="1" smtClean="0">
                <a:solidFill>
                  <a:prstClr val="black"/>
                </a:solidFill>
              </a:rPr>
              <a:t>vườn</a:t>
            </a:r>
            <a:r>
              <a:rPr lang="en-US" sz="3550" dirty="0" smtClean="0">
                <a:solidFill>
                  <a:prstClr val="black"/>
                </a:solidFill>
              </a:rPr>
              <a:t> “</a:t>
            </a:r>
            <a:r>
              <a:rPr lang="en-US" sz="3550" dirty="0" err="1" smtClean="0">
                <a:solidFill>
                  <a:prstClr val="black"/>
                </a:solidFill>
              </a:rPr>
              <a:t>sẽ</a:t>
            </a:r>
            <a:r>
              <a:rPr lang="en-US" sz="3550" dirty="0" smtClean="0">
                <a:solidFill>
                  <a:prstClr val="black"/>
                </a:solidFill>
              </a:rPr>
              <a:t> </a:t>
            </a:r>
            <a:r>
              <a:rPr lang="en-US" sz="3550" dirty="0" err="1" smtClean="0">
                <a:solidFill>
                  <a:prstClr val="black"/>
                </a:solidFill>
              </a:rPr>
              <a:t>lớn</a:t>
            </a:r>
            <a:r>
              <a:rPr lang="en-US" sz="3550" dirty="0" smtClean="0">
                <a:solidFill>
                  <a:prstClr val="black"/>
                </a:solidFill>
              </a:rPr>
              <a:t> </a:t>
            </a:r>
            <a:r>
              <a:rPr lang="en-US" sz="3550" dirty="0" err="1" smtClean="0">
                <a:solidFill>
                  <a:prstClr val="black"/>
                </a:solidFill>
              </a:rPr>
              <a:t>lên</a:t>
            </a:r>
            <a:r>
              <a:rPr lang="en-US" sz="3550" dirty="0" smtClean="0">
                <a:solidFill>
                  <a:prstClr val="black"/>
                </a:solidFill>
              </a:rPr>
              <a:t> </a:t>
            </a:r>
            <a:r>
              <a:rPr lang="en-US" sz="3550" dirty="0" err="1" smtClean="0">
                <a:solidFill>
                  <a:prstClr val="black"/>
                </a:solidFill>
              </a:rPr>
              <a:t>rất</a:t>
            </a:r>
            <a:r>
              <a:rPr lang="en-US" sz="3550" dirty="0" smtClean="0">
                <a:solidFill>
                  <a:prstClr val="black"/>
                </a:solidFill>
              </a:rPr>
              <a:t> </a:t>
            </a:r>
            <a:r>
              <a:rPr lang="en-US" sz="3550" dirty="0" err="1" smtClean="0">
                <a:solidFill>
                  <a:prstClr val="black"/>
                </a:solidFill>
              </a:rPr>
              <a:t>nhiều</a:t>
            </a:r>
            <a:r>
              <a:rPr lang="en-US" sz="3550" dirty="0" smtClean="0">
                <a:solidFill>
                  <a:prstClr val="black"/>
                </a:solidFill>
              </a:rPr>
              <a:t>”. </a:t>
            </a:r>
            <a:r>
              <a:rPr lang="en-US" sz="3550" dirty="0" err="1" smtClean="0">
                <a:solidFill>
                  <a:prstClr val="black"/>
                </a:solidFill>
              </a:rPr>
              <a:t>Cậu</a:t>
            </a:r>
            <a:r>
              <a:rPr lang="en-US" sz="3550" dirty="0" smtClean="0">
                <a:solidFill>
                  <a:prstClr val="black"/>
                </a:solidFill>
              </a:rPr>
              <a:t> </a:t>
            </a:r>
            <a:r>
              <a:rPr lang="en-US" sz="3550" dirty="0" err="1" smtClean="0">
                <a:solidFill>
                  <a:prstClr val="black"/>
                </a:solidFill>
              </a:rPr>
              <a:t>bé</a:t>
            </a:r>
            <a:r>
              <a:rPr lang="en-US" sz="3550" dirty="0" smtClean="0">
                <a:solidFill>
                  <a:prstClr val="black"/>
                </a:solidFill>
              </a:rPr>
              <a:t> </a:t>
            </a:r>
            <a:r>
              <a:rPr lang="en-US" sz="3550" dirty="0" err="1" smtClean="0">
                <a:solidFill>
                  <a:prstClr val="black"/>
                </a:solidFill>
              </a:rPr>
              <a:t>cũng</a:t>
            </a:r>
            <a:r>
              <a:rPr lang="en-US" sz="3550" dirty="0" smtClean="0">
                <a:solidFill>
                  <a:prstClr val="black"/>
                </a:solidFill>
              </a:rPr>
              <a:t> </a:t>
            </a:r>
            <a:r>
              <a:rPr lang="en-US" sz="3550" dirty="0" err="1" smtClean="0">
                <a:solidFill>
                  <a:prstClr val="black"/>
                </a:solidFill>
              </a:rPr>
              <a:t>có</a:t>
            </a:r>
            <a:r>
              <a:rPr lang="en-US" sz="3550" dirty="0" smtClean="0">
                <a:solidFill>
                  <a:prstClr val="black"/>
                </a:solidFill>
              </a:rPr>
              <a:t> </a:t>
            </a:r>
            <a:r>
              <a:rPr lang="en-US" sz="3550" dirty="0" err="1" smtClean="0">
                <a:solidFill>
                  <a:prstClr val="black"/>
                </a:solidFill>
              </a:rPr>
              <a:t>thể</a:t>
            </a:r>
            <a:r>
              <a:rPr lang="en-US" sz="3550" dirty="0" smtClean="0">
                <a:solidFill>
                  <a:prstClr val="black"/>
                </a:solidFill>
              </a:rPr>
              <a:t> </a:t>
            </a:r>
            <a:r>
              <a:rPr lang="en-US" sz="3550" dirty="0" err="1" smtClean="0">
                <a:solidFill>
                  <a:prstClr val="black"/>
                </a:solidFill>
              </a:rPr>
              <a:t>nhắm</a:t>
            </a:r>
            <a:r>
              <a:rPr lang="en-US" sz="3550" dirty="0" smtClean="0">
                <a:solidFill>
                  <a:prstClr val="black"/>
                </a:solidFill>
              </a:rPr>
              <a:t> </a:t>
            </a:r>
            <a:r>
              <a:rPr lang="en-US" sz="3550" dirty="0" err="1" smtClean="0">
                <a:solidFill>
                  <a:prstClr val="black"/>
                </a:solidFill>
              </a:rPr>
              <a:t>mắt</a:t>
            </a:r>
            <a:r>
              <a:rPr lang="en-US" sz="3550" dirty="0" smtClean="0">
                <a:solidFill>
                  <a:prstClr val="black"/>
                </a:solidFill>
              </a:rPr>
              <a:t> </a:t>
            </a:r>
            <a:r>
              <a:rPr lang="en-US" sz="3550" dirty="0" err="1" smtClean="0">
                <a:solidFill>
                  <a:prstClr val="black"/>
                </a:solidFill>
              </a:rPr>
              <a:t>và</a:t>
            </a:r>
            <a:r>
              <a:rPr lang="en-US" sz="3550" dirty="0" smtClean="0">
                <a:solidFill>
                  <a:prstClr val="black"/>
                </a:solidFill>
              </a:rPr>
              <a:t> </a:t>
            </a:r>
            <a:r>
              <a:rPr lang="en-US" sz="3550" dirty="0" err="1" smtClean="0">
                <a:solidFill>
                  <a:prstClr val="black"/>
                </a:solidFill>
              </a:rPr>
              <a:t>đoán</a:t>
            </a:r>
            <a:r>
              <a:rPr lang="en-US" sz="3550" dirty="0" smtClean="0">
                <a:solidFill>
                  <a:prstClr val="black"/>
                </a:solidFill>
              </a:rPr>
              <a:t> </a:t>
            </a:r>
            <a:r>
              <a:rPr lang="en-US" sz="3550" dirty="0" err="1" smtClean="0">
                <a:solidFill>
                  <a:prstClr val="black"/>
                </a:solidFill>
              </a:rPr>
              <a:t>được</a:t>
            </a:r>
            <a:r>
              <a:rPr lang="en-US" sz="3550" dirty="0" smtClean="0">
                <a:solidFill>
                  <a:prstClr val="black"/>
                </a:solidFill>
              </a:rPr>
              <a:t> </a:t>
            </a:r>
            <a:r>
              <a:rPr lang="en-US" sz="3550" dirty="0" err="1" smtClean="0">
                <a:solidFill>
                  <a:prstClr val="black"/>
                </a:solidFill>
              </a:rPr>
              <a:t>âm</a:t>
            </a:r>
            <a:r>
              <a:rPr lang="en-US" sz="3550" dirty="0" smtClean="0">
                <a:solidFill>
                  <a:prstClr val="black"/>
                </a:solidFill>
              </a:rPr>
              <a:t> </a:t>
            </a:r>
            <a:r>
              <a:rPr lang="en-US" sz="3550" dirty="0" err="1" smtClean="0">
                <a:solidFill>
                  <a:prstClr val="black"/>
                </a:solidFill>
              </a:rPr>
              <a:t>thanh</a:t>
            </a:r>
            <a:r>
              <a:rPr lang="en-US" sz="3550" dirty="0" smtClean="0">
                <a:solidFill>
                  <a:prstClr val="black"/>
                </a:solidFill>
              </a:rPr>
              <a:t> </a:t>
            </a:r>
            <a:r>
              <a:rPr lang="en-US" sz="3550" dirty="0" err="1" smtClean="0">
                <a:solidFill>
                  <a:prstClr val="black"/>
                </a:solidFill>
              </a:rPr>
              <a:t>đang</a:t>
            </a:r>
            <a:r>
              <a:rPr lang="en-US" sz="3550" dirty="0" smtClean="0">
                <a:solidFill>
                  <a:prstClr val="black"/>
                </a:solidFill>
              </a:rPr>
              <a:t> ở </a:t>
            </a:r>
            <a:r>
              <a:rPr lang="en-US" sz="3550" dirty="0" err="1" smtClean="0">
                <a:solidFill>
                  <a:prstClr val="black"/>
                </a:solidFill>
              </a:rPr>
              <a:t>cách</a:t>
            </a:r>
            <a:r>
              <a:rPr lang="en-US" sz="3550" dirty="0" smtClean="0">
                <a:solidFill>
                  <a:prstClr val="black"/>
                </a:solidFill>
              </a:rPr>
              <a:t> </a:t>
            </a:r>
            <a:r>
              <a:rPr lang="en-US" sz="3550" dirty="0" err="1" smtClean="0">
                <a:solidFill>
                  <a:prstClr val="black"/>
                </a:solidFill>
              </a:rPr>
              <a:t>mình</a:t>
            </a:r>
            <a:r>
              <a:rPr lang="en-US" sz="3550" dirty="0" smtClean="0">
                <a:solidFill>
                  <a:prstClr val="black"/>
                </a:solidFill>
              </a:rPr>
              <a:t> </a:t>
            </a:r>
            <a:r>
              <a:rPr lang="en-US" sz="3550" dirty="0" err="1" smtClean="0">
                <a:solidFill>
                  <a:prstClr val="black"/>
                </a:solidFill>
              </a:rPr>
              <a:t>bao</a:t>
            </a:r>
            <a:r>
              <a:rPr lang="en-US" sz="3550" dirty="0" smtClean="0">
                <a:solidFill>
                  <a:prstClr val="black"/>
                </a:solidFill>
              </a:rPr>
              <a:t> </a:t>
            </a:r>
            <a:r>
              <a:rPr lang="en-US" sz="3550" dirty="0" err="1" smtClean="0">
                <a:solidFill>
                  <a:prstClr val="black"/>
                </a:solidFill>
              </a:rPr>
              <a:t>xa</a:t>
            </a:r>
            <a:r>
              <a:rPr lang="en-US" sz="3550" dirty="0" smtClean="0">
                <a:solidFill>
                  <a:prstClr val="black"/>
                </a:solidFill>
              </a:rPr>
              <a:t>. </a:t>
            </a:r>
            <a:r>
              <a:rPr lang="en-US" sz="3550" dirty="0" err="1" smtClean="0">
                <a:solidFill>
                  <a:prstClr val="black"/>
                </a:solidFill>
              </a:rPr>
              <a:t>Nhờ</a:t>
            </a:r>
            <a:r>
              <a:rPr lang="en-US" sz="3550" dirty="0" smtClean="0">
                <a:solidFill>
                  <a:prstClr val="black"/>
                </a:solidFill>
              </a:rPr>
              <a:t> </a:t>
            </a:r>
            <a:r>
              <a:rPr lang="en-US" sz="3550" dirty="0" err="1" smtClean="0">
                <a:solidFill>
                  <a:prstClr val="black"/>
                </a:solidFill>
              </a:rPr>
              <a:t>điều</a:t>
            </a:r>
            <a:r>
              <a:rPr lang="en-US" sz="3550" dirty="0" smtClean="0">
                <a:solidFill>
                  <a:prstClr val="black"/>
                </a:solidFill>
              </a:rPr>
              <a:t> </a:t>
            </a:r>
            <a:r>
              <a:rPr lang="en-US" sz="3550" dirty="0" err="1" smtClean="0">
                <a:solidFill>
                  <a:prstClr val="black"/>
                </a:solidFill>
              </a:rPr>
              <a:t>đó</a:t>
            </a:r>
            <a:r>
              <a:rPr lang="en-US" sz="3550" dirty="0" smtClean="0">
                <a:solidFill>
                  <a:prstClr val="black"/>
                </a:solidFill>
              </a:rPr>
              <a:t>, </a:t>
            </a:r>
            <a:r>
              <a:rPr lang="en-US" sz="3550" dirty="0" err="1" smtClean="0">
                <a:solidFill>
                  <a:prstClr val="black"/>
                </a:solidFill>
              </a:rPr>
              <a:t>bố</a:t>
            </a:r>
            <a:r>
              <a:rPr lang="en-US" sz="3550" dirty="0" smtClean="0">
                <a:solidFill>
                  <a:prstClr val="black"/>
                </a:solidFill>
              </a:rPr>
              <a:t> </a:t>
            </a:r>
            <a:r>
              <a:rPr lang="en-US" sz="3550" dirty="0" err="1" smtClean="0">
                <a:solidFill>
                  <a:prstClr val="black"/>
                </a:solidFill>
              </a:rPr>
              <a:t>cậu</a:t>
            </a:r>
            <a:r>
              <a:rPr lang="en-US" sz="3550" dirty="0" smtClean="0">
                <a:solidFill>
                  <a:prstClr val="black"/>
                </a:solidFill>
              </a:rPr>
              <a:t> </a:t>
            </a:r>
            <a:r>
              <a:rPr lang="en-US" sz="3550" dirty="0" err="1" smtClean="0">
                <a:solidFill>
                  <a:prstClr val="black"/>
                </a:solidFill>
              </a:rPr>
              <a:t>bé</a:t>
            </a:r>
            <a:r>
              <a:rPr lang="en-US" sz="3550" dirty="0" smtClean="0">
                <a:solidFill>
                  <a:prstClr val="black"/>
                </a:solidFill>
              </a:rPr>
              <a:t> </a:t>
            </a:r>
            <a:r>
              <a:rPr lang="en-US" sz="3550" dirty="0" err="1" smtClean="0">
                <a:solidFill>
                  <a:prstClr val="black"/>
                </a:solidFill>
              </a:rPr>
              <a:t>đã</a:t>
            </a:r>
            <a:r>
              <a:rPr lang="en-US" sz="3550" dirty="0" smtClean="0">
                <a:solidFill>
                  <a:prstClr val="black"/>
                </a:solidFill>
              </a:rPr>
              <a:t> </a:t>
            </a:r>
            <a:r>
              <a:rPr lang="en-US" sz="3550" dirty="0" err="1" smtClean="0">
                <a:solidFill>
                  <a:prstClr val="black"/>
                </a:solidFill>
              </a:rPr>
              <a:t>cứu</a:t>
            </a:r>
            <a:r>
              <a:rPr lang="en-US" sz="3550" dirty="0" smtClean="0">
                <a:solidFill>
                  <a:prstClr val="black"/>
                </a:solidFill>
              </a:rPr>
              <a:t> </a:t>
            </a:r>
            <a:r>
              <a:rPr lang="en-US" sz="3550" dirty="0" err="1" smtClean="0">
                <a:solidFill>
                  <a:prstClr val="black"/>
                </a:solidFill>
              </a:rPr>
              <a:t>được</a:t>
            </a:r>
            <a:r>
              <a:rPr lang="en-US" sz="3550" dirty="0" smtClean="0">
                <a:solidFill>
                  <a:prstClr val="black"/>
                </a:solidFill>
              </a:rPr>
              <a:t> </a:t>
            </a:r>
            <a:r>
              <a:rPr lang="en-US" sz="3550" dirty="0" err="1" smtClean="0">
                <a:solidFill>
                  <a:prstClr val="black"/>
                </a:solidFill>
              </a:rPr>
              <a:t>bạn</a:t>
            </a:r>
            <a:r>
              <a:rPr lang="en-US" sz="3550" dirty="0" smtClean="0">
                <a:solidFill>
                  <a:prstClr val="black"/>
                </a:solidFill>
              </a:rPr>
              <a:t> </a:t>
            </a:r>
            <a:r>
              <a:rPr lang="en-US" sz="3550" dirty="0" err="1" smtClean="0">
                <a:solidFill>
                  <a:prstClr val="black"/>
                </a:solidFill>
              </a:rPr>
              <a:t>Tí</a:t>
            </a:r>
            <a:r>
              <a:rPr lang="en-US" sz="3550" dirty="0" smtClean="0">
                <a:solidFill>
                  <a:prstClr val="black"/>
                </a:solidFill>
              </a:rPr>
              <a:t> </a:t>
            </a:r>
            <a:r>
              <a:rPr lang="en-US" sz="3550" dirty="0" err="1" smtClean="0">
                <a:solidFill>
                  <a:prstClr val="black"/>
                </a:solidFill>
              </a:rPr>
              <a:t>khỏi</a:t>
            </a:r>
            <a:r>
              <a:rPr lang="en-US" sz="3550" dirty="0" smtClean="0">
                <a:solidFill>
                  <a:prstClr val="black"/>
                </a:solidFill>
              </a:rPr>
              <a:t> </a:t>
            </a:r>
            <a:r>
              <a:rPr lang="en-US" sz="3550" dirty="0" err="1" smtClean="0">
                <a:solidFill>
                  <a:prstClr val="black"/>
                </a:solidFill>
              </a:rPr>
              <a:t>chết</a:t>
            </a:r>
            <a:r>
              <a:rPr lang="en-US" sz="3550" dirty="0" smtClean="0">
                <a:solidFill>
                  <a:prstClr val="black"/>
                </a:solidFill>
              </a:rPr>
              <a:t> </a:t>
            </a:r>
            <a:r>
              <a:rPr lang="en-US" sz="3550" dirty="0" err="1" smtClean="0">
                <a:solidFill>
                  <a:prstClr val="black"/>
                </a:solidFill>
              </a:rPr>
              <a:t>đuối</a:t>
            </a:r>
            <a:r>
              <a:rPr lang="en-US" sz="3550" dirty="0" smtClean="0">
                <a:solidFill>
                  <a:prstClr val="black"/>
                </a:solidFill>
              </a:rPr>
              <a:t>. </a:t>
            </a:r>
            <a:r>
              <a:rPr lang="en-US" sz="3550" dirty="0" err="1" smtClean="0">
                <a:solidFill>
                  <a:prstClr val="black"/>
                </a:solidFill>
              </a:rPr>
              <a:t>Sau</a:t>
            </a:r>
            <a:r>
              <a:rPr lang="en-US" sz="3550" dirty="0" smtClean="0">
                <a:solidFill>
                  <a:prstClr val="black"/>
                </a:solidFill>
              </a:rPr>
              <a:t> </a:t>
            </a:r>
            <a:r>
              <a:rPr lang="en-US" sz="3550" dirty="0" err="1" smtClean="0">
                <a:solidFill>
                  <a:prstClr val="black"/>
                </a:solidFill>
              </a:rPr>
              <a:t>này</a:t>
            </a:r>
            <a:r>
              <a:rPr lang="en-US" sz="3550" dirty="0" smtClean="0">
                <a:solidFill>
                  <a:prstClr val="black"/>
                </a:solidFill>
              </a:rPr>
              <a:t>, </a:t>
            </a:r>
            <a:r>
              <a:rPr lang="en-US" sz="3550" dirty="0" err="1" smtClean="0">
                <a:solidFill>
                  <a:prstClr val="black"/>
                </a:solidFill>
              </a:rPr>
              <a:t>nhờ</a:t>
            </a:r>
            <a:r>
              <a:rPr lang="en-US" sz="3550" dirty="0" smtClean="0">
                <a:solidFill>
                  <a:prstClr val="black"/>
                </a:solidFill>
              </a:rPr>
              <a:t> </a:t>
            </a:r>
            <a:r>
              <a:rPr lang="en-US" sz="3550" dirty="0" err="1" smtClean="0">
                <a:solidFill>
                  <a:prstClr val="black"/>
                </a:solidFill>
              </a:rPr>
              <a:t>việc</a:t>
            </a:r>
            <a:r>
              <a:rPr lang="en-US" sz="3550" dirty="0" smtClean="0">
                <a:solidFill>
                  <a:prstClr val="black"/>
                </a:solidFill>
              </a:rPr>
              <a:t> </a:t>
            </a:r>
            <a:r>
              <a:rPr lang="en-US" sz="3550" dirty="0" err="1" smtClean="0">
                <a:solidFill>
                  <a:prstClr val="black"/>
                </a:solidFill>
              </a:rPr>
              <a:t>cảm</a:t>
            </a:r>
            <a:r>
              <a:rPr lang="en-US" sz="3550" dirty="0" smtClean="0">
                <a:solidFill>
                  <a:prstClr val="black"/>
                </a:solidFill>
              </a:rPr>
              <a:t> </a:t>
            </a:r>
            <a:r>
              <a:rPr lang="en-US" sz="3550" dirty="0" err="1" smtClean="0">
                <a:solidFill>
                  <a:prstClr val="black"/>
                </a:solidFill>
              </a:rPr>
              <a:t>nhận</a:t>
            </a:r>
            <a:r>
              <a:rPr lang="en-US" sz="3550" dirty="0" smtClean="0">
                <a:solidFill>
                  <a:prstClr val="black"/>
                </a:solidFill>
              </a:rPr>
              <a:t> </a:t>
            </a:r>
            <a:r>
              <a:rPr lang="en-US" sz="3550" dirty="0" err="1" smtClean="0">
                <a:solidFill>
                  <a:prstClr val="black"/>
                </a:solidFill>
              </a:rPr>
              <a:t>được</a:t>
            </a:r>
            <a:r>
              <a:rPr lang="en-US" sz="3550" dirty="0" smtClean="0">
                <a:solidFill>
                  <a:prstClr val="black"/>
                </a:solidFill>
              </a:rPr>
              <a:t> </a:t>
            </a:r>
            <a:r>
              <a:rPr lang="en-US" sz="3550" dirty="0" err="1" smtClean="0">
                <a:solidFill>
                  <a:prstClr val="black"/>
                </a:solidFill>
              </a:rPr>
              <a:t>mùi</a:t>
            </a:r>
            <a:r>
              <a:rPr lang="en-US" sz="3550" dirty="0" smtClean="0">
                <a:solidFill>
                  <a:prstClr val="black"/>
                </a:solidFill>
              </a:rPr>
              <a:t> </a:t>
            </a:r>
            <a:r>
              <a:rPr lang="en-US" sz="3550" dirty="0" err="1" smtClean="0">
                <a:solidFill>
                  <a:prstClr val="black"/>
                </a:solidFill>
              </a:rPr>
              <a:t>hương</a:t>
            </a:r>
            <a:r>
              <a:rPr lang="en-US" sz="3550" dirty="0" smtClean="0">
                <a:solidFill>
                  <a:prstClr val="black"/>
                </a:solidFill>
              </a:rPr>
              <a:t> của </a:t>
            </a:r>
            <a:r>
              <a:rPr lang="en-US" sz="3550" dirty="0" err="1" smtClean="0">
                <a:solidFill>
                  <a:prstClr val="black"/>
                </a:solidFill>
              </a:rPr>
              <a:t>các</a:t>
            </a:r>
            <a:r>
              <a:rPr lang="en-US" sz="3550" dirty="0" smtClean="0">
                <a:solidFill>
                  <a:prstClr val="black"/>
                </a:solidFill>
              </a:rPr>
              <a:t> </a:t>
            </a:r>
            <a:r>
              <a:rPr lang="en-US" sz="3550" dirty="0" err="1" smtClean="0">
                <a:solidFill>
                  <a:prstClr val="black"/>
                </a:solidFill>
              </a:rPr>
              <a:t>loài</a:t>
            </a:r>
            <a:r>
              <a:rPr lang="en-US" sz="3550" dirty="0" smtClean="0">
                <a:solidFill>
                  <a:prstClr val="black"/>
                </a:solidFill>
              </a:rPr>
              <a:t> </a:t>
            </a:r>
            <a:r>
              <a:rPr lang="en-US" sz="3550" dirty="0" err="1" smtClean="0">
                <a:solidFill>
                  <a:prstClr val="black"/>
                </a:solidFill>
              </a:rPr>
              <a:t>hoa</a:t>
            </a:r>
            <a:r>
              <a:rPr lang="en-US" sz="3550" dirty="0" smtClean="0">
                <a:solidFill>
                  <a:prstClr val="black"/>
                </a:solidFill>
              </a:rPr>
              <a:t> </a:t>
            </a:r>
            <a:r>
              <a:rPr lang="en-US" sz="3550" dirty="0" err="1" smtClean="0">
                <a:solidFill>
                  <a:prstClr val="black"/>
                </a:solidFill>
              </a:rPr>
              <a:t>mà</a:t>
            </a:r>
            <a:r>
              <a:rPr lang="en-US" sz="3550" dirty="0" smtClean="0">
                <a:solidFill>
                  <a:prstClr val="black"/>
                </a:solidFill>
              </a:rPr>
              <a:t> </a:t>
            </a:r>
            <a:r>
              <a:rPr lang="en-US" sz="3550" dirty="0" err="1" smtClean="0">
                <a:solidFill>
                  <a:prstClr val="black"/>
                </a:solidFill>
              </a:rPr>
              <a:t>cậu</a:t>
            </a:r>
            <a:r>
              <a:rPr lang="en-US" sz="3550" dirty="0" smtClean="0">
                <a:solidFill>
                  <a:prstClr val="black"/>
                </a:solidFill>
              </a:rPr>
              <a:t> </a:t>
            </a:r>
            <a:r>
              <a:rPr lang="en-US" sz="3550" dirty="0" err="1" smtClean="0">
                <a:solidFill>
                  <a:prstClr val="black"/>
                </a:solidFill>
              </a:rPr>
              <a:t>bé</a:t>
            </a:r>
            <a:r>
              <a:rPr lang="en-US" sz="3550" dirty="0" smtClean="0">
                <a:solidFill>
                  <a:prstClr val="black"/>
                </a:solidFill>
              </a:rPr>
              <a:t> </a:t>
            </a:r>
            <a:r>
              <a:rPr lang="en-US" sz="3550" dirty="0" err="1" smtClean="0">
                <a:solidFill>
                  <a:prstClr val="black"/>
                </a:solidFill>
              </a:rPr>
              <a:t>đã</a:t>
            </a:r>
            <a:r>
              <a:rPr lang="en-US" sz="3550" dirty="0" smtClean="0">
                <a:solidFill>
                  <a:prstClr val="black"/>
                </a:solidFill>
              </a:rPr>
              <a:t> </a:t>
            </a:r>
            <a:r>
              <a:rPr lang="en-US" sz="3550" dirty="0" err="1" smtClean="0">
                <a:solidFill>
                  <a:prstClr val="black"/>
                </a:solidFill>
              </a:rPr>
              <a:t>tìm</a:t>
            </a:r>
            <a:r>
              <a:rPr lang="en-US" sz="3550" dirty="0" smtClean="0">
                <a:solidFill>
                  <a:prstClr val="black"/>
                </a:solidFill>
              </a:rPr>
              <a:t> </a:t>
            </a:r>
            <a:r>
              <a:rPr lang="en-US" sz="3550" dirty="0" err="1" smtClean="0">
                <a:solidFill>
                  <a:prstClr val="black"/>
                </a:solidFill>
              </a:rPr>
              <a:t>được</a:t>
            </a:r>
            <a:r>
              <a:rPr lang="en-US" sz="3550" dirty="0" smtClean="0">
                <a:solidFill>
                  <a:prstClr val="black"/>
                </a:solidFill>
              </a:rPr>
              <a:t> </a:t>
            </a:r>
            <a:r>
              <a:rPr lang="en-US" sz="3550" dirty="0" err="1" smtClean="0">
                <a:solidFill>
                  <a:prstClr val="black"/>
                </a:solidFill>
              </a:rPr>
              <a:t>đường</a:t>
            </a:r>
            <a:r>
              <a:rPr lang="en-US" sz="3550" dirty="0" smtClean="0">
                <a:solidFill>
                  <a:prstClr val="black"/>
                </a:solidFill>
              </a:rPr>
              <a:t> </a:t>
            </a:r>
            <a:r>
              <a:rPr lang="en-US" sz="3550" dirty="0" err="1" smtClean="0">
                <a:solidFill>
                  <a:prstClr val="black"/>
                </a:solidFill>
              </a:rPr>
              <a:t>về</a:t>
            </a:r>
            <a:r>
              <a:rPr lang="en-US" sz="3550" dirty="0" smtClean="0">
                <a:solidFill>
                  <a:prstClr val="black"/>
                </a:solidFill>
              </a:rPr>
              <a:t> </a:t>
            </a:r>
            <a:r>
              <a:rPr lang="en-US" sz="3550" dirty="0" err="1" smtClean="0">
                <a:solidFill>
                  <a:prstClr val="black"/>
                </a:solidFill>
              </a:rPr>
              <a:t>nhà</a:t>
            </a:r>
            <a:r>
              <a:rPr lang="en-US" sz="3550" dirty="0" smtClean="0">
                <a:solidFill>
                  <a:prstClr val="black"/>
                </a:solidFill>
              </a:rPr>
              <a:t> </a:t>
            </a:r>
            <a:r>
              <a:rPr lang="en-US" sz="3550" dirty="0" err="1" smtClean="0">
                <a:solidFill>
                  <a:prstClr val="black"/>
                </a:solidFill>
              </a:rPr>
              <a:t>khi</a:t>
            </a:r>
            <a:r>
              <a:rPr lang="en-US" sz="3550" dirty="0" smtClean="0">
                <a:solidFill>
                  <a:prstClr val="black"/>
                </a:solidFill>
              </a:rPr>
              <a:t> </a:t>
            </a:r>
            <a:r>
              <a:rPr lang="en-US" sz="3550" dirty="0" err="1" smtClean="0">
                <a:solidFill>
                  <a:prstClr val="black"/>
                </a:solidFill>
              </a:rPr>
              <a:t>cậu</a:t>
            </a:r>
            <a:r>
              <a:rPr lang="en-US" sz="3550" dirty="0" smtClean="0">
                <a:solidFill>
                  <a:prstClr val="black"/>
                </a:solidFill>
              </a:rPr>
              <a:t> </a:t>
            </a:r>
            <a:r>
              <a:rPr lang="en-US" sz="3550" dirty="0" err="1" smtClean="0">
                <a:solidFill>
                  <a:prstClr val="black"/>
                </a:solidFill>
              </a:rPr>
              <a:t>và</a:t>
            </a:r>
            <a:r>
              <a:rPr lang="en-US" sz="3550" dirty="0" smtClean="0">
                <a:solidFill>
                  <a:prstClr val="black"/>
                </a:solidFill>
              </a:rPr>
              <a:t> </a:t>
            </a:r>
            <a:r>
              <a:rPr lang="en-US" sz="3550" dirty="0" err="1" smtClean="0">
                <a:solidFill>
                  <a:prstClr val="black"/>
                </a:solidFill>
              </a:rPr>
              <a:t>các</a:t>
            </a:r>
            <a:r>
              <a:rPr lang="en-US" sz="3550" dirty="0" smtClean="0">
                <a:solidFill>
                  <a:prstClr val="black"/>
                </a:solidFill>
              </a:rPr>
              <a:t> </a:t>
            </a:r>
            <a:r>
              <a:rPr lang="en-US" sz="3550" dirty="0" err="1" smtClean="0">
                <a:solidFill>
                  <a:prstClr val="black"/>
                </a:solidFill>
              </a:rPr>
              <a:t>bạn</a:t>
            </a:r>
            <a:r>
              <a:rPr lang="en-US" sz="3550" dirty="0" smtClean="0">
                <a:solidFill>
                  <a:prstClr val="black"/>
                </a:solidFill>
              </a:rPr>
              <a:t> </a:t>
            </a:r>
            <a:r>
              <a:rPr lang="en-US" sz="3550" dirty="0" err="1" smtClean="0">
                <a:solidFill>
                  <a:prstClr val="black"/>
                </a:solidFill>
              </a:rPr>
              <a:t>bị</a:t>
            </a:r>
            <a:r>
              <a:rPr lang="en-US" sz="3550" dirty="0" smtClean="0">
                <a:solidFill>
                  <a:prstClr val="black"/>
                </a:solidFill>
              </a:rPr>
              <a:t> </a:t>
            </a:r>
            <a:r>
              <a:rPr lang="en-US" sz="3550" dirty="0" err="1" smtClean="0">
                <a:solidFill>
                  <a:prstClr val="black"/>
                </a:solidFill>
              </a:rPr>
              <a:t>lạc</a:t>
            </a:r>
            <a:r>
              <a:rPr lang="en-US" sz="3550" dirty="0" smtClean="0">
                <a:solidFill>
                  <a:prstClr val="black"/>
                </a:solidFill>
              </a:rPr>
              <a:t> </a:t>
            </a:r>
            <a:r>
              <a:rPr lang="en-US" sz="3550" dirty="0" err="1" smtClean="0">
                <a:solidFill>
                  <a:prstClr val="black"/>
                </a:solidFill>
              </a:rPr>
              <a:t>trong</a:t>
            </a:r>
            <a:r>
              <a:rPr lang="en-US" sz="3550" dirty="0" smtClean="0">
                <a:solidFill>
                  <a:prstClr val="black"/>
                </a:solidFill>
              </a:rPr>
              <a:t> </a:t>
            </a:r>
            <a:r>
              <a:rPr lang="en-US" sz="3550" dirty="0" err="1" smtClean="0">
                <a:solidFill>
                  <a:prstClr val="black"/>
                </a:solidFill>
              </a:rPr>
              <a:t>rừng</a:t>
            </a:r>
            <a:r>
              <a:rPr lang="en-US" sz="3550" dirty="0" smtClean="0">
                <a:solidFill>
                  <a:prstClr val="black"/>
                </a:solidFill>
              </a:rPr>
              <a:t>. </a:t>
            </a:r>
            <a:r>
              <a:rPr lang="en-US" sz="3550" dirty="0" err="1" smtClean="0">
                <a:solidFill>
                  <a:prstClr val="black"/>
                </a:solidFill>
              </a:rPr>
              <a:t>Trong</a:t>
            </a:r>
            <a:r>
              <a:rPr lang="en-US" sz="3550" dirty="0" smtClean="0">
                <a:solidFill>
                  <a:prstClr val="black"/>
                </a:solidFill>
              </a:rPr>
              <a:t> </a:t>
            </a:r>
            <a:r>
              <a:rPr lang="en-US" sz="3550" dirty="0" err="1" smtClean="0">
                <a:solidFill>
                  <a:prstClr val="black"/>
                </a:solidFill>
              </a:rPr>
              <a:t>câu</a:t>
            </a:r>
            <a:r>
              <a:rPr lang="en-US" sz="3550" dirty="0" smtClean="0">
                <a:solidFill>
                  <a:prstClr val="black"/>
                </a:solidFill>
              </a:rPr>
              <a:t> </a:t>
            </a:r>
            <a:r>
              <a:rPr lang="en-US" sz="3550" dirty="0" err="1" smtClean="0">
                <a:solidFill>
                  <a:prstClr val="black"/>
                </a:solidFill>
              </a:rPr>
              <a:t>chuyện</a:t>
            </a:r>
            <a:r>
              <a:rPr lang="en-US" sz="3550" dirty="0" smtClean="0">
                <a:solidFill>
                  <a:prstClr val="black"/>
                </a:solidFill>
              </a:rPr>
              <a:t>, </a:t>
            </a:r>
            <a:r>
              <a:rPr lang="en-US" sz="3550" dirty="0" err="1" smtClean="0">
                <a:solidFill>
                  <a:prstClr val="black"/>
                </a:solidFill>
              </a:rPr>
              <a:t>cậu</a:t>
            </a:r>
            <a:r>
              <a:rPr lang="en-US" sz="3550" dirty="0" smtClean="0">
                <a:solidFill>
                  <a:prstClr val="black"/>
                </a:solidFill>
              </a:rPr>
              <a:t> </a:t>
            </a:r>
            <a:r>
              <a:rPr lang="en-US" sz="3550" dirty="0" err="1" smtClean="0">
                <a:solidFill>
                  <a:prstClr val="black"/>
                </a:solidFill>
              </a:rPr>
              <a:t>bé</a:t>
            </a:r>
            <a:r>
              <a:rPr lang="en-US" sz="3550" dirty="0" smtClean="0">
                <a:solidFill>
                  <a:prstClr val="black"/>
                </a:solidFill>
              </a:rPr>
              <a:t> </a:t>
            </a:r>
            <a:r>
              <a:rPr lang="en-US" sz="3550" dirty="0" err="1" smtClean="0">
                <a:solidFill>
                  <a:prstClr val="black"/>
                </a:solidFill>
              </a:rPr>
              <a:t>hiểu</a:t>
            </a:r>
            <a:r>
              <a:rPr lang="en-US" sz="3550" dirty="0" smtClean="0">
                <a:solidFill>
                  <a:prstClr val="black"/>
                </a:solidFill>
              </a:rPr>
              <a:t> </a:t>
            </a:r>
            <a:r>
              <a:rPr lang="en-US" sz="3550" dirty="0" err="1" smtClean="0">
                <a:solidFill>
                  <a:prstClr val="black"/>
                </a:solidFill>
              </a:rPr>
              <a:t>rằng</a:t>
            </a:r>
            <a:r>
              <a:rPr lang="en-US" sz="3550" dirty="0" smtClean="0">
                <a:solidFill>
                  <a:prstClr val="black"/>
                </a:solidFill>
              </a:rPr>
              <a:t> </a:t>
            </a:r>
            <a:r>
              <a:rPr lang="en-US" sz="3550" dirty="0" err="1" smtClean="0">
                <a:solidFill>
                  <a:prstClr val="black"/>
                </a:solidFill>
              </a:rPr>
              <a:t>khu</a:t>
            </a:r>
            <a:r>
              <a:rPr lang="en-US" sz="3550" dirty="0" smtClean="0">
                <a:solidFill>
                  <a:prstClr val="black"/>
                </a:solidFill>
              </a:rPr>
              <a:t> </a:t>
            </a:r>
            <a:r>
              <a:rPr lang="en-US" sz="3550" dirty="0" err="1" smtClean="0">
                <a:solidFill>
                  <a:prstClr val="black"/>
                </a:solidFill>
              </a:rPr>
              <a:t>vườn</a:t>
            </a:r>
            <a:r>
              <a:rPr lang="en-US" sz="3550" dirty="0" smtClean="0">
                <a:solidFill>
                  <a:prstClr val="black"/>
                </a:solidFill>
              </a:rPr>
              <a:t> </a:t>
            </a:r>
            <a:r>
              <a:rPr lang="en-US" sz="3550" dirty="0" err="1" smtClean="0">
                <a:solidFill>
                  <a:prstClr val="black"/>
                </a:solidFill>
              </a:rPr>
              <a:t>là</a:t>
            </a:r>
            <a:r>
              <a:rPr lang="en-US" sz="3550" dirty="0" smtClean="0">
                <a:solidFill>
                  <a:prstClr val="black"/>
                </a:solidFill>
              </a:rPr>
              <a:t> </a:t>
            </a:r>
            <a:r>
              <a:rPr lang="en-US" sz="3550" dirty="0" err="1" smtClean="0">
                <a:solidFill>
                  <a:prstClr val="black"/>
                </a:solidFill>
              </a:rPr>
              <a:t>một</a:t>
            </a:r>
            <a:r>
              <a:rPr lang="en-US" sz="3550" dirty="0" smtClean="0">
                <a:solidFill>
                  <a:prstClr val="black"/>
                </a:solidFill>
              </a:rPr>
              <a:t> </a:t>
            </a:r>
            <a:r>
              <a:rPr lang="en-US" sz="3550" dirty="0" err="1" smtClean="0">
                <a:solidFill>
                  <a:prstClr val="black"/>
                </a:solidFill>
              </a:rPr>
              <a:t>món</a:t>
            </a:r>
            <a:r>
              <a:rPr lang="en-US" sz="3550" dirty="0" smtClean="0">
                <a:solidFill>
                  <a:prstClr val="black"/>
                </a:solidFill>
              </a:rPr>
              <a:t> </a:t>
            </a:r>
            <a:r>
              <a:rPr lang="en-US" sz="3550" dirty="0" err="1" smtClean="0">
                <a:solidFill>
                  <a:prstClr val="black"/>
                </a:solidFill>
              </a:rPr>
              <a:t>quà</a:t>
            </a:r>
            <a:r>
              <a:rPr lang="en-US" sz="3550" dirty="0" smtClean="0">
                <a:solidFill>
                  <a:prstClr val="black"/>
                </a:solidFill>
              </a:rPr>
              <a:t> </a:t>
            </a:r>
            <a:r>
              <a:rPr lang="en-US" sz="3550" dirty="0" err="1" smtClean="0">
                <a:solidFill>
                  <a:prstClr val="black"/>
                </a:solidFill>
              </a:rPr>
              <a:t>bất</a:t>
            </a:r>
            <a:r>
              <a:rPr lang="en-US" sz="3550" dirty="0" smtClean="0">
                <a:solidFill>
                  <a:prstClr val="black"/>
                </a:solidFill>
              </a:rPr>
              <a:t> </a:t>
            </a:r>
            <a:r>
              <a:rPr lang="en-US" sz="3550" dirty="0" err="1" smtClean="0">
                <a:solidFill>
                  <a:prstClr val="black"/>
                </a:solidFill>
              </a:rPr>
              <a:t>tận</a:t>
            </a:r>
            <a:r>
              <a:rPr lang="en-US" sz="3550" dirty="0" smtClean="0">
                <a:solidFill>
                  <a:prstClr val="black"/>
                </a:solidFill>
              </a:rPr>
              <a:t>. </a:t>
            </a:r>
            <a:r>
              <a:rPr lang="en-US" sz="3550" dirty="0" err="1" smtClean="0">
                <a:solidFill>
                  <a:prstClr val="black"/>
                </a:solidFill>
              </a:rPr>
              <a:t>Khi</a:t>
            </a:r>
            <a:r>
              <a:rPr lang="en-US" sz="3550" dirty="0" smtClean="0">
                <a:solidFill>
                  <a:prstClr val="black"/>
                </a:solidFill>
              </a:rPr>
              <a:t> </a:t>
            </a:r>
            <a:r>
              <a:rPr lang="en-US" sz="3550" dirty="0" err="1" smtClean="0">
                <a:solidFill>
                  <a:prstClr val="black"/>
                </a:solidFill>
              </a:rPr>
              <a:t>khu</a:t>
            </a:r>
            <a:r>
              <a:rPr lang="en-US" sz="3550" dirty="0" smtClean="0">
                <a:solidFill>
                  <a:prstClr val="black"/>
                </a:solidFill>
              </a:rPr>
              <a:t> </a:t>
            </a:r>
            <a:r>
              <a:rPr lang="en-US" sz="3550" dirty="0" err="1" smtClean="0">
                <a:solidFill>
                  <a:prstClr val="black"/>
                </a:solidFill>
              </a:rPr>
              <a:t>vườn</a:t>
            </a:r>
            <a:r>
              <a:rPr lang="en-US" sz="3550" dirty="0" smtClean="0">
                <a:solidFill>
                  <a:prstClr val="black"/>
                </a:solidFill>
              </a:rPr>
              <a:t> </a:t>
            </a:r>
            <a:r>
              <a:rPr lang="en-US" sz="3550" dirty="0" err="1" smtClean="0">
                <a:solidFill>
                  <a:prstClr val="black"/>
                </a:solidFill>
              </a:rPr>
              <a:t>xuất</a:t>
            </a:r>
            <a:r>
              <a:rPr lang="en-US" sz="3550" dirty="0" smtClean="0">
                <a:solidFill>
                  <a:prstClr val="black"/>
                </a:solidFill>
              </a:rPr>
              <a:t> </a:t>
            </a:r>
            <a:r>
              <a:rPr lang="en-US" sz="3550" dirty="0" err="1" smtClean="0">
                <a:solidFill>
                  <a:prstClr val="black"/>
                </a:solidFill>
              </a:rPr>
              <a:t>hiện</a:t>
            </a:r>
            <a:r>
              <a:rPr lang="en-US" sz="3550" dirty="0" smtClean="0">
                <a:solidFill>
                  <a:prstClr val="black"/>
                </a:solidFill>
              </a:rPr>
              <a:t> </a:t>
            </a:r>
            <a:r>
              <a:rPr lang="en-US" sz="3550" dirty="0" err="1" smtClean="0">
                <a:solidFill>
                  <a:prstClr val="black"/>
                </a:solidFill>
              </a:rPr>
              <a:t>một</a:t>
            </a:r>
            <a:r>
              <a:rPr lang="en-US" sz="3550" dirty="0" smtClean="0">
                <a:solidFill>
                  <a:prstClr val="black"/>
                </a:solidFill>
              </a:rPr>
              <a:t> </a:t>
            </a:r>
            <a:r>
              <a:rPr lang="en-US" sz="3550" dirty="0" err="1" smtClean="0">
                <a:solidFill>
                  <a:prstClr val="black"/>
                </a:solidFill>
              </a:rPr>
              <a:t>loài</a:t>
            </a:r>
            <a:r>
              <a:rPr lang="en-US" sz="3550" dirty="0" smtClean="0">
                <a:solidFill>
                  <a:prstClr val="black"/>
                </a:solidFill>
              </a:rPr>
              <a:t> </a:t>
            </a:r>
            <a:r>
              <a:rPr lang="en-US" sz="3550" dirty="0" err="1" smtClean="0">
                <a:solidFill>
                  <a:prstClr val="black"/>
                </a:solidFill>
              </a:rPr>
              <a:t>hoa</a:t>
            </a:r>
            <a:r>
              <a:rPr lang="en-US" sz="3550" dirty="0" smtClean="0">
                <a:solidFill>
                  <a:prstClr val="black"/>
                </a:solidFill>
              </a:rPr>
              <a:t> </a:t>
            </a:r>
            <a:r>
              <a:rPr lang="en-US" sz="3550" dirty="0" err="1" smtClean="0">
                <a:solidFill>
                  <a:prstClr val="black"/>
                </a:solidFill>
              </a:rPr>
              <a:t>mới</a:t>
            </a:r>
            <a:r>
              <a:rPr lang="en-US" sz="3550" dirty="0" smtClean="0">
                <a:solidFill>
                  <a:prstClr val="black"/>
                </a:solidFill>
              </a:rPr>
              <a:t>, </a:t>
            </a:r>
            <a:r>
              <a:rPr lang="en-US" sz="3550" dirty="0" err="1" smtClean="0">
                <a:solidFill>
                  <a:prstClr val="black"/>
                </a:solidFill>
              </a:rPr>
              <a:t>cánh</a:t>
            </a:r>
            <a:r>
              <a:rPr lang="en-US" sz="3550" dirty="0" smtClean="0">
                <a:solidFill>
                  <a:prstClr val="black"/>
                </a:solidFill>
              </a:rPr>
              <a:t> </a:t>
            </a:r>
            <a:r>
              <a:rPr lang="en-US" sz="3550" dirty="0" err="1" smtClean="0">
                <a:solidFill>
                  <a:prstClr val="black"/>
                </a:solidFill>
              </a:rPr>
              <a:t>vàng</a:t>
            </a:r>
            <a:r>
              <a:rPr lang="en-US" sz="3550" dirty="0" smtClean="0">
                <a:solidFill>
                  <a:prstClr val="black"/>
                </a:solidFill>
              </a:rPr>
              <a:t> </a:t>
            </a:r>
            <a:r>
              <a:rPr lang="en-US" sz="3550" dirty="0" err="1" smtClean="0">
                <a:solidFill>
                  <a:prstClr val="black"/>
                </a:solidFill>
              </a:rPr>
              <a:t>nhụy</a:t>
            </a:r>
            <a:r>
              <a:rPr lang="en-US" sz="3550" dirty="0" smtClean="0">
                <a:solidFill>
                  <a:prstClr val="black"/>
                </a:solidFill>
              </a:rPr>
              <a:t> </a:t>
            </a:r>
            <a:r>
              <a:rPr lang="en-US" sz="3550" dirty="0" err="1" smtClean="0">
                <a:solidFill>
                  <a:prstClr val="black"/>
                </a:solidFill>
              </a:rPr>
              <a:t>trắng</a:t>
            </a:r>
            <a:r>
              <a:rPr lang="en-US" sz="3550" dirty="0" smtClean="0">
                <a:solidFill>
                  <a:prstClr val="black"/>
                </a:solidFill>
              </a:rPr>
              <a:t>, </a:t>
            </a:r>
            <a:r>
              <a:rPr lang="en-US" sz="3550" dirty="0" err="1" smtClean="0">
                <a:solidFill>
                  <a:prstClr val="black"/>
                </a:solidFill>
              </a:rPr>
              <a:t>nhân</a:t>
            </a:r>
            <a:r>
              <a:rPr lang="en-US" sz="3550" dirty="0" smtClean="0">
                <a:solidFill>
                  <a:prstClr val="black"/>
                </a:solidFill>
              </a:rPr>
              <a:t>  </a:t>
            </a:r>
            <a:r>
              <a:rPr lang="en-US" sz="3550" dirty="0" err="1" smtClean="0">
                <a:solidFill>
                  <a:prstClr val="black"/>
                </a:solidFill>
              </a:rPr>
              <a:t>vật</a:t>
            </a:r>
            <a:r>
              <a:rPr lang="en-US" sz="3550" dirty="0" smtClean="0">
                <a:solidFill>
                  <a:prstClr val="black"/>
                </a:solidFill>
              </a:rPr>
              <a:t> “</a:t>
            </a:r>
            <a:r>
              <a:rPr lang="en-US" sz="3550" dirty="0" err="1" smtClean="0">
                <a:solidFill>
                  <a:prstClr val="black"/>
                </a:solidFill>
              </a:rPr>
              <a:t>tôi</a:t>
            </a:r>
            <a:r>
              <a:rPr lang="en-US" sz="3550" dirty="0" smtClean="0">
                <a:solidFill>
                  <a:prstClr val="black"/>
                </a:solidFill>
              </a:rPr>
              <a:t>” </a:t>
            </a:r>
            <a:r>
              <a:rPr lang="en-US" sz="3550" dirty="0" err="1" smtClean="0">
                <a:solidFill>
                  <a:prstClr val="black"/>
                </a:solidFill>
              </a:rPr>
              <a:t>đã</a:t>
            </a:r>
            <a:r>
              <a:rPr lang="en-US" sz="3550" dirty="0" smtClean="0">
                <a:solidFill>
                  <a:prstClr val="black"/>
                </a:solidFill>
              </a:rPr>
              <a:t> “</a:t>
            </a:r>
            <a:r>
              <a:rPr lang="en-US" sz="3550" dirty="0" err="1" smtClean="0">
                <a:solidFill>
                  <a:prstClr val="black"/>
                </a:solidFill>
              </a:rPr>
              <a:t>âm</a:t>
            </a:r>
            <a:r>
              <a:rPr lang="en-US" sz="3550" dirty="0" smtClean="0">
                <a:solidFill>
                  <a:prstClr val="black"/>
                </a:solidFill>
              </a:rPr>
              <a:t> </a:t>
            </a:r>
            <a:r>
              <a:rPr lang="en-US" sz="3550" dirty="0" err="1" smtClean="0">
                <a:solidFill>
                  <a:prstClr val="black"/>
                </a:solidFill>
              </a:rPr>
              <a:t>thầm</a:t>
            </a:r>
            <a:r>
              <a:rPr lang="en-US" sz="3550" dirty="0" smtClean="0">
                <a:solidFill>
                  <a:prstClr val="black"/>
                </a:solidFill>
              </a:rPr>
              <a:t> </a:t>
            </a:r>
            <a:r>
              <a:rPr lang="en-US" sz="3550" dirty="0" err="1" smtClean="0">
                <a:solidFill>
                  <a:prstClr val="black"/>
                </a:solidFill>
              </a:rPr>
              <a:t>chờ</a:t>
            </a:r>
            <a:r>
              <a:rPr lang="en-US" sz="3550" dirty="0" smtClean="0">
                <a:solidFill>
                  <a:prstClr val="black"/>
                </a:solidFill>
              </a:rPr>
              <a:t> </a:t>
            </a:r>
            <a:r>
              <a:rPr lang="en-US" sz="3550" dirty="0" err="1" smtClean="0">
                <a:solidFill>
                  <a:prstClr val="black"/>
                </a:solidFill>
              </a:rPr>
              <a:t>đợi</a:t>
            </a:r>
            <a:r>
              <a:rPr lang="en-US" sz="3550" dirty="0" smtClean="0">
                <a:solidFill>
                  <a:prstClr val="black"/>
                </a:solidFill>
              </a:rPr>
              <a:t> </a:t>
            </a:r>
            <a:r>
              <a:rPr lang="en-US" sz="3550" dirty="0" err="1" smtClean="0">
                <a:solidFill>
                  <a:prstClr val="black"/>
                </a:solidFill>
              </a:rPr>
              <a:t>nó</a:t>
            </a:r>
            <a:r>
              <a:rPr lang="en-US" sz="3550" dirty="0" smtClean="0">
                <a:solidFill>
                  <a:prstClr val="black"/>
                </a:solidFill>
              </a:rPr>
              <a:t> </a:t>
            </a:r>
            <a:r>
              <a:rPr lang="en-US" sz="3550" dirty="0" err="1" smtClean="0">
                <a:solidFill>
                  <a:prstClr val="black"/>
                </a:solidFill>
              </a:rPr>
              <a:t>lớn</a:t>
            </a:r>
            <a:r>
              <a:rPr lang="en-US" sz="3550" dirty="0" smtClean="0">
                <a:solidFill>
                  <a:prstClr val="black"/>
                </a:solidFill>
              </a:rPr>
              <a:t> </a:t>
            </a:r>
            <a:r>
              <a:rPr lang="en-US" sz="3550" dirty="0" err="1" smtClean="0">
                <a:solidFill>
                  <a:prstClr val="black"/>
                </a:solidFill>
              </a:rPr>
              <a:t>lên</a:t>
            </a:r>
            <a:r>
              <a:rPr lang="en-US" sz="3550" dirty="0" smtClean="0">
                <a:solidFill>
                  <a:prstClr val="black"/>
                </a:solidFill>
              </a:rPr>
              <a:t>, </a:t>
            </a:r>
            <a:r>
              <a:rPr lang="en-US" sz="3550" dirty="0" err="1" smtClean="0">
                <a:solidFill>
                  <a:prstClr val="black"/>
                </a:solidFill>
              </a:rPr>
              <a:t>âm</a:t>
            </a:r>
            <a:r>
              <a:rPr lang="en-US" sz="3550" dirty="0" smtClean="0">
                <a:solidFill>
                  <a:prstClr val="black"/>
                </a:solidFill>
              </a:rPr>
              <a:t> </a:t>
            </a:r>
            <a:r>
              <a:rPr lang="en-US" sz="3550" dirty="0" err="1" smtClean="0">
                <a:solidFill>
                  <a:prstClr val="black"/>
                </a:solidFill>
              </a:rPr>
              <a:t>thầm</a:t>
            </a:r>
            <a:r>
              <a:rPr lang="en-US" sz="3550" dirty="0" smtClean="0">
                <a:solidFill>
                  <a:prstClr val="black"/>
                </a:solidFill>
              </a:rPr>
              <a:t> </a:t>
            </a:r>
            <a:r>
              <a:rPr lang="en-US" sz="3550" dirty="0" err="1" smtClean="0">
                <a:solidFill>
                  <a:prstClr val="black"/>
                </a:solidFill>
              </a:rPr>
              <a:t>nâng</a:t>
            </a:r>
            <a:r>
              <a:rPr lang="en-US" sz="3550" dirty="0" smtClean="0">
                <a:solidFill>
                  <a:prstClr val="black"/>
                </a:solidFill>
              </a:rPr>
              <a:t> </a:t>
            </a:r>
            <a:r>
              <a:rPr lang="en-US" sz="3550" dirty="0" err="1" smtClean="0">
                <a:solidFill>
                  <a:prstClr val="black"/>
                </a:solidFill>
              </a:rPr>
              <a:t>niu</a:t>
            </a:r>
            <a:r>
              <a:rPr lang="en-US" sz="3550" dirty="0" smtClean="0">
                <a:solidFill>
                  <a:prstClr val="black"/>
                </a:solidFill>
              </a:rPr>
              <a:t> </a:t>
            </a:r>
            <a:r>
              <a:rPr lang="en-US" sz="3550" dirty="0" err="1" smtClean="0">
                <a:solidFill>
                  <a:prstClr val="black"/>
                </a:solidFill>
              </a:rPr>
              <a:t>như</a:t>
            </a:r>
            <a:r>
              <a:rPr lang="en-US" sz="3550" dirty="0" smtClean="0">
                <a:solidFill>
                  <a:prstClr val="black"/>
                </a:solidFill>
              </a:rPr>
              <a:t> </a:t>
            </a:r>
            <a:r>
              <a:rPr lang="en-US" sz="3550" dirty="0" err="1" smtClean="0">
                <a:solidFill>
                  <a:prstClr val="black"/>
                </a:solidFill>
              </a:rPr>
              <a:t>một</a:t>
            </a:r>
            <a:r>
              <a:rPr lang="en-US" sz="3550" dirty="0" smtClean="0">
                <a:solidFill>
                  <a:prstClr val="black"/>
                </a:solidFill>
              </a:rPr>
              <a:t> </a:t>
            </a:r>
            <a:r>
              <a:rPr lang="en-US" sz="3550" dirty="0" err="1" smtClean="0">
                <a:solidFill>
                  <a:prstClr val="black"/>
                </a:solidFill>
              </a:rPr>
              <a:t>đứa</a:t>
            </a:r>
            <a:r>
              <a:rPr lang="en-US" sz="3550" dirty="0" smtClean="0">
                <a:solidFill>
                  <a:prstClr val="black"/>
                </a:solidFill>
              </a:rPr>
              <a:t> </a:t>
            </a:r>
            <a:r>
              <a:rPr lang="en-US" sz="3550" dirty="0" err="1" smtClean="0">
                <a:solidFill>
                  <a:prstClr val="black"/>
                </a:solidFill>
              </a:rPr>
              <a:t>trẻ</a:t>
            </a:r>
            <a:r>
              <a:rPr lang="en-US" sz="3550" dirty="0" smtClean="0">
                <a:solidFill>
                  <a:prstClr val="black"/>
                </a:solidFill>
              </a:rPr>
              <a:t>”. </a:t>
            </a:r>
            <a:r>
              <a:rPr lang="en-US" sz="3550" dirty="0" err="1" smtClean="0">
                <a:solidFill>
                  <a:prstClr val="black"/>
                </a:solidFill>
              </a:rPr>
              <a:t>Đó</a:t>
            </a:r>
            <a:r>
              <a:rPr lang="en-US" sz="3550" dirty="0" smtClean="0">
                <a:solidFill>
                  <a:prstClr val="black"/>
                </a:solidFill>
              </a:rPr>
              <a:t> </a:t>
            </a:r>
            <a:r>
              <a:rPr lang="en-US" sz="3550" dirty="0" err="1" smtClean="0">
                <a:solidFill>
                  <a:prstClr val="black"/>
                </a:solidFill>
              </a:rPr>
              <a:t>chính</a:t>
            </a:r>
            <a:r>
              <a:rPr lang="en-US" sz="3550" dirty="0" smtClean="0">
                <a:solidFill>
                  <a:prstClr val="black"/>
                </a:solidFill>
              </a:rPr>
              <a:t> </a:t>
            </a:r>
            <a:r>
              <a:rPr lang="en-US" sz="3550" dirty="0" err="1" smtClean="0">
                <a:solidFill>
                  <a:prstClr val="black"/>
                </a:solidFill>
              </a:rPr>
              <a:t>là</a:t>
            </a:r>
            <a:r>
              <a:rPr lang="en-US" sz="3550" dirty="0" smtClean="0">
                <a:solidFill>
                  <a:prstClr val="black"/>
                </a:solidFill>
              </a:rPr>
              <a:t> </a:t>
            </a:r>
            <a:r>
              <a:rPr lang="en-US" sz="3550" dirty="0" err="1" smtClean="0">
                <a:solidFill>
                  <a:prstClr val="black"/>
                </a:solidFill>
              </a:rPr>
              <a:t>thái</a:t>
            </a:r>
            <a:r>
              <a:rPr lang="en-US" sz="3550" dirty="0" smtClean="0">
                <a:solidFill>
                  <a:prstClr val="black"/>
                </a:solidFill>
              </a:rPr>
              <a:t> </a:t>
            </a:r>
            <a:r>
              <a:rPr lang="en-US" sz="3550" dirty="0" err="1" smtClean="0">
                <a:solidFill>
                  <a:prstClr val="black"/>
                </a:solidFill>
              </a:rPr>
              <a:t>độ</a:t>
            </a:r>
            <a:r>
              <a:rPr lang="en-US" sz="3550" dirty="0" smtClean="0">
                <a:solidFill>
                  <a:prstClr val="black"/>
                </a:solidFill>
              </a:rPr>
              <a:t> </a:t>
            </a:r>
            <a:r>
              <a:rPr lang="en-US" sz="3550" dirty="0" err="1" smtClean="0">
                <a:solidFill>
                  <a:prstClr val="black"/>
                </a:solidFill>
              </a:rPr>
              <a:t>yêu</a:t>
            </a:r>
            <a:r>
              <a:rPr lang="en-US" sz="3550" dirty="0" smtClean="0">
                <a:solidFill>
                  <a:prstClr val="black"/>
                </a:solidFill>
              </a:rPr>
              <a:t> </a:t>
            </a:r>
            <a:r>
              <a:rPr lang="en-US" sz="3550" dirty="0" err="1" smtClean="0">
                <a:solidFill>
                  <a:prstClr val="black"/>
                </a:solidFill>
              </a:rPr>
              <a:t>quý</a:t>
            </a:r>
            <a:r>
              <a:rPr lang="en-US" sz="3550" dirty="0" smtClean="0">
                <a:solidFill>
                  <a:prstClr val="black"/>
                </a:solidFill>
              </a:rPr>
              <a:t>, </a:t>
            </a:r>
            <a:r>
              <a:rPr lang="en-US" sz="3550" dirty="0" err="1" smtClean="0">
                <a:solidFill>
                  <a:prstClr val="black"/>
                </a:solidFill>
              </a:rPr>
              <a:t>trân</a:t>
            </a:r>
            <a:r>
              <a:rPr lang="en-US" sz="3550" dirty="0" smtClean="0">
                <a:solidFill>
                  <a:prstClr val="black"/>
                </a:solidFill>
              </a:rPr>
              <a:t> </a:t>
            </a:r>
            <a:r>
              <a:rPr lang="en-US" sz="3550" dirty="0" err="1" smtClean="0">
                <a:solidFill>
                  <a:prstClr val="black"/>
                </a:solidFill>
              </a:rPr>
              <a:t>trọng</a:t>
            </a:r>
            <a:r>
              <a:rPr lang="en-US" sz="3550" dirty="0" smtClean="0">
                <a:solidFill>
                  <a:prstClr val="black"/>
                </a:solidFill>
              </a:rPr>
              <a:t> </a:t>
            </a:r>
            <a:r>
              <a:rPr lang="en-US" sz="3550" dirty="0" err="1" smtClean="0">
                <a:solidFill>
                  <a:prstClr val="black"/>
                </a:solidFill>
              </a:rPr>
              <a:t>và</a:t>
            </a:r>
            <a:r>
              <a:rPr lang="en-US" sz="3550" dirty="0" smtClean="0">
                <a:solidFill>
                  <a:prstClr val="black"/>
                </a:solidFill>
              </a:rPr>
              <a:t> </a:t>
            </a:r>
            <a:r>
              <a:rPr lang="en-US" sz="3550" dirty="0" err="1" smtClean="0">
                <a:solidFill>
                  <a:prstClr val="black"/>
                </a:solidFill>
              </a:rPr>
              <a:t>biết</a:t>
            </a:r>
            <a:r>
              <a:rPr lang="en-US" sz="3550" dirty="0" smtClean="0">
                <a:solidFill>
                  <a:prstClr val="black"/>
                </a:solidFill>
              </a:rPr>
              <a:t> </a:t>
            </a:r>
            <a:r>
              <a:rPr lang="en-US" sz="3550" dirty="0" err="1" smtClean="0">
                <a:solidFill>
                  <a:prstClr val="black"/>
                </a:solidFill>
              </a:rPr>
              <a:t>ơn</a:t>
            </a:r>
            <a:r>
              <a:rPr lang="en-US" sz="3550" dirty="0" smtClean="0">
                <a:solidFill>
                  <a:prstClr val="black"/>
                </a:solidFill>
              </a:rPr>
              <a:t> </a:t>
            </a:r>
            <a:r>
              <a:rPr lang="en-US" sz="3550" dirty="0" err="1" smtClean="0">
                <a:solidFill>
                  <a:prstClr val="black"/>
                </a:solidFill>
              </a:rPr>
              <a:t>thiên</a:t>
            </a:r>
            <a:r>
              <a:rPr lang="en-US" sz="3550" dirty="0" smtClean="0">
                <a:solidFill>
                  <a:prstClr val="black"/>
                </a:solidFill>
              </a:rPr>
              <a:t> </a:t>
            </a:r>
            <a:r>
              <a:rPr lang="en-US" sz="3550" dirty="0" err="1" smtClean="0">
                <a:solidFill>
                  <a:prstClr val="black"/>
                </a:solidFill>
              </a:rPr>
              <a:t>nhiên</a:t>
            </a:r>
            <a:r>
              <a:rPr lang="en-US" sz="3550" dirty="0" smtClean="0">
                <a:solidFill>
                  <a:prstClr val="black"/>
                </a:solidFill>
              </a:rPr>
              <a:t>. </a:t>
            </a:r>
            <a:r>
              <a:rPr lang="en-US" sz="3550" dirty="0" err="1" smtClean="0">
                <a:solidFill>
                  <a:prstClr val="black"/>
                </a:solidFill>
              </a:rPr>
              <a:t>Dường</a:t>
            </a:r>
            <a:r>
              <a:rPr lang="en-US" sz="3550" dirty="0" smtClean="0">
                <a:solidFill>
                  <a:prstClr val="black"/>
                </a:solidFill>
              </a:rPr>
              <a:t> </a:t>
            </a:r>
            <a:r>
              <a:rPr lang="en-US" sz="3550" dirty="0" err="1" smtClean="0">
                <a:solidFill>
                  <a:prstClr val="black"/>
                </a:solidFill>
              </a:rPr>
              <a:t>như</a:t>
            </a:r>
            <a:r>
              <a:rPr lang="en-US" sz="3550" dirty="0" smtClean="0">
                <a:solidFill>
                  <a:prstClr val="black"/>
                </a:solidFill>
              </a:rPr>
              <a:t> </a:t>
            </a:r>
            <a:r>
              <a:rPr lang="en-US" sz="3550" dirty="0" err="1" smtClean="0">
                <a:solidFill>
                  <a:prstClr val="black"/>
                </a:solidFill>
              </a:rPr>
              <a:t>nhà</a:t>
            </a:r>
            <a:r>
              <a:rPr lang="en-US" sz="3550" dirty="0" smtClean="0">
                <a:solidFill>
                  <a:prstClr val="black"/>
                </a:solidFill>
              </a:rPr>
              <a:t> </a:t>
            </a:r>
            <a:r>
              <a:rPr lang="en-US" sz="3550" dirty="0" err="1" smtClean="0">
                <a:solidFill>
                  <a:prstClr val="black"/>
                </a:solidFill>
              </a:rPr>
              <a:t>văn</a:t>
            </a:r>
            <a:r>
              <a:rPr lang="en-US" sz="3550" dirty="0" smtClean="0">
                <a:solidFill>
                  <a:prstClr val="black"/>
                </a:solidFill>
              </a:rPr>
              <a:t> </a:t>
            </a:r>
            <a:r>
              <a:rPr lang="en-US" sz="3550" dirty="0" err="1" smtClean="0">
                <a:solidFill>
                  <a:prstClr val="black"/>
                </a:solidFill>
              </a:rPr>
              <a:t>muốn</a:t>
            </a:r>
            <a:r>
              <a:rPr lang="en-US" sz="3550" dirty="0" smtClean="0">
                <a:solidFill>
                  <a:prstClr val="black"/>
                </a:solidFill>
              </a:rPr>
              <a:t> </a:t>
            </a:r>
            <a:r>
              <a:rPr lang="en-US" sz="3550" dirty="0" err="1" smtClean="0">
                <a:solidFill>
                  <a:prstClr val="black"/>
                </a:solidFill>
              </a:rPr>
              <a:t>gửi</a:t>
            </a:r>
            <a:r>
              <a:rPr lang="en-US" sz="3550" dirty="0" smtClean="0">
                <a:solidFill>
                  <a:prstClr val="black"/>
                </a:solidFill>
              </a:rPr>
              <a:t> </a:t>
            </a:r>
            <a:r>
              <a:rPr lang="en-US" sz="3550" dirty="0" err="1" smtClean="0">
                <a:solidFill>
                  <a:prstClr val="black"/>
                </a:solidFill>
              </a:rPr>
              <a:t>đến</a:t>
            </a:r>
            <a:r>
              <a:rPr lang="en-US" sz="3550" dirty="0" smtClean="0">
                <a:solidFill>
                  <a:prstClr val="black"/>
                </a:solidFill>
              </a:rPr>
              <a:t> </a:t>
            </a:r>
            <a:r>
              <a:rPr lang="en-US" sz="3550" dirty="0" err="1" smtClean="0">
                <a:solidFill>
                  <a:prstClr val="black"/>
                </a:solidFill>
              </a:rPr>
              <a:t>người</a:t>
            </a:r>
            <a:r>
              <a:rPr lang="en-US" sz="3550" dirty="0" smtClean="0">
                <a:solidFill>
                  <a:prstClr val="black"/>
                </a:solidFill>
              </a:rPr>
              <a:t> </a:t>
            </a:r>
            <a:r>
              <a:rPr lang="en-US" sz="3550" dirty="0" err="1" smtClean="0">
                <a:solidFill>
                  <a:prstClr val="black"/>
                </a:solidFill>
              </a:rPr>
              <a:t>đọc</a:t>
            </a:r>
            <a:r>
              <a:rPr lang="en-US" sz="3550" dirty="0" smtClean="0">
                <a:solidFill>
                  <a:prstClr val="black"/>
                </a:solidFill>
              </a:rPr>
              <a:t> </a:t>
            </a:r>
            <a:r>
              <a:rPr lang="en-US" sz="3550" dirty="0" err="1" smtClean="0">
                <a:solidFill>
                  <a:prstClr val="black"/>
                </a:solidFill>
              </a:rPr>
              <a:t>một</a:t>
            </a:r>
            <a:r>
              <a:rPr lang="en-US" sz="3550" dirty="0" smtClean="0">
                <a:solidFill>
                  <a:prstClr val="black"/>
                </a:solidFill>
              </a:rPr>
              <a:t> </a:t>
            </a:r>
            <a:r>
              <a:rPr lang="en-US" sz="3550" dirty="0" err="1" smtClean="0">
                <a:solidFill>
                  <a:prstClr val="black"/>
                </a:solidFill>
              </a:rPr>
              <a:t>thông</a:t>
            </a:r>
            <a:r>
              <a:rPr lang="en-US" sz="3550" dirty="0" smtClean="0">
                <a:solidFill>
                  <a:prstClr val="black"/>
                </a:solidFill>
              </a:rPr>
              <a:t> </a:t>
            </a:r>
            <a:r>
              <a:rPr lang="en-US" sz="3550" dirty="0" err="1" smtClean="0">
                <a:solidFill>
                  <a:prstClr val="black"/>
                </a:solidFill>
              </a:rPr>
              <a:t>điệp</a:t>
            </a:r>
            <a:r>
              <a:rPr lang="en-US" sz="3550" dirty="0" smtClean="0">
                <a:solidFill>
                  <a:prstClr val="black"/>
                </a:solidFill>
              </a:rPr>
              <a:t>: </a:t>
            </a:r>
            <a:r>
              <a:rPr lang="en-US" sz="3550" dirty="0" err="1" smtClean="0">
                <a:solidFill>
                  <a:prstClr val="black"/>
                </a:solidFill>
              </a:rPr>
              <a:t>Hãy</a:t>
            </a:r>
            <a:r>
              <a:rPr lang="en-US" sz="3550" dirty="0" smtClean="0">
                <a:solidFill>
                  <a:prstClr val="black"/>
                </a:solidFill>
              </a:rPr>
              <a:t> </a:t>
            </a:r>
            <a:r>
              <a:rPr lang="en-US" sz="3550" dirty="0" err="1" smtClean="0">
                <a:solidFill>
                  <a:prstClr val="black"/>
                </a:solidFill>
              </a:rPr>
              <a:t>mở</a:t>
            </a:r>
            <a:r>
              <a:rPr lang="en-US" sz="3550" dirty="0" smtClean="0">
                <a:solidFill>
                  <a:prstClr val="black"/>
                </a:solidFill>
              </a:rPr>
              <a:t> </a:t>
            </a:r>
            <a:r>
              <a:rPr lang="en-US" sz="3550" dirty="0" err="1" smtClean="0">
                <a:solidFill>
                  <a:prstClr val="black"/>
                </a:solidFill>
              </a:rPr>
              <a:t>rộng</a:t>
            </a:r>
            <a:r>
              <a:rPr lang="en-US" sz="3550" dirty="0" smtClean="0">
                <a:solidFill>
                  <a:prstClr val="black"/>
                </a:solidFill>
              </a:rPr>
              <a:t> </a:t>
            </a:r>
            <a:r>
              <a:rPr lang="en-US" sz="3550" dirty="0" err="1" smtClean="0">
                <a:solidFill>
                  <a:prstClr val="black"/>
                </a:solidFill>
              </a:rPr>
              <a:t>mọi</a:t>
            </a:r>
            <a:r>
              <a:rPr lang="en-US" sz="3550" dirty="0" smtClean="0">
                <a:solidFill>
                  <a:prstClr val="black"/>
                </a:solidFill>
              </a:rPr>
              <a:t> </a:t>
            </a:r>
            <a:r>
              <a:rPr lang="en-US" sz="3550" dirty="0" err="1" smtClean="0">
                <a:solidFill>
                  <a:prstClr val="black"/>
                </a:solidFill>
              </a:rPr>
              <a:t>giác</a:t>
            </a:r>
            <a:r>
              <a:rPr lang="en-US" sz="3550" dirty="0" smtClean="0">
                <a:solidFill>
                  <a:prstClr val="black"/>
                </a:solidFill>
              </a:rPr>
              <a:t> </a:t>
            </a:r>
            <a:r>
              <a:rPr lang="en-US" sz="3550" dirty="0" err="1" smtClean="0">
                <a:solidFill>
                  <a:prstClr val="black"/>
                </a:solidFill>
              </a:rPr>
              <a:t>quan</a:t>
            </a:r>
            <a:r>
              <a:rPr lang="en-US" sz="3550" dirty="0" smtClean="0">
                <a:solidFill>
                  <a:prstClr val="black"/>
                </a:solidFill>
              </a:rPr>
              <a:t>, </a:t>
            </a:r>
            <a:r>
              <a:rPr lang="en-US" sz="3550" dirty="0" err="1" smtClean="0">
                <a:solidFill>
                  <a:prstClr val="black"/>
                </a:solidFill>
              </a:rPr>
              <a:t>mở</a:t>
            </a:r>
            <a:r>
              <a:rPr lang="en-US" sz="3550" dirty="0" smtClean="0">
                <a:solidFill>
                  <a:prstClr val="black"/>
                </a:solidFill>
              </a:rPr>
              <a:t> </a:t>
            </a:r>
            <a:r>
              <a:rPr lang="en-US" sz="3550" dirty="0" err="1" smtClean="0">
                <a:solidFill>
                  <a:prstClr val="black"/>
                </a:solidFill>
              </a:rPr>
              <a:t>rộng</a:t>
            </a:r>
            <a:r>
              <a:rPr lang="en-US" sz="3550" dirty="0" smtClean="0">
                <a:solidFill>
                  <a:prstClr val="black"/>
                </a:solidFill>
              </a:rPr>
              <a:t> </a:t>
            </a:r>
            <a:r>
              <a:rPr lang="en-US" sz="3550" dirty="0" err="1" smtClean="0">
                <a:solidFill>
                  <a:prstClr val="black"/>
                </a:solidFill>
              </a:rPr>
              <a:t>tâm</a:t>
            </a:r>
            <a:r>
              <a:rPr lang="en-US" sz="3550" dirty="0" smtClean="0">
                <a:solidFill>
                  <a:prstClr val="black"/>
                </a:solidFill>
              </a:rPr>
              <a:t> </a:t>
            </a:r>
            <a:r>
              <a:rPr lang="en-US" sz="3550" dirty="0" err="1" smtClean="0">
                <a:solidFill>
                  <a:prstClr val="black"/>
                </a:solidFill>
              </a:rPr>
              <a:t>hồn</a:t>
            </a:r>
            <a:r>
              <a:rPr lang="en-US" sz="3550" dirty="0" smtClean="0">
                <a:solidFill>
                  <a:prstClr val="black"/>
                </a:solidFill>
              </a:rPr>
              <a:t> </a:t>
            </a:r>
            <a:r>
              <a:rPr lang="en-US" sz="3550" dirty="0" err="1" smtClean="0">
                <a:solidFill>
                  <a:prstClr val="black"/>
                </a:solidFill>
              </a:rPr>
              <a:t>mình</a:t>
            </a:r>
            <a:r>
              <a:rPr lang="en-US" sz="3550" dirty="0" smtClean="0">
                <a:solidFill>
                  <a:prstClr val="black"/>
                </a:solidFill>
              </a:rPr>
              <a:t> </a:t>
            </a:r>
            <a:r>
              <a:rPr lang="en-US" sz="3550" dirty="0" err="1" smtClean="0">
                <a:solidFill>
                  <a:prstClr val="black"/>
                </a:solidFill>
              </a:rPr>
              <a:t>để</a:t>
            </a:r>
            <a:r>
              <a:rPr lang="en-US" sz="3550" dirty="0" smtClean="0">
                <a:solidFill>
                  <a:prstClr val="black"/>
                </a:solidFill>
              </a:rPr>
              <a:t> </a:t>
            </a:r>
            <a:r>
              <a:rPr lang="en-US" sz="3550" dirty="0" err="1" smtClean="0">
                <a:solidFill>
                  <a:prstClr val="black"/>
                </a:solidFill>
              </a:rPr>
              <a:t>cảm</a:t>
            </a:r>
            <a:r>
              <a:rPr lang="en-US" sz="3550" dirty="0" smtClean="0">
                <a:solidFill>
                  <a:prstClr val="black"/>
                </a:solidFill>
              </a:rPr>
              <a:t> </a:t>
            </a:r>
            <a:r>
              <a:rPr lang="en-US" sz="3550" dirty="0" err="1" smtClean="0">
                <a:solidFill>
                  <a:prstClr val="black"/>
                </a:solidFill>
              </a:rPr>
              <a:t>nhận</a:t>
            </a:r>
            <a:r>
              <a:rPr lang="en-US" sz="3550" dirty="0" smtClean="0">
                <a:solidFill>
                  <a:prstClr val="black"/>
                </a:solidFill>
              </a:rPr>
              <a:t> </a:t>
            </a:r>
            <a:r>
              <a:rPr lang="en-US" sz="3550" dirty="0" err="1" smtClean="0">
                <a:solidFill>
                  <a:prstClr val="black"/>
                </a:solidFill>
              </a:rPr>
              <a:t>vẻ</a:t>
            </a:r>
            <a:r>
              <a:rPr lang="en-US" sz="3550" dirty="0" smtClean="0">
                <a:solidFill>
                  <a:prstClr val="black"/>
                </a:solidFill>
              </a:rPr>
              <a:t> </a:t>
            </a:r>
            <a:r>
              <a:rPr lang="en-US" sz="3550" dirty="0" err="1" smtClean="0">
                <a:solidFill>
                  <a:prstClr val="black"/>
                </a:solidFill>
              </a:rPr>
              <a:t>đẹp</a:t>
            </a:r>
            <a:r>
              <a:rPr lang="en-US" sz="3550" dirty="0" smtClean="0">
                <a:solidFill>
                  <a:prstClr val="black"/>
                </a:solidFill>
              </a:rPr>
              <a:t> </a:t>
            </a:r>
            <a:r>
              <a:rPr lang="en-US" sz="3550" dirty="0" err="1" smtClean="0">
                <a:solidFill>
                  <a:prstClr val="black"/>
                </a:solidFill>
              </a:rPr>
              <a:t>diệu</a:t>
            </a:r>
            <a:r>
              <a:rPr lang="en-US" sz="3550" dirty="0" smtClean="0">
                <a:solidFill>
                  <a:prstClr val="black"/>
                </a:solidFill>
              </a:rPr>
              <a:t> </a:t>
            </a:r>
            <a:r>
              <a:rPr lang="en-US" sz="3550" dirty="0" err="1" smtClean="0">
                <a:solidFill>
                  <a:prstClr val="black"/>
                </a:solidFill>
              </a:rPr>
              <a:t>kì</a:t>
            </a:r>
            <a:r>
              <a:rPr lang="en-US" sz="3550" dirty="0" smtClean="0">
                <a:solidFill>
                  <a:prstClr val="black"/>
                </a:solidFill>
              </a:rPr>
              <a:t> của </a:t>
            </a:r>
            <a:r>
              <a:rPr lang="en-US" sz="3550" dirty="0" err="1" smtClean="0">
                <a:solidFill>
                  <a:prstClr val="black"/>
                </a:solidFill>
              </a:rPr>
              <a:t>sự</a:t>
            </a:r>
            <a:r>
              <a:rPr lang="en-US" sz="3550" dirty="0" smtClean="0">
                <a:solidFill>
                  <a:prstClr val="black"/>
                </a:solidFill>
              </a:rPr>
              <a:t> </a:t>
            </a:r>
            <a:r>
              <a:rPr lang="en-US" sz="3550" dirty="0" err="1" smtClean="0">
                <a:solidFill>
                  <a:prstClr val="black"/>
                </a:solidFill>
              </a:rPr>
              <a:t>sống</a:t>
            </a:r>
            <a:r>
              <a:rPr lang="en-US" sz="3550" dirty="0" smtClean="0">
                <a:solidFill>
                  <a:prstClr val="black"/>
                </a:solidFill>
              </a:rPr>
              <a:t>, </a:t>
            </a:r>
            <a:r>
              <a:rPr lang="en-US" sz="3550" dirty="0" err="1" smtClean="0">
                <a:solidFill>
                  <a:prstClr val="black"/>
                </a:solidFill>
              </a:rPr>
              <a:t>cỏ</a:t>
            </a:r>
            <a:r>
              <a:rPr lang="en-US" sz="3550" dirty="0" smtClean="0">
                <a:solidFill>
                  <a:prstClr val="black"/>
                </a:solidFill>
              </a:rPr>
              <a:t> </a:t>
            </a:r>
            <a:r>
              <a:rPr lang="en-US" sz="3550" dirty="0" err="1" smtClean="0">
                <a:solidFill>
                  <a:prstClr val="black"/>
                </a:solidFill>
              </a:rPr>
              <a:t>cây</a:t>
            </a:r>
            <a:r>
              <a:rPr lang="en-US" sz="3550" dirty="0" smtClean="0">
                <a:solidFill>
                  <a:prstClr val="black"/>
                </a:solidFill>
              </a:rPr>
              <a:t>, </a:t>
            </a:r>
            <a:r>
              <a:rPr lang="en-US" sz="3550" dirty="0" err="1" smtClean="0">
                <a:solidFill>
                  <a:prstClr val="black"/>
                </a:solidFill>
              </a:rPr>
              <a:t>đất</a:t>
            </a:r>
            <a:r>
              <a:rPr lang="en-US" sz="3550" dirty="0" smtClean="0">
                <a:solidFill>
                  <a:prstClr val="black"/>
                </a:solidFill>
              </a:rPr>
              <a:t> </a:t>
            </a:r>
            <a:r>
              <a:rPr lang="en-US" sz="3550" dirty="0" err="1" smtClean="0">
                <a:solidFill>
                  <a:prstClr val="black"/>
                </a:solidFill>
              </a:rPr>
              <a:t>trời</a:t>
            </a:r>
            <a:r>
              <a:rPr lang="en-US" sz="3550" dirty="0" smtClean="0">
                <a:solidFill>
                  <a:prstClr val="black"/>
                </a:solidFill>
              </a:rPr>
              <a:t>.</a:t>
            </a:r>
          </a:p>
          <a:p>
            <a:pPr algn="just"/>
            <a:r>
              <a:rPr lang="en-US" sz="3550" dirty="0">
                <a:solidFill>
                  <a:prstClr val="black"/>
                </a:solidFill>
              </a:rPr>
              <a:t>	</a:t>
            </a:r>
            <a:r>
              <a:rPr lang="en-US" sz="3550" dirty="0" err="1" smtClean="0">
                <a:solidFill>
                  <a:prstClr val="black"/>
                </a:solidFill>
              </a:rPr>
              <a:t>Không</a:t>
            </a:r>
            <a:r>
              <a:rPr lang="en-US" sz="3550" dirty="0" smtClean="0">
                <a:solidFill>
                  <a:prstClr val="black"/>
                </a:solidFill>
              </a:rPr>
              <a:t> </a:t>
            </a:r>
            <a:r>
              <a:rPr lang="en-US" sz="3550" dirty="0" err="1" smtClean="0">
                <a:solidFill>
                  <a:prstClr val="black"/>
                </a:solidFill>
              </a:rPr>
              <a:t>chỉ</a:t>
            </a:r>
            <a:r>
              <a:rPr lang="en-US" sz="3550" dirty="0" smtClean="0">
                <a:solidFill>
                  <a:prstClr val="black"/>
                </a:solidFill>
              </a:rPr>
              <a:t> </a:t>
            </a:r>
            <a:r>
              <a:rPr lang="en-US" sz="3550" dirty="0" err="1" smtClean="0">
                <a:solidFill>
                  <a:prstClr val="black"/>
                </a:solidFill>
              </a:rPr>
              <a:t>miêu</a:t>
            </a:r>
            <a:r>
              <a:rPr lang="en-US" sz="3550" dirty="0" smtClean="0">
                <a:solidFill>
                  <a:prstClr val="black"/>
                </a:solidFill>
              </a:rPr>
              <a:t> </a:t>
            </a:r>
            <a:r>
              <a:rPr lang="en-US" sz="3550" dirty="0" err="1" smtClean="0">
                <a:solidFill>
                  <a:prstClr val="black"/>
                </a:solidFill>
              </a:rPr>
              <a:t>tả</a:t>
            </a:r>
            <a:r>
              <a:rPr lang="en-US" sz="3550" dirty="0" smtClean="0">
                <a:solidFill>
                  <a:prstClr val="black"/>
                </a:solidFill>
              </a:rPr>
              <a:t> </a:t>
            </a:r>
            <a:r>
              <a:rPr lang="en-US" sz="3550" dirty="0" err="1" smtClean="0">
                <a:solidFill>
                  <a:prstClr val="black"/>
                </a:solidFill>
              </a:rPr>
              <a:t>sự</a:t>
            </a:r>
            <a:r>
              <a:rPr lang="en-US" sz="3550" dirty="0" smtClean="0">
                <a:solidFill>
                  <a:prstClr val="black"/>
                </a:solidFill>
              </a:rPr>
              <a:t> </a:t>
            </a:r>
            <a:r>
              <a:rPr lang="en-US" sz="3550" dirty="0" err="1" smtClean="0">
                <a:solidFill>
                  <a:prstClr val="black"/>
                </a:solidFill>
              </a:rPr>
              <a:t>gắn</a:t>
            </a:r>
            <a:r>
              <a:rPr lang="en-US" sz="3550" dirty="0" smtClean="0">
                <a:solidFill>
                  <a:prstClr val="black"/>
                </a:solidFill>
              </a:rPr>
              <a:t> </a:t>
            </a:r>
            <a:r>
              <a:rPr lang="en-US" sz="3550" dirty="0" err="1" smtClean="0">
                <a:solidFill>
                  <a:prstClr val="black"/>
                </a:solidFill>
              </a:rPr>
              <a:t>kết</a:t>
            </a:r>
            <a:r>
              <a:rPr lang="en-US" sz="3550" dirty="0" smtClean="0">
                <a:solidFill>
                  <a:prstClr val="black"/>
                </a:solidFill>
              </a:rPr>
              <a:t> </a:t>
            </a:r>
            <a:r>
              <a:rPr lang="en-US" sz="3550" dirty="0" err="1" smtClean="0">
                <a:solidFill>
                  <a:prstClr val="black"/>
                </a:solidFill>
              </a:rPr>
              <a:t>giữa</a:t>
            </a:r>
            <a:r>
              <a:rPr lang="en-US" sz="3550" dirty="0" smtClean="0">
                <a:solidFill>
                  <a:prstClr val="black"/>
                </a:solidFill>
              </a:rPr>
              <a:t> con </a:t>
            </a:r>
            <a:r>
              <a:rPr lang="en-US" sz="3550" dirty="0" err="1" smtClean="0">
                <a:solidFill>
                  <a:prstClr val="black"/>
                </a:solidFill>
              </a:rPr>
              <a:t>người</a:t>
            </a:r>
            <a:r>
              <a:rPr lang="en-US" sz="3550" dirty="0" smtClean="0">
                <a:solidFill>
                  <a:prstClr val="black"/>
                </a:solidFill>
              </a:rPr>
              <a:t> </a:t>
            </a:r>
            <a:r>
              <a:rPr lang="en-US" sz="3550" dirty="0" err="1" smtClean="0">
                <a:solidFill>
                  <a:prstClr val="black"/>
                </a:solidFill>
              </a:rPr>
              <a:t>với</a:t>
            </a:r>
            <a:r>
              <a:rPr lang="en-US" sz="3550" dirty="0" smtClean="0">
                <a:solidFill>
                  <a:prstClr val="black"/>
                </a:solidFill>
              </a:rPr>
              <a:t> </a:t>
            </a:r>
            <a:r>
              <a:rPr lang="en-US" sz="3550" dirty="0" err="1" smtClean="0">
                <a:solidFill>
                  <a:prstClr val="black"/>
                </a:solidFill>
              </a:rPr>
              <a:t>thiên</a:t>
            </a:r>
            <a:r>
              <a:rPr lang="en-US" sz="3550" dirty="0" smtClean="0">
                <a:solidFill>
                  <a:prstClr val="black"/>
                </a:solidFill>
              </a:rPr>
              <a:t> </a:t>
            </a:r>
            <a:r>
              <a:rPr lang="en-US" sz="3550" dirty="0" err="1" smtClean="0">
                <a:solidFill>
                  <a:prstClr val="black"/>
                </a:solidFill>
              </a:rPr>
              <a:t>nhiên</a:t>
            </a:r>
            <a:r>
              <a:rPr lang="en-US" sz="3550" dirty="0" smtClean="0">
                <a:solidFill>
                  <a:prstClr val="black"/>
                </a:solidFill>
              </a:rPr>
              <a:t>, </a:t>
            </a:r>
            <a:r>
              <a:rPr lang="en-US" sz="3550" dirty="0" err="1" smtClean="0">
                <a:solidFill>
                  <a:prstClr val="black"/>
                </a:solidFill>
              </a:rPr>
              <a:t>tác</a:t>
            </a:r>
            <a:r>
              <a:rPr lang="en-US" sz="3550" dirty="0" smtClean="0">
                <a:solidFill>
                  <a:prstClr val="black"/>
                </a:solidFill>
              </a:rPr>
              <a:t> </a:t>
            </a:r>
            <a:r>
              <a:rPr lang="en-US" sz="3550" dirty="0" err="1" smtClean="0">
                <a:solidFill>
                  <a:prstClr val="black"/>
                </a:solidFill>
              </a:rPr>
              <a:t>phẩm</a:t>
            </a:r>
            <a:r>
              <a:rPr lang="en-US" sz="3550" dirty="0" smtClean="0">
                <a:solidFill>
                  <a:prstClr val="black"/>
                </a:solidFill>
              </a:rPr>
              <a:t> </a:t>
            </a:r>
            <a:r>
              <a:rPr lang="en-US" sz="3550" dirty="0" err="1" smtClean="0">
                <a:solidFill>
                  <a:prstClr val="black"/>
                </a:solidFill>
              </a:rPr>
              <a:t>còn</a:t>
            </a:r>
            <a:r>
              <a:rPr lang="en-US" sz="3550" dirty="0" smtClean="0">
                <a:solidFill>
                  <a:prstClr val="black"/>
                </a:solidFill>
              </a:rPr>
              <a:t> </a:t>
            </a:r>
            <a:r>
              <a:rPr lang="en-US" sz="3550" dirty="0" err="1" smtClean="0">
                <a:solidFill>
                  <a:prstClr val="black"/>
                </a:solidFill>
              </a:rPr>
              <a:t>là</a:t>
            </a:r>
            <a:r>
              <a:rPr lang="en-US" sz="3550" dirty="0" smtClean="0">
                <a:solidFill>
                  <a:prstClr val="black"/>
                </a:solidFill>
              </a:rPr>
              <a:t> </a:t>
            </a:r>
            <a:r>
              <a:rPr lang="en-US" sz="3550" dirty="0" err="1" smtClean="0">
                <a:solidFill>
                  <a:prstClr val="black"/>
                </a:solidFill>
              </a:rPr>
              <a:t>bài</a:t>
            </a:r>
            <a:r>
              <a:rPr lang="en-US" sz="3550" dirty="0" smtClean="0">
                <a:solidFill>
                  <a:prstClr val="black"/>
                </a:solidFill>
              </a:rPr>
              <a:t> </a:t>
            </a:r>
            <a:r>
              <a:rPr lang="en-US" sz="3550" dirty="0" err="1" smtClean="0">
                <a:solidFill>
                  <a:prstClr val="black"/>
                </a:solidFill>
              </a:rPr>
              <a:t>ca</a:t>
            </a:r>
            <a:r>
              <a:rPr lang="en-US" sz="3550" dirty="0" smtClean="0">
                <a:solidFill>
                  <a:prstClr val="black"/>
                </a:solidFill>
              </a:rPr>
              <a:t> </a:t>
            </a:r>
            <a:r>
              <a:rPr lang="en-US" sz="3550" dirty="0" err="1" smtClean="0">
                <a:solidFill>
                  <a:prstClr val="black"/>
                </a:solidFill>
              </a:rPr>
              <a:t>về</a:t>
            </a:r>
            <a:r>
              <a:rPr lang="en-US" sz="3550" dirty="0" smtClean="0">
                <a:solidFill>
                  <a:prstClr val="black"/>
                </a:solidFill>
              </a:rPr>
              <a:t> </a:t>
            </a:r>
            <a:r>
              <a:rPr lang="en-US" sz="3550" dirty="0" err="1" smtClean="0">
                <a:solidFill>
                  <a:prstClr val="black"/>
                </a:solidFill>
              </a:rPr>
              <a:t>sự</a:t>
            </a:r>
            <a:r>
              <a:rPr lang="en-US" sz="3550" dirty="0" smtClean="0">
                <a:solidFill>
                  <a:prstClr val="black"/>
                </a:solidFill>
              </a:rPr>
              <a:t> </a:t>
            </a:r>
            <a:r>
              <a:rPr lang="en-US" sz="3550" dirty="0" err="1" smtClean="0">
                <a:solidFill>
                  <a:prstClr val="black"/>
                </a:solidFill>
              </a:rPr>
              <a:t>giao</a:t>
            </a:r>
            <a:r>
              <a:rPr lang="en-US" sz="3550" dirty="0" smtClean="0">
                <a:solidFill>
                  <a:prstClr val="black"/>
                </a:solidFill>
              </a:rPr>
              <a:t> </a:t>
            </a:r>
            <a:r>
              <a:rPr lang="en-US" sz="3550" dirty="0" err="1" smtClean="0">
                <a:solidFill>
                  <a:prstClr val="black"/>
                </a:solidFill>
              </a:rPr>
              <a:t>cảm</a:t>
            </a:r>
            <a:r>
              <a:rPr lang="en-US" sz="3550" dirty="0" smtClean="0">
                <a:solidFill>
                  <a:prstClr val="black"/>
                </a:solidFill>
              </a:rPr>
              <a:t> </a:t>
            </a:r>
            <a:r>
              <a:rPr lang="en-US" sz="3550" dirty="0" err="1" smtClean="0">
                <a:solidFill>
                  <a:prstClr val="black"/>
                </a:solidFill>
              </a:rPr>
              <a:t>đẹp</a:t>
            </a:r>
            <a:r>
              <a:rPr lang="en-US" sz="3550" dirty="0" smtClean="0">
                <a:solidFill>
                  <a:prstClr val="black"/>
                </a:solidFill>
              </a:rPr>
              <a:t> </a:t>
            </a:r>
            <a:r>
              <a:rPr lang="en-US" sz="3550" dirty="0" err="1" smtClean="0">
                <a:solidFill>
                  <a:prstClr val="black"/>
                </a:solidFill>
              </a:rPr>
              <a:t>đẽ</a:t>
            </a:r>
            <a:r>
              <a:rPr lang="en-US" sz="3550" dirty="0" smtClean="0">
                <a:solidFill>
                  <a:prstClr val="black"/>
                </a:solidFill>
              </a:rPr>
              <a:t>, </a:t>
            </a:r>
            <a:r>
              <a:rPr lang="en-US" sz="3550" dirty="0" err="1" smtClean="0">
                <a:solidFill>
                  <a:prstClr val="black"/>
                </a:solidFill>
              </a:rPr>
              <a:t>tinh</a:t>
            </a:r>
            <a:r>
              <a:rPr lang="en-US" sz="3550" dirty="0" smtClean="0">
                <a:solidFill>
                  <a:prstClr val="black"/>
                </a:solidFill>
              </a:rPr>
              <a:t> </a:t>
            </a:r>
            <a:r>
              <a:rPr lang="en-US" sz="3550" dirty="0" err="1" smtClean="0">
                <a:solidFill>
                  <a:prstClr val="black"/>
                </a:solidFill>
              </a:rPr>
              <a:t>tế</a:t>
            </a:r>
            <a:r>
              <a:rPr lang="en-US" sz="3550" dirty="0" smtClean="0">
                <a:solidFill>
                  <a:prstClr val="black"/>
                </a:solidFill>
              </a:rPr>
              <a:t> </a:t>
            </a:r>
            <a:r>
              <a:rPr lang="en-US" sz="3550" dirty="0" err="1" smtClean="0">
                <a:solidFill>
                  <a:prstClr val="black"/>
                </a:solidFill>
              </a:rPr>
              <a:t>giữa</a:t>
            </a:r>
            <a:r>
              <a:rPr lang="en-US" sz="3550" dirty="0" smtClean="0">
                <a:solidFill>
                  <a:prstClr val="black"/>
                </a:solidFill>
              </a:rPr>
              <a:t> con </a:t>
            </a:r>
            <a:r>
              <a:rPr lang="en-US" sz="3550" dirty="0" err="1" smtClean="0">
                <a:solidFill>
                  <a:prstClr val="black"/>
                </a:solidFill>
              </a:rPr>
              <a:t>người</a:t>
            </a:r>
            <a:r>
              <a:rPr lang="en-US" sz="3550" dirty="0" smtClean="0">
                <a:solidFill>
                  <a:prstClr val="black"/>
                </a:solidFill>
              </a:rPr>
              <a:t> </a:t>
            </a:r>
            <a:r>
              <a:rPr lang="en-US" sz="3550" dirty="0" err="1" smtClean="0">
                <a:solidFill>
                  <a:prstClr val="black"/>
                </a:solidFill>
              </a:rPr>
              <a:t>với</a:t>
            </a:r>
            <a:r>
              <a:rPr lang="en-US" sz="3550" dirty="0" smtClean="0">
                <a:solidFill>
                  <a:prstClr val="black"/>
                </a:solidFill>
              </a:rPr>
              <a:t> con </a:t>
            </a:r>
            <a:r>
              <a:rPr lang="en-US" sz="3550" dirty="0" err="1" smtClean="0">
                <a:solidFill>
                  <a:prstClr val="black"/>
                </a:solidFill>
              </a:rPr>
              <a:t>người</a:t>
            </a:r>
            <a:r>
              <a:rPr lang="en-US" sz="3550" dirty="0" smtClean="0">
                <a:solidFill>
                  <a:prstClr val="black"/>
                </a:solidFill>
              </a:rPr>
              <a:t>. </a:t>
            </a:r>
            <a:r>
              <a:rPr lang="en-US" sz="3550" dirty="0" err="1" smtClean="0">
                <a:solidFill>
                  <a:prstClr val="black"/>
                </a:solidFill>
              </a:rPr>
              <a:t>Tác</a:t>
            </a:r>
            <a:r>
              <a:rPr lang="en-US" sz="3550" dirty="0" smtClean="0">
                <a:solidFill>
                  <a:prstClr val="black"/>
                </a:solidFill>
              </a:rPr>
              <a:t> </a:t>
            </a:r>
            <a:r>
              <a:rPr lang="en-US" sz="3550" dirty="0" err="1" smtClean="0">
                <a:solidFill>
                  <a:prstClr val="black"/>
                </a:solidFill>
              </a:rPr>
              <a:t>phẩm</a:t>
            </a:r>
            <a:r>
              <a:rPr lang="en-US" sz="3550" dirty="0" smtClean="0">
                <a:solidFill>
                  <a:prstClr val="black"/>
                </a:solidFill>
              </a:rPr>
              <a:t> </a:t>
            </a:r>
            <a:r>
              <a:rPr lang="en-US" sz="3550" dirty="0" err="1" smtClean="0">
                <a:solidFill>
                  <a:prstClr val="black"/>
                </a:solidFill>
              </a:rPr>
              <a:t>là</a:t>
            </a:r>
            <a:r>
              <a:rPr lang="en-US" sz="3550" dirty="0" smtClean="0">
                <a:solidFill>
                  <a:prstClr val="black"/>
                </a:solidFill>
              </a:rPr>
              <a:t> </a:t>
            </a:r>
            <a:r>
              <a:rPr lang="en-US" sz="3550" dirty="0" err="1" smtClean="0">
                <a:solidFill>
                  <a:prstClr val="black"/>
                </a:solidFill>
              </a:rPr>
              <a:t>câu</a:t>
            </a:r>
            <a:r>
              <a:rPr lang="en-US" sz="3550" dirty="0" smtClean="0">
                <a:solidFill>
                  <a:prstClr val="black"/>
                </a:solidFill>
              </a:rPr>
              <a:t> </a:t>
            </a:r>
            <a:r>
              <a:rPr lang="en-US" sz="3550" dirty="0" err="1" smtClean="0">
                <a:solidFill>
                  <a:prstClr val="black"/>
                </a:solidFill>
              </a:rPr>
              <a:t>chuyện</a:t>
            </a:r>
            <a:r>
              <a:rPr lang="en-US" sz="3550" dirty="0" smtClean="0">
                <a:solidFill>
                  <a:prstClr val="black"/>
                </a:solidFill>
              </a:rPr>
              <a:t> </a:t>
            </a:r>
            <a:r>
              <a:rPr lang="en-US" sz="3550" dirty="0" err="1" smtClean="0">
                <a:solidFill>
                  <a:prstClr val="black"/>
                </a:solidFill>
              </a:rPr>
              <a:t>ấm</a:t>
            </a:r>
            <a:r>
              <a:rPr lang="en-US" sz="3550" dirty="0" smtClean="0">
                <a:solidFill>
                  <a:prstClr val="black"/>
                </a:solidFill>
              </a:rPr>
              <a:t> </a:t>
            </a:r>
            <a:r>
              <a:rPr lang="en-US" sz="3550" dirty="0" err="1" smtClean="0">
                <a:solidFill>
                  <a:prstClr val="black"/>
                </a:solidFill>
              </a:rPr>
              <a:t>áp</a:t>
            </a:r>
            <a:r>
              <a:rPr lang="en-US" sz="3550" dirty="0" smtClean="0">
                <a:solidFill>
                  <a:prstClr val="black"/>
                </a:solidFill>
              </a:rPr>
              <a:t> </a:t>
            </a:r>
            <a:r>
              <a:rPr lang="en-US" sz="3550" dirty="0" err="1" smtClean="0">
                <a:solidFill>
                  <a:prstClr val="black"/>
                </a:solidFill>
              </a:rPr>
              <a:t>tình</a:t>
            </a:r>
            <a:r>
              <a:rPr lang="en-US" sz="3550" dirty="0" smtClean="0">
                <a:solidFill>
                  <a:prstClr val="black"/>
                </a:solidFill>
              </a:rPr>
              <a:t> </a:t>
            </a:r>
            <a:r>
              <a:rPr lang="en-US" sz="3550" dirty="0" err="1" smtClean="0">
                <a:solidFill>
                  <a:prstClr val="black"/>
                </a:solidFill>
              </a:rPr>
              <a:t>người</a:t>
            </a:r>
            <a:r>
              <a:rPr lang="en-US" sz="3550" dirty="0" smtClean="0">
                <a:solidFill>
                  <a:prstClr val="black"/>
                </a:solidFill>
              </a:rPr>
              <a:t>: </a:t>
            </a:r>
            <a:r>
              <a:rPr lang="en-US" sz="3550" dirty="0" err="1" smtClean="0">
                <a:solidFill>
                  <a:prstClr val="black"/>
                </a:solidFill>
              </a:rPr>
              <a:t>tình</a:t>
            </a:r>
            <a:r>
              <a:rPr lang="en-US" sz="3550" dirty="0" smtClean="0">
                <a:solidFill>
                  <a:prstClr val="black"/>
                </a:solidFill>
              </a:rPr>
              <a:t> </a:t>
            </a:r>
            <a:r>
              <a:rPr lang="en-US" sz="3550" dirty="0" err="1" smtClean="0">
                <a:solidFill>
                  <a:prstClr val="black"/>
                </a:solidFill>
              </a:rPr>
              <a:t>yêu</a:t>
            </a:r>
            <a:r>
              <a:rPr lang="en-US" sz="3550" dirty="0" smtClean="0">
                <a:solidFill>
                  <a:prstClr val="black"/>
                </a:solidFill>
              </a:rPr>
              <a:t> </a:t>
            </a:r>
            <a:r>
              <a:rPr lang="en-US" sz="3550" dirty="0" err="1" smtClean="0">
                <a:solidFill>
                  <a:prstClr val="black"/>
                </a:solidFill>
              </a:rPr>
              <a:t>thương</a:t>
            </a:r>
            <a:r>
              <a:rPr lang="en-US" sz="3550" dirty="0" smtClean="0">
                <a:solidFill>
                  <a:prstClr val="black"/>
                </a:solidFill>
              </a:rPr>
              <a:t> của cha </a:t>
            </a:r>
            <a:r>
              <a:rPr lang="en-US" sz="3550" dirty="0" err="1" smtClean="0">
                <a:solidFill>
                  <a:prstClr val="black"/>
                </a:solidFill>
              </a:rPr>
              <a:t>mẹ</a:t>
            </a:r>
            <a:r>
              <a:rPr lang="en-US" sz="3550" dirty="0" smtClean="0">
                <a:solidFill>
                  <a:prstClr val="black"/>
                </a:solidFill>
              </a:rPr>
              <a:t> </a:t>
            </a:r>
            <a:r>
              <a:rPr lang="en-US" sz="3550" dirty="0" err="1" smtClean="0">
                <a:solidFill>
                  <a:prstClr val="black"/>
                </a:solidFill>
              </a:rPr>
              <a:t>với</a:t>
            </a:r>
            <a:r>
              <a:rPr lang="en-US" sz="3550" dirty="0" smtClean="0">
                <a:solidFill>
                  <a:prstClr val="black"/>
                </a:solidFill>
              </a:rPr>
              <a:t> con </a:t>
            </a:r>
            <a:r>
              <a:rPr lang="en-US" sz="3550" dirty="0" err="1" smtClean="0">
                <a:solidFill>
                  <a:prstClr val="black"/>
                </a:solidFill>
              </a:rPr>
              <a:t>cái</a:t>
            </a:r>
            <a:r>
              <a:rPr lang="en-US" sz="3550" dirty="0" smtClean="0">
                <a:solidFill>
                  <a:prstClr val="black"/>
                </a:solidFill>
              </a:rPr>
              <a:t>, </a:t>
            </a:r>
            <a:r>
              <a:rPr lang="en-US" sz="3550" dirty="0" err="1" smtClean="0">
                <a:solidFill>
                  <a:prstClr val="black"/>
                </a:solidFill>
              </a:rPr>
              <a:t>tình</a:t>
            </a:r>
            <a:r>
              <a:rPr lang="en-US" sz="3550" dirty="0" smtClean="0">
                <a:solidFill>
                  <a:prstClr val="black"/>
                </a:solidFill>
              </a:rPr>
              <a:t> </a:t>
            </a:r>
            <a:r>
              <a:rPr lang="en-US" sz="3550" dirty="0" err="1" smtClean="0">
                <a:solidFill>
                  <a:prstClr val="black"/>
                </a:solidFill>
              </a:rPr>
              <a:t>nghĩa</a:t>
            </a:r>
            <a:r>
              <a:rPr lang="en-US" sz="3550" dirty="0" smtClean="0">
                <a:solidFill>
                  <a:prstClr val="black"/>
                </a:solidFill>
              </a:rPr>
              <a:t> </a:t>
            </a:r>
            <a:r>
              <a:rPr lang="en-US" sz="3550" dirty="0" err="1" smtClean="0">
                <a:solidFill>
                  <a:prstClr val="black"/>
                </a:solidFill>
              </a:rPr>
              <a:t>láng</a:t>
            </a:r>
            <a:r>
              <a:rPr lang="en-US" sz="3550" dirty="0" smtClean="0">
                <a:solidFill>
                  <a:prstClr val="black"/>
                </a:solidFill>
              </a:rPr>
              <a:t> </a:t>
            </a:r>
            <a:r>
              <a:rPr lang="en-US" sz="3550" dirty="0" err="1" smtClean="0">
                <a:solidFill>
                  <a:prstClr val="black"/>
                </a:solidFill>
              </a:rPr>
              <a:t>giềng</a:t>
            </a:r>
            <a:r>
              <a:rPr lang="en-US" sz="3550" dirty="0" smtClean="0">
                <a:solidFill>
                  <a:prstClr val="black"/>
                </a:solidFill>
              </a:rPr>
              <a:t>, </a:t>
            </a:r>
            <a:r>
              <a:rPr lang="en-US" sz="3550" dirty="0" err="1" smtClean="0">
                <a:solidFill>
                  <a:prstClr val="black"/>
                </a:solidFill>
              </a:rPr>
              <a:t>tình</a:t>
            </a:r>
            <a:r>
              <a:rPr lang="en-US" sz="3550" dirty="0" smtClean="0">
                <a:solidFill>
                  <a:prstClr val="black"/>
                </a:solidFill>
              </a:rPr>
              <a:t> </a:t>
            </a:r>
            <a:r>
              <a:rPr lang="en-US" sz="3550" dirty="0" err="1" smtClean="0">
                <a:solidFill>
                  <a:prstClr val="black"/>
                </a:solidFill>
              </a:rPr>
              <a:t>cảm</a:t>
            </a:r>
            <a:r>
              <a:rPr lang="en-US" sz="3550" dirty="0" smtClean="0">
                <a:solidFill>
                  <a:prstClr val="black"/>
                </a:solidFill>
              </a:rPr>
              <a:t> </a:t>
            </a:r>
            <a:r>
              <a:rPr lang="en-US" sz="3550" dirty="0" err="1" smtClean="0">
                <a:solidFill>
                  <a:prstClr val="black"/>
                </a:solidFill>
              </a:rPr>
              <a:t>bạn</a:t>
            </a:r>
            <a:r>
              <a:rPr lang="en-US" sz="3550" dirty="0" smtClean="0">
                <a:solidFill>
                  <a:prstClr val="black"/>
                </a:solidFill>
              </a:rPr>
              <a:t> </a:t>
            </a:r>
            <a:r>
              <a:rPr lang="en-US" sz="3550" dirty="0" err="1" smtClean="0">
                <a:solidFill>
                  <a:prstClr val="black"/>
                </a:solidFill>
              </a:rPr>
              <a:t>bè</a:t>
            </a:r>
            <a:r>
              <a:rPr lang="en-US" sz="3550" dirty="0" smtClean="0">
                <a:solidFill>
                  <a:prstClr val="black"/>
                </a:solidFill>
              </a:rPr>
              <a:t> </a:t>
            </a:r>
            <a:r>
              <a:rPr lang="en-US" sz="3550" dirty="0" err="1" smtClean="0">
                <a:solidFill>
                  <a:prstClr val="black"/>
                </a:solidFill>
              </a:rPr>
              <a:t>và</a:t>
            </a:r>
            <a:r>
              <a:rPr lang="en-US" sz="3550" dirty="0" smtClean="0">
                <a:solidFill>
                  <a:prstClr val="black"/>
                </a:solidFill>
              </a:rPr>
              <a:t> </a:t>
            </a:r>
            <a:r>
              <a:rPr lang="en-US" sz="3550" dirty="0" err="1" smtClean="0">
                <a:solidFill>
                  <a:prstClr val="black"/>
                </a:solidFill>
              </a:rPr>
              <a:t>sự</a:t>
            </a:r>
            <a:r>
              <a:rPr lang="en-US" sz="3550" dirty="0" smtClean="0">
                <a:solidFill>
                  <a:prstClr val="black"/>
                </a:solidFill>
              </a:rPr>
              <a:t> </a:t>
            </a:r>
            <a:r>
              <a:rPr lang="en-US" sz="3550" dirty="0" err="1" smtClean="0">
                <a:solidFill>
                  <a:prstClr val="black"/>
                </a:solidFill>
              </a:rPr>
              <a:t>đồng</a:t>
            </a:r>
            <a:r>
              <a:rPr lang="en-US" sz="3550" dirty="0" smtClean="0">
                <a:solidFill>
                  <a:prstClr val="black"/>
                </a:solidFill>
              </a:rPr>
              <a:t> </a:t>
            </a:r>
            <a:r>
              <a:rPr lang="en-US" sz="3550" dirty="0" err="1" smtClean="0">
                <a:solidFill>
                  <a:prstClr val="black"/>
                </a:solidFill>
              </a:rPr>
              <a:t>cảm</a:t>
            </a:r>
            <a:r>
              <a:rPr lang="en-US" sz="3550" dirty="0" smtClean="0">
                <a:solidFill>
                  <a:prstClr val="black"/>
                </a:solidFill>
              </a:rPr>
              <a:t> </a:t>
            </a:r>
            <a:r>
              <a:rPr lang="en-US" sz="3550" dirty="0" err="1" smtClean="0">
                <a:solidFill>
                  <a:prstClr val="black"/>
                </a:solidFill>
              </a:rPr>
              <a:t>với</a:t>
            </a:r>
            <a:r>
              <a:rPr lang="en-US" sz="3550" dirty="0" smtClean="0">
                <a:solidFill>
                  <a:prstClr val="black"/>
                </a:solidFill>
              </a:rPr>
              <a:t> </a:t>
            </a:r>
            <a:r>
              <a:rPr lang="en-US" sz="3550" dirty="0" err="1" smtClean="0">
                <a:solidFill>
                  <a:prstClr val="black"/>
                </a:solidFill>
              </a:rPr>
              <a:t>những</a:t>
            </a:r>
            <a:r>
              <a:rPr lang="en-US" sz="3550" dirty="0" smtClean="0">
                <a:solidFill>
                  <a:prstClr val="black"/>
                </a:solidFill>
              </a:rPr>
              <a:t> </a:t>
            </a:r>
            <a:r>
              <a:rPr lang="en-US" sz="3550" dirty="0" err="1" smtClean="0">
                <a:solidFill>
                  <a:prstClr val="black"/>
                </a:solidFill>
              </a:rPr>
              <a:t>người</a:t>
            </a:r>
            <a:r>
              <a:rPr lang="en-US" sz="3550" dirty="0" smtClean="0">
                <a:solidFill>
                  <a:prstClr val="black"/>
                </a:solidFill>
              </a:rPr>
              <a:t> </a:t>
            </a:r>
            <a:r>
              <a:rPr lang="en-US" sz="3550" dirty="0" err="1" smtClean="0">
                <a:solidFill>
                  <a:prstClr val="black"/>
                </a:solidFill>
              </a:rPr>
              <a:t>xa</a:t>
            </a:r>
            <a:r>
              <a:rPr lang="en-US" sz="3550" dirty="0" smtClean="0">
                <a:solidFill>
                  <a:prstClr val="black"/>
                </a:solidFill>
              </a:rPr>
              <a:t> </a:t>
            </a:r>
            <a:r>
              <a:rPr lang="en-US" sz="3550" dirty="0" err="1" smtClean="0">
                <a:solidFill>
                  <a:prstClr val="black"/>
                </a:solidFill>
              </a:rPr>
              <a:t>lạ</a:t>
            </a:r>
            <a:r>
              <a:rPr lang="en-US" sz="3550" dirty="0" smtClean="0">
                <a:solidFill>
                  <a:prstClr val="black"/>
                </a:solidFill>
              </a:rPr>
              <a:t>… </a:t>
            </a:r>
            <a:r>
              <a:rPr lang="en-US" sz="3550" dirty="0" err="1" smtClean="0">
                <a:solidFill>
                  <a:prstClr val="black"/>
                </a:solidFill>
              </a:rPr>
              <a:t>Chẳng</a:t>
            </a:r>
            <a:r>
              <a:rPr lang="en-US" sz="3550" dirty="0" smtClean="0">
                <a:solidFill>
                  <a:prstClr val="black"/>
                </a:solidFill>
              </a:rPr>
              <a:t> </a:t>
            </a:r>
            <a:r>
              <a:rPr lang="en-US" sz="3550" dirty="0" err="1" smtClean="0">
                <a:solidFill>
                  <a:prstClr val="black"/>
                </a:solidFill>
              </a:rPr>
              <a:t>hạn</a:t>
            </a:r>
            <a:r>
              <a:rPr lang="en-US" sz="3550" dirty="0">
                <a:solidFill>
                  <a:prstClr val="black"/>
                </a:solidFill>
              </a:rPr>
              <a:t>, </a:t>
            </a:r>
            <a:r>
              <a:rPr lang="en-US" sz="3550" dirty="0" err="1">
                <a:solidFill>
                  <a:prstClr val="black"/>
                </a:solidFill>
              </a:rPr>
              <a:t>trong</a:t>
            </a:r>
            <a:r>
              <a:rPr lang="en-US" sz="3550" dirty="0">
                <a:solidFill>
                  <a:prstClr val="black"/>
                </a:solidFill>
              </a:rPr>
              <a:t> </a:t>
            </a:r>
            <a:r>
              <a:rPr lang="en-US" sz="3550" dirty="0" err="1">
                <a:solidFill>
                  <a:prstClr val="black"/>
                </a:solidFill>
              </a:rPr>
              <a:t>câu</a:t>
            </a:r>
            <a:r>
              <a:rPr lang="en-US" sz="3550" dirty="0">
                <a:solidFill>
                  <a:prstClr val="black"/>
                </a:solidFill>
              </a:rPr>
              <a:t> </a:t>
            </a:r>
            <a:r>
              <a:rPr lang="en-US" sz="3550" dirty="0" err="1">
                <a:solidFill>
                  <a:prstClr val="black"/>
                </a:solidFill>
              </a:rPr>
              <a:t>chuyện</a:t>
            </a:r>
            <a:r>
              <a:rPr lang="en-US" sz="3550" dirty="0">
                <a:solidFill>
                  <a:prstClr val="black"/>
                </a:solidFill>
              </a:rPr>
              <a:t> </a:t>
            </a:r>
            <a:r>
              <a:rPr lang="en-US" sz="3550" i="1" dirty="0" err="1">
                <a:solidFill>
                  <a:prstClr val="black"/>
                </a:solidFill>
              </a:rPr>
              <a:t>Ngày</a:t>
            </a:r>
            <a:r>
              <a:rPr lang="en-US" sz="3550" i="1" dirty="0">
                <a:solidFill>
                  <a:prstClr val="black"/>
                </a:solidFill>
              </a:rPr>
              <a:t> </a:t>
            </a:r>
            <a:r>
              <a:rPr lang="en-US" sz="3550" i="1" dirty="0" err="1">
                <a:solidFill>
                  <a:prstClr val="black"/>
                </a:solidFill>
              </a:rPr>
              <a:t>bí</a:t>
            </a:r>
            <a:r>
              <a:rPr lang="en-US" sz="3550" i="1" dirty="0">
                <a:solidFill>
                  <a:prstClr val="black"/>
                </a:solidFill>
              </a:rPr>
              <a:t> </a:t>
            </a:r>
            <a:r>
              <a:rPr lang="en-US" sz="3550" i="1" dirty="0" err="1">
                <a:solidFill>
                  <a:prstClr val="black"/>
                </a:solidFill>
              </a:rPr>
              <a:t>mật</a:t>
            </a:r>
            <a:r>
              <a:rPr lang="en-US" sz="3550" dirty="0">
                <a:solidFill>
                  <a:prstClr val="black"/>
                </a:solidFill>
              </a:rPr>
              <a:t>, </a:t>
            </a:r>
            <a:r>
              <a:rPr lang="en-US" sz="3550" dirty="0" err="1">
                <a:solidFill>
                  <a:prstClr val="black"/>
                </a:solidFill>
              </a:rPr>
              <a:t>khi</a:t>
            </a:r>
            <a:r>
              <a:rPr lang="en-US" sz="3550" dirty="0">
                <a:solidFill>
                  <a:prstClr val="black"/>
                </a:solidFill>
              </a:rPr>
              <a:t> </a:t>
            </a:r>
            <a:r>
              <a:rPr lang="en-US" sz="3550" dirty="0" err="1">
                <a:solidFill>
                  <a:prstClr val="black"/>
                </a:solidFill>
              </a:rPr>
              <a:t>cô</a:t>
            </a:r>
            <a:r>
              <a:rPr lang="en-US" sz="3550" dirty="0">
                <a:solidFill>
                  <a:prstClr val="black"/>
                </a:solidFill>
              </a:rPr>
              <a:t> </a:t>
            </a:r>
            <a:r>
              <a:rPr lang="en-US" sz="3550" dirty="0" err="1">
                <a:solidFill>
                  <a:prstClr val="black"/>
                </a:solidFill>
              </a:rPr>
              <a:t>Hồng</a:t>
            </a:r>
            <a:r>
              <a:rPr lang="en-US" sz="3550" dirty="0">
                <a:solidFill>
                  <a:prstClr val="black"/>
                </a:solidFill>
              </a:rPr>
              <a:t> </a:t>
            </a:r>
            <a:r>
              <a:rPr lang="en-US" sz="3550" dirty="0" err="1">
                <a:solidFill>
                  <a:prstClr val="black"/>
                </a:solidFill>
              </a:rPr>
              <a:t>mất</a:t>
            </a:r>
            <a:r>
              <a:rPr lang="en-US" sz="3550" dirty="0">
                <a:solidFill>
                  <a:prstClr val="black"/>
                </a:solidFill>
              </a:rPr>
              <a:t> </a:t>
            </a:r>
            <a:r>
              <a:rPr lang="en-US" sz="3550" dirty="0" err="1">
                <a:solidFill>
                  <a:prstClr val="black"/>
                </a:solidFill>
              </a:rPr>
              <a:t>đi</a:t>
            </a:r>
            <a:r>
              <a:rPr lang="en-US" sz="3550" dirty="0">
                <a:solidFill>
                  <a:prstClr val="black"/>
                </a:solidFill>
              </a:rPr>
              <a:t> </a:t>
            </a:r>
            <a:r>
              <a:rPr lang="en-US" sz="3550" dirty="0" err="1">
                <a:solidFill>
                  <a:prstClr val="black"/>
                </a:solidFill>
              </a:rPr>
              <a:t>đứa</a:t>
            </a:r>
            <a:r>
              <a:rPr lang="en-US" sz="3550" dirty="0">
                <a:solidFill>
                  <a:prstClr val="black"/>
                </a:solidFill>
              </a:rPr>
              <a:t> con </a:t>
            </a:r>
            <a:r>
              <a:rPr lang="en-US" sz="3550" dirty="0" err="1">
                <a:solidFill>
                  <a:prstClr val="black"/>
                </a:solidFill>
              </a:rPr>
              <a:t>đầu</a:t>
            </a:r>
            <a:r>
              <a:rPr lang="en-US" sz="3550" dirty="0">
                <a:solidFill>
                  <a:prstClr val="black"/>
                </a:solidFill>
              </a:rPr>
              <a:t> </a:t>
            </a:r>
            <a:r>
              <a:rPr lang="en-US" sz="3550" dirty="0" err="1">
                <a:solidFill>
                  <a:prstClr val="black"/>
                </a:solidFill>
              </a:rPr>
              <a:t>tiên</a:t>
            </a:r>
            <a:r>
              <a:rPr lang="en-US" sz="3550" dirty="0">
                <a:solidFill>
                  <a:prstClr val="black"/>
                </a:solidFill>
              </a:rPr>
              <a:t>, </a:t>
            </a:r>
            <a:r>
              <a:rPr lang="en-US" sz="3550" dirty="0" err="1">
                <a:solidFill>
                  <a:prstClr val="black"/>
                </a:solidFill>
              </a:rPr>
              <a:t>nhân</a:t>
            </a:r>
            <a:r>
              <a:rPr lang="en-US" sz="3550" dirty="0">
                <a:solidFill>
                  <a:prstClr val="black"/>
                </a:solidFill>
              </a:rPr>
              <a:t> </a:t>
            </a:r>
            <a:r>
              <a:rPr lang="en-US" sz="3550" dirty="0" err="1">
                <a:solidFill>
                  <a:prstClr val="black"/>
                </a:solidFill>
              </a:rPr>
              <a:t>vật</a:t>
            </a:r>
            <a:r>
              <a:rPr lang="en-US" sz="3550" dirty="0">
                <a:solidFill>
                  <a:prstClr val="black"/>
                </a:solidFill>
              </a:rPr>
              <a:t> “</a:t>
            </a:r>
            <a:r>
              <a:rPr lang="en-US" sz="3550" dirty="0" err="1">
                <a:solidFill>
                  <a:prstClr val="black"/>
                </a:solidFill>
              </a:rPr>
              <a:t>tôi</a:t>
            </a:r>
            <a:r>
              <a:rPr lang="en-US" sz="3550" dirty="0">
                <a:solidFill>
                  <a:prstClr val="black"/>
                </a:solidFill>
              </a:rPr>
              <a:t>” </a:t>
            </a:r>
            <a:r>
              <a:rPr lang="en-US" sz="3550" dirty="0" err="1">
                <a:solidFill>
                  <a:prstClr val="black"/>
                </a:solidFill>
              </a:rPr>
              <a:t>đã</a:t>
            </a:r>
            <a:r>
              <a:rPr lang="en-US" sz="3550" dirty="0">
                <a:solidFill>
                  <a:prstClr val="black"/>
                </a:solidFill>
              </a:rPr>
              <a:t> </a:t>
            </a:r>
            <a:r>
              <a:rPr lang="en-US" sz="3550" dirty="0" err="1">
                <a:solidFill>
                  <a:prstClr val="black"/>
                </a:solidFill>
              </a:rPr>
              <a:t>thể</a:t>
            </a:r>
            <a:r>
              <a:rPr lang="en-US" sz="3550" dirty="0">
                <a:solidFill>
                  <a:prstClr val="black"/>
                </a:solidFill>
              </a:rPr>
              <a:t> </a:t>
            </a:r>
            <a:r>
              <a:rPr lang="en-US" sz="3550" dirty="0" err="1">
                <a:solidFill>
                  <a:prstClr val="black"/>
                </a:solidFill>
              </a:rPr>
              <a:t>hiện</a:t>
            </a:r>
            <a:r>
              <a:rPr lang="en-US" sz="3550" dirty="0">
                <a:solidFill>
                  <a:prstClr val="black"/>
                </a:solidFill>
              </a:rPr>
              <a:t> </a:t>
            </a:r>
            <a:r>
              <a:rPr lang="en-US" sz="3550" dirty="0" err="1">
                <a:solidFill>
                  <a:prstClr val="black"/>
                </a:solidFill>
              </a:rPr>
              <a:t>những</a:t>
            </a:r>
            <a:r>
              <a:rPr lang="en-US" sz="3550" dirty="0">
                <a:solidFill>
                  <a:prstClr val="black"/>
                </a:solidFill>
              </a:rPr>
              <a:t> </a:t>
            </a:r>
            <a:r>
              <a:rPr lang="en-US" sz="3550" dirty="0" err="1">
                <a:solidFill>
                  <a:prstClr val="black"/>
                </a:solidFill>
              </a:rPr>
              <a:t>suy</a:t>
            </a:r>
            <a:r>
              <a:rPr lang="en-US" sz="3550" dirty="0">
                <a:solidFill>
                  <a:prstClr val="black"/>
                </a:solidFill>
              </a:rPr>
              <a:t> </a:t>
            </a:r>
            <a:r>
              <a:rPr lang="en-US" sz="3550" dirty="0" err="1">
                <a:solidFill>
                  <a:prstClr val="black"/>
                </a:solidFill>
              </a:rPr>
              <a:t>tư</a:t>
            </a:r>
            <a:r>
              <a:rPr lang="en-US" sz="3550" dirty="0">
                <a:solidFill>
                  <a:prstClr val="black"/>
                </a:solidFill>
              </a:rPr>
              <a:t> </a:t>
            </a:r>
            <a:r>
              <a:rPr lang="en-US" sz="3550" dirty="0" err="1">
                <a:solidFill>
                  <a:prstClr val="black"/>
                </a:solidFill>
              </a:rPr>
              <a:t>về</a:t>
            </a:r>
            <a:r>
              <a:rPr lang="en-US" sz="3550" dirty="0">
                <a:solidFill>
                  <a:prstClr val="black"/>
                </a:solidFill>
              </a:rPr>
              <a:t> </a:t>
            </a:r>
            <a:r>
              <a:rPr lang="en-US" sz="3550" dirty="0" err="1">
                <a:solidFill>
                  <a:prstClr val="black"/>
                </a:solidFill>
              </a:rPr>
              <a:t>sự</a:t>
            </a:r>
            <a:r>
              <a:rPr lang="en-US" sz="3550" dirty="0">
                <a:solidFill>
                  <a:prstClr val="black"/>
                </a:solidFill>
              </a:rPr>
              <a:t> chia </a:t>
            </a:r>
            <a:r>
              <a:rPr lang="en-US" sz="3550" dirty="0" err="1">
                <a:solidFill>
                  <a:prstClr val="black"/>
                </a:solidFill>
              </a:rPr>
              <a:t>sẻ</a:t>
            </a:r>
            <a:r>
              <a:rPr lang="en-US" sz="3550" dirty="0">
                <a:solidFill>
                  <a:prstClr val="black"/>
                </a:solidFill>
              </a:rPr>
              <a:t> </a:t>
            </a:r>
            <a:r>
              <a:rPr lang="en-US" sz="3550" dirty="0" err="1">
                <a:solidFill>
                  <a:prstClr val="black"/>
                </a:solidFill>
              </a:rPr>
              <a:t>tinh</a:t>
            </a:r>
            <a:r>
              <a:rPr lang="en-US" sz="3550" dirty="0">
                <a:solidFill>
                  <a:prstClr val="black"/>
                </a:solidFill>
              </a:rPr>
              <a:t> </a:t>
            </a:r>
            <a:r>
              <a:rPr lang="en-US" sz="3550" dirty="0" err="1">
                <a:solidFill>
                  <a:prstClr val="black"/>
                </a:solidFill>
              </a:rPr>
              <a:t>tế</a:t>
            </a:r>
            <a:r>
              <a:rPr lang="en-US" sz="3550" dirty="0">
                <a:solidFill>
                  <a:prstClr val="black"/>
                </a:solidFill>
              </a:rPr>
              <a:t> </a:t>
            </a:r>
            <a:r>
              <a:rPr lang="en-US" sz="3550" dirty="0" err="1">
                <a:solidFill>
                  <a:prstClr val="black"/>
                </a:solidFill>
              </a:rPr>
              <a:t>trong</a:t>
            </a:r>
            <a:r>
              <a:rPr lang="en-US" sz="3550" dirty="0">
                <a:solidFill>
                  <a:prstClr val="black"/>
                </a:solidFill>
              </a:rPr>
              <a:t> </a:t>
            </a:r>
            <a:r>
              <a:rPr lang="en-US" sz="3550" dirty="0" err="1">
                <a:solidFill>
                  <a:prstClr val="black"/>
                </a:solidFill>
              </a:rPr>
              <a:t>cuộc</a:t>
            </a:r>
            <a:r>
              <a:rPr lang="en-US" sz="3550" dirty="0">
                <a:solidFill>
                  <a:prstClr val="black"/>
                </a:solidFill>
              </a:rPr>
              <a:t> </a:t>
            </a:r>
            <a:r>
              <a:rPr lang="en-US" sz="3550" dirty="0" err="1">
                <a:solidFill>
                  <a:prstClr val="black"/>
                </a:solidFill>
              </a:rPr>
              <a:t>sống</a:t>
            </a:r>
            <a:r>
              <a:rPr lang="en-US" sz="3550" dirty="0">
                <a:solidFill>
                  <a:prstClr val="black"/>
                </a:solidFill>
              </a:rPr>
              <a:t>: “</a:t>
            </a:r>
            <a:r>
              <a:rPr lang="en-US" sz="3550" dirty="0" err="1">
                <a:solidFill>
                  <a:prstClr val="black"/>
                </a:solidFill>
              </a:rPr>
              <a:t>Tôi</a:t>
            </a:r>
            <a:r>
              <a:rPr lang="en-US" sz="3550" dirty="0">
                <a:solidFill>
                  <a:prstClr val="black"/>
                </a:solidFill>
              </a:rPr>
              <a:t> </a:t>
            </a:r>
            <a:r>
              <a:rPr lang="en-US" sz="3550" dirty="0" err="1">
                <a:solidFill>
                  <a:prstClr val="black"/>
                </a:solidFill>
              </a:rPr>
              <a:t>vẫn</a:t>
            </a:r>
            <a:r>
              <a:rPr lang="en-US" sz="3550" dirty="0">
                <a:solidFill>
                  <a:prstClr val="black"/>
                </a:solidFill>
              </a:rPr>
              <a:t> </a:t>
            </a:r>
            <a:r>
              <a:rPr lang="en-US" sz="3550" dirty="0" err="1">
                <a:solidFill>
                  <a:prstClr val="black"/>
                </a:solidFill>
              </a:rPr>
              <a:t>còn</a:t>
            </a:r>
            <a:r>
              <a:rPr lang="en-US" sz="3550" dirty="0">
                <a:solidFill>
                  <a:prstClr val="black"/>
                </a:solidFill>
              </a:rPr>
              <a:t> </a:t>
            </a:r>
            <a:r>
              <a:rPr lang="en-US" sz="3550" dirty="0" err="1">
                <a:solidFill>
                  <a:prstClr val="black"/>
                </a:solidFill>
              </a:rPr>
              <a:t>nhớ</a:t>
            </a:r>
            <a:r>
              <a:rPr lang="en-US" sz="3550" dirty="0">
                <a:solidFill>
                  <a:prstClr val="black"/>
                </a:solidFill>
              </a:rPr>
              <a:t> </a:t>
            </a:r>
            <a:r>
              <a:rPr lang="en-US" sz="3550" dirty="0" err="1">
                <a:solidFill>
                  <a:prstClr val="black"/>
                </a:solidFill>
              </a:rPr>
              <a:t>mẹ</a:t>
            </a:r>
            <a:r>
              <a:rPr lang="en-US" sz="3550" dirty="0">
                <a:solidFill>
                  <a:prstClr val="black"/>
                </a:solidFill>
              </a:rPr>
              <a:t> </a:t>
            </a:r>
            <a:r>
              <a:rPr lang="en-US" sz="3550" dirty="0" err="1">
                <a:solidFill>
                  <a:prstClr val="black"/>
                </a:solidFill>
              </a:rPr>
              <a:t>thường</a:t>
            </a:r>
            <a:r>
              <a:rPr lang="en-US" sz="3550" dirty="0">
                <a:solidFill>
                  <a:prstClr val="black"/>
                </a:solidFill>
              </a:rPr>
              <a:t> hay </a:t>
            </a:r>
            <a:r>
              <a:rPr lang="en-US" sz="3550" dirty="0" err="1">
                <a:solidFill>
                  <a:prstClr val="black"/>
                </a:solidFill>
              </a:rPr>
              <a:t>nói</a:t>
            </a:r>
            <a:r>
              <a:rPr lang="en-US" sz="3550" dirty="0">
                <a:solidFill>
                  <a:prstClr val="black"/>
                </a:solidFill>
              </a:rPr>
              <a:t> </a:t>
            </a:r>
            <a:r>
              <a:rPr lang="en-US" sz="3550" dirty="0" err="1">
                <a:solidFill>
                  <a:prstClr val="black"/>
                </a:solidFill>
              </a:rPr>
              <a:t>với</a:t>
            </a:r>
            <a:r>
              <a:rPr lang="en-US" sz="3550" dirty="0">
                <a:solidFill>
                  <a:prstClr val="black"/>
                </a:solidFill>
              </a:rPr>
              <a:t> </a:t>
            </a:r>
            <a:r>
              <a:rPr lang="en-US" sz="3550" dirty="0" err="1">
                <a:solidFill>
                  <a:prstClr val="black"/>
                </a:solidFill>
              </a:rPr>
              <a:t>tôi</a:t>
            </a:r>
            <a:r>
              <a:rPr lang="en-US" sz="3550" dirty="0">
                <a:solidFill>
                  <a:prstClr val="black"/>
                </a:solidFill>
              </a:rPr>
              <a:t>, </a:t>
            </a:r>
            <a:r>
              <a:rPr lang="en-US" sz="3550" dirty="0" err="1">
                <a:solidFill>
                  <a:prstClr val="black"/>
                </a:solidFill>
              </a:rPr>
              <a:t>khi</a:t>
            </a:r>
            <a:r>
              <a:rPr lang="en-US" sz="3550" dirty="0">
                <a:solidFill>
                  <a:prstClr val="black"/>
                </a:solidFill>
              </a:rPr>
              <a:t> </a:t>
            </a:r>
            <a:r>
              <a:rPr lang="en-US" sz="3550" dirty="0" err="1">
                <a:solidFill>
                  <a:prstClr val="black"/>
                </a:solidFill>
              </a:rPr>
              <a:t>một</a:t>
            </a:r>
            <a:r>
              <a:rPr lang="en-US" sz="3550" dirty="0">
                <a:solidFill>
                  <a:prstClr val="black"/>
                </a:solidFill>
              </a:rPr>
              <a:t> </a:t>
            </a:r>
            <a:r>
              <a:rPr lang="en-US" sz="3550" dirty="0" err="1">
                <a:solidFill>
                  <a:prstClr val="black"/>
                </a:solidFill>
              </a:rPr>
              <a:t>ai</a:t>
            </a:r>
            <a:r>
              <a:rPr lang="en-US" sz="3550" dirty="0">
                <a:solidFill>
                  <a:prstClr val="black"/>
                </a:solidFill>
              </a:rPr>
              <a:t> </a:t>
            </a:r>
            <a:r>
              <a:rPr lang="en-US" sz="3550" dirty="0" err="1">
                <a:solidFill>
                  <a:prstClr val="black"/>
                </a:solidFill>
              </a:rPr>
              <a:t>đó</a:t>
            </a:r>
            <a:r>
              <a:rPr lang="en-US" sz="3550" dirty="0">
                <a:solidFill>
                  <a:prstClr val="black"/>
                </a:solidFill>
              </a:rPr>
              <a:t> </a:t>
            </a:r>
            <a:r>
              <a:rPr lang="en-US" sz="3550" dirty="0" err="1">
                <a:solidFill>
                  <a:prstClr val="black"/>
                </a:solidFill>
              </a:rPr>
              <a:t>buồn</a:t>
            </a:r>
            <a:r>
              <a:rPr lang="en-US" sz="3550" dirty="0">
                <a:solidFill>
                  <a:prstClr val="black"/>
                </a:solidFill>
              </a:rPr>
              <a:t>, </a:t>
            </a:r>
            <a:r>
              <a:rPr lang="en-US" sz="3550" dirty="0" err="1">
                <a:solidFill>
                  <a:prstClr val="black"/>
                </a:solidFill>
              </a:rPr>
              <a:t>họ</a:t>
            </a:r>
            <a:r>
              <a:rPr lang="en-US" sz="3550" dirty="0">
                <a:solidFill>
                  <a:prstClr val="black"/>
                </a:solidFill>
              </a:rPr>
              <a:t> </a:t>
            </a:r>
            <a:r>
              <a:rPr lang="en-US" sz="3550" dirty="0" err="1">
                <a:solidFill>
                  <a:prstClr val="black"/>
                </a:solidFill>
              </a:rPr>
              <a:t>cần</a:t>
            </a:r>
            <a:r>
              <a:rPr lang="en-US" sz="3550" dirty="0">
                <a:solidFill>
                  <a:prstClr val="black"/>
                </a:solidFill>
              </a:rPr>
              <a:t> </a:t>
            </a:r>
            <a:r>
              <a:rPr lang="en-US" sz="3550" dirty="0" err="1">
                <a:solidFill>
                  <a:prstClr val="black"/>
                </a:solidFill>
              </a:rPr>
              <a:t>rất</a:t>
            </a:r>
            <a:r>
              <a:rPr lang="en-US" sz="3550" dirty="0">
                <a:solidFill>
                  <a:prstClr val="black"/>
                </a:solidFill>
              </a:rPr>
              <a:t> </a:t>
            </a:r>
            <a:r>
              <a:rPr lang="en-US" sz="3550" dirty="0" err="1">
                <a:solidFill>
                  <a:prstClr val="black"/>
                </a:solidFill>
              </a:rPr>
              <a:t>nhiều</a:t>
            </a:r>
            <a:r>
              <a:rPr lang="en-US" sz="3550" dirty="0">
                <a:solidFill>
                  <a:prstClr val="black"/>
                </a:solidFill>
              </a:rPr>
              <a:t> </a:t>
            </a:r>
            <a:r>
              <a:rPr lang="en-US" sz="3550" dirty="0" err="1">
                <a:solidFill>
                  <a:prstClr val="black"/>
                </a:solidFill>
              </a:rPr>
              <a:t>người</a:t>
            </a:r>
            <a:r>
              <a:rPr lang="en-US" sz="3550" dirty="0">
                <a:solidFill>
                  <a:prstClr val="black"/>
                </a:solidFill>
              </a:rPr>
              <a:t> </a:t>
            </a:r>
            <a:r>
              <a:rPr lang="en-US" sz="3550" dirty="0" err="1">
                <a:solidFill>
                  <a:prstClr val="black"/>
                </a:solidFill>
              </a:rPr>
              <a:t>để</a:t>
            </a:r>
            <a:r>
              <a:rPr lang="en-US" sz="3550" dirty="0">
                <a:solidFill>
                  <a:prstClr val="black"/>
                </a:solidFill>
              </a:rPr>
              <a:t> chia </a:t>
            </a:r>
            <a:r>
              <a:rPr lang="en-US" sz="3550" dirty="0" err="1">
                <a:solidFill>
                  <a:prstClr val="black"/>
                </a:solidFill>
              </a:rPr>
              <a:t>sẻ</a:t>
            </a:r>
            <a:r>
              <a:rPr lang="en-US" sz="3550" dirty="0">
                <a:solidFill>
                  <a:prstClr val="black"/>
                </a:solidFill>
              </a:rPr>
              <a:t>. </a:t>
            </a:r>
            <a:r>
              <a:rPr lang="en-US" sz="3550" dirty="0" err="1">
                <a:solidFill>
                  <a:prstClr val="black"/>
                </a:solidFill>
              </a:rPr>
              <a:t>Nỗi</a:t>
            </a:r>
            <a:r>
              <a:rPr lang="en-US" sz="3550" dirty="0">
                <a:solidFill>
                  <a:prstClr val="black"/>
                </a:solidFill>
              </a:rPr>
              <a:t> </a:t>
            </a:r>
            <a:r>
              <a:rPr lang="en-US" sz="3550" dirty="0" err="1">
                <a:solidFill>
                  <a:prstClr val="black"/>
                </a:solidFill>
              </a:rPr>
              <a:t>buồn</a:t>
            </a:r>
            <a:r>
              <a:rPr lang="en-US" sz="3550" dirty="0">
                <a:solidFill>
                  <a:prstClr val="black"/>
                </a:solidFill>
              </a:rPr>
              <a:t> </a:t>
            </a:r>
            <a:r>
              <a:rPr lang="en-US" sz="3550" dirty="0" err="1">
                <a:solidFill>
                  <a:prstClr val="black"/>
                </a:solidFill>
              </a:rPr>
              <a:t>chỉ</a:t>
            </a:r>
            <a:r>
              <a:rPr lang="en-US" sz="3550" dirty="0">
                <a:solidFill>
                  <a:prstClr val="black"/>
                </a:solidFill>
              </a:rPr>
              <a:t> </a:t>
            </a:r>
            <a:r>
              <a:rPr lang="en-US" sz="3550" dirty="0" err="1">
                <a:solidFill>
                  <a:prstClr val="black"/>
                </a:solidFill>
              </a:rPr>
              <a:t>vơi</a:t>
            </a:r>
            <a:r>
              <a:rPr lang="en-US" sz="3550" dirty="0">
                <a:solidFill>
                  <a:prstClr val="black"/>
                </a:solidFill>
              </a:rPr>
              <a:t> </a:t>
            </a:r>
            <a:r>
              <a:rPr lang="en-US" sz="3550" dirty="0" err="1">
                <a:solidFill>
                  <a:prstClr val="black"/>
                </a:solidFill>
              </a:rPr>
              <a:t>đi</a:t>
            </a:r>
            <a:r>
              <a:rPr lang="en-US" sz="3550" dirty="0">
                <a:solidFill>
                  <a:prstClr val="black"/>
                </a:solidFill>
              </a:rPr>
              <a:t> </a:t>
            </a:r>
            <a:r>
              <a:rPr lang="en-US" sz="3550" dirty="0" err="1">
                <a:solidFill>
                  <a:prstClr val="black"/>
                </a:solidFill>
              </a:rPr>
              <a:t>bằng</a:t>
            </a:r>
            <a:r>
              <a:rPr lang="en-US" sz="3550" dirty="0">
                <a:solidFill>
                  <a:prstClr val="black"/>
                </a:solidFill>
              </a:rPr>
              <a:t> </a:t>
            </a:r>
            <a:r>
              <a:rPr lang="en-US" sz="3550" dirty="0" err="1">
                <a:solidFill>
                  <a:prstClr val="black"/>
                </a:solidFill>
              </a:rPr>
              <a:t>tình</a:t>
            </a:r>
            <a:r>
              <a:rPr lang="en-US" sz="3550" dirty="0">
                <a:solidFill>
                  <a:prstClr val="black"/>
                </a:solidFill>
              </a:rPr>
              <a:t> </a:t>
            </a:r>
            <a:r>
              <a:rPr lang="en-US" sz="3550" dirty="0" err="1">
                <a:solidFill>
                  <a:prstClr val="black"/>
                </a:solidFill>
              </a:rPr>
              <a:t>thương</a:t>
            </a:r>
            <a:r>
              <a:rPr lang="en-US" sz="3550" dirty="0">
                <a:solidFill>
                  <a:prstClr val="black"/>
                </a:solidFill>
              </a:rPr>
              <a:t> </a:t>
            </a:r>
            <a:r>
              <a:rPr lang="en-US" sz="3550" dirty="0" err="1">
                <a:solidFill>
                  <a:prstClr val="black"/>
                </a:solidFill>
              </a:rPr>
              <a:t>chứ</a:t>
            </a:r>
            <a:r>
              <a:rPr lang="en-US" sz="3550" dirty="0">
                <a:solidFill>
                  <a:prstClr val="black"/>
                </a:solidFill>
              </a:rPr>
              <a:t> </a:t>
            </a:r>
            <a:r>
              <a:rPr lang="en-US" sz="3550" dirty="0" err="1">
                <a:solidFill>
                  <a:prstClr val="black"/>
                </a:solidFill>
              </a:rPr>
              <a:t>không</a:t>
            </a:r>
            <a:r>
              <a:rPr lang="en-US" sz="3550" dirty="0">
                <a:solidFill>
                  <a:prstClr val="black"/>
                </a:solidFill>
              </a:rPr>
              <a:t> </a:t>
            </a:r>
            <a:r>
              <a:rPr lang="en-US" sz="3550" dirty="0" err="1">
                <a:solidFill>
                  <a:prstClr val="black"/>
                </a:solidFill>
              </a:rPr>
              <a:t>có</a:t>
            </a:r>
            <a:r>
              <a:rPr lang="en-US" sz="3550" dirty="0">
                <a:solidFill>
                  <a:prstClr val="black"/>
                </a:solidFill>
              </a:rPr>
              <a:t> </a:t>
            </a:r>
            <a:r>
              <a:rPr lang="en-US" sz="3550" dirty="0" err="1">
                <a:solidFill>
                  <a:prstClr val="black"/>
                </a:solidFill>
              </a:rPr>
              <a:t>một</a:t>
            </a:r>
            <a:r>
              <a:rPr lang="en-US" sz="3550" dirty="0">
                <a:solidFill>
                  <a:prstClr val="black"/>
                </a:solidFill>
              </a:rPr>
              <a:t> </a:t>
            </a:r>
            <a:r>
              <a:rPr lang="en-US" sz="3550" dirty="0" err="1">
                <a:solidFill>
                  <a:prstClr val="black"/>
                </a:solidFill>
              </a:rPr>
              <a:t>phương</a:t>
            </a:r>
            <a:r>
              <a:rPr lang="en-US" sz="3550" dirty="0">
                <a:solidFill>
                  <a:prstClr val="black"/>
                </a:solidFill>
              </a:rPr>
              <a:t> </a:t>
            </a:r>
            <a:r>
              <a:rPr lang="en-US" sz="3550" dirty="0" err="1">
                <a:solidFill>
                  <a:prstClr val="black"/>
                </a:solidFill>
              </a:rPr>
              <a:t>thuốc</a:t>
            </a:r>
            <a:r>
              <a:rPr lang="en-US" sz="3550" dirty="0">
                <a:solidFill>
                  <a:prstClr val="black"/>
                </a:solidFill>
              </a:rPr>
              <a:t> </a:t>
            </a:r>
            <a:r>
              <a:rPr lang="en-US" sz="3550" dirty="0" err="1">
                <a:solidFill>
                  <a:prstClr val="black"/>
                </a:solidFill>
              </a:rPr>
              <a:t>nào</a:t>
            </a:r>
            <a:r>
              <a:rPr lang="en-US" sz="3550" dirty="0">
                <a:solidFill>
                  <a:prstClr val="black"/>
                </a:solidFill>
              </a:rPr>
              <a:t> </a:t>
            </a:r>
            <a:r>
              <a:rPr lang="en-US" sz="3550" dirty="0" err="1">
                <a:solidFill>
                  <a:prstClr val="black"/>
                </a:solidFill>
              </a:rPr>
              <a:t>hết</a:t>
            </a:r>
            <a:r>
              <a:rPr lang="en-US" sz="3550" dirty="0">
                <a:solidFill>
                  <a:prstClr val="black"/>
                </a:solidFill>
              </a:rPr>
              <a:t>. </a:t>
            </a:r>
            <a:r>
              <a:rPr lang="en-US" sz="3550" dirty="0" err="1">
                <a:solidFill>
                  <a:prstClr val="black"/>
                </a:solidFill>
              </a:rPr>
              <a:t>Khi</a:t>
            </a:r>
            <a:r>
              <a:rPr lang="en-US" sz="3550" dirty="0">
                <a:solidFill>
                  <a:prstClr val="black"/>
                </a:solidFill>
              </a:rPr>
              <a:t> chia </a:t>
            </a:r>
            <a:r>
              <a:rPr lang="en-US" sz="3550" dirty="0" err="1">
                <a:solidFill>
                  <a:prstClr val="black"/>
                </a:solidFill>
              </a:rPr>
              <a:t>sẻ</a:t>
            </a:r>
            <a:r>
              <a:rPr lang="en-US" sz="3550" dirty="0">
                <a:solidFill>
                  <a:prstClr val="black"/>
                </a:solidFill>
              </a:rPr>
              <a:t> </a:t>
            </a:r>
            <a:r>
              <a:rPr lang="en-US" sz="3550" dirty="0" err="1">
                <a:solidFill>
                  <a:prstClr val="black"/>
                </a:solidFill>
              </a:rPr>
              <a:t>một</a:t>
            </a:r>
            <a:r>
              <a:rPr lang="en-US" sz="3550" dirty="0">
                <a:solidFill>
                  <a:prstClr val="black"/>
                </a:solidFill>
              </a:rPr>
              <a:t> </a:t>
            </a:r>
            <a:r>
              <a:rPr lang="en-US" sz="3550" dirty="0" err="1">
                <a:solidFill>
                  <a:prstClr val="black"/>
                </a:solidFill>
              </a:rPr>
              <a:t>nỗi</a:t>
            </a:r>
            <a:r>
              <a:rPr lang="en-US" sz="3550" dirty="0">
                <a:solidFill>
                  <a:prstClr val="black"/>
                </a:solidFill>
              </a:rPr>
              <a:t> </a:t>
            </a:r>
            <a:r>
              <a:rPr lang="en-US" sz="3550" dirty="0" err="1">
                <a:solidFill>
                  <a:prstClr val="black"/>
                </a:solidFill>
              </a:rPr>
              <a:t>buồn</a:t>
            </a:r>
            <a:r>
              <a:rPr lang="en-US" sz="3550" dirty="0">
                <a:solidFill>
                  <a:prstClr val="black"/>
                </a:solidFill>
              </a:rPr>
              <a:t>, </a:t>
            </a:r>
            <a:r>
              <a:rPr lang="en-US" sz="3550" dirty="0" err="1">
                <a:solidFill>
                  <a:prstClr val="black"/>
                </a:solidFill>
              </a:rPr>
              <a:t>chúng</a:t>
            </a:r>
            <a:r>
              <a:rPr lang="en-US" sz="3550" dirty="0">
                <a:solidFill>
                  <a:prstClr val="black"/>
                </a:solidFill>
              </a:rPr>
              <a:t> ta </a:t>
            </a:r>
            <a:r>
              <a:rPr lang="en-US" sz="3550" dirty="0" err="1">
                <a:solidFill>
                  <a:prstClr val="black"/>
                </a:solidFill>
              </a:rPr>
              <a:t>sẽ</a:t>
            </a:r>
            <a:r>
              <a:rPr lang="en-US" sz="3550" dirty="0">
                <a:solidFill>
                  <a:prstClr val="black"/>
                </a:solidFill>
              </a:rPr>
              <a:t> </a:t>
            </a:r>
            <a:r>
              <a:rPr lang="en-US" sz="3550" dirty="0" err="1">
                <a:solidFill>
                  <a:prstClr val="black"/>
                </a:solidFill>
              </a:rPr>
              <a:t>không</a:t>
            </a:r>
            <a:r>
              <a:rPr lang="en-US" sz="3550" dirty="0">
                <a:solidFill>
                  <a:prstClr val="black"/>
                </a:solidFill>
              </a:rPr>
              <a:t> </a:t>
            </a:r>
            <a:r>
              <a:rPr lang="en-US" sz="3550" dirty="0" err="1">
                <a:solidFill>
                  <a:prstClr val="black"/>
                </a:solidFill>
              </a:rPr>
              <a:t>buồn</a:t>
            </a:r>
            <a:r>
              <a:rPr lang="en-US" sz="3550" dirty="0">
                <a:solidFill>
                  <a:prstClr val="black"/>
                </a:solidFill>
              </a:rPr>
              <a:t> </a:t>
            </a:r>
            <a:r>
              <a:rPr lang="en-US" sz="3550" dirty="0" err="1">
                <a:solidFill>
                  <a:prstClr val="black"/>
                </a:solidFill>
              </a:rPr>
              <a:t>hơn</a:t>
            </a:r>
            <a:r>
              <a:rPr lang="en-US" sz="3550" dirty="0">
                <a:solidFill>
                  <a:prstClr val="black"/>
                </a:solidFill>
              </a:rPr>
              <a:t>, </a:t>
            </a:r>
            <a:r>
              <a:rPr lang="en-US" sz="3550" dirty="0" err="1">
                <a:solidFill>
                  <a:prstClr val="black"/>
                </a:solidFill>
              </a:rPr>
              <a:t>nhưng</a:t>
            </a:r>
            <a:r>
              <a:rPr lang="en-US" sz="3550" dirty="0">
                <a:solidFill>
                  <a:prstClr val="black"/>
                </a:solidFill>
              </a:rPr>
              <a:t> </a:t>
            </a:r>
            <a:r>
              <a:rPr lang="en-US" sz="3550" dirty="0" err="1">
                <a:solidFill>
                  <a:prstClr val="black"/>
                </a:solidFill>
              </a:rPr>
              <a:t>người</a:t>
            </a:r>
            <a:r>
              <a:rPr lang="en-US" sz="3550" dirty="0">
                <a:solidFill>
                  <a:prstClr val="black"/>
                </a:solidFill>
              </a:rPr>
              <a:t> </a:t>
            </a:r>
            <a:r>
              <a:rPr lang="en-US" sz="3550" dirty="0" err="1">
                <a:solidFill>
                  <a:prstClr val="black"/>
                </a:solidFill>
              </a:rPr>
              <a:t>khác</a:t>
            </a:r>
            <a:r>
              <a:rPr lang="en-US" sz="3550" dirty="0">
                <a:solidFill>
                  <a:prstClr val="black"/>
                </a:solidFill>
              </a:rPr>
              <a:t> </a:t>
            </a:r>
            <a:r>
              <a:rPr lang="en-US" sz="3550" dirty="0" err="1">
                <a:solidFill>
                  <a:prstClr val="black"/>
                </a:solidFill>
              </a:rPr>
              <a:t>lại</a:t>
            </a:r>
            <a:r>
              <a:rPr lang="en-US" sz="3550" dirty="0">
                <a:solidFill>
                  <a:prstClr val="black"/>
                </a:solidFill>
              </a:rPr>
              <a:t> </a:t>
            </a:r>
            <a:r>
              <a:rPr lang="en-US" sz="3550" dirty="0" err="1">
                <a:solidFill>
                  <a:prstClr val="black"/>
                </a:solidFill>
              </a:rPr>
              <a:t>vui</a:t>
            </a:r>
            <a:r>
              <a:rPr lang="en-US" sz="3550" dirty="0">
                <a:solidFill>
                  <a:prstClr val="black"/>
                </a:solidFill>
              </a:rPr>
              <a:t> </a:t>
            </a:r>
            <a:r>
              <a:rPr lang="en-US" sz="3550" dirty="0" err="1">
                <a:solidFill>
                  <a:prstClr val="black"/>
                </a:solidFill>
              </a:rPr>
              <a:t>hơn</a:t>
            </a:r>
            <a:r>
              <a:rPr lang="en-US" sz="3550" dirty="0">
                <a:solidFill>
                  <a:prstClr val="black"/>
                </a:solidFill>
              </a:rPr>
              <a:t>”.</a:t>
            </a:r>
          </a:p>
          <a:p>
            <a:pPr algn="just"/>
            <a:r>
              <a:rPr lang="en-US" sz="3550" dirty="0" smtClean="0">
                <a:solidFill>
                  <a:prstClr val="black"/>
                </a:solidFill>
              </a:rPr>
              <a:t> </a:t>
            </a:r>
            <a:endParaRPr lang="en-US" sz="3600" dirty="0">
              <a:solidFill>
                <a:prstClr val="black"/>
              </a:solidFill>
            </a:endParaRPr>
          </a:p>
        </p:txBody>
      </p:sp>
    </p:spTree>
    <p:extLst>
      <p:ext uri="{BB962C8B-B14F-4D97-AF65-F5344CB8AC3E}">
        <p14:creationId xmlns:p14="http://schemas.microsoft.com/office/powerpoint/2010/main" val="9209336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8384" y="602314"/>
            <a:ext cx="17368615" cy="10479792"/>
          </a:xfrm>
          <a:prstGeom prst="rect">
            <a:avLst/>
          </a:prstGeom>
        </p:spPr>
        <p:txBody>
          <a:bodyPr wrap="square">
            <a:spAutoFit/>
          </a:bodyPr>
          <a:lstStyle/>
          <a:p>
            <a:pPr algn="just"/>
            <a:r>
              <a:rPr lang="en-US" sz="3600" dirty="0">
                <a:solidFill>
                  <a:prstClr val="black"/>
                </a:solidFill>
              </a:rPr>
              <a:t>	</a:t>
            </a:r>
            <a:r>
              <a:rPr lang="en-US" sz="3600" dirty="0" err="1" smtClean="0">
                <a:solidFill>
                  <a:prstClr val="black"/>
                </a:solidFill>
              </a:rPr>
              <a:t>Nhiều</a:t>
            </a:r>
            <a:r>
              <a:rPr lang="en-US" sz="3600" dirty="0" smtClean="0">
                <a:solidFill>
                  <a:prstClr val="black"/>
                </a:solidFill>
              </a:rPr>
              <a:t> </a:t>
            </a:r>
            <a:r>
              <a:rPr lang="en-US" sz="3600" dirty="0" err="1" smtClean="0">
                <a:solidFill>
                  <a:prstClr val="black"/>
                </a:solidFill>
              </a:rPr>
              <a:t>truyện</a:t>
            </a:r>
            <a:r>
              <a:rPr lang="en-US" sz="3600" dirty="0" smtClean="0">
                <a:solidFill>
                  <a:prstClr val="black"/>
                </a:solidFill>
              </a:rPr>
              <a:t> </a:t>
            </a:r>
            <a:r>
              <a:rPr lang="en-US" sz="3600" dirty="0" err="1" smtClean="0">
                <a:solidFill>
                  <a:prstClr val="black"/>
                </a:solidFill>
              </a:rPr>
              <a:t>trong</a:t>
            </a:r>
            <a:r>
              <a:rPr lang="en-US" sz="3600" dirty="0" smtClean="0">
                <a:solidFill>
                  <a:prstClr val="black"/>
                </a:solidFill>
              </a:rPr>
              <a:t> </a:t>
            </a:r>
            <a:r>
              <a:rPr lang="en-US" sz="3550" dirty="0" smtClean="0">
                <a:solidFill>
                  <a:prstClr val="black"/>
                </a:solidFill>
              </a:rPr>
              <a:t>“</a:t>
            </a:r>
            <a:r>
              <a:rPr lang="en-US" sz="3550" i="1" dirty="0" err="1">
                <a:solidFill>
                  <a:prstClr val="black"/>
                </a:solidFill>
              </a:rPr>
              <a:t>Vừa</a:t>
            </a:r>
            <a:r>
              <a:rPr lang="en-US" sz="3550" i="1" dirty="0">
                <a:solidFill>
                  <a:prstClr val="black"/>
                </a:solidFill>
              </a:rPr>
              <a:t> </a:t>
            </a:r>
            <a:r>
              <a:rPr lang="en-US" sz="3550" i="1" dirty="0" err="1">
                <a:solidFill>
                  <a:prstClr val="black"/>
                </a:solidFill>
              </a:rPr>
              <a:t>nhắm</a:t>
            </a:r>
            <a:r>
              <a:rPr lang="en-US" sz="3550" i="1" dirty="0">
                <a:solidFill>
                  <a:prstClr val="black"/>
                </a:solidFill>
              </a:rPr>
              <a:t> </a:t>
            </a:r>
            <a:r>
              <a:rPr lang="en-US" sz="3550" i="1" dirty="0" err="1">
                <a:solidFill>
                  <a:prstClr val="black"/>
                </a:solidFill>
              </a:rPr>
              <a:t>mắt</a:t>
            </a:r>
            <a:r>
              <a:rPr lang="en-US" sz="3550" i="1" dirty="0">
                <a:solidFill>
                  <a:prstClr val="black"/>
                </a:solidFill>
              </a:rPr>
              <a:t> </a:t>
            </a:r>
            <a:r>
              <a:rPr lang="en-US" sz="3550" i="1" dirty="0" err="1">
                <a:solidFill>
                  <a:prstClr val="black"/>
                </a:solidFill>
              </a:rPr>
              <a:t>vừa</a:t>
            </a:r>
            <a:r>
              <a:rPr lang="en-US" sz="3550" i="1" dirty="0">
                <a:solidFill>
                  <a:prstClr val="black"/>
                </a:solidFill>
              </a:rPr>
              <a:t> </a:t>
            </a:r>
            <a:r>
              <a:rPr lang="en-US" sz="3550" i="1" dirty="0" err="1">
                <a:solidFill>
                  <a:prstClr val="black"/>
                </a:solidFill>
              </a:rPr>
              <a:t>mở</a:t>
            </a:r>
            <a:r>
              <a:rPr lang="en-US" sz="3550" i="1" dirty="0">
                <a:solidFill>
                  <a:prstClr val="black"/>
                </a:solidFill>
              </a:rPr>
              <a:t> </a:t>
            </a:r>
            <a:r>
              <a:rPr lang="en-US" sz="3550" i="1" dirty="0" err="1">
                <a:solidFill>
                  <a:prstClr val="black"/>
                </a:solidFill>
              </a:rPr>
              <a:t>cửa</a:t>
            </a:r>
            <a:r>
              <a:rPr lang="en-US" sz="3550" i="1" dirty="0">
                <a:solidFill>
                  <a:prstClr val="black"/>
                </a:solidFill>
              </a:rPr>
              <a:t> </a:t>
            </a:r>
            <a:r>
              <a:rPr lang="en-US" sz="3550" i="1" dirty="0" err="1" smtClean="0">
                <a:solidFill>
                  <a:prstClr val="black"/>
                </a:solidFill>
              </a:rPr>
              <a:t>sổ</a:t>
            </a:r>
            <a:r>
              <a:rPr lang="en-US" sz="3550" dirty="0" smtClean="0">
                <a:solidFill>
                  <a:prstClr val="black"/>
                </a:solidFill>
              </a:rPr>
              <a:t>” </a:t>
            </a:r>
            <a:r>
              <a:rPr lang="en-US" sz="3550" dirty="0" err="1" smtClean="0">
                <a:solidFill>
                  <a:prstClr val="black"/>
                </a:solidFill>
              </a:rPr>
              <a:t>không</a:t>
            </a:r>
            <a:r>
              <a:rPr lang="en-US" sz="3550" dirty="0" smtClean="0">
                <a:solidFill>
                  <a:prstClr val="black"/>
                </a:solidFill>
              </a:rPr>
              <a:t> </a:t>
            </a:r>
            <a:r>
              <a:rPr lang="en-US" sz="3550" dirty="0" err="1" smtClean="0">
                <a:solidFill>
                  <a:prstClr val="black"/>
                </a:solidFill>
              </a:rPr>
              <a:t>có</a:t>
            </a:r>
            <a:r>
              <a:rPr lang="en-US" sz="3550" dirty="0" smtClean="0">
                <a:solidFill>
                  <a:prstClr val="black"/>
                </a:solidFill>
              </a:rPr>
              <a:t> </a:t>
            </a:r>
            <a:r>
              <a:rPr lang="en-US" sz="3550" dirty="0" err="1" smtClean="0">
                <a:solidFill>
                  <a:prstClr val="black"/>
                </a:solidFill>
              </a:rPr>
              <a:t>cốt</a:t>
            </a:r>
            <a:r>
              <a:rPr lang="en-US" sz="3550" dirty="0" smtClean="0">
                <a:solidFill>
                  <a:prstClr val="black"/>
                </a:solidFill>
              </a:rPr>
              <a:t> </a:t>
            </a:r>
            <a:r>
              <a:rPr lang="en-US" sz="3550" dirty="0" err="1" smtClean="0">
                <a:solidFill>
                  <a:prstClr val="black"/>
                </a:solidFill>
              </a:rPr>
              <a:t>truyện</a:t>
            </a:r>
            <a:r>
              <a:rPr lang="en-US" sz="3550" dirty="0" smtClean="0">
                <a:solidFill>
                  <a:prstClr val="black"/>
                </a:solidFill>
              </a:rPr>
              <a:t> </a:t>
            </a:r>
            <a:r>
              <a:rPr lang="en-US" sz="3550" dirty="0" err="1" smtClean="0">
                <a:solidFill>
                  <a:prstClr val="black"/>
                </a:solidFill>
              </a:rPr>
              <a:t>rõ</a:t>
            </a:r>
            <a:r>
              <a:rPr lang="en-US" sz="3550" dirty="0" smtClean="0">
                <a:solidFill>
                  <a:prstClr val="black"/>
                </a:solidFill>
              </a:rPr>
              <a:t> </a:t>
            </a:r>
            <a:r>
              <a:rPr lang="en-US" sz="3550" dirty="0" err="1" smtClean="0">
                <a:solidFill>
                  <a:prstClr val="black"/>
                </a:solidFill>
              </a:rPr>
              <a:t>ràng</a:t>
            </a:r>
            <a:r>
              <a:rPr lang="en-US" sz="3550" dirty="0" smtClean="0">
                <a:solidFill>
                  <a:prstClr val="black"/>
                </a:solidFill>
              </a:rPr>
              <a:t>, </a:t>
            </a:r>
            <a:r>
              <a:rPr lang="en-US" sz="3550" dirty="0" err="1" smtClean="0">
                <a:solidFill>
                  <a:prstClr val="black"/>
                </a:solidFill>
              </a:rPr>
              <a:t>chỉ</a:t>
            </a:r>
            <a:r>
              <a:rPr lang="en-US" sz="3550" dirty="0" smtClean="0">
                <a:solidFill>
                  <a:prstClr val="black"/>
                </a:solidFill>
              </a:rPr>
              <a:t> </a:t>
            </a:r>
            <a:r>
              <a:rPr lang="en-US" sz="3550" dirty="0" err="1" smtClean="0">
                <a:solidFill>
                  <a:prstClr val="black"/>
                </a:solidFill>
              </a:rPr>
              <a:t>là</a:t>
            </a:r>
            <a:r>
              <a:rPr lang="en-US" sz="3550" dirty="0" smtClean="0">
                <a:solidFill>
                  <a:prstClr val="black"/>
                </a:solidFill>
              </a:rPr>
              <a:t> </a:t>
            </a:r>
            <a:r>
              <a:rPr lang="en-US" sz="3550" dirty="0" err="1" smtClean="0">
                <a:solidFill>
                  <a:prstClr val="black"/>
                </a:solidFill>
              </a:rPr>
              <a:t>những</a:t>
            </a:r>
            <a:r>
              <a:rPr lang="en-US" sz="3550" dirty="0" smtClean="0">
                <a:solidFill>
                  <a:prstClr val="black"/>
                </a:solidFill>
              </a:rPr>
              <a:t> </a:t>
            </a:r>
            <a:r>
              <a:rPr lang="en-US" sz="3550" dirty="0" err="1" smtClean="0">
                <a:solidFill>
                  <a:prstClr val="black"/>
                </a:solidFill>
              </a:rPr>
              <a:t>chuyện</a:t>
            </a:r>
            <a:r>
              <a:rPr lang="en-US" sz="3550" dirty="0" smtClean="0">
                <a:solidFill>
                  <a:prstClr val="black"/>
                </a:solidFill>
              </a:rPr>
              <a:t> </a:t>
            </a:r>
            <a:r>
              <a:rPr lang="en-US" sz="3550" dirty="0" err="1" smtClean="0">
                <a:solidFill>
                  <a:prstClr val="black"/>
                </a:solidFill>
              </a:rPr>
              <a:t>vụn</a:t>
            </a:r>
            <a:r>
              <a:rPr lang="en-US" sz="3550" dirty="0" smtClean="0">
                <a:solidFill>
                  <a:prstClr val="black"/>
                </a:solidFill>
              </a:rPr>
              <a:t> </a:t>
            </a:r>
            <a:r>
              <a:rPr lang="en-US" sz="3550" dirty="0" err="1" smtClean="0">
                <a:solidFill>
                  <a:prstClr val="black"/>
                </a:solidFill>
              </a:rPr>
              <a:t>vặt</a:t>
            </a:r>
            <a:r>
              <a:rPr lang="en-US" sz="3550" dirty="0" smtClean="0">
                <a:solidFill>
                  <a:prstClr val="black"/>
                </a:solidFill>
              </a:rPr>
              <a:t> </a:t>
            </a:r>
            <a:r>
              <a:rPr lang="en-US" sz="3550" dirty="0" err="1" smtClean="0">
                <a:solidFill>
                  <a:prstClr val="black"/>
                </a:solidFill>
              </a:rPr>
              <a:t>thường</a:t>
            </a:r>
            <a:r>
              <a:rPr lang="en-US" sz="3550" dirty="0" smtClean="0">
                <a:solidFill>
                  <a:prstClr val="black"/>
                </a:solidFill>
              </a:rPr>
              <a:t> </a:t>
            </a:r>
            <a:r>
              <a:rPr lang="en-US" sz="3550" dirty="0" err="1" smtClean="0">
                <a:solidFill>
                  <a:prstClr val="black"/>
                </a:solidFill>
              </a:rPr>
              <a:t>ngày</a:t>
            </a:r>
            <a:r>
              <a:rPr lang="en-US" sz="3550" dirty="0" smtClean="0">
                <a:solidFill>
                  <a:prstClr val="black"/>
                </a:solidFill>
              </a:rPr>
              <a:t>, </a:t>
            </a:r>
            <a:r>
              <a:rPr lang="en-US" sz="3550" dirty="0" err="1" smtClean="0">
                <a:solidFill>
                  <a:prstClr val="black"/>
                </a:solidFill>
              </a:rPr>
              <a:t>nhưng</a:t>
            </a:r>
            <a:r>
              <a:rPr lang="en-US" sz="3550" dirty="0" smtClean="0">
                <a:solidFill>
                  <a:prstClr val="black"/>
                </a:solidFill>
              </a:rPr>
              <a:t> </a:t>
            </a:r>
            <a:r>
              <a:rPr lang="en-US" sz="3550" dirty="0" err="1" smtClean="0">
                <a:solidFill>
                  <a:prstClr val="black"/>
                </a:solidFill>
              </a:rPr>
              <a:t>vẫn</a:t>
            </a:r>
            <a:r>
              <a:rPr lang="en-US" sz="3550" dirty="0" smtClean="0">
                <a:solidFill>
                  <a:prstClr val="black"/>
                </a:solidFill>
              </a:rPr>
              <a:t> </a:t>
            </a:r>
            <a:r>
              <a:rPr lang="en-US" sz="3550" dirty="0" err="1" smtClean="0">
                <a:solidFill>
                  <a:prstClr val="black"/>
                </a:solidFill>
              </a:rPr>
              <a:t>hết</a:t>
            </a:r>
            <a:r>
              <a:rPr lang="en-US" sz="3550" dirty="0" smtClean="0">
                <a:solidFill>
                  <a:prstClr val="black"/>
                </a:solidFill>
              </a:rPr>
              <a:t> </a:t>
            </a:r>
            <a:r>
              <a:rPr lang="en-US" sz="3550" dirty="0" err="1" smtClean="0">
                <a:solidFill>
                  <a:prstClr val="black"/>
                </a:solidFill>
              </a:rPr>
              <a:t>sức</a:t>
            </a:r>
            <a:r>
              <a:rPr lang="en-US" sz="3550" dirty="0" smtClean="0">
                <a:solidFill>
                  <a:prstClr val="black"/>
                </a:solidFill>
              </a:rPr>
              <a:t> </a:t>
            </a:r>
            <a:r>
              <a:rPr lang="en-US" sz="3550" dirty="0" err="1" smtClean="0">
                <a:solidFill>
                  <a:prstClr val="black"/>
                </a:solidFill>
              </a:rPr>
              <a:t>hấp</a:t>
            </a:r>
            <a:r>
              <a:rPr lang="en-US" sz="3550" dirty="0" smtClean="0">
                <a:solidFill>
                  <a:prstClr val="black"/>
                </a:solidFill>
              </a:rPr>
              <a:t> </a:t>
            </a:r>
            <a:r>
              <a:rPr lang="en-US" sz="3550" dirty="0" err="1" smtClean="0">
                <a:solidFill>
                  <a:prstClr val="black"/>
                </a:solidFill>
              </a:rPr>
              <a:t>dẫn</a:t>
            </a:r>
            <a:r>
              <a:rPr lang="en-US" sz="3550" dirty="0" smtClean="0">
                <a:solidFill>
                  <a:prstClr val="black"/>
                </a:solidFill>
              </a:rPr>
              <a:t>. </a:t>
            </a:r>
            <a:r>
              <a:rPr lang="en-US" sz="3550" dirty="0" err="1" smtClean="0">
                <a:solidFill>
                  <a:prstClr val="black"/>
                </a:solidFill>
              </a:rPr>
              <a:t>Bởi</a:t>
            </a:r>
            <a:r>
              <a:rPr lang="en-US" sz="3550" dirty="0" smtClean="0">
                <a:solidFill>
                  <a:prstClr val="black"/>
                </a:solidFill>
              </a:rPr>
              <a:t> </a:t>
            </a:r>
            <a:r>
              <a:rPr lang="en-US" sz="3550" dirty="0" err="1" smtClean="0">
                <a:solidFill>
                  <a:prstClr val="black"/>
                </a:solidFill>
              </a:rPr>
              <a:t>vì</a:t>
            </a:r>
            <a:r>
              <a:rPr lang="en-US" sz="3550" dirty="0" smtClean="0">
                <a:solidFill>
                  <a:prstClr val="black"/>
                </a:solidFill>
              </a:rPr>
              <a:t> </a:t>
            </a:r>
            <a:r>
              <a:rPr lang="en-US" sz="3550" dirty="0" err="1" smtClean="0">
                <a:solidFill>
                  <a:prstClr val="black"/>
                </a:solidFill>
              </a:rPr>
              <a:t>đằng</a:t>
            </a:r>
            <a:r>
              <a:rPr lang="en-US" sz="3550" dirty="0" smtClean="0">
                <a:solidFill>
                  <a:prstClr val="black"/>
                </a:solidFill>
              </a:rPr>
              <a:t> </a:t>
            </a:r>
            <a:r>
              <a:rPr lang="en-US" sz="3550" dirty="0" err="1" smtClean="0">
                <a:solidFill>
                  <a:prstClr val="black"/>
                </a:solidFill>
              </a:rPr>
              <a:t>sau</a:t>
            </a:r>
            <a:r>
              <a:rPr lang="en-US" sz="3550" dirty="0" smtClean="0">
                <a:solidFill>
                  <a:prstClr val="black"/>
                </a:solidFill>
              </a:rPr>
              <a:t> </a:t>
            </a:r>
            <a:r>
              <a:rPr lang="en-US" sz="3550" dirty="0" err="1" smtClean="0">
                <a:solidFill>
                  <a:prstClr val="black"/>
                </a:solidFill>
              </a:rPr>
              <a:t>các</a:t>
            </a:r>
            <a:r>
              <a:rPr lang="en-US" sz="3550" dirty="0" smtClean="0">
                <a:solidFill>
                  <a:prstClr val="black"/>
                </a:solidFill>
              </a:rPr>
              <a:t> </a:t>
            </a:r>
            <a:r>
              <a:rPr lang="en-US" sz="3550" dirty="0" err="1" smtClean="0">
                <a:solidFill>
                  <a:prstClr val="black"/>
                </a:solidFill>
              </a:rPr>
              <a:t>câu</a:t>
            </a:r>
            <a:r>
              <a:rPr lang="en-US" sz="3550" dirty="0" smtClean="0">
                <a:solidFill>
                  <a:prstClr val="black"/>
                </a:solidFill>
              </a:rPr>
              <a:t> </a:t>
            </a:r>
            <a:r>
              <a:rPr lang="en-US" sz="3550" dirty="0" err="1" smtClean="0">
                <a:solidFill>
                  <a:prstClr val="black"/>
                </a:solidFill>
              </a:rPr>
              <a:t>chuyện</a:t>
            </a:r>
            <a:r>
              <a:rPr lang="en-US" sz="3550" dirty="0" smtClean="0">
                <a:solidFill>
                  <a:prstClr val="black"/>
                </a:solidFill>
              </a:rPr>
              <a:t> </a:t>
            </a:r>
            <a:r>
              <a:rPr lang="en-US" sz="3550" dirty="0" err="1" smtClean="0">
                <a:solidFill>
                  <a:prstClr val="black"/>
                </a:solidFill>
              </a:rPr>
              <a:t>vụn</a:t>
            </a:r>
            <a:r>
              <a:rPr lang="en-US" sz="3550" dirty="0" smtClean="0">
                <a:solidFill>
                  <a:prstClr val="black"/>
                </a:solidFill>
              </a:rPr>
              <a:t> </a:t>
            </a:r>
            <a:r>
              <a:rPr lang="en-US" sz="3550" dirty="0" err="1" smtClean="0">
                <a:solidFill>
                  <a:prstClr val="black"/>
                </a:solidFill>
              </a:rPr>
              <a:t>vặt</a:t>
            </a:r>
            <a:r>
              <a:rPr lang="en-US" sz="3550" dirty="0" smtClean="0">
                <a:solidFill>
                  <a:prstClr val="black"/>
                </a:solidFill>
              </a:rPr>
              <a:t> </a:t>
            </a:r>
            <a:r>
              <a:rPr lang="en-US" sz="3550" dirty="0" err="1" smtClean="0">
                <a:solidFill>
                  <a:prstClr val="black"/>
                </a:solidFill>
              </a:rPr>
              <a:t>thường</a:t>
            </a:r>
            <a:r>
              <a:rPr lang="en-US" sz="3550" dirty="0" smtClean="0">
                <a:solidFill>
                  <a:prstClr val="black"/>
                </a:solidFill>
              </a:rPr>
              <a:t> </a:t>
            </a:r>
            <a:r>
              <a:rPr lang="en-US" sz="3550" dirty="0" err="1" smtClean="0">
                <a:solidFill>
                  <a:prstClr val="black"/>
                </a:solidFill>
              </a:rPr>
              <a:t>ngày</a:t>
            </a:r>
            <a:r>
              <a:rPr lang="en-US" sz="3550" dirty="0" smtClean="0">
                <a:solidFill>
                  <a:prstClr val="black"/>
                </a:solidFill>
              </a:rPr>
              <a:t>, </a:t>
            </a:r>
            <a:r>
              <a:rPr lang="en-US" sz="3550" dirty="0" err="1" smtClean="0">
                <a:solidFill>
                  <a:prstClr val="black"/>
                </a:solidFill>
              </a:rPr>
              <a:t>nhưng</a:t>
            </a:r>
            <a:r>
              <a:rPr lang="en-US" sz="3550" dirty="0" smtClean="0">
                <a:solidFill>
                  <a:prstClr val="black"/>
                </a:solidFill>
              </a:rPr>
              <a:t> </a:t>
            </a:r>
            <a:r>
              <a:rPr lang="en-US" sz="3550" dirty="0" err="1" smtClean="0">
                <a:solidFill>
                  <a:prstClr val="black"/>
                </a:solidFill>
              </a:rPr>
              <a:t>vẫn</a:t>
            </a:r>
            <a:r>
              <a:rPr lang="en-US" sz="3550" dirty="0" smtClean="0">
                <a:solidFill>
                  <a:prstClr val="black"/>
                </a:solidFill>
              </a:rPr>
              <a:t> </a:t>
            </a:r>
            <a:r>
              <a:rPr lang="en-US" sz="3550" dirty="0" err="1" smtClean="0">
                <a:solidFill>
                  <a:prstClr val="black"/>
                </a:solidFill>
              </a:rPr>
              <a:t>hết</a:t>
            </a:r>
            <a:r>
              <a:rPr lang="en-US" sz="3550" dirty="0" smtClean="0">
                <a:solidFill>
                  <a:prstClr val="black"/>
                </a:solidFill>
              </a:rPr>
              <a:t> </a:t>
            </a:r>
            <a:r>
              <a:rPr lang="en-US" sz="3550" dirty="0" err="1" smtClean="0">
                <a:solidFill>
                  <a:prstClr val="black"/>
                </a:solidFill>
              </a:rPr>
              <a:t>sức</a:t>
            </a:r>
            <a:r>
              <a:rPr lang="en-US" sz="3550" dirty="0" smtClean="0">
                <a:solidFill>
                  <a:prstClr val="black"/>
                </a:solidFill>
              </a:rPr>
              <a:t> </a:t>
            </a:r>
            <a:r>
              <a:rPr lang="en-US" sz="3550" dirty="0" err="1" smtClean="0">
                <a:solidFill>
                  <a:prstClr val="black"/>
                </a:solidFill>
              </a:rPr>
              <a:t>hấp</a:t>
            </a:r>
            <a:r>
              <a:rPr lang="en-US" sz="3550" dirty="0" smtClean="0">
                <a:solidFill>
                  <a:prstClr val="black"/>
                </a:solidFill>
              </a:rPr>
              <a:t> </a:t>
            </a:r>
            <a:r>
              <a:rPr lang="en-US" sz="3550" dirty="0" err="1" smtClean="0">
                <a:solidFill>
                  <a:prstClr val="black"/>
                </a:solidFill>
              </a:rPr>
              <a:t>dẫn</a:t>
            </a:r>
            <a:r>
              <a:rPr lang="en-US" sz="3550" dirty="0" smtClean="0">
                <a:solidFill>
                  <a:prstClr val="black"/>
                </a:solidFill>
              </a:rPr>
              <a:t>. </a:t>
            </a:r>
            <a:r>
              <a:rPr lang="en-US" sz="3550" dirty="0" err="1" smtClean="0">
                <a:solidFill>
                  <a:prstClr val="black"/>
                </a:solidFill>
              </a:rPr>
              <a:t>Bởi</a:t>
            </a:r>
            <a:r>
              <a:rPr lang="en-US" sz="3550" dirty="0" smtClean="0">
                <a:solidFill>
                  <a:prstClr val="black"/>
                </a:solidFill>
              </a:rPr>
              <a:t> </a:t>
            </a:r>
            <a:r>
              <a:rPr lang="en-US" sz="3550" dirty="0" err="1" smtClean="0">
                <a:solidFill>
                  <a:prstClr val="black"/>
                </a:solidFill>
              </a:rPr>
              <a:t>vì</a:t>
            </a:r>
            <a:r>
              <a:rPr lang="en-US" sz="3550" dirty="0" smtClean="0">
                <a:solidFill>
                  <a:prstClr val="black"/>
                </a:solidFill>
              </a:rPr>
              <a:t> </a:t>
            </a:r>
            <a:r>
              <a:rPr lang="en-US" sz="3550" dirty="0" err="1" smtClean="0">
                <a:solidFill>
                  <a:prstClr val="black"/>
                </a:solidFill>
              </a:rPr>
              <a:t>đằng</a:t>
            </a:r>
            <a:r>
              <a:rPr lang="en-US" sz="3550" dirty="0" smtClean="0">
                <a:solidFill>
                  <a:prstClr val="black"/>
                </a:solidFill>
              </a:rPr>
              <a:t> </a:t>
            </a:r>
            <a:r>
              <a:rPr lang="en-US" sz="3550" dirty="0" err="1" smtClean="0">
                <a:solidFill>
                  <a:prstClr val="black"/>
                </a:solidFill>
              </a:rPr>
              <a:t>sau</a:t>
            </a:r>
            <a:r>
              <a:rPr lang="en-US" sz="3550" dirty="0" smtClean="0">
                <a:solidFill>
                  <a:prstClr val="black"/>
                </a:solidFill>
              </a:rPr>
              <a:t> </a:t>
            </a:r>
            <a:r>
              <a:rPr lang="en-US" sz="3550" dirty="0" err="1" smtClean="0">
                <a:solidFill>
                  <a:prstClr val="black"/>
                </a:solidFill>
              </a:rPr>
              <a:t>các</a:t>
            </a:r>
            <a:r>
              <a:rPr lang="en-US" sz="3550" dirty="0" smtClean="0">
                <a:solidFill>
                  <a:prstClr val="black"/>
                </a:solidFill>
              </a:rPr>
              <a:t> </a:t>
            </a:r>
            <a:r>
              <a:rPr lang="en-US" sz="3550" dirty="0" err="1" smtClean="0">
                <a:solidFill>
                  <a:prstClr val="black"/>
                </a:solidFill>
              </a:rPr>
              <a:t>câu</a:t>
            </a:r>
            <a:r>
              <a:rPr lang="en-US" sz="3550" dirty="0" smtClean="0">
                <a:solidFill>
                  <a:prstClr val="black"/>
                </a:solidFill>
              </a:rPr>
              <a:t> </a:t>
            </a:r>
            <a:r>
              <a:rPr lang="en-US" sz="3550" dirty="0" err="1" smtClean="0">
                <a:solidFill>
                  <a:prstClr val="black"/>
                </a:solidFill>
              </a:rPr>
              <a:t>chuyện</a:t>
            </a:r>
            <a:r>
              <a:rPr lang="en-US" sz="3550" dirty="0" smtClean="0">
                <a:solidFill>
                  <a:prstClr val="black"/>
                </a:solidFill>
              </a:rPr>
              <a:t> </a:t>
            </a:r>
            <a:r>
              <a:rPr lang="en-US" sz="3550" dirty="0" err="1" smtClean="0">
                <a:solidFill>
                  <a:prstClr val="black"/>
                </a:solidFill>
              </a:rPr>
              <a:t>bình</a:t>
            </a:r>
            <a:r>
              <a:rPr lang="en-US" sz="3550" dirty="0" smtClean="0">
                <a:solidFill>
                  <a:prstClr val="black"/>
                </a:solidFill>
              </a:rPr>
              <a:t> </a:t>
            </a:r>
            <a:r>
              <a:rPr lang="en-US" sz="3550" dirty="0" err="1" smtClean="0">
                <a:solidFill>
                  <a:prstClr val="black"/>
                </a:solidFill>
              </a:rPr>
              <a:t>dị</a:t>
            </a:r>
            <a:r>
              <a:rPr lang="en-US" sz="3550" dirty="0" smtClean="0">
                <a:solidFill>
                  <a:prstClr val="black"/>
                </a:solidFill>
              </a:rPr>
              <a:t> </a:t>
            </a:r>
            <a:r>
              <a:rPr lang="en-US" sz="3550" dirty="0" err="1" smtClean="0">
                <a:solidFill>
                  <a:prstClr val="black"/>
                </a:solidFill>
              </a:rPr>
              <a:t>ấy</a:t>
            </a:r>
            <a:r>
              <a:rPr lang="en-US" sz="3550" dirty="0" smtClean="0">
                <a:solidFill>
                  <a:prstClr val="black"/>
                </a:solidFill>
              </a:rPr>
              <a:t> </a:t>
            </a:r>
            <a:r>
              <a:rPr lang="en-US" sz="3550" dirty="0" err="1" smtClean="0">
                <a:solidFill>
                  <a:prstClr val="black"/>
                </a:solidFill>
              </a:rPr>
              <a:t>lại</a:t>
            </a:r>
            <a:r>
              <a:rPr lang="en-US" sz="3550" dirty="0" smtClean="0">
                <a:solidFill>
                  <a:prstClr val="black"/>
                </a:solidFill>
              </a:rPr>
              <a:t> </a:t>
            </a:r>
            <a:r>
              <a:rPr lang="en-US" sz="3550" dirty="0" err="1" smtClean="0">
                <a:solidFill>
                  <a:prstClr val="black"/>
                </a:solidFill>
              </a:rPr>
              <a:t>ẩn</a:t>
            </a:r>
            <a:r>
              <a:rPr lang="en-US" sz="3550" dirty="0" smtClean="0">
                <a:solidFill>
                  <a:prstClr val="black"/>
                </a:solidFill>
              </a:rPr>
              <a:t> </a:t>
            </a:r>
            <a:r>
              <a:rPr lang="en-US" sz="3550" dirty="0" err="1" smtClean="0">
                <a:solidFill>
                  <a:prstClr val="black"/>
                </a:solidFill>
              </a:rPr>
              <a:t>chứa</a:t>
            </a:r>
            <a:r>
              <a:rPr lang="en-US" sz="3550" dirty="0" smtClean="0">
                <a:solidFill>
                  <a:prstClr val="black"/>
                </a:solidFill>
              </a:rPr>
              <a:t> </a:t>
            </a:r>
            <a:r>
              <a:rPr lang="en-US" sz="3550" dirty="0" err="1" smtClean="0">
                <a:solidFill>
                  <a:prstClr val="black"/>
                </a:solidFill>
              </a:rPr>
              <a:t>những</a:t>
            </a:r>
            <a:r>
              <a:rPr lang="en-US" sz="3550" dirty="0" smtClean="0">
                <a:solidFill>
                  <a:prstClr val="black"/>
                </a:solidFill>
              </a:rPr>
              <a:t> </a:t>
            </a:r>
            <a:r>
              <a:rPr lang="en-US" sz="3550" dirty="0" err="1" smtClean="0">
                <a:solidFill>
                  <a:prstClr val="black"/>
                </a:solidFill>
              </a:rPr>
              <a:t>suy</a:t>
            </a:r>
            <a:r>
              <a:rPr lang="en-US" sz="3550" dirty="0" smtClean="0">
                <a:solidFill>
                  <a:prstClr val="black"/>
                </a:solidFill>
              </a:rPr>
              <a:t> </a:t>
            </a:r>
            <a:r>
              <a:rPr lang="en-US" sz="3550" dirty="0" err="1" smtClean="0">
                <a:solidFill>
                  <a:prstClr val="black"/>
                </a:solidFill>
              </a:rPr>
              <a:t>ngẫm</a:t>
            </a:r>
            <a:r>
              <a:rPr lang="en-US" sz="3550" dirty="0" smtClean="0">
                <a:solidFill>
                  <a:prstClr val="black"/>
                </a:solidFill>
              </a:rPr>
              <a:t> </a:t>
            </a:r>
            <a:r>
              <a:rPr lang="en-US" sz="3550" dirty="0" err="1" smtClean="0">
                <a:solidFill>
                  <a:prstClr val="black"/>
                </a:solidFill>
              </a:rPr>
              <a:t>thấm</a:t>
            </a:r>
            <a:r>
              <a:rPr lang="en-US" sz="3550" dirty="0" smtClean="0">
                <a:solidFill>
                  <a:prstClr val="black"/>
                </a:solidFill>
              </a:rPr>
              <a:t> </a:t>
            </a:r>
            <a:r>
              <a:rPr lang="en-US" sz="3550" dirty="0" err="1" smtClean="0">
                <a:solidFill>
                  <a:prstClr val="black"/>
                </a:solidFill>
              </a:rPr>
              <a:t>thía</a:t>
            </a:r>
            <a:r>
              <a:rPr lang="en-US" sz="3550" dirty="0" smtClean="0">
                <a:solidFill>
                  <a:prstClr val="black"/>
                </a:solidFill>
              </a:rPr>
              <a:t> </a:t>
            </a:r>
            <a:r>
              <a:rPr lang="en-US" sz="3550" dirty="0" err="1" smtClean="0">
                <a:solidFill>
                  <a:prstClr val="black"/>
                </a:solidFill>
              </a:rPr>
              <a:t>về</a:t>
            </a:r>
            <a:r>
              <a:rPr lang="en-US" sz="3550" dirty="0" smtClean="0">
                <a:solidFill>
                  <a:prstClr val="black"/>
                </a:solidFill>
              </a:rPr>
              <a:t> </a:t>
            </a:r>
            <a:r>
              <a:rPr lang="en-US" sz="3550" dirty="0" err="1" smtClean="0">
                <a:solidFill>
                  <a:prstClr val="black"/>
                </a:solidFill>
              </a:rPr>
              <a:t>cuộc</a:t>
            </a:r>
            <a:r>
              <a:rPr lang="en-US" sz="3550" dirty="0" smtClean="0">
                <a:solidFill>
                  <a:prstClr val="black"/>
                </a:solidFill>
              </a:rPr>
              <a:t> </a:t>
            </a:r>
            <a:r>
              <a:rPr lang="en-US" sz="3550" dirty="0" err="1" smtClean="0">
                <a:solidFill>
                  <a:prstClr val="black"/>
                </a:solidFill>
              </a:rPr>
              <a:t>sống</a:t>
            </a:r>
            <a:r>
              <a:rPr lang="en-US" sz="3550" dirty="0" smtClean="0">
                <a:solidFill>
                  <a:prstClr val="black"/>
                </a:solidFill>
              </a:rPr>
              <a:t>. </a:t>
            </a:r>
            <a:r>
              <a:rPr lang="en-US" sz="3550" dirty="0" err="1">
                <a:solidFill>
                  <a:prstClr val="black"/>
                </a:solidFill>
              </a:rPr>
              <a:t>Chẳng</a:t>
            </a:r>
            <a:r>
              <a:rPr lang="en-US" sz="3550" dirty="0">
                <a:solidFill>
                  <a:prstClr val="black"/>
                </a:solidFill>
              </a:rPr>
              <a:t> </a:t>
            </a:r>
            <a:r>
              <a:rPr lang="en-US" sz="3550" dirty="0" err="1">
                <a:solidFill>
                  <a:prstClr val="black"/>
                </a:solidFill>
              </a:rPr>
              <a:t>hạn</a:t>
            </a:r>
            <a:r>
              <a:rPr lang="en-US" sz="3550" dirty="0">
                <a:solidFill>
                  <a:prstClr val="black"/>
                </a:solidFill>
              </a:rPr>
              <a:t>, </a:t>
            </a:r>
            <a:r>
              <a:rPr lang="en-US" sz="3550" dirty="0" err="1">
                <a:solidFill>
                  <a:prstClr val="black"/>
                </a:solidFill>
              </a:rPr>
              <a:t>truyện</a:t>
            </a:r>
            <a:r>
              <a:rPr lang="en-US" sz="3550" dirty="0">
                <a:solidFill>
                  <a:prstClr val="black"/>
                </a:solidFill>
              </a:rPr>
              <a:t> </a:t>
            </a:r>
            <a:r>
              <a:rPr lang="en-US" sz="3550" i="1" dirty="0" err="1">
                <a:solidFill>
                  <a:prstClr val="black"/>
                </a:solidFill>
              </a:rPr>
              <a:t>Ghét</a:t>
            </a:r>
            <a:r>
              <a:rPr lang="en-US" sz="3550" i="1" dirty="0">
                <a:solidFill>
                  <a:prstClr val="black"/>
                </a:solidFill>
              </a:rPr>
              <a:t> </a:t>
            </a:r>
            <a:r>
              <a:rPr lang="en-US" sz="3550" i="1" dirty="0" err="1">
                <a:solidFill>
                  <a:prstClr val="black"/>
                </a:solidFill>
              </a:rPr>
              <a:t>cái</a:t>
            </a:r>
            <a:r>
              <a:rPr lang="en-US" sz="3550" i="1" dirty="0">
                <a:solidFill>
                  <a:prstClr val="black"/>
                </a:solidFill>
              </a:rPr>
              <a:t> </a:t>
            </a:r>
            <a:r>
              <a:rPr lang="en-US" sz="3550" i="1" dirty="0" err="1">
                <a:solidFill>
                  <a:prstClr val="black"/>
                </a:solidFill>
              </a:rPr>
              <a:t>răng</a:t>
            </a:r>
            <a:r>
              <a:rPr lang="en-US" sz="3550" i="1" dirty="0">
                <a:solidFill>
                  <a:prstClr val="black"/>
                </a:solidFill>
              </a:rPr>
              <a:t> </a:t>
            </a:r>
            <a:r>
              <a:rPr lang="en-US" sz="3550" i="1" dirty="0" err="1">
                <a:solidFill>
                  <a:prstClr val="black"/>
                </a:solidFill>
              </a:rPr>
              <a:t>khểnh</a:t>
            </a:r>
            <a:r>
              <a:rPr lang="en-US" sz="3550" i="1" dirty="0">
                <a:solidFill>
                  <a:prstClr val="black"/>
                </a:solidFill>
              </a:rPr>
              <a:t> </a:t>
            </a:r>
            <a:r>
              <a:rPr lang="en-US" sz="3550" dirty="0" err="1">
                <a:solidFill>
                  <a:prstClr val="black"/>
                </a:solidFill>
              </a:rPr>
              <a:t>đem</a:t>
            </a:r>
            <a:r>
              <a:rPr lang="en-US" sz="3550" dirty="0">
                <a:solidFill>
                  <a:prstClr val="black"/>
                </a:solidFill>
              </a:rPr>
              <a:t> </a:t>
            </a:r>
            <a:r>
              <a:rPr lang="en-US" sz="3550" dirty="0" err="1">
                <a:solidFill>
                  <a:prstClr val="black"/>
                </a:solidFill>
              </a:rPr>
              <a:t>đến</a:t>
            </a:r>
            <a:r>
              <a:rPr lang="en-US" sz="3550" dirty="0">
                <a:solidFill>
                  <a:prstClr val="black"/>
                </a:solidFill>
              </a:rPr>
              <a:t> </a:t>
            </a:r>
            <a:r>
              <a:rPr lang="en-US" sz="3550" dirty="0" err="1">
                <a:solidFill>
                  <a:prstClr val="black"/>
                </a:solidFill>
              </a:rPr>
              <a:t>bài</a:t>
            </a:r>
            <a:r>
              <a:rPr lang="en-US" sz="3550" dirty="0">
                <a:solidFill>
                  <a:prstClr val="black"/>
                </a:solidFill>
              </a:rPr>
              <a:t> </a:t>
            </a:r>
            <a:r>
              <a:rPr lang="en-US" sz="3550" dirty="0" err="1">
                <a:solidFill>
                  <a:prstClr val="black"/>
                </a:solidFill>
              </a:rPr>
              <a:t>học</a:t>
            </a:r>
            <a:r>
              <a:rPr lang="en-US" sz="3550" dirty="0">
                <a:solidFill>
                  <a:prstClr val="black"/>
                </a:solidFill>
              </a:rPr>
              <a:t> </a:t>
            </a:r>
            <a:r>
              <a:rPr lang="en-US" sz="3550" dirty="0" err="1">
                <a:solidFill>
                  <a:prstClr val="black"/>
                </a:solidFill>
              </a:rPr>
              <a:t>hãy</a:t>
            </a:r>
            <a:r>
              <a:rPr lang="en-US" sz="3550" dirty="0">
                <a:solidFill>
                  <a:prstClr val="black"/>
                </a:solidFill>
              </a:rPr>
              <a:t> </a:t>
            </a:r>
            <a:r>
              <a:rPr lang="en-US" sz="3550" dirty="0" err="1">
                <a:solidFill>
                  <a:prstClr val="black"/>
                </a:solidFill>
              </a:rPr>
              <a:t>luôn</a:t>
            </a:r>
            <a:r>
              <a:rPr lang="en-US" sz="3550" dirty="0">
                <a:solidFill>
                  <a:prstClr val="black"/>
                </a:solidFill>
              </a:rPr>
              <a:t> </a:t>
            </a:r>
            <a:r>
              <a:rPr lang="en-US" sz="3550" dirty="0" err="1">
                <a:solidFill>
                  <a:prstClr val="black"/>
                </a:solidFill>
              </a:rPr>
              <a:t>tự</a:t>
            </a:r>
            <a:r>
              <a:rPr lang="en-US" sz="3550" dirty="0">
                <a:solidFill>
                  <a:prstClr val="black"/>
                </a:solidFill>
              </a:rPr>
              <a:t> </a:t>
            </a:r>
            <a:r>
              <a:rPr lang="en-US" sz="3550" dirty="0" err="1">
                <a:solidFill>
                  <a:prstClr val="black"/>
                </a:solidFill>
              </a:rPr>
              <a:t>hào</a:t>
            </a:r>
            <a:r>
              <a:rPr lang="en-US" sz="3550" dirty="0">
                <a:solidFill>
                  <a:prstClr val="black"/>
                </a:solidFill>
              </a:rPr>
              <a:t> </a:t>
            </a:r>
            <a:r>
              <a:rPr lang="en-US" sz="3550" dirty="0" err="1">
                <a:solidFill>
                  <a:prstClr val="black"/>
                </a:solidFill>
              </a:rPr>
              <a:t>về</a:t>
            </a:r>
            <a:r>
              <a:rPr lang="en-US" sz="3550" dirty="0">
                <a:solidFill>
                  <a:prstClr val="black"/>
                </a:solidFill>
              </a:rPr>
              <a:t> </a:t>
            </a:r>
            <a:r>
              <a:rPr lang="en-US" sz="3550" dirty="0" err="1">
                <a:solidFill>
                  <a:prstClr val="black"/>
                </a:solidFill>
              </a:rPr>
              <a:t>ngoại</a:t>
            </a:r>
            <a:r>
              <a:rPr lang="en-US" sz="3550" dirty="0">
                <a:solidFill>
                  <a:prstClr val="black"/>
                </a:solidFill>
              </a:rPr>
              <a:t> </a:t>
            </a:r>
            <a:r>
              <a:rPr lang="en-US" sz="3550" dirty="0" err="1">
                <a:solidFill>
                  <a:prstClr val="black"/>
                </a:solidFill>
              </a:rPr>
              <a:t>hình</a:t>
            </a:r>
            <a:r>
              <a:rPr lang="en-US" sz="3550" dirty="0">
                <a:solidFill>
                  <a:prstClr val="black"/>
                </a:solidFill>
              </a:rPr>
              <a:t> của </a:t>
            </a:r>
            <a:r>
              <a:rPr lang="en-US" sz="3550" dirty="0" err="1">
                <a:solidFill>
                  <a:prstClr val="black"/>
                </a:solidFill>
              </a:rPr>
              <a:t>mình</a:t>
            </a:r>
            <a:r>
              <a:rPr lang="en-US" sz="3550" dirty="0">
                <a:solidFill>
                  <a:prstClr val="black"/>
                </a:solidFill>
              </a:rPr>
              <a:t> </a:t>
            </a:r>
            <a:r>
              <a:rPr lang="en-US" sz="3550" dirty="0" err="1">
                <a:solidFill>
                  <a:prstClr val="black"/>
                </a:solidFill>
              </a:rPr>
              <a:t>và</a:t>
            </a:r>
            <a:r>
              <a:rPr lang="en-US" sz="3550" dirty="0">
                <a:solidFill>
                  <a:prstClr val="black"/>
                </a:solidFill>
              </a:rPr>
              <a:t> </a:t>
            </a:r>
            <a:r>
              <a:rPr lang="en-US" sz="3550" dirty="0" err="1">
                <a:solidFill>
                  <a:prstClr val="black"/>
                </a:solidFill>
              </a:rPr>
              <a:t>tôn</a:t>
            </a:r>
            <a:r>
              <a:rPr lang="en-US" sz="3550" dirty="0">
                <a:solidFill>
                  <a:prstClr val="black"/>
                </a:solidFill>
              </a:rPr>
              <a:t> </a:t>
            </a:r>
            <a:r>
              <a:rPr lang="en-US" sz="3550" dirty="0" err="1">
                <a:solidFill>
                  <a:prstClr val="black"/>
                </a:solidFill>
              </a:rPr>
              <a:t>trọng</a:t>
            </a:r>
            <a:r>
              <a:rPr lang="en-US" sz="3550" dirty="0">
                <a:solidFill>
                  <a:prstClr val="black"/>
                </a:solidFill>
              </a:rPr>
              <a:t> </a:t>
            </a:r>
            <a:r>
              <a:rPr lang="en-US" sz="3550" dirty="0" err="1">
                <a:solidFill>
                  <a:prstClr val="black"/>
                </a:solidFill>
              </a:rPr>
              <a:t>nét</a:t>
            </a:r>
            <a:r>
              <a:rPr lang="en-US" sz="3550" dirty="0">
                <a:solidFill>
                  <a:prstClr val="black"/>
                </a:solidFill>
              </a:rPr>
              <a:t> </a:t>
            </a:r>
            <a:r>
              <a:rPr lang="en-US" sz="3550" dirty="0" err="1">
                <a:solidFill>
                  <a:prstClr val="black"/>
                </a:solidFill>
              </a:rPr>
              <a:t>riêng</a:t>
            </a:r>
            <a:r>
              <a:rPr lang="en-US" sz="3550" dirty="0">
                <a:solidFill>
                  <a:prstClr val="black"/>
                </a:solidFill>
              </a:rPr>
              <a:t> của </a:t>
            </a:r>
            <a:r>
              <a:rPr lang="en-US" sz="3550" dirty="0" err="1">
                <a:solidFill>
                  <a:prstClr val="black"/>
                </a:solidFill>
              </a:rPr>
              <a:t>người</a:t>
            </a:r>
            <a:r>
              <a:rPr lang="en-US" sz="3550" dirty="0">
                <a:solidFill>
                  <a:prstClr val="black"/>
                </a:solidFill>
              </a:rPr>
              <a:t> </a:t>
            </a:r>
            <a:r>
              <a:rPr lang="en-US" sz="3550" dirty="0" err="1">
                <a:solidFill>
                  <a:prstClr val="black"/>
                </a:solidFill>
              </a:rPr>
              <a:t>khác</a:t>
            </a:r>
            <a:r>
              <a:rPr lang="en-US" sz="3550" dirty="0">
                <a:solidFill>
                  <a:prstClr val="black"/>
                </a:solidFill>
              </a:rPr>
              <a:t>, </a:t>
            </a:r>
            <a:r>
              <a:rPr lang="en-US" sz="3550" dirty="0" err="1">
                <a:solidFill>
                  <a:prstClr val="black"/>
                </a:solidFill>
              </a:rPr>
              <a:t>bởi</a:t>
            </a:r>
            <a:r>
              <a:rPr lang="en-US" sz="3550" dirty="0">
                <a:solidFill>
                  <a:prstClr val="black"/>
                </a:solidFill>
              </a:rPr>
              <a:t> </a:t>
            </a:r>
            <a:r>
              <a:rPr lang="en-US" sz="3550" dirty="0" err="1">
                <a:solidFill>
                  <a:prstClr val="black"/>
                </a:solidFill>
              </a:rPr>
              <a:t>vì</a:t>
            </a:r>
            <a:r>
              <a:rPr lang="en-US" sz="3550" dirty="0">
                <a:solidFill>
                  <a:prstClr val="black"/>
                </a:solidFill>
              </a:rPr>
              <a:t> </a:t>
            </a:r>
            <a:r>
              <a:rPr lang="en-US" sz="3550" dirty="0" err="1">
                <a:solidFill>
                  <a:prstClr val="black"/>
                </a:solidFill>
              </a:rPr>
              <a:t>mỗi</a:t>
            </a:r>
            <a:r>
              <a:rPr lang="en-US" sz="3550" dirty="0">
                <a:solidFill>
                  <a:prstClr val="black"/>
                </a:solidFill>
              </a:rPr>
              <a:t> </a:t>
            </a:r>
            <a:r>
              <a:rPr lang="en-US" sz="3550" dirty="0" err="1">
                <a:solidFill>
                  <a:prstClr val="black"/>
                </a:solidFill>
              </a:rPr>
              <a:t>người</a:t>
            </a:r>
            <a:r>
              <a:rPr lang="en-US" sz="3550" dirty="0">
                <a:solidFill>
                  <a:prstClr val="black"/>
                </a:solidFill>
              </a:rPr>
              <a:t> </a:t>
            </a:r>
            <a:r>
              <a:rPr lang="en-US" sz="3550" dirty="0" err="1">
                <a:solidFill>
                  <a:prstClr val="black"/>
                </a:solidFill>
              </a:rPr>
              <a:t>đều</a:t>
            </a:r>
            <a:r>
              <a:rPr lang="en-US" sz="3550" dirty="0">
                <a:solidFill>
                  <a:prstClr val="black"/>
                </a:solidFill>
              </a:rPr>
              <a:t> </a:t>
            </a:r>
            <a:r>
              <a:rPr lang="en-US" sz="3550" dirty="0" err="1">
                <a:solidFill>
                  <a:prstClr val="black"/>
                </a:solidFill>
              </a:rPr>
              <a:t>có</a:t>
            </a:r>
            <a:r>
              <a:rPr lang="en-US" sz="3550" dirty="0">
                <a:solidFill>
                  <a:prstClr val="black"/>
                </a:solidFill>
              </a:rPr>
              <a:t> “</a:t>
            </a:r>
            <a:r>
              <a:rPr lang="en-US" sz="3550" dirty="0" err="1">
                <a:solidFill>
                  <a:prstClr val="black"/>
                </a:solidFill>
              </a:rPr>
              <a:t>điều</a:t>
            </a:r>
            <a:r>
              <a:rPr lang="en-US" sz="3550" dirty="0">
                <a:solidFill>
                  <a:prstClr val="black"/>
                </a:solidFill>
              </a:rPr>
              <a:t> </a:t>
            </a:r>
            <a:r>
              <a:rPr lang="en-US" sz="3550" dirty="0" err="1">
                <a:solidFill>
                  <a:prstClr val="black"/>
                </a:solidFill>
              </a:rPr>
              <a:t>kì</a:t>
            </a:r>
            <a:r>
              <a:rPr lang="en-US" sz="3550" dirty="0">
                <a:solidFill>
                  <a:prstClr val="black"/>
                </a:solidFill>
              </a:rPr>
              <a:t> </a:t>
            </a:r>
            <a:r>
              <a:rPr lang="en-US" sz="3550" dirty="0" err="1">
                <a:solidFill>
                  <a:prstClr val="black"/>
                </a:solidFill>
              </a:rPr>
              <a:t>lạ</a:t>
            </a:r>
            <a:r>
              <a:rPr lang="en-US" sz="3550" dirty="0">
                <a:solidFill>
                  <a:prstClr val="black"/>
                </a:solidFill>
              </a:rPr>
              <a:t> </a:t>
            </a:r>
            <a:r>
              <a:rPr lang="en-US" sz="3550" dirty="0" err="1" smtClean="0">
                <a:solidFill>
                  <a:prstClr val="black"/>
                </a:solidFill>
              </a:rPr>
              <a:t>riêng</a:t>
            </a:r>
            <a:r>
              <a:rPr lang="en-US" sz="3550" dirty="0" smtClean="0">
                <a:solidFill>
                  <a:prstClr val="black"/>
                </a:solidFill>
              </a:rPr>
              <a:t>”. </a:t>
            </a:r>
            <a:r>
              <a:rPr lang="en-US" sz="3550" dirty="0" err="1" smtClean="0">
                <a:solidFill>
                  <a:prstClr val="black"/>
                </a:solidFill>
              </a:rPr>
              <a:t>Các</a:t>
            </a:r>
            <a:r>
              <a:rPr lang="en-US" sz="3550" dirty="0" smtClean="0">
                <a:solidFill>
                  <a:prstClr val="black"/>
                </a:solidFill>
              </a:rPr>
              <a:t> </a:t>
            </a:r>
            <a:r>
              <a:rPr lang="en-US" sz="3550" dirty="0" err="1" smtClean="0">
                <a:solidFill>
                  <a:prstClr val="black"/>
                </a:solidFill>
              </a:rPr>
              <a:t>câu</a:t>
            </a:r>
            <a:r>
              <a:rPr lang="en-US" sz="3550" dirty="0" smtClean="0">
                <a:solidFill>
                  <a:prstClr val="black"/>
                </a:solidFill>
              </a:rPr>
              <a:t> </a:t>
            </a:r>
            <a:r>
              <a:rPr lang="en-US" sz="3550" dirty="0" err="1" smtClean="0">
                <a:solidFill>
                  <a:prstClr val="black"/>
                </a:solidFill>
              </a:rPr>
              <a:t>chuyện</a:t>
            </a:r>
            <a:r>
              <a:rPr lang="en-US" sz="3550" dirty="0" smtClean="0">
                <a:solidFill>
                  <a:prstClr val="black"/>
                </a:solidFill>
              </a:rPr>
              <a:t> </a:t>
            </a:r>
            <a:r>
              <a:rPr lang="en-US" sz="3550" dirty="0" err="1" smtClean="0">
                <a:solidFill>
                  <a:prstClr val="black"/>
                </a:solidFill>
              </a:rPr>
              <a:t>trong</a:t>
            </a:r>
            <a:r>
              <a:rPr lang="en-US" sz="3550" dirty="0" smtClean="0">
                <a:solidFill>
                  <a:prstClr val="black"/>
                </a:solidFill>
              </a:rPr>
              <a:t> </a:t>
            </a:r>
            <a:r>
              <a:rPr lang="en-US" sz="3550" dirty="0" err="1" smtClean="0">
                <a:solidFill>
                  <a:prstClr val="black"/>
                </a:solidFill>
              </a:rPr>
              <a:t>tác</a:t>
            </a:r>
            <a:r>
              <a:rPr lang="en-US" sz="3550" dirty="0" smtClean="0">
                <a:solidFill>
                  <a:prstClr val="black"/>
                </a:solidFill>
              </a:rPr>
              <a:t> </a:t>
            </a:r>
            <a:r>
              <a:rPr lang="en-US" sz="3550" dirty="0" err="1" smtClean="0">
                <a:solidFill>
                  <a:prstClr val="black"/>
                </a:solidFill>
              </a:rPr>
              <a:t>phẩm</a:t>
            </a:r>
            <a:r>
              <a:rPr lang="en-US" sz="3550" dirty="0" smtClean="0">
                <a:solidFill>
                  <a:prstClr val="black"/>
                </a:solidFill>
              </a:rPr>
              <a:t> </a:t>
            </a:r>
            <a:r>
              <a:rPr lang="en-US" sz="3550" dirty="0" err="1" smtClean="0">
                <a:solidFill>
                  <a:prstClr val="black"/>
                </a:solidFill>
              </a:rPr>
              <a:t>được</a:t>
            </a:r>
            <a:r>
              <a:rPr lang="en-US" sz="3550" dirty="0" smtClean="0">
                <a:solidFill>
                  <a:prstClr val="black"/>
                </a:solidFill>
              </a:rPr>
              <a:t> </a:t>
            </a:r>
            <a:r>
              <a:rPr lang="en-US" sz="3550" dirty="0" err="1" smtClean="0">
                <a:solidFill>
                  <a:prstClr val="black"/>
                </a:solidFill>
              </a:rPr>
              <a:t>kể</a:t>
            </a:r>
            <a:r>
              <a:rPr lang="en-US" sz="3550" dirty="0" smtClean="0">
                <a:solidFill>
                  <a:prstClr val="black"/>
                </a:solidFill>
              </a:rPr>
              <a:t> </a:t>
            </a:r>
            <a:r>
              <a:rPr lang="en-US" sz="3550" dirty="0" err="1" smtClean="0">
                <a:solidFill>
                  <a:prstClr val="black"/>
                </a:solidFill>
              </a:rPr>
              <a:t>từ</a:t>
            </a:r>
            <a:r>
              <a:rPr lang="en-US" sz="3550" dirty="0" smtClean="0">
                <a:solidFill>
                  <a:prstClr val="black"/>
                </a:solidFill>
              </a:rPr>
              <a:t> </a:t>
            </a:r>
            <a:r>
              <a:rPr lang="en-US" sz="3550" dirty="0" err="1" smtClean="0">
                <a:solidFill>
                  <a:prstClr val="black"/>
                </a:solidFill>
              </a:rPr>
              <a:t>ngôi</a:t>
            </a:r>
            <a:r>
              <a:rPr lang="en-US" sz="3550" dirty="0" smtClean="0">
                <a:solidFill>
                  <a:prstClr val="black"/>
                </a:solidFill>
              </a:rPr>
              <a:t> </a:t>
            </a:r>
            <a:r>
              <a:rPr lang="en-US" sz="3550" dirty="0" err="1" smtClean="0">
                <a:solidFill>
                  <a:prstClr val="black"/>
                </a:solidFill>
              </a:rPr>
              <a:t>kể</a:t>
            </a:r>
            <a:r>
              <a:rPr lang="en-US" sz="3550" dirty="0" smtClean="0">
                <a:solidFill>
                  <a:prstClr val="black"/>
                </a:solidFill>
              </a:rPr>
              <a:t> </a:t>
            </a:r>
            <a:r>
              <a:rPr lang="en-US" sz="3550" dirty="0" err="1" smtClean="0">
                <a:solidFill>
                  <a:prstClr val="black"/>
                </a:solidFill>
              </a:rPr>
              <a:t>thứ</a:t>
            </a:r>
            <a:r>
              <a:rPr lang="en-US" sz="3550" dirty="0" smtClean="0">
                <a:solidFill>
                  <a:prstClr val="black"/>
                </a:solidFill>
              </a:rPr>
              <a:t> </a:t>
            </a:r>
            <a:r>
              <a:rPr lang="en-US" sz="3550" dirty="0" err="1" smtClean="0">
                <a:solidFill>
                  <a:prstClr val="black"/>
                </a:solidFill>
              </a:rPr>
              <a:t>nhất</a:t>
            </a:r>
            <a:r>
              <a:rPr lang="en-US" sz="3550" dirty="0" smtClean="0">
                <a:solidFill>
                  <a:prstClr val="black"/>
                </a:solidFill>
              </a:rPr>
              <a:t>, qua </a:t>
            </a:r>
            <a:r>
              <a:rPr lang="en-US" sz="3550" dirty="0" err="1" smtClean="0">
                <a:solidFill>
                  <a:prstClr val="black"/>
                </a:solidFill>
              </a:rPr>
              <a:t>lời</a:t>
            </a:r>
            <a:r>
              <a:rPr lang="en-US" sz="3550" dirty="0" smtClean="0">
                <a:solidFill>
                  <a:prstClr val="black"/>
                </a:solidFill>
              </a:rPr>
              <a:t> </a:t>
            </a:r>
            <a:r>
              <a:rPr lang="en-US" sz="3550" dirty="0" err="1" smtClean="0">
                <a:solidFill>
                  <a:prstClr val="black"/>
                </a:solidFill>
              </a:rPr>
              <a:t>một</a:t>
            </a:r>
            <a:r>
              <a:rPr lang="en-US" sz="3550" dirty="0" smtClean="0">
                <a:solidFill>
                  <a:prstClr val="black"/>
                </a:solidFill>
              </a:rPr>
              <a:t> </a:t>
            </a:r>
            <a:r>
              <a:rPr lang="en-US" sz="3550" dirty="0" err="1" smtClean="0">
                <a:solidFill>
                  <a:prstClr val="black"/>
                </a:solidFill>
              </a:rPr>
              <a:t>cậu</a:t>
            </a:r>
            <a:r>
              <a:rPr lang="en-US" sz="3550" dirty="0" smtClean="0">
                <a:solidFill>
                  <a:prstClr val="black"/>
                </a:solidFill>
              </a:rPr>
              <a:t> </a:t>
            </a:r>
            <a:r>
              <a:rPr lang="en-US" sz="3550" dirty="0" err="1" smtClean="0">
                <a:solidFill>
                  <a:prstClr val="black"/>
                </a:solidFill>
              </a:rPr>
              <a:t>bé</a:t>
            </a:r>
            <a:r>
              <a:rPr lang="en-US" sz="3550" dirty="0" smtClean="0">
                <a:solidFill>
                  <a:prstClr val="black"/>
                </a:solidFill>
              </a:rPr>
              <a:t> </a:t>
            </a:r>
            <a:r>
              <a:rPr lang="en-US" sz="3550" dirty="0" err="1" smtClean="0">
                <a:solidFill>
                  <a:prstClr val="black"/>
                </a:solidFill>
              </a:rPr>
              <a:t>mười</a:t>
            </a:r>
            <a:r>
              <a:rPr lang="en-US" sz="3550" dirty="0" smtClean="0">
                <a:solidFill>
                  <a:prstClr val="black"/>
                </a:solidFill>
              </a:rPr>
              <a:t> </a:t>
            </a:r>
            <a:r>
              <a:rPr lang="en-US" sz="3550" dirty="0" err="1" smtClean="0">
                <a:solidFill>
                  <a:prstClr val="black"/>
                </a:solidFill>
              </a:rPr>
              <a:t>tuổi</a:t>
            </a:r>
            <a:r>
              <a:rPr lang="en-US" sz="3550" dirty="0" smtClean="0">
                <a:solidFill>
                  <a:prstClr val="black"/>
                </a:solidFill>
              </a:rPr>
              <a:t> </a:t>
            </a:r>
            <a:r>
              <a:rPr lang="en-US" sz="3550" dirty="0" err="1" smtClean="0">
                <a:solidFill>
                  <a:prstClr val="black"/>
                </a:solidFill>
              </a:rPr>
              <a:t>nên</a:t>
            </a:r>
            <a:r>
              <a:rPr lang="en-US" sz="3550" dirty="0" smtClean="0">
                <a:solidFill>
                  <a:prstClr val="black"/>
                </a:solidFill>
              </a:rPr>
              <a:t> </a:t>
            </a:r>
            <a:r>
              <a:rPr lang="en-US" sz="3550" dirty="0" err="1" smtClean="0">
                <a:solidFill>
                  <a:prstClr val="black"/>
                </a:solidFill>
              </a:rPr>
              <a:t>rất</a:t>
            </a:r>
            <a:r>
              <a:rPr lang="en-US" sz="3550" dirty="0" smtClean="0">
                <a:solidFill>
                  <a:prstClr val="black"/>
                </a:solidFill>
              </a:rPr>
              <a:t> </a:t>
            </a:r>
            <a:r>
              <a:rPr lang="en-US" sz="3550" dirty="0" err="1" smtClean="0">
                <a:solidFill>
                  <a:prstClr val="black"/>
                </a:solidFill>
              </a:rPr>
              <a:t>hồn</a:t>
            </a:r>
            <a:r>
              <a:rPr lang="en-US" sz="3550" dirty="0" smtClean="0">
                <a:solidFill>
                  <a:prstClr val="black"/>
                </a:solidFill>
              </a:rPr>
              <a:t> </a:t>
            </a:r>
            <a:r>
              <a:rPr lang="en-US" sz="3550" dirty="0" err="1" smtClean="0">
                <a:solidFill>
                  <a:prstClr val="black"/>
                </a:solidFill>
              </a:rPr>
              <a:t>nhiên</a:t>
            </a:r>
            <a:r>
              <a:rPr lang="en-US" sz="3550" dirty="0" smtClean="0">
                <a:solidFill>
                  <a:prstClr val="black"/>
                </a:solidFill>
              </a:rPr>
              <a:t>, </a:t>
            </a:r>
            <a:r>
              <a:rPr lang="en-US" sz="3550" dirty="0" err="1" smtClean="0">
                <a:solidFill>
                  <a:prstClr val="black"/>
                </a:solidFill>
              </a:rPr>
              <a:t>tươi</a:t>
            </a:r>
            <a:r>
              <a:rPr lang="en-US" sz="3550" dirty="0" smtClean="0">
                <a:solidFill>
                  <a:prstClr val="black"/>
                </a:solidFill>
              </a:rPr>
              <a:t> </a:t>
            </a:r>
            <a:r>
              <a:rPr lang="en-US" sz="3550" dirty="0" err="1" smtClean="0">
                <a:solidFill>
                  <a:prstClr val="black"/>
                </a:solidFill>
              </a:rPr>
              <a:t>tắn</a:t>
            </a:r>
            <a:r>
              <a:rPr lang="en-US" sz="3550" dirty="0" smtClean="0">
                <a:solidFill>
                  <a:prstClr val="black"/>
                </a:solidFill>
              </a:rPr>
              <a:t>, </a:t>
            </a:r>
            <a:r>
              <a:rPr lang="en-US" sz="3550" dirty="0" err="1" smtClean="0">
                <a:solidFill>
                  <a:prstClr val="black"/>
                </a:solidFill>
              </a:rPr>
              <a:t>thú</a:t>
            </a:r>
            <a:r>
              <a:rPr lang="en-US" sz="3550" dirty="0" smtClean="0">
                <a:solidFill>
                  <a:prstClr val="black"/>
                </a:solidFill>
              </a:rPr>
              <a:t> </a:t>
            </a:r>
            <a:r>
              <a:rPr lang="en-US" sz="3550" dirty="0" err="1" smtClean="0">
                <a:solidFill>
                  <a:prstClr val="black"/>
                </a:solidFill>
              </a:rPr>
              <a:t>vị</a:t>
            </a:r>
            <a:r>
              <a:rPr lang="en-US" sz="3550" dirty="0" smtClean="0">
                <a:solidFill>
                  <a:prstClr val="black"/>
                </a:solidFill>
              </a:rPr>
              <a:t>. </a:t>
            </a:r>
            <a:r>
              <a:rPr lang="en-US" sz="3550" dirty="0" err="1" smtClean="0">
                <a:solidFill>
                  <a:prstClr val="black"/>
                </a:solidFill>
              </a:rPr>
              <a:t>Từ</a:t>
            </a:r>
            <a:r>
              <a:rPr lang="en-US" sz="3550" dirty="0" smtClean="0">
                <a:solidFill>
                  <a:prstClr val="black"/>
                </a:solidFill>
              </a:rPr>
              <a:t> </a:t>
            </a:r>
            <a:r>
              <a:rPr lang="en-US" sz="3550" dirty="0" err="1" smtClean="0">
                <a:solidFill>
                  <a:prstClr val="black"/>
                </a:solidFill>
              </a:rPr>
              <a:t>cái</a:t>
            </a:r>
            <a:r>
              <a:rPr lang="en-US" sz="3550" dirty="0" smtClean="0">
                <a:solidFill>
                  <a:prstClr val="black"/>
                </a:solidFill>
              </a:rPr>
              <a:t> </a:t>
            </a:r>
            <a:r>
              <a:rPr lang="en-US" sz="3550" dirty="0" err="1" smtClean="0">
                <a:solidFill>
                  <a:prstClr val="black"/>
                </a:solidFill>
              </a:rPr>
              <a:t>nhìn</a:t>
            </a:r>
            <a:r>
              <a:rPr lang="en-US" sz="3550" dirty="0" smtClean="0">
                <a:solidFill>
                  <a:prstClr val="black"/>
                </a:solidFill>
              </a:rPr>
              <a:t> </a:t>
            </a:r>
            <a:r>
              <a:rPr lang="en-US" sz="3550" dirty="0" err="1" smtClean="0">
                <a:solidFill>
                  <a:prstClr val="black"/>
                </a:solidFill>
              </a:rPr>
              <a:t>trong</a:t>
            </a:r>
            <a:r>
              <a:rPr lang="en-US" sz="3550" dirty="0" smtClean="0">
                <a:solidFill>
                  <a:prstClr val="black"/>
                </a:solidFill>
              </a:rPr>
              <a:t> </a:t>
            </a:r>
            <a:r>
              <a:rPr lang="en-US" sz="3550" dirty="0" err="1" smtClean="0">
                <a:solidFill>
                  <a:prstClr val="black"/>
                </a:solidFill>
              </a:rPr>
              <a:t>sáng</a:t>
            </a:r>
            <a:r>
              <a:rPr lang="en-US" sz="3550" dirty="0" smtClean="0">
                <a:solidFill>
                  <a:prstClr val="black"/>
                </a:solidFill>
              </a:rPr>
              <a:t>, </a:t>
            </a:r>
            <a:r>
              <a:rPr lang="en-US" sz="3550" dirty="0" err="1" smtClean="0">
                <a:solidFill>
                  <a:prstClr val="black"/>
                </a:solidFill>
              </a:rPr>
              <a:t>ngộ</a:t>
            </a:r>
            <a:r>
              <a:rPr lang="en-US" sz="3550" dirty="0" smtClean="0">
                <a:solidFill>
                  <a:prstClr val="black"/>
                </a:solidFill>
              </a:rPr>
              <a:t> </a:t>
            </a:r>
            <a:r>
              <a:rPr lang="en-US" sz="3550" dirty="0" err="1" smtClean="0">
                <a:solidFill>
                  <a:prstClr val="black"/>
                </a:solidFill>
              </a:rPr>
              <a:t>nghĩnh</a:t>
            </a:r>
            <a:r>
              <a:rPr lang="en-US" sz="3550" dirty="0" smtClean="0">
                <a:solidFill>
                  <a:prstClr val="black"/>
                </a:solidFill>
              </a:rPr>
              <a:t> của </a:t>
            </a:r>
            <a:r>
              <a:rPr lang="en-US" sz="3550" dirty="0" err="1" smtClean="0">
                <a:solidFill>
                  <a:prstClr val="black"/>
                </a:solidFill>
              </a:rPr>
              <a:t>trẻ</a:t>
            </a:r>
            <a:r>
              <a:rPr lang="en-US" sz="3550" dirty="0" smtClean="0">
                <a:solidFill>
                  <a:prstClr val="black"/>
                </a:solidFill>
              </a:rPr>
              <a:t> </a:t>
            </a:r>
            <a:r>
              <a:rPr lang="en-US" sz="3550" dirty="0" err="1" smtClean="0">
                <a:solidFill>
                  <a:prstClr val="black"/>
                </a:solidFill>
              </a:rPr>
              <a:t>thơ</a:t>
            </a:r>
            <a:r>
              <a:rPr lang="en-US" sz="3550" dirty="0" smtClean="0">
                <a:solidFill>
                  <a:prstClr val="black"/>
                </a:solidFill>
              </a:rPr>
              <a:t>, </a:t>
            </a:r>
            <a:r>
              <a:rPr lang="en-US" sz="3550" dirty="0" err="1" smtClean="0">
                <a:solidFill>
                  <a:prstClr val="black"/>
                </a:solidFill>
              </a:rPr>
              <a:t>thế</a:t>
            </a:r>
            <a:r>
              <a:rPr lang="en-US" sz="3550" dirty="0" smtClean="0">
                <a:solidFill>
                  <a:prstClr val="black"/>
                </a:solidFill>
              </a:rPr>
              <a:t> </a:t>
            </a:r>
            <a:r>
              <a:rPr lang="en-US" sz="3550" dirty="0" err="1" smtClean="0">
                <a:solidFill>
                  <a:prstClr val="black"/>
                </a:solidFill>
              </a:rPr>
              <a:t>giới</a:t>
            </a:r>
            <a:r>
              <a:rPr lang="en-US" sz="3550" dirty="0" smtClean="0">
                <a:solidFill>
                  <a:prstClr val="black"/>
                </a:solidFill>
              </a:rPr>
              <a:t> </a:t>
            </a:r>
            <a:r>
              <a:rPr lang="en-US" sz="3550" dirty="0" err="1" smtClean="0">
                <a:solidFill>
                  <a:prstClr val="black"/>
                </a:solidFill>
              </a:rPr>
              <a:t>quen</a:t>
            </a:r>
            <a:r>
              <a:rPr lang="en-US" sz="3550" dirty="0" smtClean="0">
                <a:solidFill>
                  <a:prstClr val="black"/>
                </a:solidFill>
              </a:rPr>
              <a:t> </a:t>
            </a:r>
            <a:r>
              <a:rPr lang="en-US" sz="3550" dirty="0" err="1" smtClean="0">
                <a:solidFill>
                  <a:prstClr val="black"/>
                </a:solidFill>
              </a:rPr>
              <a:t>thuộc</a:t>
            </a:r>
            <a:r>
              <a:rPr lang="en-US" sz="3550" dirty="0" smtClean="0">
                <a:solidFill>
                  <a:prstClr val="black"/>
                </a:solidFill>
              </a:rPr>
              <a:t> </a:t>
            </a:r>
            <a:r>
              <a:rPr lang="en-US" sz="3550" dirty="0" err="1" smtClean="0">
                <a:solidFill>
                  <a:prstClr val="black"/>
                </a:solidFill>
              </a:rPr>
              <a:t>tưởng</a:t>
            </a:r>
            <a:r>
              <a:rPr lang="en-US" sz="3550" dirty="0" smtClean="0">
                <a:solidFill>
                  <a:prstClr val="black"/>
                </a:solidFill>
              </a:rPr>
              <a:t> </a:t>
            </a:r>
            <a:r>
              <a:rPr lang="en-US" sz="3550" dirty="0" err="1" smtClean="0">
                <a:solidFill>
                  <a:prstClr val="black"/>
                </a:solidFill>
              </a:rPr>
              <a:t>như</a:t>
            </a:r>
            <a:r>
              <a:rPr lang="en-US" sz="3550" dirty="0" smtClean="0">
                <a:solidFill>
                  <a:prstClr val="black"/>
                </a:solidFill>
              </a:rPr>
              <a:t> </a:t>
            </a:r>
            <a:r>
              <a:rPr lang="en-US" sz="3550" dirty="0" err="1" smtClean="0">
                <a:solidFill>
                  <a:prstClr val="black"/>
                </a:solidFill>
              </a:rPr>
              <a:t>nhàm</a:t>
            </a:r>
            <a:r>
              <a:rPr lang="en-US" sz="3550" dirty="0" smtClean="0">
                <a:solidFill>
                  <a:prstClr val="black"/>
                </a:solidFill>
              </a:rPr>
              <a:t> </a:t>
            </a:r>
            <a:r>
              <a:rPr lang="en-US" sz="3550" dirty="0" err="1" smtClean="0">
                <a:solidFill>
                  <a:prstClr val="black"/>
                </a:solidFill>
              </a:rPr>
              <a:t>chán</a:t>
            </a:r>
            <a:r>
              <a:rPr lang="en-US" sz="3550" dirty="0" smtClean="0">
                <a:solidFill>
                  <a:prstClr val="black"/>
                </a:solidFill>
              </a:rPr>
              <a:t> của </a:t>
            </a:r>
            <a:r>
              <a:rPr lang="en-US" sz="3550" dirty="0" err="1" smtClean="0">
                <a:solidFill>
                  <a:prstClr val="black"/>
                </a:solidFill>
              </a:rPr>
              <a:t>người</a:t>
            </a:r>
            <a:r>
              <a:rPr lang="en-US" sz="3550" dirty="0" smtClean="0">
                <a:solidFill>
                  <a:prstClr val="black"/>
                </a:solidFill>
              </a:rPr>
              <a:t> </a:t>
            </a:r>
            <a:r>
              <a:rPr lang="en-US" sz="3550" dirty="0" err="1" smtClean="0">
                <a:solidFill>
                  <a:prstClr val="black"/>
                </a:solidFill>
              </a:rPr>
              <a:t>lớn</a:t>
            </a:r>
            <a:r>
              <a:rPr lang="en-US" sz="3550" dirty="0" smtClean="0">
                <a:solidFill>
                  <a:prstClr val="black"/>
                </a:solidFill>
              </a:rPr>
              <a:t> </a:t>
            </a:r>
            <a:r>
              <a:rPr lang="en-US" sz="3550" dirty="0" err="1" smtClean="0">
                <a:solidFill>
                  <a:prstClr val="black"/>
                </a:solidFill>
              </a:rPr>
              <a:t>đã</a:t>
            </a:r>
            <a:r>
              <a:rPr lang="en-US" sz="3550" dirty="0" smtClean="0">
                <a:solidFill>
                  <a:prstClr val="black"/>
                </a:solidFill>
              </a:rPr>
              <a:t> </a:t>
            </a:r>
            <a:r>
              <a:rPr lang="en-US" sz="3550" dirty="0" err="1" smtClean="0">
                <a:solidFill>
                  <a:prstClr val="black"/>
                </a:solidFill>
              </a:rPr>
              <a:t>hiện</a:t>
            </a:r>
            <a:r>
              <a:rPr lang="en-US" sz="3550" dirty="0" smtClean="0">
                <a:solidFill>
                  <a:prstClr val="black"/>
                </a:solidFill>
              </a:rPr>
              <a:t> </a:t>
            </a:r>
            <a:r>
              <a:rPr lang="en-US" sz="3550" dirty="0" err="1" smtClean="0">
                <a:solidFill>
                  <a:prstClr val="black"/>
                </a:solidFill>
              </a:rPr>
              <a:t>ra</a:t>
            </a:r>
            <a:r>
              <a:rPr lang="en-US" sz="3550" dirty="0" smtClean="0">
                <a:solidFill>
                  <a:prstClr val="black"/>
                </a:solidFill>
              </a:rPr>
              <a:t> </a:t>
            </a:r>
            <a:r>
              <a:rPr lang="en-US" sz="3550" dirty="0" err="1" smtClean="0">
                <a:solidFill>
                  <a:prstClr val="black"/>
                </a:solidFill>
              </a:rPr>
              <a:t>mới</a:t>
            </a:r>
            <a:r>
              <a:rPr lang="en-US" sz="3550" dirty="0" smtClean="0">
                <a:solidFill>
                  <a:prstClr val="black"/>
                </a:solidFill>
              </a:rPr>
              <a:t> </a:t>
            </a:r>
            <a:r>
              <a:rPr lang="en-US" sz="3550" dirty="0" err="1" smtClean="0">
                <a:solidFill>
                  <a:prstClr val="black"/>
                </a:solidFill>
              </a:rPr>
              <a:t>mẻ</a:t>
            </a:r>
            <a:r>
              <a:rPr lang="en-US" sz="3550" dirty="0" smtClean="0">
                <a:solidFill>
                  <a:prstClr val="black"/>
                </a:solidFill>
              </a:rPr>
              <a:t>, </a:t>
            </a:r>
            <a:r>
              <a:rPr lang="en-US" sz="3550" dirty="0" err="1" smtClean="0">
                <a:solidFill>
                  <a:prstClr val="black"/>
                </a:solidFill>
              </a:rPr>
              <a:t>tinh</a:t>
            </a:r>
            <a:r>
              <a:rPr lang="en-US" sz="3550" dirty="0" smtClean="0">
                <a:solidFill>
                  <a:prstClr val="black"/>
                </a:solidFill>
              </a:rPr>
              <a:t> </a:t>
            </a:r>
            <a:r>
              <a:rPr lang="en-US" sz="3550" dirty="0" err="1" smtClean="0">
                <a:solidFill>
                  <a:prstClr val="black"/>
                </a:solidFill>
              </a:rPr>
              <a:t>khôi</a:t>
            </a:r>
            <a:r>
              <a:rPr lang="en-US" sz="3550" dirty="0" smtClean="0">
                <a:solidFill>
                  <a:prstClr val="black"/>
                </a:solidFill>
              </a:rPr>
              <a:t>, </a:t>
            </a:r>
            <a:r>
              <a:rPr lang="en-US" sz="3550" dirty="0" err="1" smtClean="0">
                <a:solidFill>
                  <a:prstClr val="black"/>
                </a:solidFill>
              </a:rPr>
              <a:t>tuyệt</a:t>
            </a:r>
            <a:r>
              <a:rPr lang="en-US" sz="3550" dirty="0" smtClean="0">
                <a:solidFill>
                  <a:prstClr val="black"/>
                </a:solidFill>
              </a:rPr>
              <a:t> </a:t>
            </a:r>
            <a:r>
              <a:rPr lang="en-US" sz="3550" dirty="0" err="1" smtClean="0">
                <a:solidFill>
                  <a:prstClr val="black"/>
                </a:solidFill>
              </a:rPr>
              <a:t>đẹp</a:t>
            </a:r>
            <a:r>
              <a:rPr lang="en-US" sz="3550" dirty="0" smtClean="0">
                <a:solidFill>
                  <a:prstClr val="black"/>
                </a:solidFill>
              </a:rPr>
              <a:t>, </a:t>
            </a:r>
            <a:r>
              <a:rPr lang="en-US" sz="3550" dirty="0" err="1" smtClean="0">
                <a:solidFill>
                  <a:prstClr val="black"/>
                </a:solidFill>
              </a:rPr>
              <a:t>chứa</a:t>
            </a:r>
            <a:r>
              <a:rPr lang="en-US" sz="3550" dirty="0" smtClean="0">
                <a:solidFill>
                  <a:prstClr val="black"/>
                </a:solidFill>
              </a:rPr>
              <a:t> </a:t>
            </a:r>
            <a:r>
              <a:rPr lang="en-US" sz="3550" dirty="0" err="1" smtClean="0">
                <a:solidFill>
                  <a:prstClr val="black"/>
                </a:solidFill>
              </a:rPr>
              <a:t>đầy</a:t>
            </a:r>
            <a:r>
              <a:rPr lang="en-US" sz="3550" dirty="0" smtClean="0">
                <a:solidFill>
                  <a:prstClr val="black"/>
                </a:solidFill>
              </a:rPr>
              <a:t> </a:t>
            </a:r>
            <a:r>
              <a:rPr lang="en-US" sz="3550" dirty="0" err="1" smtClean="0">
                <a:solidFill>
                  <a:prstClr val="black"/>
                </a:solidFill>
              </a:rPr>
              <a:t>các</a:t>
            </a:r>
            <a:r>
              <a:rPr lang="en-US" sz="3550" dirty="0" smtClean="0">
                <a:solidFill>
                  <a:prstClr val="black"/>
                </a:solidFill>
              </a:rPr>
              <a:t> </a:t>
            </a:r>
            <a:r>
              <a:rPr lang="en-US" sz="3550" dirty="0" err="1" smtClean="0">
                <a:solidFill>
                  <a:prstClr val="black"/>
                </a:solidFill>
              </a:rPr>
              <a:t>món</a:t>
            </a:r>
            <a:r>
              <a:rPr lang="en-US" sz="3550" dirty="0" smtClean="0">
                <a:solidFill>
                  <a:prstClr val="black"/>
                </a:solidFill>
              </a:rPr>
              <a:t> </a:t>
            </a:r>
            <a:r>
              <a:rPr lang="en-US" sz="3550" dirty="0" err="1" smtClean="0">
                <a:solidFill>
                  <a:prstClr val="black"/>
                </a:solidFill>
              </a:rPr>
              <a:t>quà</a:t>
            </a:r>
            <a:r>
              <a:rPr lang="en-US" sz="3550" dirty="0" smtClean="0">
                <a:solidFill>
                  <a:prstClr val="black"/>
                </a:solidFill>
              </a:rPr>
              <a:t> </a:t>
            </a:r>
            <a:r>
              <a:rPr lang="en-US" sz="3550" dirty="0" err="1" smtClean="0">
                <a:solidFill>
                  <a:prstClr val="black"/>
                </a:solidFill>
              </a:rPr>
              <a:t>bí</a:t>
            </a:r>
            <a:r>
              <a:rPr lang="en-US" sz="3550" dirty="0" smtClean="0">
                <a:solidFill>
                  <a:prstClr val="black"/>
                </a:solidFill>
              </a:rPr>
              <a:t> </a:t>
            </a:r>
            <a:r>
              <a:rPr lang="en-US" sz="3550" dirty="0" err="1" smtClean="0">
                <a:solidFill>
                  <a:prstClr val="black"/>
                </a:solidFill>
              </a:rPr>
              <a:t>mật</a:t>
            </a:r>
            <a:r>
              <a:rPr lang="en-US" sz="3550" dirty="0" smtClean="0">
                <a:solidFill>
                  <a:prstClr val="black"/>
                </a:solidFill>
              </a:rPr>
              <a:t>. </a:t>
            </a:r>
            <a:r>
              <a:rPr lang="en-US" sz="3550" dirty="0" err="1" smtClean="0">
                <a:solidFill>
                  <a:prstClr val="black"/>
                </a:solidFill>
              </a:rPr>
              <a:t>Lời</a:t>
            </a:r>
            <a:r>
              <a:rPr lang="en-US" sz="3550" dirty="0" smtClean="0">
                <a:solidFill>
                  <a:prstClr val="black"/>
                </a:solidFill>
              </a:rPr>
              <a:t> </a:t>
            </a:r>
            <a:r>
              <a:rPr lang="en-US" sz="3550" dirty="0" err="1" smtClean="0">
                <a:solidFill>
                  <a:prstClr val="black"/>
                </a:solidFill>
              </a:rPr>
              <a:t>kể</a:t>
            </a:r>
            <a:r>
              <a:rPr lang="en-US" sz="3550" dirty="0" smtClean="0">
                <a:solidFill>
                  <a:prstClr val="black"/>
                </a:solidFill>
              </a:rPr>
              <a:t> </a:t>
            </a:r>
            <a:r>
              <a:rPr lang="en-US" sz="3550" dirty="0" err="1" smtClean="0">
                <a:solidFill>
                  <a:prstClr val="black"/>
                </a:solidFill>
              </a:rPr>
              <a:t>trong</a:t>
            </a:r>
            <a:r>
              <a:rPr lang="en-US" sz="3550" dirty="0" smtClean="0">
                <a:solidFill>
                  <a:prstClr val="black"/>
                </a:solidFill>
              </a:rPr>
              <a:t> </a:t>
            </a:r>
            <a:r>
              <a:rPr lang="en-US" sz="3550" dirty="0" err="1" smtClean="0">
                <a:solidFill>
                  <a:prstClr val="black"/>
                </a:solidFill>
              </a:rPr>
              <a:t>tác</a:t>
            </a:r>
            <a:r>
              <a:rPr lang="en-US" sz="3550" dirty="0" smtClean="0">
                <a:solidFill>
                  <a:prstClr val="black"/>
                </a:solidFill>
              </a:rPr>
              <a:t> </a:t>
            </a:r>
            <a:r>
              <a:rPr lang="en-US" sz="3550" dirty="0" err="1" smtClean="0">
                <a:solidFill>
                  <a:prstClr val="black"/>
                </a:solidFill>
              </a:rPr>
              <a:t>phẩm</a:t>
            </a:r>
            <a:r>
              <a:rPr lang="en-US" sz="3550" dirty="0" smtClean="0">
                <a:solidFill>
                  <a:prstClr val="black"/>
                </a:solidFill>
              </a:rPr>
              <a:t> </a:t>
            </a:r>
            <a:r>
              <a:rPr lang="en-US" sz="3550" dirty="0" err="1" smtClean="0">
                <a:solidFill>
                  <a:prstClr val="black"/>
                </a:solidFill>
              </a:rPr>
              <a:t>vì</a:t>
            </a:r>
            <a:r>
              <a:rPr lang="en-US" sz="3550" dirty="0" smtClean="0">
                <a:solidFill>
                  <a:prstClr val="black"/>
                </a:solidFill>
              </a:rPr>
              <a:t> </a:t>
            </a:r>
            <a:r>
              <a:rPr lang="en-US" sz="3550" dirty="0" err="1" smtClean="0">
                <a:solidFill>
                  <a:prstClr val="black"/>
                </a:solidFill>
              </a:rPr>
              <a:t>thế</a:t>
            </a:r>
            <a:r>
              <a:rPr lang="en-US" sz="3550" dirty="0" smtClean="0">
                <a:solidFill>
                  <a:prstClr val="black"/>
                </a:solidFill>
              </a:rPr>
              <a:t> </a:t>
            </a:r>
            <a:r>
              <a:rPr lang="en-US" sz="3550" dirty="0" err="1" smtClean="0">
                <a:solidFill>
                  <a:prstClr val="black"/>
                </a:solidFill>
              </a:rPr>
              <a:t>có</a:t>
            </a:r>
            <a:r>
              <a:rPr lang="en-US" sz="3550" dirty="0" smtClean="0">
                <a:solidFill>
                  <a:prstClr val="black"/>
                </a:solidFill>
              </a:rPr>
              <a:t> </a:t>
            </a:r>
            <a:r>
              <a:rPr lang="en-US" sz="3550" dirty="0" err="1" smtClean="0">
                <a:solidFill>
                  <a:prstClr val="black"/>
                </a:solidFill>
              </a:rPr>
              <a:t>giọng</a:t>
            </a:r>
            <a:r>
              <a:rPr lang="en-US" sz="3550" dirty="0" smtClean="0">
                <a:solidFill>
                  <a:prstClr val="black"/>
                </a:solidFill>
              </a:rPr>
              <a:t> </a:t>
            </a:r>
            <a:r>
              <a:rPr lang="en-US" sz="3550" dirty="0" err="1" smtClean="0">
                <a:solidFill>
                  <a:prstClr val="black"/>
                </a:solidFill>
              </a:rPr>
              <a:t>điệu</a:t>
            </a:r>
            <a:r>
              <a:rPr lang="en-US" sz="3550" dirty="0" smtClean="0">
                <a:solidFill>
                  <a:prstClr val="black"/>
                </a:solidFill>
              </a:rPr>
              <a:t> </a:t>
            </a:r>
            <a:r>
              <a:rPr lang="en-US" sz="3550" dirty="0" err="1" smtClean="0">
                <a:solidFill>
                  <a:prstClr val="black"/>
                </a:solidFill>
              </a:rPr>
              <a:t>gần</a:t>
            </a:r>
            <a:r>
              <a:rPr lang="en-US" sz="3550" dirty="0" smtClean="0">
                <a:solidFill>
                  <a:prstClr val="black"/>
                </a:solidFill>
              </a:rPr>
              <a:t> </a:t>
            </a:r>
            <a:r>
              <a:rPr lang="en-US" sz="3550" dirty="0" err="1" smtClean="0">
                <a:solidFill>
                  <a:prstClr val="black"/>
                </a:solidFill>
              </a:rPr>
              <a:t>gũi</a:t>
            </a:r>
            <a:r>
              <a:rPr lang="en-US" sz="3550" dirty="0" smtClean="0">
                <a:solidFill>
                  <a:prstClr val="black"/>
                </a:solidFill>
              </a:rPr>
              <a:t>, </a:t>
            </a:r>
            <a:r>
              <a:rPr lang="en-US" sz="3550" dirty="0" err="1" smtClean="0">
                <a:solidFill>
                  <a:prstClr val="black"/>
                </a:solidFill>
              </a:rPr>
              <a:t>thân</a:t>
            </a:r>
            <a:r>
              <a:rPr lang="en-US" sz="3550" dirty="0" smtClean="0">
                <a:solidFill>
                  <a:prstClr val="black"/>
                </a:solidFill>
              </a:rPr>
              <a:t> </a:t>
            </a:r>
            <a:r>
              <a:rPr lang="en-US" sz="3550" dirty="0" err="1" smtClean="0">
                <a:solidFill>
                  <a:prstClr val="black"/>
                </a:solidFill>
              </a:rPr>
              <a:t>thương</a:t>
            </a:r>
            <a:r>
              <a:rPr lang="en-US" sz="3550" dirty="0" smtClean="0">
                <a:solidFill>
                  <a:prstClr val="black"/>
                </a:solidFill>
              </a:rPr>
              <a:t> </a:t>
            </a:r>
            <a:r>
              <a:rPr lang="en-US" sz="3550" dirty="0" err="1" smtClean="0">
                <a:solidFill>
                  <a:prstClr val="black"/>
                </a:solidFill>
              </a:rPr>
              <a:t>như</a:t>
            </a:r>
            <a:r>
              <a:rPr lang="en-US" sz="3550" dirty="0" smtClean="0">
                <a:solidFill>
                  <a:prstClr val="black"/>
                </a:solidFill>
              </a:rPr>
              <a:t> </a:t>
            </a:r>
            <a:r>
              <a:rPr lang="en-US" sz="3550" dirty="0" err="1" smtClean="0">
                <a:solidFill>
                  <a:prstClr val="black"/>
                </a:solidFill>
              </a:rPr>
              <a:t>những</a:t>
            </a:r>
            <a:r>
              <a:rPr lang="en-US" sz="3550" dirty="0" smtClean="0">
                <a:solidFill>
                  <a:prstClr val="black"/>
                </a:solidFill>
              </a:rPr>
              <a:t> </a:t>
            </a:r>
            <a:r>
              <a:rPr lang="en-US" sz="3550" dirty="0" err="1" smtClean="0">
                <a:solidFill>
                  <a:prstClr val="black"/>
                </a:solidFill>
              </a:rPr>
              <a:t>lời</a:t>
            </a:r>
            <a:r>
              <a:rPr lang="en-US" sz="3550" dirty="0" smtClean="0">
                <a:solidFill>
                  <a:prstClr val="black"/>
                </a:solidFill>
              </a:rPr>
              <a:t> </a:t>
            </a:r>
            <a:r>
              <a:rPr lang="en-US" sz="3550" dirty="0" err="1" smtClean="0">
                <a:solidFill>
                  <a:prstClr val="black"/>
                </a:solidFill>
              </a:rPr>
              <a:t>thủ</a:t>
            </a:r>
            <a:r>
              <a:rPr lang="en-US" sz="3550" dirty="0" smtClean="0">
                <a:solidFill>
                  <a:prstClr val="black"/>
                </a:solidFill>
              </a:rPr>
              <a:t> </a:t>
            </a:r>
            <a:r>
              <a:rPr lang="en-US" sz="3550" dirty="0" err="1" smtClean="0">
                <a:solidFill>
                  <a:prstClr val="black"/>
                </a:solidFill>
              </a:rPr>
              <a:t>thỉ</a:t>
            </a:r>
            <a:r>
              <a:rPr lang="en-US" sz="3550" dirty="0" smtClean="0">
                <a:solidFill>
                  <a:prstClr val="black"/>
                </a:solidFill>
              </a:rPr>
              <a:t>, </a:t>
            </a:r>
            <a:r>
              <a:rPr lang="en-US" sz="3550" dirty="0" err="1" smtClean="0">
                <a:solidFill>
                  <a:prstClr val="black"/>
                </a:solidFill>
              </a:rPr>
              <a:t>tâm</a:t>
            </a:r>
            <a:r>
              <a:rPr lang="en-US" sz="3550" dirty="0" smtClean="0">
                <a:solidFill>
                  <a:prstClr val="black"/>
                </a:solidFill>
              </a:rPr>
              <a:t> </a:t>
            </a:r>
            <a:r>
              <a:rPr lang="en-US" sz="3550" dirty="0" err="1" smtClean="0">
                <a:solidFill>
                  <a:prstClr val="black"/>
                </a:solidFill>
              </a:rPr>
              <a:t>tình</a:t>
            </a:r>
            <a:r>
              <a:rPr lang="en-US" sz="3550" dirty="0" smtClean="0">
                <a:solidFill>
                  <a:prstClr val="black"/>
                </a:solidFill>
              </a:rPr>
              <a:t>, </a:t>
            </a:r>
            <a:r>
              <a:rPr lang="en-US" sz="3550" dirty="0" err="1" smtClean="0">
                <a:solidFill>
                  <a:prstClr val="black"/>
                </a:solidFill>
              </a:rPr>
              <a:t>nhẹ</a:t>
            </a:r>
            <a:r>
              <a:rPr lang="en-US" sz="3550" dirty="0" smtClean="0">
                <a:solidFill>
                  <a:prstClr val="black"/>
                </a:solidFill>
              </a:rPr>
              <a:t> </a:t>
            </a:r>
            <a:r>
              <a:rPr lang="en-US" sz="3550" dirty="0" err="1" smtClean="0">
                <a:solidFill>
                  <a:prstClr val="black"/>
                </a:solidFill>
              </a:rPr>
              <a:t>nhàng</a:t>
            </a:r>
            <a:r>
              <a:rPr lang="en-US" sz="3550" dirty="0" smtClean="0">
                <a:solidFill>
                  <a:prstClr val="black"/>
                </a:solidFill>
              </a:rPr>
              <a:t> </a:t>
            </a:r>
            <a:r>
              <a:rPr lang="en-US" sz="3550" dirty="0" err="1" smtClean="0">
                <a:solidFill>
                  <a:prstClr val="black"/>
                </a:solidFill>
              </a:rPr>
              <a:t>thấm</a:t>
            </a:r>
            <a:r>
              <a:rPr lang="en-US" sz="3550" dirty="0" smtClean="0">
                <a:solidFill>
                  <a:prstClr val="black"/>
                </a:solidFill>
              </a:rPr>
              <a:t> </a:t>
            </a:r>
            <a:r>
              <a:rPr lang="en-US" sz="3550" dirty="0" err="1" smtClean="0">
                <a:solidFill>
                  <a:prstClr val="black"/>
                </a:solidFill>
              </a:rPr>
              <a:t>vào</a:t>
            </a:r>
            <a:r>
              <a:rPr lang="en-US" sz="3550" dirty="0" smtClean="0">
                <a:solidFill>
                  <a:prstClr val="black"/>
                </a:solidFill>
              </a:rPr>
              <a:t> </a:t>
            </a:r>
            <a:r>
              <a:rPr lang="en-US" sz="3550" dirty="0" err="1" smtClean="0">
                <a:solidFill>
                  <a:prstClr val="black"/>
                </a:solidFill>
              </a:rPr>
              <a:t>lòng</a:t>
            </a:r>
            <a:r>
              <a:rPr lang="en-US" sz="3550" dirty="0" smtClean="0">
                <a:solidFill>
                  <a:prstClr val="black"/>
                </a:solidFill>
              </a:rPr>
              <a:t> </a:t>
            </a:r>
            <a:r>
              <a:rPr lang="en-US" sz="3550" dirty="0" err="1" smtClean="0">
                <a:solidFill>
                  <a:prstClr val="black"/>
                </a:solidFill>
              </a:rPr>
              <a:t>người</a:t>
            </a:r>
            <a:r>
              <a:rPr lang="en-US" sz="3550" dirty="0" smtClean="0">
                <a:solidFill>
                  <a:prstClr val="black"/>
                </a:solidFill>
              </a:rPr>
              <a:t>. </a:t>
            </a:r>
            <a:r>
              <a:rPr lang="en-US" sz="3550" dirty="0" err="1" smtClean="0">
                <a:solidFill>
                  <a:prstClr val="black"/>
                </a:solidFill>
              </a:rPr>
              <a:t>Trong</a:t>
            </a:r>
            <a:r>
              <a:rPr lang="en-US" sz="3550" dirty="0" smtClean="0">
                <a:solidFill>
                  <a:prstClr val="black"/>
                </a:solidFill>
              </a:rPr>
              <a:t> </a:t>
            </a:r>
            <a:r>
              <a:rPr lang="en-US" sz="3550" dirty="0" err="1" smtClean="0">
                <a:solidFill>
                  <a:prstClr val="black"/>
                </a:solidFill>
              </a:rPr>
              <a:t>nhiều</a:t>
            </a:r>
            <a:r>
              <a:rPr lang="en-US" sz="3550" dirty="0" smtClean="0">
                <a:solidFill>
                  <a:prstClr val="black"/>
                </a:solidFill>
              </a:rPr>
              <a:t> </a:t>
            </a:r>
            <a:r>
              <a:rPr lang="en-US" sz="3550" dirty="0" err="1" smtClean="0">
                <a:solidFill>
                  <a:prstClr val="black"/>
                </a:solidFill>
              </a:rPr>
              <a:t>câu</a:t>
            </a:r>
            <a:r>
              <a:rPr lang="en-US" sz="3550" dirty="0" smtClean="0">
                <a:solidFill>
                  <a:prstClr val="black"/>
                </a:solidFill>
              </a:rPr>
              <a:t> </a:t>
            </a:r>
            <a:r>
              <a:rPr lang="en-US" sz="3550" dirty="0" err="1" smtClean="0">
                <a:solidFill>
                  <a:prstClr val="black"/>
                </a:solidFill>
              </a:rPr>
              <a:t>chuyện</a:t>
            </a:r>
            <a:r>
              <a:rPr lang="en-US" sz="3550" dirty="0" smtClean="0">
                <a:solidFill>
                  <a:prstClr val="black"/>
                </a:solidFill>
              </a:rPr>
              <a:t>, </a:t>
            </a:r>
            <a:r>
              <a:rPr lang="en-US" sz="3550" dirty="0" err="1" smtClean="0">
                <a:solidFill>
                  <a:prstClr val="black"/>
                </a:solidFill>
              </a:rPr>
              <a:t>nhân</a:t>
            </a:r>
            <a:r>
              <a:rPr lang="en-US" sz="3550" dirty="0" smtClean="0">
                <a:solidFill>
                  <a:prstClr val="black"/>
                </a:solidFill>
              </a:rPr>
              <a:t> </a:t>
            </a:r>
            <a:r>
              <a:rPr lang="en-US" sz="3550" dirty="0" err="1" smtClean="0">
                <a:solidFill>
                  <a:prstClr val="black"/>
                </a:solidFill>
              </a:rPr>
              <a:t>vật</a:t>
            </a:r>
            <a:r>
              <a:rPr lang="en-US" sz="3550" dirty="0" smtClean="0">
                <a:solidFill>
                  <a:prstClr val="black"/>
                </a:solidFill>
              </a:rPr>
              <a:t> “</a:t>
            </a:r>
            <a:r>
              <a:rPr lang="en-US" sz="3550" dirty="0" err="1" smtClean="0">
                <a:solidFill>
                  <a:prstClr val="black"/>
                </a:solidFill>
              </a:rPr>
              <a:t>tôi</a:t>
            </a:r>
            <a:r>
              <a:rPr lang="en-US" sz="3550" dirty="0" smtClean="0">
                <a:solidFill>
                  <a:prstClr val="black"/>
                </a:solidFill>
              </a:rPr>
              <a:t>” </a:t>
            </a:r>
            <a:r>
              <a:rPr lang="en-US" sz="3550" dirty="0" err="1" smtClean="0">
                <a:solidFill>
                  <a:prstClr val="black"/>
                </a:solidFill>
              </a:rPr>
              <a:t>luôn</a:t>
            </a:r>
            <a:r>
              <a:rPr lang="en-US" sz="3550" dirty="0" smtClean="0">
                <a:solidFill>
                  <a:prstClr val="black"/>
                </a:solidFill>
              </a:rPr>
              <a:t> </a:t>
            </a:r>
            <a:r>
              <a:rPr lang="en-US" sz="3550" dirty="0" err="1" smtClean="0">
                <a:solidFill>
                  <a:prstClr val="black"/>
                </a:solidFill>
              </a:rPr>
              <a:t>muốn</a:t>
            </a:r>
            <a:r>
              <a:rPr lang="en-US" sz="3550" dirty="0" smtClean="0">
                <a:solidFill>
                  <a:prstClr val="black"/>
                </a:solidFill>
              </a:rPr>
              <a:t> </a:t>
            </a:r>
            <a:r>
              <a:rPr lang="en-US" sz="3550" dirty="0" err="1" smtClean="0">
                <a:solidFill>
                  <a:prstClr val="black"/>
                </a:solidFill>
              </a:rPr>
              <a:t>sẻ</a:t>
            </a:r>
            <a:r>
              <a:rPr lang="en-US" sz="3550" dirty="0" smtClean="0">
                <a:solidFill>
                  <a:prstClr val="black"/>
                </a:solidFill>
              </a:rPr>
              <a:t> chia, </a:t>
            </a:r>
            <a:r>
              <a:rPr lang="en-US" sz="3550" dirty="0" err="1" smtClean="0">
                <a:solidFill>
                  <a:prstClr val="black"/>
                </a:solidFill>
              </a:rPr>
              <a:t>đối</a:t>
            </a:r>
            <a:r>
              <a:rPr lang="en-US" sz="3550" dirty="0" smtClean="0">
                <a:solidFill>
                  <a:prstClr val="black"/>
                </a:solidFill>
              </a:rPr>
              <a:t> </a:t>
            </a:r>
            <a:r>
              <a:rPr lang="en-US" sz="3550" dirty="0" err="1" smtClean="0">
                <a:solidFill>
                  <a:prstClr val="black"/>
                </a:solidFill>
              </a:rPr>
              <a:t>thoại</a:t>
            </a:r>
            <a:r>
              <a:rPr lang="en-US" sz="3550" dirty="0" smtClean="0">
                <a:solidFill>
                  <a:prstClr val="black"/>
                </a:solidFill>
              </a:rPr>
              <a:t> </a:t>
            </a:r>
            <a:r>
              <a:rPr lang="en-US" sz="3550" dirty="0" err="1" smtClean="0">
                <a:solidFill>
                  <a:prstClr val="black"/>
                </a:solidFill>
              </a:rPr>
              <a:t>với</a:t>
            </a:r>
            <a:r>
              <a:rPr lang="en-US" sz="3550" dirty="0" smtClean="0">
                <a:solidFill>
                  <a:prstClr val="black"/>
                </a:solidFill>
              </a:rPr>
              <a:t> </a:t>
            </a:r>
            <a:r>
              <a:rPr lang="en-US" sz="3550" dirty="0" err="1" smtClean="0">
                <a:solidFill>
                  <a:prstClr val="black"/>
                </a:solidFill>
              </a:rPr>
              <a:t>người</a:t>
            </a:r>
            <a:r>
              <a:rPr lang="en-US" sz="3550" dirty="0" smtClean="0">
                <a:solidFill>
                  <a:prstClr val="black"/>
                </a:solidFill>
              </a:rPr>
              <a:t> </a:t>
            </a:r>
            <a:r>
              <a:rPr lang="en-US" sz="3550" dirty="0" err="1" smtClean="0">
                <a:solidFill>
                  <a:prstClr val="black"/>
                </a:solidFill>
              </a:rPr>
              <a:t>đọc</a:t>
            </a:r>
            <a:r>
              <a:rPr lang="en-US" sz="3550" dirty="0" smtClean="0">
                <a:solidFill>
                  <a:prstClr val="black"/>
                </a:solidFill>
              </a:rPr>
              <a:t>. </a:t>
            </a:r>
            <a:r>
              <a:rPr lang="en-US" sz="3550" dirty="0" err="1" smtClean="0">
                <a:solidFill>
                  <a:prstClr val="black"/>
                </a:solidFill>
              </a:rPr>
              <a:t>Ví</a:t>
            </a:r>
            <a:r>
              <a:rPr lang="en-US" sz="3550" dirty="0" smtClean="0">
                <a:solidFill>
                  <a:prstClr val="black"/>
                </a:solidFill>
              </a:rPr>
              <a:t> </a:t>
            </a:r>
            <a:r>
              <a:rPr lang="en-US" sz="3550" dirty="0" err="1" smtClean="0">
                <a:solidFill>
                  <a:prstClr val="black"/>
                </a:solidFill>
              </a:rPr>
              <a:t>dụ</a:t>
            </a:r>
            <a:r>
              <a:rPr lang="en-US" sz="3550" dirty="0" smtClean="0">
                <a:solidFill>
                  <a:prstClr val="black"/>
                </a:solidFill>
              </a:rPr>
              <a:t>:“</a:t>
            </a:r>
            <a:r>
              <a:rPr lang="en-US" sz="3550" dirty="0" err="1" smtClean="0">
                <a:solidFill>
                  <a:prstClr val="black"/>
                </a:solidFill>
              </a:rPr>
              <a:t>Tôi</a:t>
            </a:r>
            <a:r>
              <a:rPr lang="en-US" sz="3550" dirty="0" smtClean="0">
                <a:solidFill>
                  <a:prstClr val="black"/>
                </a:solidFill>
              </a:rPr>
              <a:t> </a:t>
            </a:r>
            <a:r>
              <a:rPr lang="en-US" sz="3550" dirty="0" err="1" smtClean="0">
                <a:solidFill>
                  <a:prstClr val="black"/>
                </a:solidFill>
              </a:rPr>
              <a:t>cũng</a:t>
            </a:r>
            <a:r>
              <a:rPr lang="en-US" sz="3550" dirty="0" smtClean="0">
                <a:solidFill>
                  <a:prstClr val="black"/>
                </a:solidFill>
              </a:rPr>
              <a:t> </a:t>
            </a:r>
            <a:r>
              <a:rPr lang="en-US" sz="3550" dirty="0" err="1" smtClean="0">
                <a:solidFill>
                  <a:prstClr val="black"/>
                </a:solidFill>
              </a:rPr>
              <a:t>muốn</a:t>
            </a:r>
            <a:r>
              <a:rPr lang="en-US" sz="3550" dirty="0" smtClean="0">
                <a:solidFill>
                  <a:prstClr val="black"/>
                </a:solidFill>
              </a:rPr>
              <a:t> </a:t>
            </a:r>
            <a:r>
              <a:rPr lang="en-US" sz="3550" dirty="0" err="1" smtClean="0">
                <a:solidFill>
                  <a:prstClr val="black"/>
                </a:solidFill>
              </a:rPr>
              <a:t>kể</a:t>
            </a:r>
            <a:r>
              <a:rPr lang="en-US" sz="3550" dirty="0" smtClean="0">
                <a:solidFill>
                  <a:prstClr val="black"/>
                </a:solidFill>
              </a:rPr>
              <a:t> </a:t>
            </a:r>
            <a:r>
              <a:rPr lang="en-US" sz="3550" dirty="0" err="1" smtClean="0">
                <a:solidFill>
                  <a:prstClr val="black"/>
                </a:solidFill>
              </a:rPr>
              <a:t>cho</a:t>
            </a:r>
            <a:r>
              <a:rPr lang="en-US" sz="3550" dirty="0" smtClean="0">
                <a:solidFill>
                  <a:prstClr val="black"/>
                </a:solidFill>
              </a:rPr>
              <a:t> </a:t>
            </a:r>
            <a:r>
              <a:rPr lang="en-US" sz="3550" dirty="0" err="1" smtClean="0">
                <a:solidFill>
                  <a:prstClr val="black"/>
                </a:solidFill>
              </a:rPr>
              <a:t>các</a:t>
            </a:r>
            <a:r>
              <a:rPr lang="en-US" sz="3550" dirty="0" smtClean="0">
                <a:solidFill>
                  <a:prstClr val="black"/>
                </a:solidFill>
              </a:rPr>
              <a:t> </a:t>
            </a:r>
            <a:r>
              <a:rPr lang="en-US" sz="3550" dirty="0" err="1" smtClean="0">
                <a:solidFill>
                  <a:prstClr val="black"/>
                </a:solidFill>
              </a:rPr>
              <a:t>bạn</a:t>
            </a:r>
            <a:r>
              <a:rPr lang="en-US" sz="3550" dirty="0" smtClean="0">
                <a:solidFill>
                  <a:prstClr val="black"/>
                </a:solidFill>
              </a:rPr>
              <a:t> </a:t>
            </a:r>
            <a:r>
              <a:rPr lang="en-US" sz="3550" dirty="0" err="1" smtClean="0">
                <a:solidFill>
                  <a:prstClr val="black"/>
                </a:solidFill>
              </a:rPr>
              <a:t>nghe</a:t>
            </a:r>
            <a:r>
              <a:rPr lang="en-US" sz="3550" dirty="0" smtClean="0">
                <a:solidFill>
                  <a:prstClr val="black"/>
                </a:solidFill>
              </a:rPr>
              <a:t> </a:t>
            </a:r>
            <a:r>
              <a:rPr lang="en-US" sz="3550" dirty="0" err="1" smtClean="0">
                <a:solidFill>
                  <a:prstClr val="black"/>
                </a:solidFill>
              </a:rPr>
              <a:t>nữa</a:t>
            </a:r>
            <a:r>
              <a:rPr lang="en-US" sz="3550" dirty="0" smtClean="0">
                <a:solidFill>
                  <a:prstClr val="black"/>
                </a:solidFill>
              </a:rPr>
              <a:t>, </a:t>
            </a:r>
            <a:r>
              <a:rPr lang="en-US" sz="3550" dirty="0" err="1" smtClean="0">
                <a:solidFill>
                  <a:prstClr val="black"/>
                </a:solidFill>
              </a:rPr>
              <a:t>vì</a:t>
            </a:r>
            <a:r>
              <a:rPr lang="en-US" sz="3550" dirty="0" smtClean="0">
                <a:solidFill>
                  <a:prstClr val="black"/>
                </a:solidFill>
              </a:rPr>
              <a:t> </a:t>
            </a:r>
            <a:r>
              <a:rPr lang="en-US" sz="3550" dirty="0" err="1" smtClean="0">
                <a:solidFill>
                  <a:prstClr val="black"/>
                </a:solidFill>
              </a:rPr>
              <a:t>như</a:t>
            </a:r>
            <a:r>
              <a:rPr lang="en-US" sz="3550" dirty="0" smtClean="0">
                <a:solidFill>
                  <a:prstClr val="black"/>
                </a:solidFill>
              </a:rPr>
              <a:t> </a:t>
            </a:r>
            <a:r>
              <a:rPr lang="en-US" sz="3550" dirty="0" err="1" smtClean="0">
                <a:solidFill>
                  <a:prstClr val="black"/>
                </a:solidFill>
              </a:rPr>
              <a:t>vậy</a:t>
            </a:r>
            <a:r>
              <a:rPr lang="en-US" sz="3550" dirty="0" smtClean="0">
                <a:solidFill>
                  <a:prstClr val="black"/>
                </a:solidFill>
              </a:rPr>
              <a:t> </a:t>
            </a:r>
            <a:r>
              <a:rPr lang="en-US" sz="3550" dirty="0" err="1" smtClean="0">
                <a:solidFill>
                  <a:prstClr val="black"/>
                </a:solidFill>
              </a:rPr>
              <a:t>các</a:t>
            </a:r>
            <a:r>
              <a:rPr lang="en-US" sz="3550" dirty="0" smtClean="0">
                <a:solidFill>
                  <a:prstClr val="black"/>
                </a:solidFill>
              </a:rPr>
              <a:t> </a:t>
            </a:r>
            <a:r>
              <a:rPr lang="en-US" sz="3550" dirty="0" err="1" smtClean="0">
                <a:solidFill>
                  <a:prstClr val="black"/>
                </a:solidFill>
              </a:rPr>
              <a:t>bạn</a:t>
            </a:r>
            <a:r>
              <a:rPr lang="en-US" sz="3550" dirty="0" smtClean="0">
                <a:solidFill>
                  <a:prstClr val="black"/>
                </a:solidFill>
              </a:rPr>
              <a:t> </a:t>
            </a:r>
            <a:r>
              <a:rPr lang="en-US" sz="3550" dirty="0" err="1" smtClean="0">
                <a:solidFill>
                  <a:prstClr val="black"/>
                </a:solidFill>
              </a:rPr>
              <a:t>sẽ</a:t>
            </a:r>
            <a:r>
              <a:rPr lang="en-US" sz="3550" dirty="0" smtClean="0">
                <a:solidFill>
                  <a:prstClr val="black"/>
                </a:solidFill>
              </a:rPr>
              <a:t> </a:t>
            </a:r>
            <a:r>
              <a:rPr lang="en-US" sz="3550" dirty="0" err="1" smtClean="0">
                <a:solidFill>
                  <a:prstClr val="black"/>
                </a:solidFill>
              </a:rPr>
              <a:t>giữ</a:t>
            </a:r>
            <a:r>
              <a:rPr lang="en-US" sz="3550" dirty="0" smtClean="0">
                <a:solidFill>
                  <a:prstClr val="black"/>
                </a:solidFill>
              </a:rPr>
              <a:t> </a:t>
            </a:r>
            <a:r>
              <a:rPr lang="en-US" sz="3550" dirty="0" err="1" smtClean="0">
                <a:solidFill>
                  <a:prstClr val="black"/>
                </a:solidFill>
              </a:rPr>
              <a:t>giùm</a:t>
            </a:r>
            <a:r>
              <a:rPr lang="en-US" sz="3550" dirty="0" smtClean="0">
                <a:solidFill>
                  <a:prstClr val="black"/>
                </a:solidFill>
              </a:rPr>
              <a:t> </a:t>
            </a:r>
            <a:r>
              <a:rPr lang="en-US" sz="3550" dirty="0" err="1" smtClean="0">
                <a:solidFill>
                  <a:prstClr val="black"/>
                </a:solidFill>
              </a:rPr>
              <a:t>tôi</a:t>
            </a:r>
            <a:r>
              <a:rPr lang="en-US" sz="3550" dirty="0" smtClean="0">
                <a:solidFill>
                  <a:prstClr val="black"/>
                </a:solidFill>
              </a:rPr>
              <a:t> </a:t>
            </a:r>
            <a:r>
              <a:rPr lang="en-US" sz="3550" dirty="0" err="1" smtClean="0">
                <a:solidFill>
                  <a:prstClr val="black"/>
                </a:solidFill>
              </a:rPr>
              <a:t>một</a:t>
            </a:r>
            <a:r>
              <a:rPr lang="en-US" sz="3550" dirty="0" smtClean="0">
                <a:solidFill>
                  <a:prstClr val="black"/>
                </a:solidFill>
              </a:rPr>
              <a:t> </a:t>
            </a:r>
            <a:r>
              <a:rPr lang="en-US" sz="3550" dirty="0" err="1" smtClean="0">
                <a:solidFill>
                  <a:prstClr val="black"/>
                </a:solidFill>
              </a:rPr>
              <a:t>điều</a:t>
            </a:r>
            <a:r>
              <a:rPr lang="en-US" sz="3550" dirty="0" smtClean="0">
                <a:solidFill>
                  <a:prstClr val="black"/>
                </a:solidFill>
              </a:rPr>
              <a:t> </a:t>
            </a:r>
            <a:r>
              <a:rPr lang="en-US" sz="3550" dirty="0" err="1" smtClean="0">
                <a:solidFill>
                  <a:prstClr val="black"/>
                </a:solidFill>
              </a:rPr>
              <a:t>bí</a:t>
            </a:r>
            <a:r>
              <a:rPr lang="en-US" sz="3550" dirty="0" smtClean="0">
                <a:solidFill>
                  <a:prstClr val="black"/>
                </a:solidFill>
              </a:rPr>
              <a:t> </a:t>
            </a:r>
            <a:r>
              <a:rPr lang="en-US" sz="3550" dirty="0" err="1" smtClean="0">
                <a:solidFill>
                  <a:prstClr val="black"/>
                </a:solidFill>
              </a:rPr>
              <a:t>mật</a:t>
            </a:r>
            <a:r>
              <a:rPr lang="en-US" sz="3550" dirty="0" smtClean="0">
                <a:solidFill>
                  <a:prstClr val="black"/>
                </a:solidFill>
              </a:rPr>
              <a:t>…”. </a:t>
            </a:r>
            <a:r>
              <a:rPr lang="en-US" sz="3550" dirty="0" err="1" smtClean="0">
                <a:solidFill>
                  <a:prstClr val="black"/>
                </a:solidFill>
              </a:rPr>
              <a:t>Trong</a:t>
            </a:r>
            <a:r>
              <a:rPr lang="en-US" sz="3550" dirty="0" smtClean="0">
                <a:solidFill>
                  <a:prstClr val="black"/>
                </a:solidFill>
              </a:rPr>
              <a:t> </a:t>
            </a:r>
            <a:r>
              <a:rPr lang="en-US" sz="3550" i="1" dirty="0" smtClean="0">
                <a:solidFill>
                  <a:prstClr val="black"/>
                </a:solidFill>
              </a:rPr>
              <a:t>“</a:t>
            </a:r>
            <a:r>
              <a:rPr lang="en-US" sz="3550" i="1" dirty="0" err="1" smtClean="0">
                <a:solidFill>
                  <a:prstClr val="black"/>
                </a:solidFill>
              </a:rPr>
              <a:t>Vừa</a:t>
            </a:r>
            <a:r>
              <a:rPr lang="en-US" sz="3550" i="1" dirty="0" smtClean="0">
                <a:solidFill>
                  <a:prstClr val="black"/>
                </a:solidFill>
              </a:rPr>
              <a:t> </a:t>
            </a:r>
            <a:r>
              <a:rPr lang="en-US" sz="3550" i="1" dirty="0" err="1" smtClean="0">
                <a:solidFill>
                  <a:prstClr val="black"/>
                </a:solidFill>
              </a:rPr>
              <a:t>nhắm</a:t>
            </a:r>
            <a:r>
              <a:rPr lang="en-US" sz="3550" i="1" dirty="0" smtClean="0">
                <a:solidFill>
                  <a:prstClr val="black"/>
                </a:solidFill>
              </a:rPr>
              <a:t> </a:t>
            </a:r>
            <a:r>
              <a:rPr lang="en-US" sz="3550" i="1" dirty="0" err="1" smtClean="0">
                <a:solidFill>
                  <a:prstClr val="black"/>
                </a:solidFill>
              </a:rPr>
              <a:t>mắt</a:t>
            </a:r>
            <a:r>
              <a:rPr lang="en-US" sz="3550" i="1" dirty="0" smtClean="0">
                <a:solidFill>
                  <a:prstClr val="black"/>
                </a:solidFill>
              </a:rPr>
              <a:t> </a:t>
            </a:r>
            <a:r>
              <a:rPr lang="en-US" sz="3550" i="1" dirty="0" err="1" smtClean="0">
                <a:solidFill>
                  <a:prstClr val="black"/>
                </a:solidFill>
              </a:rPr>
              <a:t>vừa</a:t>
            </a:r>
            <a:r>
              <a:rPr lang="en-US" sz="3550" i="1" dirty="0" smtClean="0">
                <a:solidFill>
                  <a:prstClr val="black"/>
                </a:solidFill>
              </a:rPr>
              <a:t> </a:t>
            </a:r>
            <a:r>
              <a:rPr lang="en-US" sz="3550" i="1" dirty="0" err="1" smtClean="0">
                <a:solidFill>
                  <a:prstClr val="black"/>
                </a:solidFill>
              </a:rPr>
              <a:t>mở</a:t>
            </a:r>
            <a:r>
              <a:rPr lang="en-US" sz="3550" i="1" dirty="0" smtClean="0">
                <a:solidFill>
                  <a:prstClr val="black"/>
                </a:solidFill>
              </a:rPr>
              <a:t> </a:t>
            </a:r>
            <a:r>
              <a:rPr lang="en-US" sz="3550" i="1" dirty="0" err="1" smtClean="0">
                <a:solidFill>
                  <a:prstClr val="black"/>
                </a:solidFill>
              </a:rPr>
              <a:t>cửa</a:t>
            </a:r>
            <a:r>
              <a:rPr lang="en-US" sz="3550" i="1" dirty="0" smtClean="0">
                <a:solidFill>
                  <a:prstClr val="black"/>
                </a:solidFill>
              </a:rPr>
              <a:t> </a:t>
            </a:r>
            <a:r>
              <a:rPr lang="en-US" sz="3550" i="1" dirty="0" err="1" smtClean="0">
                <a:solidFill>
                  <a:prstClr val="black"/>
                </a:solidFill>
              </a:rPr>
              <a:t>sổ</a:t>
            </a:r>
            <a:r>
              <a:rPr lang="en-US" sz="3550" i="1" dirty="0" smtClean="0">
                <a:solidFill>
                  <a:prstClr val="black"/>
                </a:solidFill>
              </a:rPr>
              <a:t>”, </a:t>
            </a:r>
            <a:r>
              <a:rPr lang="en-US" sz="3550" dirty="0" err="1" smtClean="0">
                <a:solidFill>
                  <a:prstClr val="black"/>
                </a:solidFill>
              </a:rPr>
              <a:t>Nguyễn</a:t>
            </a:r>
            <a:r>
              <a:rPr lang="en-US" sz="3550" dirty="0" smtClean="0">
                <a:solidFill>
                  <a:prstClr val="black"/>
                </a:solidFill>
              </a:rPr>
              <a:t> </a:t>
            </a:r>
            <a:r>
              <a:rPr lang="en-US" sz="3550" dirty="0" err="1" smtClean="0">
                <a:solidFill>
                  <a:prstClr val="black"/>
                </a:solidFill>
              </a:rPr>
              <a:t>Ngọc</a:t>
            </a:r>
            <a:r>
              <a:rPr lang="en-US" sz="3550" dirty="0" smtClean="0">
                <a:solidFill>
                  <a:prstClr val="black"/>
                </a:solidFill>
              </a:rPr>
              <a:t> </a:t>
            </a:r>
            <a:r>
              <a:rPr lang="en-US" sz="3550" dirty="0" err="1" smtClean="0">
                <a:solidFill>
                  <a:prstClr val="black"/>
                </a:solidFill>
              </a:rPr>
              <a:t>Thuần</a:t>
            </a:r>
            <a:r>
              <a:rPr lang="en-US" sz="3550" dirty="0" smtClean="0">
                <a:solidFill>
                  <a:prstClr val="black"/>
                </a:solidFill>
              </a:rPr>
              <a:t> </a:t>
            </a:r>
            <a:r>
              <a:rPr lang="en-US" sz="3550" dirty="0" err="1" smtClean="0">
                <a:solidFill>
                  <a:prstClr val="black"/>
                </a:solidFill>
              </a:rPr>
              <a:t>đã</a:t>
            </a:r>
            <a:r>
              <a:rPr lang="en-US" sz="3550" dirty="0" smtClean="0">
                <a:solidFill>
                  <a:prstClr val="black"/>
                </a:solidFill>
              </a:rPr>
              <a:t> </a:t>
            </a:r>
            <a:r>
              <a:rPr lang="en-US" sz="3550" dirty="0" err="1" smtClean="0">
                <a:solidFill>
                  <a:prstClr val="black"/>
                </a:solidFill>
              </a:rPr>
              <a:t>xây</a:t>
            </a:r>
            <a:r>
              <a:rPr lang="en-US" sz="3550" dirty="0" smtClean="0">
                <a:solidFill>
                  <a:prstClr val="black"/>
                </a:solidFill>
              </a:rPr>
              <a:t> </a:t>
            </a:r>
            <a:r>
              <a:rPr lang="en-US" sz="3550" dirty="0" err="1" smtClean="0">
                <a:solidFill>
                  <a:prstClr val="black"/>
                </a:solidFill>
              </a:rPr>
              <a:t>dựng</a:t>
            </a:r>
            <a:r>
              <a:rPr lang="en-US" sz="3550" dirty="0" smtClean="0">
                <a:solidFill>
                  <a:prstClr val="black"/>
                </a:solidFill>
              </a:rPr>
              <a:t> </a:t>
            </a:r>
            <a:r>
              <a:rPr lang="en-US" sz="3550" dirty="0" err="1" smtClean="0">
                <a:solidFill>
                  <a:prstClr val="black"/>
                </a:solidFill>
              </a:rPr>
              <a:t>thành</a:t>
            </a:r>
            <a:r>
              <a:rPr lang="en-US" sz="3550" dirty="0" smtClean="0">
                <a:solidFill>
                  <a:prstClr val="black"/>
                </a:solidFill>
              </a:rPr>
              <a:t> </a:t>
            </a:r>
            <a:r>
              <a:rPr lang="en-US" sz="3550" dirty="0" err="1" smtClean="0">
                <a:solidFill>
                  <a:prstClr val="black"/>
                </a:solidFill>
              </a:rPr>
              <a:t>công</a:t>
            </a:r>
            <a:r>
              <a:rPr lang="en-US" sz="3550" dirty="0" smtClean="0">
                <a:solidFill>
                  <a:prstClr val="black"/>
                </a:solidFill>
              </a:rPr>
              <a:t> </a:t>
            </a:r>
            <a:r>
              <a:rPr lang="en-US" sz="3550" dirty="0" err="1" smtClean="0">
                <a:solidFill>
                  <a:prstClr val="black"/>
                </a:solidFill>
              </a:rPr>
              <a:t>một</a:t>
            </a:r>
            <a:r>
              <a:rPr lang="en-US" sz="3550" dirty="0" smtClean="0">
                <a:solidFill>
                  <a:prstClr val="black"/>
                </a:solidFill>
              </a:rPr>
              <a:t> </a:t>
            </a:r>
            <a:r>
              <a:rPr lang="en-US" sz="3550" dirty="0" err="1" smtClean="0">
                <a:solidFill>
                  <a:prstClr val="black"/>
                </a:solidFill>
              </a:rPr>
              <a:t>số</a:t>
            </a:r>
            <a:r>
              <a:rPr lang="en-US" sz="3550" dirty="0" smtClean="0">
                <a:solidFill>
                  <a:prstClr val="black"/>
                </a:solidFill>
              </a:rPr>
              <a:t> </a:t>
            </a:r>
            <a:r>
              <a:rPr lang="en-US" sz="3550" dirty="0" err="1" smtClean="0">
                <a:solidFill>
                  <a:prstClr val="black"/>
                </a:solidFill>
              </a:rPr>
              <a:t>hình</a:t>
            </a:r>
            <a:r>
              <a:rPr lang="en-US" sz="3550" dirty="0" smtClean="0">
                <a:solidFill>
                  <a:prstClr val="black"/>
                </a:solidFill>
              </a:rPr>
              <a:t> </a:t>
            </a:r>
            <a:r>
              <a:rPr lang="en-US" sz="3550" dirty="0" err="1" smtClean="0">
                <a:solidFill>
                  <a:prstClr val="black"/>
                </a:solidFill>
              </a:rPr>
              <a:t>ảnh</a:t>
            </a:r>
            <a:r>
              <a:rPr lang="en-US" sz="3550" dirty="0" smtClean="0">
                <a:solidFill>
                  <a:prstClr val="black"/>
                </a:solidFill>
              </a:rPr>
              <a:t> </a:t>
            </a:r>
            <a:r>
              <a:rPr lang="en-US" sz="3550" dirty="0" err="1" smtClean="0">
                <a:solidFill>
                  <a:prstClr val="black"/>
                </a:solidFill>
              </a:rPr>
              <a:t>chứa</a:t>
            </a:r>
            <a:r>
              <a:rPr lang="en-US" sz="3550" dirty="0" smtClean="0">
                <a:solidFill>
                  <a:prstClr val="black"/>
                </a:solidFill>
              </a:rPr>
              <a:t> </a:t>
            </a:r>
            <a:r>
              <a:rPr lang="en-US" sz="3550" dirty="0" err="1" smtClean="0">
                <a:solidFill>
                  <a:prstClr val="black"/>
                </a:solidFill>
              </a:rPr>
              <a:t>đựng</a:t>
            </a:r>
            <a:r>
              <a:rPr lang="en-US" sz="3550" dirty="0" smtClean="0">
                <a:solidFill>
                  <a:prstClr val="black"/>
                </a:solidFill>
              </a:rPr>
              <a:t> </a:t>
            </a:r>
            <a:r>
              <a:rPr lang="en-US" sz="3550" dirty="0" err="1" smtClean="0">
                <a:solidFill>
                  <a:prstClr val="black"/>
                </a:solidFill>
              </a:rPr>
              <a:t>nhiều</a:t>
            </a:r>
            <a:r>
              <a:rPr lang="en-US" sz="3550" dirty="0" smtClean="0">
                <a:solidFill>
                  <a:prstClr val="black"/>
                </a:solidFill>
              </a:rPr>
              <a:t> </a:t>
            </a:r>
            <a:r>
              <a:rPr lang="en-US" sz="3550" dirty="0" err="1" smtClean="0">
                <a:solidFill>
                  <a:prstClr val="black"/>
                </a:solidFill>
              </a:rPr>
              <a:t>lớp</a:t>
            </a:r>
            <a:r>
              <a:rPr lang="en-US" sz="3550" dirty="0" smtClean="0">
                <a:solidFill>
                  <a:prstClr val="black"/>
                </a:solidFill>
              </a:rPr>
              <a:t> </a:t>
            </a:r>
            <a:r>
              <a:rPr lang="en-US" sz="3550" dirty="0" err="1" smtClean="0">
                <a:solidFill>
                  <a:prstClr val="black"/>
                </a:solidFill>
              </a:rPr>
              <a:t>nghĩa</a:t>
            </a:r>
            <a:r>
              <a:rPr lang="en-US" sz="3550" dirty="0" smtClean="0">
                <a:solidFill>
                  <a:prstClr val="black"/>
                </a:solidFill>
              </a:rPr>
              <a:t>. </a:t>
            </a:r>
            <a:r>
              <a:rPr lang="en-US" sz="3550" dirty="0" err="1" smtClean="0">
                <a:solidFill>
                  <a:prstClr val="black"/>
                </a:solidFill>
              </a:rPr>
              <a:t>Khu</a:t>
            </a:r>
            <a:r>
              <a:rPr lang="en-US" sz="3550" dirty="0" smtClean="0">
                <a:solidFill>
                  <a:prstClr val="black"/>
                </a:solidFill>
              </a:rPr>
              <a:t> </a:t>
            </a:r>
            <a:r>
              <a:rPr lang="en-US" sz="3550" dirty="0" err="1" smtClean="0">
                <a:solidFill>
                  <a:prstClr val="black"/>
                </a:solidFill>
              </a:rPr>
              <a:t>vườn</a:t>
            </a:r>
            <a:r>
              <a:rPr lang="en-US" sz="3550" dirty="0" smtClean="0">
                <a:solidFill>
                  <a:prstClr val="black"/>
                </a:solidFill>
              </a:rPr>
              <a:t> </a:t>
            </a:r>
            <a:r>
              <a:rPr lang="en-US" sz="3550" dirty="0" err="1" smtClean="0">
                <a:solidFill>
                  <a:prstClr val="black"/>
                </a:solidFill>
              </a:rPr>
              <a:t>là</a:t>
            </a:r>
            <a:r>
              <a:rPr lang="en-US" sz="3550" dirty="0" smtClean="0">
                <a:solidFill>
                  <a:prstClr val="black"/>
                </a:solidFill>
              </a:rPr>
              <a:t> </a:t>
            </a:r>
            <a:r>
              <a:rPr lang="en-US" sz="3550" dirty="0" err="1" smtClean="0">
                <a:solidFill>
                  <a:prstClr val="black"/>
                </a:solidFill>
              </a:rPr>
              <a:t>một</a:t>
            </a:r>
            <a:r>
              <a:rPr lang="en-US" sz="3550" dirty="0" smtClean="0">
                <a:solidFill>
                  <a:prstClr val="black"/>
                </a:solidFill>
              </a:rPr>
              <a:t> </a:t>
            </a:r>
            <a:r>
              <a:rPr lang="en-US" sz="3550" dirty="0" err="1" smtClean="0">
                <a:solidFill>
                  <a:prstClr val="black"/>
                </a:solidFill>
              </a:rPr>
              <a:t>trong</a:t>
            </a:r>
            <a:r>
              <a:rPr lang="en-US" sz="3550" dirty="0" smtClean="0">
                <a:solidFill>
                  <a:prstClr val="black"/>
                </a:solidFill>
              </a:rPr>
              <a:t> </a:t>
            </a:r>
            <a:r>
              <a:rPr lang="en-US" sz="3550" dirty="0" err="1" smtClean="0">
                <a:solidFill>
                  <a:prstClr val="black"/>
                </a:solidFill>
              </a:rPr>
              <a:t>những</a:t>
            </a:r>
            <a:r>
              <a:rPr lang="en-US" sz="3550" dirty="0" smtClean="0">
                <a:solidFill>
                  <a:prstClr val="black"/>
                </a:solidFill>
              </a:rPr>
              <a:t> </a:t>
            </a:r>
            <a:r>
              <a:rPr lang="en-US" sz="3550" dirty="0" err="1" smtClean="0">
                <a:solidFill>
                  <a:prstClr val="black"/>
                </a:solidFill>
              </a:rPr>
              <a:t>hình</a:t>
            </a:r>
            <a:r>
              <a:rPr lang="en-US" sz="3550" dirty="0" smtClean="0">
                <a:solidFill>
                  <a:prstClr val="black"/>
                </a:solidFill>
              </a:rPr>
              <a:t> </a:t>
            </a:r>
            <a:r>
              <a:rPr lang="en-US" sz="3550" dirty="0" err="1" smtClean="0">
                <a:solidFill>
                  <a:prstClr val="black"/>
                </a:solidFill>
              </a:rPr>
              <a:t>ảnh</a:t>
            </a:r>
            <a:r>
              <a:rPr lang="en-US" sz="3550" dirty="0" smtClean="0">
                <a:solidFill>
                  <a:prstClr val="black"/>
                </a:solidFill>
              </a:rPr>
              <a:t> </a:t>
            </a:r>
            <a:r>
              <a:rPr lang="en-US" sz="3550" dirty="0" err="1" smtClean="0">
                <a:solidFill>
                  <a:prstClr val="black"/>
                </a:solidFill>
              </a:rPr>
              <a:t>xuyên</a:t>
            </a:r>
            <a:r>
              <a:rPr lang="en-US" sz="3550" dirty="0" smtClean="0">
                <a:solidFill>
                  <a:prstClr val="black"/>
                </a:solidFill>
              </a:rPr>
              <a:t> </a:t>
            </a:r>
            <a:r>
              <a:rPr lang="en-US" sz="3550" dirty="0" err="1" smtClean="0">
                <a:solidFill>
                  <a:prstClr val="black"/>
                </a:solidFill>
              </a:rPr>
              <a:t>suốt</a:t>
            </a:r>
            <a:r>
              <a:rPr lang="en-US" sz="3550" dirty="0" smtClean="0">
                <a:solidFill>
                  <a:prstClr val="black"/>
                </a:solidFill>
              </a:rPr>
              <a:t> </a:t>
            </a:r>
            <a:r>
              <a:rPr lang="en-US" sz="3550" dirty="0" err="1" smtClean="0">
                <a:solidFill>
                  <a:prstClr val="black"/>
                </a:solidFill>
              </a:rPr>
              <a:t>tác</a:t>
            </a:r>
            <a:r>
              <a:rPr lang="en-US" sz="3550" dirty="0" smtClean="0">
                <a:solidFill>
                  <a:prstClr val="black"/>
                </a:solidFill>
              </a:rPr>
              <a:t> </a:t>
            </a:r>
            <a:r>
              <a:rPr lang="en-US" sz="3550" dirty="0" err="1" smtClean="0">
                <a:solidFill>
                  <a:prstClr val="black"/>
                </a:solidFill>
              </a:rPr>
              <a:t>phẩm</a:t>
            </a:r>
            <a:r>
              <a:rPr lang="en-US" sz="3550" dirty="0" smtClean="0">
                <a:solidFill>
                  <a:prstClr val="black"/>
                </a:solidFill>
              </a:rPr>
              <a:t>. </a:t>
            </a:r>
            <a:r>
              <a:rPr lang="en-US" sz="3550" dirty="0" err="1" smtClean="0">
                <a:solidFill>
                  <a:prstClr val="black"/>
                </a:solidFill>
              </a:rPr>
              <a:t>Khu</a:t>
            </a:r>
            <a:r>
              <a:rPr lang="en-US" sz="3550" dirty="0" smtClean="0">
                <a:solidFill>
                  <a:prstClr val="black"/>
                </a:solidFill>
              </a:rPr>
              <a:t> </a:t>
            </a:r>
            <a:r>
              <a:rPr lang="en-US" sz="3550" dirty="0" err="1" smtClean="0">
                <a:solidFill>
                  <a:prstClr val="black"/>
                </a:solidFill>
              </a:rPr>
              <a:t>vườn</a:t>
            </a:r>
            <a:r>
              <a:rPr lang="en-US" sz="3550" dirty="0" smtClean="0">
                <a:solidFill>
                  <a:prstClr val="black"/>
                </a:solidFill>
              </a:rPr>
              <a:t> </a:t>
            </a:r>
            <a:r>
              <a:rPr lang="en-US" sz="3550" dirty="0" err="1" smtClean="0">
                <a:solidFill>
                  <a:prstClr val="black"/>
                </a:solidFill>
              </a:rPr>
              <a:t>là</a:t>
            </a:r>
            <a:r>
              <a:rPr lang="en-US" sz="3550" dirty="0" smtClean="0">
                <a:solidFill>
                  <a:prstClr val="black"/>
                </a:solidFill>
              </a:rPr>
              <a:t> </a:t>
            </a:r>
            <a:r>
              <a:rPr lang="en-US" sz="3550" dirty="0" err="1" smtClean="0">
                <a:solidFill>
                  <a:prstClr val="black"/>
                </a:solidFill>
              </a:rPr>
              <a:t>thế</a:t>
            </a:r>
            <a:r>
              <a:rPr lang="en-US" sz="3550" dirty="0" smtClean="0">
                <a:solidFill>
                  <a:prstClr val="black"/>
                </a:solidFill>
              </a:rPr>
              <a:t> </a:t>
            </a:r>
            <a:r>
              <a:rPr lang="en-US" sz="3550" dirty="0" err="1" smtClean="0">
                <a:solidFill>
                  <a:prstClr val="black"/>
                </a:solidFill>
              </a:rPr>
              <a:t>giới</a:t>
            </a:r>
            <a:r>
              <a:rPr lang="en-US" sz="3550" dirty="0" smtClean="0">
                <a:solidFill>
                  <a:prstClr val="black"/>
                </a:solidFill>
              </a:rPr>
              <a:t> </a:t>
            </a:r>
            <a:r>
              <a:rPr lang="en-US" sz="3550" dirty="0" err="1" smtClean="0">
                <a:solidFill>
                  <a:prstClr val="black"/>
                </a:solidFill>
              </a:rPr>
              <a:t>tự</a:t>
            </a:r>
            <a:r>
              <a:rPr lang="en-US" sz="3550" dirty="0" smtClean="0">
                <a:solidFill>
                  <a:prstClr val="black"/>
                </a:solidFill>
              </a:rPr>
              <a:t> </a:t>
            </a:r>
            <a:r>
              <a:rPr lang="en-US" sz="3550" dirty="0" err="1" smtClean="0">
                <a:solidFill>
                  <a:prstClr val="black"/>
                </a:solidFill>
              </a:rPr>
              <a:t>nhiên</a:t>
            </a:r>
            <a:r>
              <a:rPr lang="en-US" sz="3550" dirty="0" smtClean="0">
                <a:solidFill>
                  <a:prstClr val="black"/>
                </a:solidFill>
              </a:rPr>
              <a:t> </a:t>
            </a:r>
            <a:r>
              <a:rPr lang="en-US" sz="3550" dirty="0" err="1" smtClean="0">
                <a:solidFill>
                  <a:prstClr val="black"/>
                </a:solidFill>
              </a:rPr>
              <a:t>tươi</a:t>
            </a:r>
            <a:r>
              <a:rPr lang="en-US" sz="3550" dirty="0" smtClean="0">
                <a:solidFill>
                  <a:prstClr val="black"/>
                </a:solidFill>
              </a:rPr>
              <a:t> </a:t>
            </a:r>
            <a:r>
              <a:rPr lang="en-US" sz="3550" dirty="0" err="1" smtClean="0">
                <a:solidFill>
                  <a:prstClr val="black"/>
                </a:solidFill>
              </a:rPr>
              <a:t>đẹp</a:t>
            </a:r>
            <a:r>
              <a:rPr lang="en-US" sz="3550" dirty="0" smtClean="0">
                <a:solidFill>
                  <a:prstClr val="black"/>
                </a:solidFill>
              </a:rPr>
              <a:t>, </a:t>
            </a:r>
            <a:r>
              <a:rPr lang="en-US" sz="3550" dirty="0" err="1" smtClean="0">
                <a:solidFill>
                  <a:prstClr val="black"/>
                </a:solidFill>
              </a:rPr>
              <a:t>là</a:t>
            </a:r>
            <a:r>
              <a:rPr lang="en-US" sz="3550" dirty="0" smtClean="0">
                <a:solidFill>
                  <a:prstClr val="black"/>
                </a:solidFill>
              </a:rPr>
              <a:t> </a:t>
            </a:r>
            <a:r>
              <a:rPr lang="en-US" sz="3550" dirty="0" err="1" smtClean="0">
                <a:solidFill>
                  <a:prstClr val="black"/>
                </a:solidFill>
              </a:rPr>
              <a:t>món</a:t>
            </a:r>
            <a:r>
              <a:rPr lang="en-US" sz="3550" dirty="0" smtClean="0">
                <a:solidFill>
                  <a:prstClr val="black"/>
                </a:solidFill>
              </a:rPr>
              <a:t> </a:t>
            </a:r>
            <a:r>
              <a:rPr lang="en-US" sz="3550" dirty="0" err="1" smtClean="0">
                <a:solidFill>
                  <a:prstClr val="black"/>
                </a:solidFill>
              </a:rPr>
              <a:t>quà</a:t>
            </a:r>
            <a:r>
              <a:rPr lang="en-US" sz="3550" dirty="0" smtClean="0">
                <a:solidFill>
                  <a:prstClr val="black"/>
                </a:solidFill>
              </a:rPr>
              <a:t> </a:t>
            </a:r>
            <a:r>
              <a:rPr lang="en-US" sz="3550" dirty="0" err="1" smtClean="0">
                <a:solidFill>
                  <a:prstClr val="black"/>
                </a:solidFill>
              </a:rPr>
              <a:t>thiên</a:t>
            </a:r>
            <a:r>
              <a:rPr lang="en-US" sz="3550" dirty="0" smtClean="0">
                <a:solidFill>
                  <a:prstClr val="black"/>
                </a:solidFill>
              </a:rPr>
              <a:t> </a:t>
            </a:r>
            <a:r>
              <a:rPr lang="en-US" sz="3550" dirty="0" err="1" smtClean="0">
                <a:solidFill>
                  <a:prstClr val="black"/>
                </a:solidFill>
              </a:rPr>
              <a:t>nhiên</a:t>
            </a:r>
            <a:r>
              <a:rPr lang="en-US" sz="3550" dirty="0" smtClean="0">
                <a:solidFill>
                  <a:prstClr val="black"/>
                </a:solidFill>
              </a:rPr>
              <a:t> ban </a:t>
            </a:r>
            <a:r>
              <a:rPr lang="en-US" sz="3550" dirty="0" err="1" smtClean="0">
                <a:solidFill>
                  <a:prstClr val="black"/>
                </a:solidFill>
              </a:rPr>
              <a:t>tặng</a:t>
            </a:r>
            <a:r>
              <a:rPr lang="en-US" sz="3550" dirty="0" smtClean="0">
                <a:solidFill>
                  <a:prstClr val="black"/>
                </a:solidFill>
              </a:rPr>
              <a:t> </a:t>
            </a:r>
            <a:r>
              <a:rPr lang="en-US" sz="3550" dirty="0" err="1" smtClean="0">
                <a:solidFill>
                  <a:prstClr val="black"/>
                </a:solidFill>
              </a:rPr>
              <a:t>cho</a:t>
            </a:r>
            <a:r>
              <a:rPr lang="en-US" sz="3550" dirty="0" smtClean="0">
                <a:solidFill>
                  <a:prstClr val="black"/>
                </a:solidFill>
              </a:rPr>
              <a:t> con </a:t>
            </a:r>
            <a:r>
              <a:rPr lang="en-US" sz="3550" dirty="0" err="1" smtClean="0">
                <a:solidFill>
                  <a:prstClr val="black"/>
                </a:solidFill>
              </a:rPr>
              <a:t>người</a:t>
            </a:r>
            <a:r>
              <a:rPr lang="en-US" sz="3550" dirty="0" smtClean="0">
                <a:solidFill>
                  <a:prstClr val="black"/>
                </a:solidFill>
              </a:rPr>
              <a:t>. </a:t>
            </a:r>
            <a:r>
              <a:rPr lang="en-US" sz="3550" dirty="0" err="1" smtClean="0">
                <a:solidFill>
                  <a:prstClr val="black"/>
                </a:solidFill>
              </a:rPr>
              <a:t>Khu</a:t>
            </a:r>
            <a:r>
              <a:rPr lang="en-US" sz="3550" dirty="0" smtClean="0">
                <a:solidFill>
                  <a:prstClr val="black"/>
                </a:solidFill>
              </a:rPr>
              <a:t> </a:t>
            </a:r>
            <a:r>
              <a:rPr lang="en-US" sz="3550" dirty="0" err="1" smtClean="0">
                <a:solidFill>
                  <a:prstClr val="black"/>
                </a:solidFill>
              </a:rPr>
              <a:t>vườn</a:t>
            </a:r>
            <a:r>
              <a:rPr lang="en-US" sz="3550" dirty="0" smtClean="0">
                <a:solidFill>
                  <a:prstClr val="black"/>
                </a:solidFill>
              </a:rPr>
              <a:t> </a:t>
            </a:r>
            <a:r>
              <a:rPr lang="en-US" sz="3550" dirty="0" err="1" smtClean="0">
                <a:solidFill>
                  <a:prstClr val="black"/>
                </a:solidFill>
              </a:rPr>
              <a:t>cũng</a:t>
            </a:r>
            <a:r>
              <a:rPr lang="en-US" sz="3550" dirty="0" smtClean="0">
                <a:solidFill>
                  <a:prstClr val="black"/>
                </a:solidFill>
              </a:rPr>
              <a:t> </a:t>
            </a:r>
            <a:r>
              <a:rPr lang="en-US" sz="3550" dirty="0" err="1" smtClean="0">
                <a:solidFill>
                  <a:prstClr val="black"/>
                </a:solidFill>
              </a:rPr>
              <a:t>là</a:t>
            </a:r>
            <a:r>
              <a:rPr lang="en-US" sz="3550" dirty="0" smtClean="0">
                <a:solidFill>
                  <a:prstClr val="black"/>
                </a:solidFill>
              </a:rPr>
              <a:t> </a:t>
            </a:r>
            <a:r>
              <a:rPr lang="en-US" sz="3550" dirty="0" err="1" smtClean="0">
                <a:solidFill>
                  <a:prstClr val="black"/>
                </a:solidFill>
              </a:rPr>
              <a:t>món</a:t>
            </a:r>
            <a:r>
              <a:rPr lang="en-US" sz="3550" dirty="0" smtClean="0">
                <a:solidFill>
                  <a:prstClr val="black"/>
                </a:solidFill>
              </a:rPr>
              <a:t> </a:t>
            </a:r>
            <a:r>
              <a:rPr lang="en-US" sz="3550" dirty="0" err="1" smtClean="0">
                <a:solidFill>
                  <a:prstClr val="black"/>
                </a:solidFill>
              </a:rPr>
              <a:t>quà</a:t>
            </a:r>
            <a:r>
              <a:rPr lang="en-US" sz="3550" dirty="0" smtClean="0">
                <a:solidFill>
                  <a:prstClr val="black"/>
                </a:solidFill>
              </a:rPr>
              <a:t> </a:t>
            </a:r>
            <a:r>
              <a:rPr lang="en-US" sz="3550" dirty="0" err="1" smtClean="0">
                <a:solidFill>
                  <a:prstClr val="black"/>
                </a:solidFill>
              </a:rPr>
              <a:t>tinh</a:t>
            </a:r>
            <a:r>
              <a:rPr lang="en-US" sz="3550" dirty="0" smtClean="0">
                <a:solidFill>
                  <a:prstClr val="black"/>
                </a:solidFill>
              </a:rPr>
              <a:t> </a:t>
            </a:r>
            <a:r>
              <a:rPr lang="en-US" sz="3550" dirty="0" err="1" smtClean="0">
                <a:solidFill>
                  <a:prstClr val="black"/>
                </a:solidFill>
              </a:rPr>
              <a:t>thần</a:t>
            </a:r>
            <a:r>
              <a:rPr lang="en-US" sz="3550" dirty="0" smtClean="0">
                <a:solidFill>
                  <a:prstClr val="black"/>
                </a:solidFill>
              </a:rPr>
              <a:t> con </a:t>
            </a:r>
            <a:r>
              <a:rPr lang="en-US" sz="3550" dirty="0" err="1" smtClean="0">
                <a:solidFill>
                  <a:prstClr val="black"/>
                </a:solidFill>
              </a:rPr>
              <a:t>người</a:t>
            </a:r>
            <a:r>
              <a:rPr lang="en-US" sz="3550" dirty="0" smtClean="0">
                <a:solidFill>
                  <a:prstClr val="black"/>
                </a:solidFill>
              </a:rPr>
              <a:t> </a:t>
            </a:r>
            <a:r>
              <a:rPr lang="en-US" sz="3550" dirty="0" err="1" smtClean="0">
                <a:solidFill>
                  <a:prstClr val="black"/>
                </a:solidFill>
              </a:rPr>
              <a:t>trao</a:t>
            </a:r>
            <a:r>
              <a:rPr lang="en-US" sz="3550" dirty="0" smtClean="0">
                <a:solidFill>
                  <a:prstClr val="black"/>
                </a:solidFill>
              </a:rPr>
              <a:t> </a:t>
            </a:r>
            <a:r>
              <a:rPr lang="en-US" sz="3550" dirty="0" err="1" smtClean="0">
                <a:solidFill>
                  <a:prstClr val="black"/>
                </a:solidFill>
              </a:rPr>
              <a:t>tặng</a:t>
            </a:r>
            <a:r>
              <a:rPr lang="en-US" sz="3550" dirty="0" smtClean="0">
                <a:solidFill>
                  <a:prstClr val="black"/>
                </a:solidFill>
              </a:rPr>
              <a:t> </a:t>
            </a:r>
            <a:r>
              <a:rPr lang="en-US" sz="3550" dirty="0" err="1" smtClean="0">
                <a:solidFill>
                  <a:prstClr val="black"/>
                </a:solidFill>
              </a:rPr>
              <a:t>cho</a:t>
            </a:r>
            <a:r>
              <a:rPr lang="en-US" sz="3550" dirty="0" smtClean="0">
                <a:solidFill>
                  <a:prstClr val="black"/>
                </a:solidFill>
              </a:rPr>
              <a:t> </a:t>
            </a:r>
            <a:r>
              <a:rPr lang="en-US" sz="3550" dirty="0" err="1" smtClean="0">
                <a:solidFill>
                  <a:prstClr val="black"/>
                </a:solidFill>
              </a:rPr>
              <a:t>nhau</a:t>
            </a:r>
            <a:r>
              <a:rPr lang="en-US" sz="3550" dirty="0" smtClean="0">
                <a:solidFill>
                  <a:prstClr val="black"/>
                </a:solidFill>
              </a:rPr>
              <a:t> </a:t>
            </a:r>
            <a:r>
              <a:rPr lang="en-US" sz="3550" dirty="0" err="1" smtClean="0">
                <a:solidFill>
                  <a:prstClr val="black"/>
                </a:solidFill>
              </a:rPr>
              <a:t>trong</a:t>
            </a:r>
            <a:r>
              <a:rPr lang="en-US" sz="3550" dirty="0" smtClean="0">
                <a:solidFill>
                  <a:prstClr val="black"/>
                </a:solidFill>
              </a:rPr>
              <a:t> </a:t>
            </a:r>
            <a:r>
              <a:rPr lang="en-US" sz="3550" dirty="0" err="1" smtClean="0">
                <a:solidFill>
                  <a:prstClr val="black"/>
                </a:solidFill>
              </a:rPr>
              <a:t>cuộc</a:t>
            </a:r>
            <a:r>
              <a:rPr lang="en-US" sz="3550" dirty="0" smtClean="0">
                <a:solidFill>
                  <a:prstClr val="black"/>
                </a:solidFill>
              </a:rPr>
              <a:t> </a:t>
            </a:r>
            <a:r>
              <a:rPr lang="en-US" sz="3550" dirty="0" err="1" smtClean="0">
                <a:solidFill>
                  <a:prstClr val="black"/>
                </a:solidFill>
              </a:rPr>
              <a:t>sống</a:t>
            </a:r>
            <a:r>
              <a:rPr lang="en-US" sz="3550" dirty="0" smtClean="0">
                <a:solidFill>
                  <a:prstClr val="black"/>
                </a:solidFill>
              </a:rPr>
              <a:t>. </a:t>
            </a:r>
            <a:r>
              <a:rPr lang="en-US" sz="3550" dirty="0" err="1" smtClean="0">
                <a:solidFill>
                  <a:prstClr val="black"/>
                </a:solidFill>
              </a:rPr>
              <a:t>Khu</a:t>
            </a:r>
            <a:r>
              <a:rPr lang="en-US" sz="3550" dirty="0" smtClean="0">
                <a:solidFill>
                  <a:prstClr val="black"/>
                </a:solidFill>
              </a:rPr>
              <a:t> </a:t>
            </a:r>
            <a:r>
              <a:rPr lang="en-US" sz="3550" dirty="0" err="1" smtClean="0">
                <a:solidFill>
                  <a:prstClr val="black"/>
                </a:solidFill>
              </a:rPr>
              <a:t>vườn</a:t>
            </a:r>
            <a:r>
              <a:rPr lang="en-US" sz="3550" dirty="0" smtClean="0">
                <a:solidFill>
                  <a:prstClr val="black"/>
                </a:solidFill>
              </a:rPr>
              <a:t> </a:t>
            </a:r>
            <a:r>
              <a:rPr lang="en-US" sz="3550" dirty="0" err="1" smtClean="0">
                <a:solidFill>
                  <a:prstClr val="black"/>
                </a:solidFill>
              </a:rPr>
              <a:t>là</a:t>
            </a:r>
            <a:r>
              <a:rPr lang="en-US" sz="3550" dirty="0" smtClean="0">
                <a:solidFill>
                  <a:prstClr val="black"/>
                </a:solidFill>
              </a:rPr>
              <a:t> </a:t>
            </a:r>
            <a:r>
              <a:rPr lang="en-US" sz="3550" dirty="0" err="1" smtClean="0">
                <a:solidFill>
                  <a:prstClr val="black"/>
                </a:solidFill>
              </a:rPr>
              <a:t>nơi</a:t>
            </a:r>
            <a:r>
              <a:rPr lang="en-US" sz="3550" dirty="0" smtClean="0">
                <a:solidFill>
                  <a:prstClr val="black"/>
                </a:solidFill>
              </a:rPr>
              <a:t> </a:t>
            </a:r>
            <a:r>
              <a:rPr lang="en-US" sz="3550" dirty="0" err="1" smtClean="0">
                <a:solidFill>
                  <a:prstClr val="black"/>
                </a:solidFill>
              </a:rPr>
              <a:t>bình</a:t>
            </a:r>
            <a:r>
              <a:rPr lang="en-US" sz="3550" dirty="0" smtClean="0">
                <a:solidFill>
                  <a:prstClr val="black"/>
                </a:solidFill>
              </a:rPr>
              <a:t> </a:t>
            </a:r>
            <a:r>
              <a:rPr lang="en-US" sz="3550" dirty="0" err="1" smtClean="0">
                <a:solidFill>
                  <a:prstClr val="black"/>
                </a:solidFill>
              </a:rPr>
              <a:t>yên</a:t>
            </a:r>
            <a:r>
              <a:rPr lang="en-US" sz="3550" dirty="0" smtClean="0">
                <a:solidFill>
                  <a:prstClr val="black"/>
                </a:solidFill>
              </a:rPr>
              <a:t> </a:t>
            </a:r>
            <a:r>
              <a:rPr lang="en-US" sz="3550" dirty="0" err="1" smtClean="0">
                <a:solidFill>
                  <a:prstClr val="black"/>
                </a:solidFill>
              </a:rPr>
              <a:t>nuôi</a:t>
            </a:r>
            <a:r>
              <a:rPr lang="en-US" sz="3550" dirty="0" smtClean="0">
                <a:solidFill>
                  <a:prstClr val="black"/>
                </a:solidFill>
              </a:rPr>
              <a:t> </a:t>
            </a:r>
            <a:r>
              <a:rPr lang="en-US" sz="3550" dirty="0" err="1" smtClean="0">
                <a:solidFill>
                  <a:prstClr val="black"/>
                </a:solidFill>
              </a:rPr>
              <a:t>dưỡng</a:t>
            </a:r>
            <a:r>
              <a:rPr lang="en-US" sz="3550" dirty="0" smtClean="0">
                <a:solidFill>
                  <a:prstClr val="black"/>
                </a:solidFill>
              </a:rPr>
              <a:t> </a:t>
            </a:r>
            <a:r>
              <a:rPr lang="en-US" sz="3550" dirty="0" err="1" smtClean="0">
                <a:solidFill>
                  <a:prstClr val="black"/>
                </a:solidFill>
              </a:rPr>
              <a:t>cho</a:t>
            </a:r>
            <a:r>
              <a:rPr lang="en-US" sz="3550" dirty="0" smtClean="0">
                <a:solidFill>
                  <a:prstClr val="black"/>
                </a:solidFill>
              </a:rPr>
              <a:t> </a:t>
            </a:r>
            <a:r>
              <a:rPr lang="en-US" sz="3550" dirty="0" err="1" smtClean="0">
                <a:solidFill>
                  <a:prstClr val="black"/>
                </a:solidFill>
              </a:rPr>
              <a:t>những</a:t>
            </a:r>
            <a:r>
              <a:rPr lang="en-US" sz="3550" dirty="0" smtClean="0">
                <a:solidFill>
                  <a:prstClr val="black"/>
                </a:solidFill>
              </a:rPr>
              <a:t> </a:t>
            </a:r>
            <a:r>
              <a:rPr lang="en-US" sz="3550" dirty="0" err="1" smtClean="0">
                <a:solidFill>
                  <a:prstClr val="black"/>
                </a:solidFill>
              </a:rPr>
              <a:t>điều</a:t>
            </a:r>
            <a:r>
              <a:rPr lang="en-US" sz="3550" dirty="0" smtClean="0">
                <a:solidFill>
                  <a:prstClr val="black"/>
                </a:solidFill>
              </a:rPr>
              <a:t> </a:t>
            </a:r>
            <a:r>
              <a:rPr lang="en-US" sz="3550" dirty="0" err="1" smtClean="0">
                <a:solidFill>
                  <a:prstClr val="black"/>
                </a:solidFill>
              </a:rPr>
              <a:t>tốt</a:t>
            </a:r>
            <a:r>
              <a:rPr lang="en-US" sz="3550" dirty="0" smtClean="0">
                <a:solidFill>
                  <a:prstClr val="black"/>
                </a:solidFill>
              </a:rPr>
              <a:t> </a:t>
            </a:r>
            <a:r>
              <a:rPr lang="en-US" sz="3550" dirty="0" err="1" smtClean="0">
                <a:solidFill>
                  <a:prstClr val="black"/>
                </a:solidFill>
              </a:rPr>
              <a:t>đẹp</a:t>
            </a:r>
            <a:r>
              <a:rPr lang="en-US" sz="3550" dirty="0" smtClean="0">
                <a:solidFill>
                  <a:prstClr val="black"/>
                </a:solidFill>
              </a:rPr>
              <a:t>, </a:t>
            </a:r>
            <a:r>
              <a:rPr lang="en-US" sz="3550" dirty="0" err="1" smtClean="0">
                <a:solidFill>
                  <a:prstClr val="black"/>
                </a:solidFill>
              </a:rPr>
              <a:t>điều</a:t>
            </a:r>
            <a:r>
              <a:rPr lang="en-US" sz="3550" dirty="0" smtClean="0">
                <a:solidFill>
                  <a:prstClr val="black"/>
                </a:solidFill>
              </a:rPr>
              <a:t> </a:t>
            </a:r>
            <a:r>
              <a:rPr lang="en-US" sz="3550" dirty="0" err="1" smtClean="0">
                <a:solidFill>
                  <a:prstClr val="black"/>
                </a:solidFill>
              </a:rPr>
              <a:t>thiện</a:t>
            </a:r>
            <a:r>
              <a:rPr lang="en-US" sz="3550" dirty="0" smtClean="0">
                <a:solidFill>
                  <a:prstClr val="black"/>
                </a:solidFill>
              </a:rPr>
              <a:t> </a:t>
            </a:r>
            <a:r>
              <a:rPr lang="en-US" sz="3550" dirty="0" err="1" smtClean="0">
                <a:solidFill>
                  <a:prstClr val="black"/>
                </a:solidFill>
              </a:rPr>
              <a:t>nảy</a:t>
            </a:r>
            <a:r>
              <a:rPr lang="en-US" sz="3550" dirty="0" smtClean="0">
                <a:solidFill>
                  <a:prstClr val="black"/>
                </a:solidFill>
              </a:rPr>
              <a:t> </a:t>
            </a:r>
            <a:r>
              <a:rPr lang="en-US" sz="3550" dirty="0" err="1" smtClean="0">
                <a:solidFill>
                  <a:prstClr val="black"/>
                </a:solidFill>
              </a:rPr>
              <a:t>mầm</a:t>
            </a:r>
            <a:r>
              <a:rPr lang="en-US" sz="3550" dirty="0" smtClean="0">
                <a:solidFill>
                  <a:prstClr val="black"/>
                </a:solidFill>
              </a:rPr>
              <a:t>.</a:t>
            </a:r>
          </a:p>
          <a:p>
            <a:pPr algn="just"/>
            <a:endParaRPr lang="en-US" sz="3550" dirty="0" smtClean="0">
              <a:solidFill>
                <a:prstClr val="black"/>
              </a:solidFill>
            </a:endParaRPr>
          </a:p>
          <a:p>
            <a:pPr algn="just"/>
            <a:endParaRPr lang="en-US" sz="3550" dirty="0">
              <a:solidFill>
                <a:prstClr val="black"/>
              </a:solidFill>
            </a:endParaRPr>
          </a:p>
        </p:txBody>
      </p:sp>
    </p:spTree>
    <p:extLst>
      <p:ext uri="{BB962C8B-B14F-4D97-AF65-F5344CB8AC3E}">
        <p14:creationId xmlns:p14="http://schemas.microsoft.com/office/powerpoint/2010/main" val="31978860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9192" y="510459"/>
            <a:ext cx="17510333" cy="5078313"/>
          </a:xfrm>
          <a:prstGeom prst="rect">
            <a:avLst/>
          </a:prstGeom>
        </p:spPr>
        <p:txBody>
          <a:bodyPr wrap="square">
            <a:spAutoFit/>
          </a:bodyPr>
          <a:lstStyle/>
          <a:p>
            <a:pPr algn="just"/>
            <a:r>
              <a:rPr lang="en-US" sz="3600" dirty="0" smtClean="0">
                <a:solidFill>
                  <a:prstClr val="black"/>
                </a:solidFill>
              </a:rPr>
              <a:t>Ở “</a:t>
            </a:r>
            <a:r>
              <a:rPr lang="en-US" sz="3600" dirty="0" err="1" smtClean="0">
                <a:solidFill>
                  <a:prstClr val="black"/>
                </a:solidFill>
              </a:rPr>
              <a:t>Thay</a:t>
            </a:r>
            <a:r>
              <a:rPr lang="en-US" sz="3600" dirty="0" smtClean="0">
                <a:solidFill>
                  <a:prstClr val="black"/>
                </a:solidFill>
              </a:rPr>
              <a:t> </a:t>
            </a:r>
            <a:r>
              <a:rPr lang="en-US" sz="3600" dirty="0" err="1" smtClean="0">
                <a:solidFill>
                  <a:prstClr val="black"/>
                </a:solidFill>
              </a:rPr>
              <a:t>phần</a:t>
            </a:r>
            <a:r>
              <a:rPr lang="en-US" sz="3600" dirty="0" smtClean="0">
                <a:solidFill>
                  <a:prstClr val="black"/>
                </a:solidFill>
              </a:rPr>
              <a:t> </a:t>
            </a:r>
            <a:r>
              <a:rPr lang="en-US" sz="3600" dirty="0" err="1" smtClean="0">
                <a:solidFill>
                  <a:prstClr val="black"/>
                </a:solidFill>
              </a:rPr>
              <a:t>kết</a:t>
            </a:r>
            <a:r>
              <a:rPr lang="en-US" sz="3600" dirty="0" smtClean="0">
                <a:solidFill>
                  <a:prstClr val="black"/>
                </a:solidFill>
              </a:rPr>
              <a:t>”, </a:t>
            </a:r>
            <a:r>
              <a:rPr lang="en-US" sz="3600" dirty="0" err="1" smtClean="0">
                <a:solidFill>
                  <a:prstClr val="black"/>
                </a:solidFill>
              </a:rPr>
              <a:t>nhà</a:t>
            </a:r>
            <a:r>
              <a:rPr lang="en-US" sz="3600" dirty="0" smtClean="0">
                <a:solidFill>
                  <a:prstClr val="black"/>
                </a:solidFill>
              </a:rPr>
              <a:t> </a:t>
            </a:r>
            <a:r>
              <a:rPr lang="en-US" sz="3600" dirty="0" err="1" smtClean="0">
                <a:solidFill>
                  <a:prstClr val="black"/>
                </a:solidFill>
              </a:rPr>
              <a:t>văn</a:t>
            </a:r>
            <a:r>
              <a:rPr lang="en-US" sz="3600" dirty="0" smtClean="0">
                <a:solidFill>
                  <a:prstClr val="black"/>
                </a:solidFill>
              </a:rPr>
              <a:t> </a:t>
            </a:r>
            <a:r>
              <a:rPr lang="en-US" sz="3600" dirty="0" err="1" smtClean="0">
                <a:solidFill>
                  <a:prstClr val="black"/>
                </a:solidFill>
              </a:rPr>
              <a:t>đã</a:t>
            </a:r>
            <a:r>
              <a:rPr lang="en-US" sz="3600" dirty="0" smtClean="0">
                <a:solidFill>
                  <a:prstClr val="black"/>
                </a:solidFill>
              </a:rPr>
              <a:t> </a:t>
            </a:r>
            <a:r>
              <a:rPr lang="en-US" sz="3600" dirty="0" err="1" smtClean="0">
                <a:solidFill>
                  <a:prstClr val="black"/>
                </a:solidFill>
              </a:rPr>
              <a:t>viết</a:t>
            </a:r>
            <a:r>
              <a:rPr lang="en-US" sz="3600" dirty="0" smtClean="0">
                <a:solidFill>
                  <a:prstClr val="black"/>
                </a:solidFill>
              </a:rPr>
              <a:t>: “</a:t>
            </a:r>
            <a:r>
              <a:rPr lang="en-US" sz="3600" dirty="0" err="1" smtClean="0">
                <a:solidFill>
                  <a:prstClr val="black"/>
                </a:solidFill>
              </a:rPr>
              <a:t>Bố</a:t>
            </a:r>
            <a:r>
              <a:rPr lang="en-US" sz="3600" dirty="0" smtClean="0">
                <a:solidFill>
                  <a:prstClr val="black"/>
                </a:solidFill>
              </a:rPr>
              <a:t> </a:t>
            </a:r>
            <a:r>
              <a:rPr lang="en-US" sz="3600" dirty="0" err="1" smtClean="0">
                <a:solidFill>
                  <a:prstClr val="black"/>
                </a:solidFill>
              </a:rPr>
              <a:t>tôi</a:t>
            </a:r>
            <a:r>
              <a:rPr lang="en-US" sz="3600" dirty="0" smtClean="0">
                <a:solidFill>
                  <a:prstClr val="black"/>
                </a:solidFill>
              </a:rPr>
              <a:t> </a:t>
            </a:r>
            <a:r>
              <a:rPr lang="en-US" sz="3600" dirty="0" err="1" smtClean="0">
                <a:solidFill>
                  <a:prstClr val="black"/>
                </a:solidFill>
              </a:rPr>
              <a:t>nói</a:t>
            </a:r>
            <a:r>
              <a:rPr lang="en-US" sz="3600" dirty="0" smtClean="0">
                <a:solidFill>
                  <a:prstClr val="black"/>
                </a:solidFill>
              </a:rPr>
              <a:t> </a:t>
            </a:r>
            <a:r>
              <a:rPr lang="en-US" sz="3600" dirty="0" err="1" smtClean="0">
                <a:solidFill>
                  <a:prstClr val="black"/>
                </a:solidFill>
              </a:rPr>
              <a:t>cần</a:t>
            </a:r>
            <a:r>
              <a:rPr lang="en-US" sz="3600" dirty="0" smtClean="0">
                <a:solidFill>
                  <a:prstClr val="black"/>
                </a:solidFill>
              </a:rPr>
              <a:t> </a:t>
            </a:r>
            <a:r>
              <a:rPr lang="en-US" sz="3600" dirty="0" err="1" smtClean="0">
                <a:solidFill>
                  <a:prstClr val="black"/>
                </a:solidFill>
              </a:rPr>
              <a:t>phải</a:t>
            </a:r>
            <a:r>
              <a:rPr lang="en-US" sz="3600" dirty="0" smtClean="0">
                <a:solidFill>
                  <a:prstClr val="black"/>
                </a:solidFill>
              </a:rPr>
              <a:t> </a:t>
            </a:r>
            <a:r>
              <a:rPr lang="en-US" sz="3600" dirty="0" err="1" smtClean="0">
                <a:solidFill>
                  <a:prstClr val="black"/>
                </a:solidFill>
              </a:rPr>
              <a:t>gieo</a:t>
            </a:r>
            <a:r>
              <a:rPr lang="en-US" sz="3600" dirty="0" smtClean="0">
                <a:solidFill>
                  <a:prstClr val="black"/>
                </a:solidFill>
              </a:rPr>
              <a:t> </a:t>
            </a:r>
            <a:r>
              <a:rPr lang="en-US" sz="3600" dirty="0" err="1" smtClean="0">
                <a:solidFill>
                  <a:prstClr val="black"/>
                </a:solidFill>
              </a:rPr>
              <a:t>những</a:t>
            </a:r>
            <a:r>
              <a:rPr lang="en-US" sz="3600" dirty="0" smtClean="0">
                <a:solidFill>
                  <a:prstClr val="black"/>
                </a:solidFill>
              </a:rPr>
              <a:t> </a:t>
            </a:r>
            <a:r>
              <a:rPr lang="en-US" sz="3600" dirty="0" err="1" smtClean="0">
                <a:solidFill>
                  <a:prstClr val="black"/>
                </a:solidFill>
              </a:rPr>
              <a:t>hạt</a:t>
            </a:r>
            <a:r>
              <a:rPr lang="en-US" sz="3600" dirty="0" smtClean="0">
                <a:solidFill>
                  <a:prstClr val="black"/>
                </a:solidFill>
              </a:rPr>
              <a:t> </a:t>
            </a:r>
            <a:r>
              <a:rPr lang="en-US" sz="3600" dirty="0" err="1" smtClean="0">
                <a:solidFill>
                  <a:prstClr val="black"/>
                </a:solidFill>
              </a:rPr>
              <a:t>mầm</a:t>
            </a:r>
            <a:r>
              <a:rPr lang="en-US" sz="3600" dirty="0" smtClean="0">
                <a:solidFill>
                  <a:prstClr val="black"/>
                </a:solidFill>
              </a:rPr>
              <a:t> </a:t>
            </a:r>
            <a:r>
              <a:rPr lang="en-US" sz="3600" dirty="0" err="1" smtClean="0">
                <a:solidFill>
                  <a:prstClr val="black"/>
                </a:solidFill>
              </a:rPr>
              <a:t>vào</a:t>
            </a:r>
            <a:r>
              <a:rPr lang="en-US" sz="3600" dirty="0" smtClean="0">
                <a:solidFill>
                  <a:prstClr val="black"/>
                </a:solidFill>
              </a:rPr>
              <a:t> </a:t>
            </a:r>
            <a:r>
              <a:rPr lang="en-US" sz="3600" dirty="0" err="1" smtClean="0">
                <a:solidFill>
                  <a:prstClr val="black"/>
                </a:solidFill>
              </a:rPr>
              <a:t>khu</a:t>
            </a:r>
            <a:r>
              <a:rPr lang="en-US" sz="3600" dirty="0" smtClean="0">
                <a:solidFill>
                  <a:prstClr val="black"/>
                </a:solidFill>
              </a:rPr>
              <a:t> </a:t>
            </a:r>
            <a:r>
              <a:rPr lang="en-US" sz="3600" dirty="0" err="1" smtClean="0">
                <a:solidFill>
                  <a:prstClr val="black"/>
                </a:solidFill>
              </a:rPr>
              <a:t>vườn</a:t>
            </a:r>
            <a:r>
              <a:rPr lang="en-US" sz="3600" dirty="0" smtClean="0">
                <a:solidFill>
                  <a:prstClr val="black"/>
                </a:solidFill>
              </a:rPr>
              <a:t>; </a:t>
            </a:r>
            <a:r>
              <a:rPr lang="en-US" sz="3600" dirty="0" err="1" smtClean="0">
                <a:solidFill>
                  <a:prstClr val="black"/>
                </a:solidFill>
              </a:rPr>
              <a:t>nhưng</a:t>
            </a:r>
            <a:r>
              <a:rPr lang="en-US" sz="3600" dirty="0" smtClean="0">
                <a:solidFill>
                  <a:prstClr val="black"/>
                </a:solidFill>
              </a:rPr>
              <a:t> </a:t>
            </a:r>
            <a:r>
              <a:rPr lang="en-US" sz="3600" dirty="0" err="1" smtClean="0">
                <a:solidFill>
                  <a:prstClr val="black"/>
                </a:solidFill>
              </a:rPr>
              <a:t>tôi</a:t>
            </a:r>
            <a:r>
              <a:rPr lang="en-US" sz="3600" dirty="0" smtClean="0">
                <a:solidFill>
                  <a:prstClr val="black"/>
                </a:solidFill>
              </a:rPr>
              <a:t> </a:t>
            </a:r>
            <a:r>
              <a:rPr lang="en-US" sz="3600" dirty="0" err="1" smtClean="0">
                <a:solidFill>
                  <a:prstClr val="black"/>
                </a:solidFill>
              </a:rPr>
              <a:t>cũng</a:t>
            </a:r>
            <a:r>
              <a:rPr lang="en-US" sz="3600" dirty="0" smtClean="0">
                <a:solidFill>
                  <a:prstClr val="black"/>
                </a:solidFill>
              </a:rPr>
              <a:t> </a:t>
            </a:r>
            <a:r>
              <a:rPr lang="en-US" sz="3600" dirty="0" err="1" smtClean="0">
                <a:solidFill>
                  <a:prstClr val="black"/>
                </a:solidFill>
              </a:rPr>
              <a:t>biết</a:t>
            </a:r>
            <a:r>
              <a:rPr lang="en-US" sz="3600" dirty="0" smtClean="0">
                <a:solidFill>
                  <a:prstClr val="black"/>
                </a:solidFill>
              </a:rPr>
              <a:t>, </a:t>
            </a:r>
            <a:r>
              <a:rPr lang="en-US" sz="3600" dirty="0" err="1" smtClean="0">
                <a:solidFill>
                  <a:prstClr val="black"/>
                </a:solidFill>
              </a:rPr>
              <a:t>mỗi</a:t>
            </a:r>
            <a:r>
              <a:rPr lang="en-US" sz="3600" dirty="0" smtClean="0">
                <a:solidFill>
                  <a:prstClr val="black"/>
                </a:solidFill>
              </a:rPr>
              <a:t> </a:t>
            </a:r>
            <a:r>
              <a:rPr lang="en-US" sz="3600" dirty="0" err="1" smtClean="0">
                <a:solidFill>
                  <a:prstClr val="black"/>
                </a:solidFill>
              </a:rPr>
              <a:t>một</a:t>
            </a:r>
            <a:r>
              <a:rPr lang="en-US" sz="3600" dirty="0" smtClean="0">
                <a:solidFill>
                  <a:prstClr val="black"/>
                </a:solidFill>
              </a:rPr>
              <a:t> </a:t>
            </a:r>
            <a:r>
              <a:rPr lang="en-US" sz="3600" dirty="0" err="1" smtClean="0">
                <a:solidFill>
                  <a:prstClr val="black"/>
                </a:solidFill>
              </a:rPr>
              <a:t>gương</a:t>
            </a:r>
            <a:r>
              <a:rPr lang="en-US" sz="3600" dirty="0" smtClean="0">
                <a:solidFill>
                  <a:prstClr val="black"/>
                </a:solidFill>
              </a:rPr>
              <a:t> </a:t>
            </a:r>
            <a:r>
              <a:rPr lang="en-US" sz="3600" dirty="0" err="1" smtClean="0">
                <a:solidFill>
                  <a:prstClr val="black"/>
                </a:solidFill>
              </a:rPr>
              <a:t>mặt</a:t>
            </a:r>
            <a:r>
              <a:rPr lang="en-US" sz="3600" dirty="0" smtClean="0">
                <a:solidFill>
                  <a:prstClr val="black"/>
                </a:solidFill>
              </a:rPr>
              <a:t> </a:t>
            </a:r>
            <a:r>
              <a:rPr lang="en-US" sz="3600" dirty="0" err="1" smtClean="0">
                <a:solidFill>
                  <a:prstClr val="black"/>
                </a:solidFill>
              </a:rPr>
              <a:t>là</a:t>
            </a:r>
            <a:r>
              <a:rPr lang="en-US" sz="3600" dirty="0" smtClean="0">
                <a:solidFill>
                  <a:prstClr val="black"/>
                </a:solidFill>
              </a:rPr>
              <a:t> </a:t>
            </a:r>
            <a:r>
              <a:rPr lang="en-US" sz="3600" dirty="0" err="1" smtClean="0">
                <a:solidFill>
                  <a:prstClr val="black"/>
                </a:solidFill>
              </a:rPr>
              <a:t>một</a:t>
            </a:r>
            <a:r>
              <a:rPr lang="en-US" sz="3600" dirty="0" smtClean="0">
                <a:solidFill>
                  <a:prstClr val="black"/>
                </a:solidFill>
              </a:rPr>
              <a:t> </a:t>
            </a:r>
            <a:r>
              <a:rPr lang="en-US" sz="3600" dirty="0" err="1" smtClean="0">
                <a:solidFill>
                  <a:prstClr val="black"/>
                </a:solidFill>
              </a:rPr>
              <a:t>hạt</a:t>
            </a:r>
            <a:r>
              <a:rPr lang="en-US" sz="3600" dirty="0" smtClean="0">
                <a:solidFill>
                  <a:prstClr val="black"/>
                </a:solidFill>
              </a:rPr>
              <a:t> </a:t>
            </a:r>
            <a:r>
              <a:rPr lang="en-US" sz="3600" dirty="0" err="1" smtClean="0">
                <a:solidFill>
                  <a:prstClr val="black"/>
                </a:solidFill>
              </a:rPr>
              <a:t>mầm</a:t>
            </a:r>
            <a:r>
              <a:rPr lang="en-US" sz="3600" dirty="0" smtClean="0">
                <a:solidFill>
                  <a:prstClr val="black"/>
                </a:solidFill>
              </a:rPr>
              <a:t> </a:t>
            </a:r>
            <a:r>
              <a:rPr lang="en-US" sz="3600" dirty="0" err="1" smtClean="0">
                <a:solidFill>
                  <a:prstClr val="black"/>
                </a:solidFill>
              </a:rPr>
              <a:t>gieo</a:t>
            </a:r>
            <a:r>
              <a:rPr lang="en-US" sz="3600" dirty="0" smtClean="0">
                <a:solidFill>
                  <a:prstClr val="black"/>
                </a:solidFill>
              </a:rPr>
              <a:t> </a:t>
            </a:r>
            <a:r>
              <a:rPr lang="en-US" sz="3600" dirty="0" err="1" smtClean="0">
                <a:solidFill>
                  <a:prstClr val="black"/>
                </a:solidFill>
              </a:rPr>
              <a:t>vào</a:t>
            </a:r>
            <a:r>
              <a:rPr lang="en-US" sz="3600" dirty="0" smtClean="0">
                <a:solidFill>
                  <a:prstClr val="black"/>
                </a:solidFill>
              </a:rPr>
              <a:t> </a:t>
            </a:r>
            <a:r>
              <a:rPr lang="en-US" sz="3600" dirty="0" err="1" smtClean="0">
                <a:solidFill>
                  <a:prstClr val="black"/>
                </a:solidFill>
              </a:rPr>
              <a:t>trí</a:t>
            </a:r>
            <a:r>
              <a:rPr lang="en-US" sz="3600" dirty="0" smtClean="0">
                <a:solidFill>
                  <a:prstClr val="black"/>
                </a:solidFill>
              </a:rPr>
              <a:t> </a:t>
            </a:r>
            <a:r>
              <a:rPr lang="en-US" sz="3600" dirty="0" err="1" smtClean="0">
                <a:solidFill>
                  <a:prstClr val="black"/>
                </a:solidFill>
              </a:rPr>
              <a:t>tưởng</a:t>
            </a:r>
            <a:r>
              <a:rPr lang="en-US" sz="3600" dirty="0" smtClean="0">
                <a:solidFill>
                  <a:prstClr val="black"/>
                </a:solidFill>
              </a:rPr>
              <a:t> </a:t>
            </a:r>
            <a:r>
              <a:rPr lang="en-US" sz="3600" dirty="0" err="1" smtClean="0">
                <a:solidFill>
                  <a:prstClr val="black"/>
                </a:solidFill>
              </a:rPr>
              <a:t>tượng</a:t>
            </a:r>
            <a:r>
              <a:rPr lang="en-US" sz="3600" dirty="0" smtClean="0">
                <a:solidFill>
                  <a:prstClr val="black"/>
                </a:solidFill>
              </a:rPr>
              <a:t> của </a:t>
            </a:r>
            <a:r>
              <a:rPr lang="en-US" sz="3600" dirty="0" err="1" smtClean="0">
                <a:solidFill>
                  <a:prstClr val="black"/>
                </a:solidFill>
              </a:rPr>
              <a:t>tôi</a:t>
            </a:r>
            <a:r>
              <a:rPr lang="en-US" sz="3600" dirty="0" smtClean="0">
                <a:solidFill>
                  <a:prstClr val="black"/>
                </a:solidFill>
              </a:rPr>
              <a:t>. </a:t>
            </a:r>
            <a:r>
              <a:rPr lang="en-US" sz="3600" dirty="0" err="1" smtClean="0">
                <a:solidFill>
                  <a:prstClr val="black"/>
                </a:solidFill>
              </a:rPr>
              <a:t>Tôi</a:t>
            </a:r>
            <a:r>
              <a:rPr lang="en-US" sz="3600" dirty="0" smtClean="0">
                <a:solidFill>
                  <a:prstClr val="black"/>
                </a:solidFill>
              </a:rPr>
              <a:t> </a:t>
            </a:r>
            <a:r>
              <a:rPr lang="en-US" sz="3600" dirty="0" err="1" smtClean="0">
                <a:solidFill>
                  <a:prstClr val="black"/>
                </a:solidFill>
              </a:rPr>
              <a:t>có</a:t>
            </a:r>
            <a:r>
              <a:rPr lang="en-US" sz="3600" dirty="0" smtClean="0">
                <a:solidFill>
                  <a:prstClr val="black"/>
                </a:solidFill>
              </a:rPr>
              <a:t> </a:t>
            </a:r>
            <a:r>
              <a:rPr lang="en-US" sz="3600" dirty="0" err="1" smtClean="0">
                <a:solidFill>
                  <a:prstClr val="black"/>
                </a:solidFill>
              </a:rPr>
              <a:t>nhiều</a:t>
            </a:r>
            <a:r>
              <a:rPr lang="en-US" sz="3600" dirty="0" smtClean="0">
                <a:solidFill>
                  <a:prstClr val="black"/>
                </a:solidFill>
              </a:rPr>
              <a:t> </a:t>
            </a:r>
            <a:r>
              <a:rPr lang="en-US" sz="3600" dirty="0" err="1" smtClean="0">
                <a:solidFill>
                  <a:prstClr val="black"/>
                </a:solidFill>
              </a:rPr>
              <a:t>khuôn</a:t>
            </a:r>
            <a:r>
              <a:rPr lang="en-US" sz="3600" dirty="0" smtClean="0">
                <a:solidFill>
                  <a:prstClr val="black"/>
                </a:solidFill>
              </a:rPr>
              <a:t> </a:t>
            </a:r>
            <a:r>
              <a:rPr lang="en-US" sz="3600" dirty="0" err="1" smtClean="0">
                <a:solidFill>
                  <a:prstClr val="black"/>
                </a:solidFill>
              </a:rPr>
              <a:t>mặt</a:t>
            </a:r>
            <a:r>
              <a:rPr lang="en-US" sz="3600" dirty="0" smtClean="0">
                <a:solidFill>
                  <a:prstClr val="black"/>
                </a:solidFill>
              </a:rPr>
              <a:t> </a:t>
            </a:r>
            <a:r>
              <a:rPr lang="en-US" sz="3600" dirty="0" err="1" smtClean="0">
                <a:solidFill>
                  <a:prstClr val="black"/>
                </a:solidFill>
              </a:rPr>
              <a:t>không</a:t>
            </a:r>
            <a:r>
              <a:rPr lang="en-US" sz="3600" dirty="0" smtClean="0">
                <a:solidFill>
                  <a:prstClr val="black"/>
                </a:solidFill>
              </a:rPr>
              <a:t> </a:t>
            </a:r>
            <a:r>
              <a:rPr lang="en-US" sz="3600" dirty="0" err="1" smtClean="0">
                <a:solidFill>
                  <a:prstClr val="black"/>
                </a:solidFill>
              </a:rPr>
              <a:t>ngừng</a:t>
            </a:r>
            <a:r>
              <a:rPr lang="en-US" sz="3600" dirty="0" smtClean="0">
                <a:solidFill>
                  <a:prstClr val="black"/>
                </a:solidFill>
              </a:rPr>
              <a:t> </a:t>
            </a:r>
            <a:r>
              <a:rPr lang="en-US" sz="3600" dirty="0" err="1" smtClean="0">
                <a:solidFill>
                  <a:prstClr val="black"/>
                </a:solidFill>
              </a:rPr>
              <a:t>mọc</a:t>
            </a:r>
            <a:r>
              <a:rPr lang="en-US" sz="3600" dirty="0" smtClean="0">
                <a:solidFill>
                  <a:prstClr val="black"/>
                </a:solidFill>
              </a:rPr>
              <a:t> </a:t>
            </a:r>
            <a:r>
              <a:rPr lang="en-US" sz="3600" dirty="0" err="1" smtClean="0">
                <a:solidFill>
                  <a:prstClr val="black"/>
                </a:solidFill>
              </a:rPr>
              <a:t>lên</a:t>
            </a:r>
            <a:r>
              <a:rPr lang="en-US" sz="3600" dirty="0" smtClean="0">
                <a:solidFill>
                  <a:prstClr val="black"/>
                </a:solidFill>
              </a:rPr>
              <a:t>, </a:t>
            </a:r>
            <a:r>
              <a:rPr lang="en-US" sz="3600" dirty="0" err="1" smtClean="0">
                <a:solidFill>
                  <a:prstClr val="black"/>
                </a:solidFill>
              </a:rPr>
              <a:t>những</a:t>
            </a:r>
            <a:r>
              <a:rPr lang="en-US" sz="3600" dirty="0" smtClean="0">
                <a:solidFill>
                  <a:prstClr val="black"/>
                </a:solidFill>
              </a:rPr>
              <a:t> </a:t>
            </a:r>
            <a:r>
              <a:rPr lang="en-US" sz="3600" dirty="0" err="1" smtClean="0">
                <a:solidFill>
                  <a:prstClr val="black"/>
                </a:solidFill>
              </a:rPr>
              <a:t>khuôn</a:t>
            </a:r>
            <a:r>
              <a:rPr lang="en-US" sz="3600" dirty="0" smtClean="0">
                <a:solidFill>
                  <a:prstClr val="black"/>
                </a:solidFill>
              </a:rPr>
              <a:t> </a:t>
            </a:r>
            <a:r>
              <a:rPr lang="en-US" sz="3600" dirty="0" err="1" smtClean="0">
                <a:solidFill>
                  <a:prstClr val="black"/>
                </a:solidFill>
              </a:rPr>
              <a:t>mặt</a:t>
            </a:r>
            <a:r>
              <a:rPr lang="en-US" sz="3600" dirty="0" smtClean="0">
                <a:solidFill>
                  <a:prstClr val="black"/>
                </a:solidFill>
              </a:rPr>
              <a:t> </a:t>
            </a:r>
            <a:r>
              <a:rPr lang="en-US" sz="3600" dirty="0" err="1" smtClean="0">
                <a:solidFill>
                  <a:prstClr val="black"/>
                </a:solidFill>
              </a:rPr>
              <a:t>buồn</a:t>
            </a:r>
            <a:r>
              <a:rPr lang="en-US" sz="3600" dirty="0" smtClean="0">
                <a:solidFill>
                  <a:prstClr val="black"/>
                </a:solidFill>
              </a:rPr>
              <a:t>, </a:t>
            </a:r>
            <a:r>
              <a:rPr lang="en-US" sz="3600" dirty="0" err="1" smtClean="0">
                <a:solidFill>
                  <a:prstClr val="black"/>
                </a:solidFill>
              </a:rPr>
              <a:t>vui</a:t>
            </a:r>
            <a:r>
              <a:rPr lang="en-US" sz="3600" dirty="0" smtClean="0">
                <a:solidFill>
                  <a:prstClr val="black"/>
                </a:solidFill>
              </a:rPr>
              <a:t>, </a:t>
            </a:r>
            <a:r>
              <a:rPr lang="en-US" sz="3600" dirty="0" err="1" smtClean="0">
                <a:solidFill>
                  <a:prstClr val="black"/>
                </a:solidFill>
              </a:rPr>
              <a:t>những</a:t>
            </a:r>
            <a:r>
              <a:rPr lang="en-US" sz="3600" dirty="0" smtClean="0">
                <a:solidFill>
                  <a:prstClr val="black"/>
                </a:solidFill>
              </a:rPr>
              <a:t> </a:t>
            </a:r>
            <a:r>
              <a:rPr lang="en-US" sz="3600" dirty="0" err="1" smtClean="0">
                <a:solidFill>
                  <a:prstClr val="black"/>
                </a:solidFill>
              </a:rPr>
              <a:t>khuôn</a:t>
            </a:r>
            <a:r>
              <a:rPr lang="en-US" sz="3600" dirty="0" smtClean="0">
                <a:solidFill>
                  <a:prstClr val="black"/>
                </a:solidFill>
              </a:rPr>
              <a:t> </a:t>
            </a:r>
            <a:r>
              <a:rPr lang="en-US" sz="3600" dirty="0" err="1" smtClean="0">
                <a:solidFill>
                  <a:prstClr val="black"/>
                </a:solidFill>
              </a:rPr>
              <a:t>mặt</a:t>
            </a:r>
            <a:r>
              <a:rPr lang="en-US" sz="3600" dirty="0" smtClean="0">
                <a:solidFill>
                  <a:prstClr val="black"/>
                </a:solidFill>
              </a:rPr>
              <a:t> </a:t>
            </a:r>
            <a:r>
              <a:rPr lang="en-US" sz="3600" dirty="0" err="1" smtClean="0">
                <a:solidFill>
                  <a:prstClr val="black"/>
                </a:solidFill>
              </a:rPr>
              <a:t>đẹp</a:t>
            </a:r>
            <a:r>
              <a:rPr lang="en-US" sz="3600" dirty="0" smtClean="0">
                <a:solidFill>
                  <a:prstClr val="black"/>
                </a:solidFill>
              </a:rPr>
              <a:t> </a:t>
            </a:r>
            <a:r>
              <a:rPr lang="en-US" sz="3600" dirty="0" err="1" smtClean="0">
                <a:solidFill>
                  <a:prstClr val="black"/>
                </a:solidFill>
              </a:rPr>
              <a:t>nhất</a:t>
            </a:r>
            <a:r>
              <a:rPr lang="en-US" sz="3600" dirty="0" smtClean="0">
                <a:solidFill>
                  <a:prstClr val="black"/>
                </a:solidFill>
              </a:rPr>
              <a:t>. </a:t>
            </a:r>
          </a:p>
          <a:p>
            <a:pPr algn="just"/>
            <a:r>
              <a:rPr lang="en-US" sz="3600" dirty="0">
                <a:solidFill>
                  <a:prstClr val="black"/>
                </a:solidFill>
              </a:rPr>
              <a:t>	</a:t>
            </a:r>
            <a:r>
              <a:rPr lang="en-US" sz="3600" dirty="0" err="1" smtClean="0">
                <a:solidFill>
                  <a:prstClr val="black"/>
                </a:solidFill>
              </a:rPr>
              <a:t>Trong</a:t>
            </a:r>
            <a:r>
              <a:rPr lang="en-US" sz="3600" dirty="0" smtClean="0">
                <a:solidFill>
                  <a:prstClr val="black"/>
                </a:solidFill>
              </a:rPr>
              <a:t> </a:t>
            </a:r>
            <a:r>
              <a:rPr lang="en-US" sz="3600" dirty="0" err="1" smtClean="0">
                <a:solidFill>
                  <a:prstClr val="black"/>
                </a:solidFill>
              </a:rPr>
              <a:t>tác</a:t>
            </a:r>
            <a:r>
              <a:rPr lang="en-US" sz="3600" dirty="0" smtClean="0">
                <a:solidFill>
                  <a:prstClr val="black"/>
                </a:solidFill>
              </a:rPr>
              <a:t> </a:t>
            </a:r>
            <a:r>
              <a:rPr lang="en-US" sz="3600" dirty="0" err="1" smtClean="0">
                <a:solidFill>
                  <a:prstClr val="black"/>
                </a:solidFill>
              </a:rPr>
              <a:t>phẩm</a:t>
            </a:r>
            <a:r>
              <a:rPr lang="en-US" sz="3600" dirty="0" smtClean="0">
                <a:solidFill>
                  <a:prstClr val="black"/>
                </a:solidFill>
              </a:rPr>
              <a:t>, </a:t>
            </a:r>
            <a:r>
              <a:rPr lang="en-US" sz="3600" dirty="0" err="1" smtClean="0">
                <a:solidFill>
                  <a:prstClr val="black"/>
                </a:solidFill>
              </a:rPr>
              <a:t>người</a:t>
            </a:r>
            <a:r>
              <a:rPr lang="en-US" sz="3600" dirty="0" smtClean="0">
                <a:solidFill>
                  <a:prstClr val="black"/>
                </a:solidFill>
              </a:rPr>
              <a:t> </a:t>
            </a:r>
            <a:r>
              <a:rPr lang="en-US" sz="3600" dirty="0" err="1" smtClean="0">
                <a:solidFill>
                  <a:prstClr val="black"/>
                </a:solidFill>
              </a:rPr>
              <a:t>bố</a:t>
            </a:r>
            <a:r>
              <a:rPr lang="en-US" sz="3600" dirty="0" smtClean="0">
                <a:solidFill>
                  <a:prstClr val="black"/>
                </a:solidFill>
              </a:rPr>
              <a:t> </a:t>
            </a:r>
            <a:r>
              <a:rPr lang="en-US" sz="3600" dirty="0" err="1" smtClean="0">
                <a:solidFill>
                  <a:prstClr val="black"/>
                </a:solidFill>
              </a:rPr>
              <a:t>đã</a:t>
            </a:r>
            <a:r>
              <a:rPr lang="en-US" sz="3600" dirty="0" smtClean="0">
                <a:solidFill>
                  <a:prstClr val="black"/>
                </a:solidFill>
              </a:rPr>
              <a:t> </a:t>
            </a:r>
            <a:r>
              <a:rPr lang="en-US" sz="3600" dirty="0" err="1" smtClean="0">
                <a:solidFill>
                  <a:prstClr val="black"/>
                </a:solidFill>
              </a:rPr>
              <a:t>giải</a:t>
            </a:r>
            <a:r>
              <a:rPr lang="en-US" sz="3600" dirty="0" smtClean="0">
                <a:solidFill>
                  <a:prstClr val="black"/>
                </a:solidFill>
              </a:rPr>
              <a:t> </a:t>
            </a:r>
            <a:r>
              <a:rPr lang="en-US" sz="3600" dirty="0" err="1" smtClean="0">
                <a:solidFill>
                  <a:prstClr val="black"/>
                </a:solidFill>
              </a:rPr>
              <a:t>thích</a:t>
            </a:r>
            <a:r>
              <a:rPr lang="en-US" sz="3600" dirty="0" smtClean="0">
                <a:solidFill>
                  <a:prstClr val="black"/>
                </a:solidFill>
              </a:rPr>
              <a:t> </a:t>
            </a:r>
            <a:r>
              <a:rPr lang="en-US" sz="3600" dirty="0" err="1" smtClean="0">
                <a:solidFill>
                  <a:prstClr val="black"/>
                </a:solidFill>
              </a:rPr>
              <a:t>cho</a:t>
            </a:r>
            <a:r>
              <a:rPr lang="en-US" sz="3600" dirty="0" smtClean="0">
                <a:solidFill>
                  <a:prstClr val="black"/>
                </a:solidFill>
              </a:rPr>
              <a:t> </a:t>
            </a:r>
            <a:r>
              <a:rPr lang="en-US" sz="3600" dirty="0" err="1" smtClean="0">
                <a:solidFill>
                  <a:prstClr val="black"/>
                </a:solidFill>
              </a:rPr>
              <a:t>cậu</a:t>
            </a:r>
            <a:r>
              <a:rPr lang="en-US" sz="3600" dirty="0" smtClean="0">
                <a:solidFill>
                  <a:prstClr val="black"/>
                </a:solidFill>
              </a:rPr>
              <a:t> </a:t>
            </a:r>
            <a:r>
              <a:rPr lang="en-US" sz="3600" dirty="0" err="1" smtClean="0">
                <a:solidFill>
                  <a:prstClr val="black"/>
                </a:solidFill>
              </a:rPr>
              <a:t>bé</a:t>
            </a:r>
            <a:r>
              <a:rPr lang="en-US" sz="3600" dirty="0" smtClean="0">
                <a:solidFill>
                  <a:prstClr val="black"/>
                </a:solidFill>
              </a:rPr>
              <a:t> </a:t>
            </a:r>
            <a:r>
              <a:rPr lang="en-US" sz="3600" dirty="0" err="1" smtClean="0">
                <a:solidFill>
                  <a:prstClr val="black"/>
                </a:solidFill>
              </a:rPr>
              <a:t>về</a:t>
            </a:r>
            <a:r>
              <a:rPr lang="en-US" sz="3600" dirty="0" smtClean="0">
                <a:solidFill>
                  <a:prstClr val="black"/>
                </a:solidFill>
              </a:rPr>
              <a:t> ý </a:t>
            </a:r>
            <a:r>
              <a:rPr lang="en-US" sz="3600" dirty="0" err="1" smtClean="0">
                <a:solidFill>
                  <a:prstClr val="black"/>
                </a:solidFill>
              </a:rPr>
              <a:t>nghĩa</a:t>
            </a:r>
            <a:r>
              <a:rPr lang="en-US" sz="3600" dirty="0" smtClean="0">
                <a:solidFill>
                  <a:prstClr val="black"/>
                </a:solidFill>
              </a:rPr>
              <a:t> </a:t>
            </a:r>
            <a:r>
              <a:rPr lang="en-US" sz="3600" dirty="0" err="1" smtClean="0">
                <a:solidFill>
                  <a:prstClr val="black"/>
                </a:solidFill>
              </a:rPr>
              <a:t>món</a:t>
            </a:r>
            <a:r>
              <a:rPr lang="en-US" sz="3600" dirty="0" smtClean="0">
                <a:solidFill>
                  <a:prstClr val="black"/>
                </a:solidFill>
              </a:rPr>
              <a:t> </a:t>
            </a:r>
            <a:r>
              <a:rPr lang="en-US" sz="3600" dirty="0" err="1" smtClean="0">
                <a:solidFill>
                  <a:prstClr val="black"/>
                </a:solidFill>
              </a:rPr>
              <a:t>quà</a:t>
            </a:r>
            <a:r>
              <a:rPr lang="en-US" sz="3600" dirty="0" smtClean="0">
                <a:solidFill>
                  <a:prstClr val="black"/>
                </a:solidFill>
              </a:rPr>
              <a:t> “</a:t>
            </a:r>
            <a:r>
              <a:rPr lang="en-US" sz="3600" dirty="0" err="1" smtClean="0">
                <a:solidFill>
                  <a:prstClr val="black"/>
                </a:solidFill>
              </a:rPr>
              <a:t>Một</a:t>
            </a:r>
            <a:r>
              <a:rPr lang="en-US" sz="3600" dirty="0" smtClean="0">
                <a:solidFill>
                  <a:prstClr val="black"/>
                </a:solidFill>
              </a:rPr>
              <a:t> </a:t>
            </a:r>
            <a:r>
              <a:rPr lang="en-US" sz="3600" dirty="0" err="1" smtClean="0">
                <a:solidFill>
                  <a:prstClr val="black"/>
                </a:solidFill>
              </a:rPr>
              <a:t>món</a:t>
            </a:r>
            <a:r>
              <a:rPr lang="en-US" sz="3600" dirty="0" smtClean="0">
                <a:solidFill>
                  <a:prstClr val="black"/>
                </a:solidFill>
              </a:rPr>
              <a:t> </a:t>
            </a:r>
            <a:r>
              <a:rPr lang="en-US" sz="3600" dirty="0" err="1" smtClean="0">
                <a:solidFill>
                  <a:prstClr val="black"/>
                </a:solidFill>
              </a:rPr>
              <a:t>quà</a:t>
            </a:r>
            <a:r>
              <a:rPr lang="en-US" sz="3600" dirty="0" smtClean="0">
                <a:solidFill>
                  <a:prstClr val="black"/>
                </a:solidFill>
              </a:rPr>
              <a:t> </a:t>
            </a:r>
            <a:r>
              <a:rPr lang="en-US" sz="3600" dirty="0" err="1" smtClean="0">
                <a:solidFill>
                  <a:prstClr val="black"/>
                </a:solidFill>
              </a:rPr>
              <a:t>bao</a:t>
            </a:r>
            <a:r>
              <a:rPr lang="en-US" sz="3600" dirty="0" smtClean="0">
                <a:solidFill>
                  <a:prstClr val="black"/>
                </a:solidFill>
              </a:rPr>
              <a:t> </a:t>
            </a:r>
            <a:r>
              <a:rPr lang="en-US" sz="3600" dirty="0" err="1" smtClean="0">
                <a:solidFill>
                  <a:prstClr val="black"/>
                </a:solidFill>
              </a:rPr>
              <a:t>giờ</a:t>
            </a:r>
            <a:r>
              <a:rPr lang="en-US" sz="3600" dirty="0" smtClean="0">
                <a:solidFill>
                  <a:prstClr val="black"/>
                </a:solidFill>
              </a:rPr>
              <a:t> </a:t>
            </a:r>
            <a:r>
              <a:rPr lang="en-US" sz="3600" dirty="0" err="1" smtClean="0">
                <a:solidFill>
                  <a:prstClr val="black"/>
                </a:solidFill>
              </a:rPr>
              <a:t>cũng</a:t>
            </a:r>
            <a:r>
              <a:rPr lang="en-US" sz="3600" dirty="0" smtClean="0">
                <a:solidFill>
                  <a:prstClr val="black"/>
                </a:solidFill>
              </a:rPr>
              <a:t> </a:t>
            </a:r>
            <a:r>
              <a:rPr lang="en-US" sz="3600" dirty="0" err="1" smtClean="0">
                <a:solidFill>
                  <a:prstClr val="black"/>
                </a:solidFill>
              </a:rPr>
              <a:t>đẹp</a:t>
            </a:r>
            <a:r>
              <a:rPr lang="en-US" sz="3600" dirty="0" smtClean="0">
                <a:solidFill>
                  <a:prstClr val="black"/>
                </a:solidFill>
              </a:rPr>
              <a:t>. </a:t>
            </a:r>
            <a:r>
              <a:rPr lang="en-US" sz="3600" dirty="0" err="1" smtClean="0">
                <a:solidFill>
                  <a:prstClr val="black"/>
                </a:solidFill>
              </a:rPr>
              <a:t>Khi</a:t>
            </a:r>
            <a:r>
              <a:rPr lang="en-US" sz="3600" dirty="0" smtClean="0">
                <a:solidFill>
                  <a:prstClr val="black"/>
                </a:solidFill>
              </a:rPr>
              <a:t> ta </a:t>
            </a:r>
            <a:r>
              <a:rPr lang="en-US" sz="3600" dirty="0" err="1" smtClean="0">
                <a:solidFill>
                  <a:prstClr val="black"/>
                </a:solidFill>
              </a:rPr>
              <a:t>nhận</a:t>
            </a:r>
            <a:r>
              <a:rPr lang="en-US" sz="3600" dirty="0" smtClean="0">
                <a:solidFill>
                  <a:prstClr val="black"/>
                </a:solidFill>
              </a:rPr>
              <a:t> hay </a:t>
            </a:r>
            <a:r>
              <a:rPr lang="en-US" sz="3600" dirty="0" err="1" smtClean="0">
                <a:solidFill>
                  <a:prstClr val="black"/>
                </a:solidFill>
              </a:rPr>
              <a:t>cho</a:t>
            </a:r>
            <a:r>
              <a:rPr lang="en-US" sz="3600" dirty="0" smtClean="0">
                <a:solidFill>
                  <a:prstClr val="black"/>
                </a:solidFill>
              </a:rPr>
              <a:t> </a:t>
            </a:r>
            <a:r>
              <a:rPr lang="en-US" sz="3600" dirty="0" err="1" smtClean="0">
                <a:solidFill>
                  <a:prstClr val="black"/>
                </a:solidFill>
              </a:rPr>
              <a:t>một</a:t>
            </a:r>
            <a:r>
              <a:rPr lang="en-US" sz="3600" dirty="0" smtClean="0">
                <a:solidFill>
                  <a:prstClr val="black"/>
                </a:solidFill>
              </a:rPr>
              <a:t> </a:t>
            </a:r>
            <a:r>
              <a:rPr lang="en-US" sz="3600" dirty="0" err="1" smtClean="0">
                <a:solidFill>
                  <a:prstClr val="black"/>
                </a:solidFill>
              </a:rPr>
              <a:t>món</a:t>
            </a:r>
            <a:r>
              <a:rPr lang="en-US" sz="3600" dirty="0" smtClean="0">
                <a:solidFill>
                  <a:prstClr val="black"/>
                </a:solidFill>
              </a:rPr>
              <a:t> </a:t>
            </a:r>
            <a:r>
              <a:rPr lang="en-US" sz="3600" dirty="0" err="1" smtClean="0">
                <a:solidFill>
                  <a:prstClr val="black"/>
                </a:solidFill>
              </a:rPr>
              <a:t>quà</a:t>
            </a:r>
            <a:r>
              <a:rPr lang="en-US" sz="3600" dirty="0" smtClean="0">
                <a:solidFill>
                  <a:prstClr val="black"/>
                </a:solidFill>
              </a:rPr>
              <a:t>, ta </a:t>
            </a:r>
            <a:r>
              <a:rPr lang="en-US" sz="3600" dirty="0" err="1" smtClean="0">
                <a:solidFill>
                  <a:prstClr val="black"/>
                </a:solidFill>
              </a:rPr>
              <a:t>cũng</a:t>
            </a:r>
            <a:r>
              <a:rPr lang="en-US" sz="3600" dirty="0" smtClean="0">
                <a:solidFill>
                  <a:prstClr val="black"/>
                </a:solidFill>
              </a:rPr>
              <a:t> </a:t>
            </a:r>
            <a:r>
              <a:rPr lang="en-US" sz="3600" dirty="0" err="1" smtClean="0">
                <a:solidFill>
                  <a:prstClr val="black"/>
                </a:solidFill>
              </a:rPr>
              <a:t>đẹp</a:t>
            </a:r>
            <a:r>
              <a:rPr lang="en-US" sz="3600" dirty="0" smtClean="0">
                <a:solidFill>
                  <a:prstClr val="black"/>
                </a:solidFill>
              </a:rPr>
              <a:t> </a:t>
            </a:r>
            <a:r>
              <a:rPr lang="en-US" sz="3600" dirty="0" err="1" smtClean="0">
                <a:solidFill>
                  <a:prstClr val="black"/>
                </a:solidFill>
              </a:rPr>
              <a:t>lây</a:t>
            </a:r>
            <a:r>
              <a:rPr lang="en-US" sz="3600" dirty="0" smtClean="0">
                <a:solidFill>
                  <a:prstClr val="black"/>
                </a:solidFill>
              </a:rPr>
              <a:t> </a:t>
            </a:r>
            <a:r>
              <a:rPr lang="en-US" sz="3600" dirty="0" err="1" smtClean="0">
                <a:solidFill>
                  <a:prstClr val="black"/>
                </a:solidFill>
              </a:rPr>
              <a:t>vì</a:t>
            </a:r>
            <a:r>
              <a:rPr lang="en-US" sz="3600" dirty="0" smtClean="0">
                <a:solidFill>
                  <a:prstClr val="black"/>
                </a:solidFill>
              </a:rPr>
              <a:t> </a:t>
            </a:r>
            <a:r>
              <a:rPr lang="en-US" sz="3600" dirty="0" err="1" smtClean="0">
                <a:solidFill>
                  <a:prstClr val="black"/>
                </a:solidFill>
              </a:rPr>
              <a:t>món</a:t>
            </a:r>
            <a:r>
              <a:rPr lang="en-US" sz="3600" dirty="0" smtClean="0">
                <a:solidFill>
                  <a:prstClr val="black"/>
                </a:solidFill>
              </a:rPr>
              <a:t> </a:t>
            </a:r>
            <a:r>
              <a:rPr lang="en-US" sz="3600" dirty="0" err="1" smtClean="0">
                <a:solidFill>
                  <a:prstClr val="black"/>
                </a:solidFill>
              </a:rPr>
              <a:t>quà</a:t>
            </a:r>
            <a:r>
              <a:rPr lang="en-US" sz="3600" dirty="0" smtClean="0">
                <a:solidFill>
                  <a:prstClr val="black"/>
                </a:solidFill>
              </a:rPr>
              <a:t> </a:t>
            </a:r>
            <a:r>
              <a:rPr lang="en-US" sz="3600" dirty="0" err="1" smtClean="0">
                <a:solidFill>
                  <a:prstClr val="black"/>
                </a:solidFill>
              </a:rPr>
              <a:t>đó</a:t>
            </a:r>
            <a:r>
              <a:rPr lang="en-US" sz="3600" dirty="0" smtClean="0">
                <a:solidFill>
                  <a:prstClr val="black"/>
                </a:solidFill>
              </a:rPr>
              <a:t>”. </a:t>
            </a:r>
            <a:r>
              <a:rPr lang="en-US" sz="3600" dirty="0" err="1" smtClean="0">
                <a:solidFill>
                  <a:prstClr val="black"/>
                </a:solidFill>
              </a:rPr>
              <a:t>Có</a:t>
            </a:r>
            <a:r>
              <a:rPr lang="en-US" sz="3600" dirty="0" smtClean="0">
                <a:solidFill>
                  <a:prstClr val="black"/>
                </a:solidFill>
              </a:rPr>
              <a:t> </a:t>
            </a:r>
            <a:r>
              <a:rPr lang="en-US" sz="3600" dirty="0" err="1" smtClean="0">
                <a:solidFill>
                  <a:prstClr val="black"/>
                </a:solidFill>
              </a:rPr>
              <a:t>thể</a:t>
            </a:r>
            <a:r>
              <a:rPr lang="en-US" sz="3600" dirty="0" smtClean="0">
                <a:solidFill>
                  <a:prstClr val="black"/>
                </a:solidFill>
              </a:rPr>
              <a:t> </a:t>
            </a:r>
            <a:r>
              <a:rPr lang="en-US" sz="3600" dirty="0" err="1" smtClean="0">
                <a:solidFill>
                  <a:prstClr val="black"/>
                </a:solidFill>
              </a:rPr>
              <a:t>nói</a:t>
            </a:r>
            <a:r>
              <a:rPr lang="en-US" sz="3600" dirty="0" smtClean="0">
                <a:solidFill>
                  <a:prstClr val="black"/>
                </a:solidFill>
              </a:rPr>
              <a:t>, </a:t>
            </a:r>
            <a:r>
              <a:rPr lang="en-US" sz="3600" i="1" dirty="0" smtClean="0">
                <a:solidFill>
                  <a:prstClr val="black"/>
                </a:solidFill>
              </a:rPr>
              <a:t>“</a:t>
            </a:r>
            <a:r>
              <a:rPr lang="en-US" sz="3600" i="1" dirty="0" err="1" smtClean="0">
                <a:solidFill>
                  <a:prstClr val="black"/>
                </a:solidFill>
              </a:rPr>
              <a:t>Vừa</a:t>
            </a:r>
            <a:r>
              <a:rPr lang="en-US" sz="3600" i="1" dirty="0" smtClean="0">
                <a:solidFill>
                  <a:prstClr val="black"/>
                </a:solidFill>
              </a:rPr>
              <a:t> </a:t>
            </a:r>
            <a:r>
              <a:rPr lang="en-US" sz="3600" i="1" dirty="0" err="1" smtClean="0">
                <a:solidFill>
                  <a:prstClr val="black"/>
                </a:solidFill>
              </a:rPr>
              <a:t>nhắm</a:t>
            </a:r>
            <a:r>
              <a:rPr lang="en-US" sz="3600" i="1" dirty="0" smtClean="0">
                <a:solidFill>
                  <a:prstClr val="black"/>
                </a:solidFill>
              </a:rPr>
              <a:t> </a:t>
            </a:r>
            <a:r>
              <a:rPr lang="en-US" sz="3600" i="1" dirty="0" err="1" smtClean="0">
                <a:solidFill>
                  <a:prstClr val="black"/>
                </a:solidFill>
              </a:rPr>
              <a:t>mắt</a:t>
            </a:r>
            <a:r>
              <a:rPr lang="en-US" sz="3600" i="1" dirty="0" smtClean="0">
                <a:solidFill>
                  <a:prstClr val="black"/>
                </a:solidFill>
              </a:rPr>
              <a:t> </a:t>
            </a:r>
            <a:r>
              <a:rPr lang="en-US" sz="3600" i="1" dirty="0" err="1" smtClean="0">
                <a:solidFill>
                  <a:prstClr val="black"/>
                </a:solidFill>
              </a:rPr>
              <a:t>vừa</a:t>
            </a:r>
            <a:r>
              <a:rPr lang="en-US" sz="3600" i="1" dirty="0" smtClean="0">
                <a:solidFill>
                  <a:prstClr val="black"/>
                </a:solidFill>
              </a:rPr>
              <a:t> </a:t>
            </a:r>
            <a:r>
              <a:rPr lang="en-US" sz="3600" i="1" dirty="0" err="1" smtClean="0">
                <a:solidFill>
                  <a:prstClr val="black"/>
                </a:solidFill>
              </a:rPr>
              <a:t>mở</a:t>
            </a:r>
            <a:r>
              <a:rPr lang="en-US" sz="3600" i="1" dirty="0" smtClean="0">
                <a:solidFill>
                  <a:prstClr val="black"/>
                </a:solidFill>
              </a:rPr>
              <a:t> </a:t>
            </a:r>
            <a:r>
              <a:rPr lang="en-US" sz="3600" i="1" dirty="0" err="1" smtClean="0">
                <a:solidFill>
                  <a:prstClr val="black"/>
                </a:solidFill>
              </a:rPr>
              <a:t>cửa</a:t>
            </a:r>
            <a:r>
              <a:rPr lang="en-US" sz="3600" i="1" dirty="0" smtClean="0">
                <a:solidFill>
                  <a:prstClr val="black"/>
                </a:solidFill>
              </a:rPr>
              <a:t> </a:t>
            </a:r>
            <a:r>
              <a:rPr lang="en-US" sz="3600" i="1" dirty="0" err="1" smtClean="0">
                <a:solidFill>
                  <a:prstClr val="black"/>
                </a:solidFill>
              </a:rPr>
              <a:t>sổ</a:t>
            </a:r>
            <a:r>
              <a:rPr lang="en-US" sz="3600" dirty="0" smtClean="0">
                <a:solidFill>
                  <a:prstClr val="black"/>
                </a:solidFill>
              </a:rPr>
              <a:t>” </a:t>
            </a:r>
            <a:r>
              <a:rPr lang="en-US" sz="3600" dirty="0" err="1" smtClean="0">
                <a:solidFill>
                  <a:prstClr val="black"/>
                </a:solidFill>
              </a:rPr>
              <a:t>là</a:t>
            </a:r>
            <a:r>
              <a:rPr lang="en-US" sz="3600" dirty="0" smtClean="0">
                <a:solidFill>
                  <a:prstClr val="black"/>
                </a:solidFill>
              </a:rPr>
              <a:t> </a:t>
            </a:r>
            <a:r>
              <a:rPr lang="en-US" sz="3600" dirty="0" err="1" smtClean="0">
                <a:solidFill>
                  <a:prstClr val="black"/>
                </a:solidFill>
              </a:rPr>
              <a:t>một</a:t>
            </a:r>
            <a:r>
              <a:rPr lang="en-US" sz="3600" dirty="0" smtClean="0">
                <a:solidFill>
                  <a:prstClr val="black"/>
                </a:solidFill>
              </a:rPr>
              <a:t> </a:t>
            </a:r>
            <a:r>
              <a:rPr lang="en-US" sz="3600" dirty="0" err="1" smtClean="0">
                <a:solidFill>
                  <a:prstClr val="black"/>
                </a:solidFill>
              </a:rPr>
              <a:t>món</a:t>
            </a:r>
            <a:r>
              <a:rPr lang="en-US" sz="3600" dirty="0" smtClean="0">
                <a:solidFill>
                  <a:prstClr val="black"/>
                </a:solidFill>
              </a:rPr>
              <a:t> </a:t>
            </a:r>
            <a:r>
              <a:rPr lang="en-US" sz="3600" dirty="0" err="1" smtClean="0">
                <a:solidFill>
                  <a:prstClr val="black"/>
                </a:solidFill>
              </a:rPr>
              <a:t>quà</a:t>
            </a:r>
            <a:r>
              <a:rPr lang="en-US" sz="3600" dirty="0" smtClean="0">
                <a:solidFill>
                  <a:prstClr val="black"/>
                </a:solidFill>
              </a:rPr>
              <a:t> </a:t>
            </a:r>
            <a:r>
              <a:rPr lang="en-US" sz="3600" dirty="0" err="1" smtClean="0">
                <a:solidFill>
                  <a:prstClr val="black"/>
                </a:solidFill>
              </a:rPr>
              <a:t>đẹp</a:t>
            </a:r>
            <a:r>
              <a:rPr lang="en-US" sz="3600" dirty="0" smtClean="0">
                <a:solidFill>
                  <a:prstClr val="black"/>
                </a:solidFill>
              </a:rPr>
              <a:t> </a:t>
            </a:r>
            <a:r>
              <a:rPr lang="en-US" sz="3600" dirty="0" err="1" smtClean="0">
                <a:solidFill>
                  <a:prstClr val="black"/>
                </a:solidFill>
              </a:rPr>
              <a:t>mà</a:t>
            </a:r>
            <a:r>
              <a:rPr lang="en-US" sz="3600" dirty="0" smtClean="0">
                <a:solidFill>
                  <a:prstClr val="black"/>
                </a:solidFill>
              </a:rPr>
              <a:t> </a:t>
            </a:r>
            <a:r>
              <a:rPr lang="en-US" sz="3600" dirty="0" err="1" smtClean="0">
                <a:solidFill>
                  <a:prstClr val="black"/>
                </a:solidFill>
              </a:rPr>
              <a:t>người</a:t>
            </a:r>
            <a:r>
              <a:rPr lang="en-US" sz="3600" dirty="0" smtClean="0">
                <a:solidFill>
                  <a:prstClr val="black"/>
                </a:solidFill>
              </a:rPr>
              <a:t> </a:t>
            </a:r>
            <a:r>
              <a:rPr lang="en-US" sz="3600" dirty="0" err="1" smtClean="0">
                <a:solidFill>
                  <a:prstClr val="black"/>
                </a:solidFill>
              </a:rPr>
              <a:t>viết</a:t>
            </a:r>
            <a:r>
              <a:rPr lang="en-US" sz="3600" dirty="0" smtClean="0">
                <a:solidFill>
                  <a:prstClr val="black"/>
                </a:solidFill>
              </a:rPr>
              <a:t> </a:t>
            </a:r>
            <a:r>
              <a:rPr lang="en-US" sz="3600" dirty="0" err="1" smtClean="0">
                <a:solidFill>
                  <a:prstClr val="black"/>
                </a:solidFill>
              </a:rPr>
              <a:t>đã</a:t>
            </a:r>
            <a:r>
              <a:rPr lang="en-US" sz="3600" dirty="0" smtClean="0">
                <a:solidFill>
                  <a:prstClr val="black"/>
                </a:solidFill>
              </a:rPr>
              <a:t> </a:t>
            </a:r>
            <a:r>
              <a:rPr lang="en-US" sz="3600" dirty="0" err="1" smtClean="0">
                <a:solidFill>
                  <a:prstClr val="black"/>
                </a:solidFill>
              </a:rPr>
              <a:t>trao</a:t>
            </a:r>
            <a:r>
              <a:rPr lang="en-US" sz="3600" dirty="0" smtClean="0">
                <a:solidFill>
                  <a:prstClr val="black"/>
                </a:solidFill>
              </a:rPr>
              <a:t> </a:t>
            </a:r>
            <a:r>
              <a:rPr lang="en-US" sz="3600" dirty="0" err="1" smtClean="0">
                <a:solidFill>
                  <a:prstClr val="black"/>
                </a:solidFill>
              </a:rPr>
              <a:t>tặng</a:t>
            </a:r>
            <a:r>
              <a:rPr lang="en-US" sz="3600" dirty="0" smtClean="0">
                <a:solidFill>
                  <a:prstClr val="black"/>
                </a:solidFill>
              </a:rPr>
              <a:t> </a:t>
            </a:r>
            <a:r>
              <a:rPr lang="en-US" sz="3600" dirty="0" err="1" smtClean="0">
                <a:solidFill>
                  <a:prstClr val="black"/>
                </a:solidFill>
              </a:rPr>
              <a:t>đến</a:t>
            </a:r>
            <a:r>
              <a:rPr lang="en-US" sz="3600" dirty="0" smtClean="0">
                <a:solidFill>
                  <a:prstClr val="black"/>
                </a:solidFill>
              </a:rPr>
              <a:t> </a:t>
            </a:r>
            <a:r>
              <a:rPr lang="en-US" sz="3600" dirty="0" err="1" smtClean="0">
                <a:solidFill>
                  <a:prstClr val="black"/>
                </a:solidFill>
              </a:rPr>
              <a:t>bạn</a:t>
            </a:r>
            <a:r>
              <a:rPr lang="en-US" sz="3600" dirty="0" smtClean="0">
                <a:solidFill>
                  <a:prstClr val="black"/>
                </a:solidFill>
              </a:rPr>
              <a:t> </a:t>
            </a:r>
            <a:r>
              <a:rPr lang="en-US" sz="3600" dirty="0" err="1" smtClean="0">
                <a:solidFill>
                  <a:prstClr val="black"/>
                </a:solidFill>
              </a:rPr>
              <a:t>đọc</a:t>
            </a:r>
            <a:r>
              <a:rPr lang="en-US" sz="3600" dirty="0" smtClean="0">
                <a:solidFill>
                  <a:prstClr val="black"/>
                </a:solidFill>
              </a:rPr>
              <a:t>.</a:t>
            </a:r>
          </a:p>
          <a:p>
            <a:pPr algn="just"/>
            <a:r>
              <a:rPr lang="en-US" sz="3600" dirty="0">
                <a:solidFill>
                  <a:prstClr val="black"/>
                </a:solidFill>
              </a:rPr>
              <a:t> </a:t>
            </a:r>
            <a:r>
              <a:rPr lang="en-US" sz="3600" dirty="0" smtClean="0">
                <a:solidFill>
                  <a:prstClr val="black"/>
                </a:solidFill>
              </a:rPr>
              <a:t>                                                                                       </a:t>
            </a:r>
            <a:r>
              <a:rPr lang="en-US" sz="3600" i="1" dirty="0" smtClean="0">
                <a:solidFill>
                  <a:prstClr val="black"/>
                </a:solidFill>
              </a:rPr>
              <a:t>(</a:t>
            </a:r>
            <a:r>
              <a:rPr lang="en-US" sz="3600" i="1" dirty="0" err="1" smtClean="0">
                <a:solidFill>
                  <a:prstClr val="black"/>
                </a:solidFill>
              </a:rPr>
              <a:t>Bài</a:t>
            </a:r>
            <a:r>
              <a:rPr lang="en-US" sz="3600" i="1" dirty="0" smtClean="0">
                <a:solidFill>
                  <a:prstClr val="black"/>
                </a:solidFill>
              </a:rPr>
              <a:t> </a:t>
            </a:r>
            <a:r>
              <a:rPr lang="en-US" sz="3600" i="1" dirty="0" err="1" smtClean="0">
                <a:solidFill>
                  <a:prstClr val="black"/>
                </a:solidFill>
              </a:rPr>
              <a:t>làm</a:t>
            </a:r>
            <a:r>
              <a:rPr lang="en-US" sz="3600" i="1" dirty="0" smtClean="0">
                <a:solidFill>
                  <a:prstClr val="black"/>
                </a:solidFill>
              </a:rPr>
              <a:t> của </a:t>
            </a:r>
            <a:r>
              <a:rPr lang="en-US" sz="3600" i="1" dirty="0" err="1" smtClean="0">
                <a:solidFill>
                  <a:prstClr val="black"/>
                </a:solidFill>
              </a:rPr>
              <a:t>học</a:t>
            </a:r>
            <a:r>
              <a:rPr lang="en-US" sz="3600" i="1" dirty="0" smtClean="0">
                <a:solidFill>
                  <a:prstClr val="black"/>
                </a:solidFill>
              </a:rPr>
              <a:t> </a:t>
            </a:r>
            <a:r>
              <a:rPr lang="en-US" sz="3600" i="1" dirty="0" err="1" smtClean="0">
                <a:solidFill>
                  <a:prstClr val="black"/>
                </a:solidFill>
              </a:rPr>
              <a:t>sinh</a:t>
            </a:r>
            <a:r>
              <a:rPr lang="en-US" sz="3600" i="1" dirty="0" smtClean="0">
                <a:solidFill>
                  <a:prstClr val="black"/>
                </a:solidFill>
              </a:rPr>
              <a:t>, </a:t>
            </a:r>
            <a:r>
              <a:rPr lang="en-US" sz="3600" i="1" dirty="0" err="1" smtClean="0">
                <a:solidFill>
                  <a:prstClr val="black"/>
                </a:solidFill>
              </a:rPr>
              <a:t>có</a:t>
            </a:r>
            <a:r>
              <a:rPr lang="en-US" sz="3600" i="1" dirty="0" smtClean="0">
                <a:solidFill>
                  <a:prstClr val="black"/>
                </a:solidFill>
              </a:rPr>
              <a:t> </a:t>
            </a:r>
            <a:r>
              <a:rPr lang="en-US" sz="3600" i="1" dirty="0" err="1" smtClean="0">
                <a:solidFill>
                  <a:prstClr val="black"/>
                </a:solidFill>
              </a:rPr>
              <a:t>chỉnh</a:t>
            </a:r>
            <a:r>
              <a:rPr lang="en-US" sz="3600" i="1" dirty="0" smtClean="0">
                <a:solidFill>
                  <a:prstClr val="black"/>
                </a:solidFill>
              </a:rPr>
              <a:t> </a:t>
            </a:r>
            <a:r>
              <a:rPr lang="en-US" sz="3600" i="1" dirty="0" err="1" smtClean="0">
                <a:solidFill>
                  <a:prstClr val="black"/>
                </a:solidFill>
              </a:rPr>
              <a:t>sửa</a:t>
            </a:r>
            <a:r>
              <a:rPr lang="en-US" sz="3600" i="1" dirty="0" smtClean="0">
                <a:solidFill>
                  <a:prstClr val="black"/>
                </a:solidFill>
              </a:rPr>
              <a:t>)</a:t>
            </a:r>
            <a:endParaRPr lang="en-US" sz="3600" i="1" dirty="0">
              <a:solidFill>
                <a:prstClr val="black"/>
              </a:solidFill>
            </a:endParaRPr>
          </a:p>
        </p:txBody>
      </p:sp>
    </p:spTree>
    <p:extLst>
      <p:ext uri="{BB962C8B-B14F-4D97-AF65-F5344CB8AC3E}">
        <p14:creationId xmlns:p14="http://schemas.microsoft.com/office/powerpoint/2010/main" val="35394677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91106B16-DA36-1FE8-F70D-08A33A661D7E}"/>
              </a:ext>
            </a:extLst>
          </p:cNvPr>
          <p:cNvSpPr txBox="1"/>
          <p:nvPr/>
        </p:nvSpPr>
        <p:spPr>
          <a:xfrm>
            <a:off x="711680" y="569378"/>
            <a:ext cx="17136828" cy="7848302"/>
          </a:xfrm>
          <a:prstGeom prst="rect">
            <a:avLst/>
          </a:prstGeom>
          <a:noFill/>
        </p:spPr>
        <p:txBody>
          <a:bodyPr wrap="square">
            <a:spAutoFit/>
          </a:bodyPr>
          <a:lstStyle/>
          <a:p>
            <a:pPr algn="ctr">
              <a:buClr>
                <a:srgbClr val="FF0000"/>
              </a:buClr>
            </a:pPr>
            <a:r>
              <a:rPr lang="en-US" sz="4200" b="1" dirty="0" err="1">
                <a:solidFill>
                  <a:srgbClr val="FF0000"/>
                </a:solidFill>
              </a:rPr>
              <a:t>Dàn</a:t>
            </a:r>
            <a:r>
              <a:rPr lang="en-US" sz="4200" b="1" dirty="0">
                <a:solidFill>
                  <a:srgbClr val="FF0000"/>
                </a:solidFill>
              </a:rPr>
              <a:t> </a:t>
            </a:r>
            <a:r>
              <a:rPr lang="en-US" sz="4200" b="1" dirty="0" smtClean="0">
                <a:solidFill>
                  <a:srgbClr val="FF0000"/>
                </a:solidFill>
              </a:rPr>
              <a:t>ý của </a:t>
            </a:r>
            <a:r>
              <a:rPr lang="en-US" sz="4200" b="1" dirty="0" err="1" smtClean="0">
                <a:solidFill>
                  <a:srgbClr val="FF0000"/>
                </a:solidFill>
              </a:rPr>
              <a:t>bài</a:t>
            </a:r>
            <a:r>
              <a:rPr lang="en-US" sz="4200" b="1" dirty="0" smtClean="0">
                <a:solidFill>
                  <a:srgbClr val="FF0000"/>
                </a:solidFill>
              </a:rPr>
              <a:t> </a:t>
            </a:r>
            <a:r>
              <a:rPr lang="en-US" sz="4200" b="1" dirty="0" err="1" smtClean="0">
                <a:solidFill>
                  <a:srgbClr val="FF0000"/>
                </a:solidFill>
              </a:rPr>
              <a:t>văn</a:t>
            </a:r>
            <a:r>
              <a:rPr lang="en-US" sz="4200" b="1" dirty="0" smtClean="0">
                <a:solidFill>
                  <a:srgbClr val="FF0000"/>
                </a:solidFill>
              </a:rPr>
              <a:t> </a:t>
            </a:r>
            <a:r>
              <a:rPr lang="en-US" sz="4200" b="1" dirty="0" err="1" smtClean="0">
                <a:solidFill>
                  <a:srgbClr val="FF0000"/>
                </a:solidFill>
              </a:rPr>
              <a:t>phân</a:t>
            </a:r>
            <a:r>
              <a:rPr lang="en-US" sz="4200" b="1" dirty="0" smtClean="0">
                <a:solidFill>
                  <a:srgbClr val="FF0000"/>
                </a:solidFill>
              </a:rPr>
              <a:t> </a:t>
            </a:r>
            <a:r>
              <a:rPr lang="en-US" sz="4200" b="1" dirty="0" err="1" smtClean="0">
                <a:solidFill>
                  <a:srgbClr val="FF0000"/>
                </a:solidFill>
              </a:rPr>
              <a:t>tích</a:t>
            </a:r>
            <a:r>
              <a:rPr lang="en-US" sz="4200" b="1" dirty="0" smtClean="0">
                <a:solidFill>
                  <a:srgbClr val="FF0000"/>
                </a:solidFill>
              </a:rPr>
              <a:t> </a:t>
            </a:r>
            <a:r>
              <a:rPr lang="en-US" sz="4200" b="1" dirty="0" err="1" smtClean="0">
                <a:solidFill>
                  <a:srgbClr val="FF0000"/>
                </a:solidFill>
              </a:rPr>
              <a:t>một</a:t>
            </a:r>
            <a:r>
              <a:rPr lang="en-US" sz="4200" b="1" dirty="0" smtClean="0">
                <a:solidFill>
                  <a:srgbClr val="FF0000"/>
                </a:solidFill>
              </a:rPr>
              <a:t> </a:t>
            </a:r>
            <a:r>
              <a:rPr lang="en-US" sz="4200" b="1" dirty="0" err="1" smtClean="0">
                <a:solidFill>
                  <a:srgbClr val="FF0000"/>
                </a:solidFill>
              </a:rPr>
              <a:t>tác</a:t>
            </a:r>
            <a:r>
              <a:rPr lang="en-US" sz="4200" b="1" dirty="0" smtClean="0">
                <a:solidFill>
                  <a:srgbClr val="FF0000"/>
                </a:solidFill>
              </a:rPr>
              <a:t> </a:t>
            </a:r>
            <a:r>
              <a:rPr lang="en-US" sz="4200" b="1" dirty="0" err="1" smtClean="0">
                <a:solidFill>
                  <a:srgbClr val="FF0000"/>
                </a:solidFill>
              </a:rPr>
              <a:t>phẩm</a:t>
            </a:r>
            <a:r>
              <a:rPr lang="en-US" sz="4200" b="1" dirty="0" smtClean="0">
                <a:solidFill>
                  <a:srgbClr val="FF0000"/>
                </a:solidFill>
              </a:rPr>
              <a:t> (</a:t>
            </a:r>
            <a:r>
              <a:rPr lang="en-US" sz="4200" b="1" dirty="0" err="1" smtClean="0">
                <a:solidFill>
                  <a:srgbClr val="FF0000"/>
                </a:solidFill>
              </a:rPr>
              <a:t>truyện</a:t>
            </a:r>
            <a:r>
              <a:rPr lang="en-US" sz="4200" b="1" dirty="0" smtClean="0">
                <a:solidFill>
                  <a:srgbClr val="FF0000"/>
                </a:solidFill>
              </a:rPr>
              <a:t>)</a:t>
            </a:r>
            <a:endParaRPr lang="en-US" sz="4200" b="1" dirty="0">
              <a:solidFill>
                <a:srgbClr val="FF0000"/>
              </a:solidFill>
            </a:endParaRPr>
          </a:p>
          <a:p>
            <a:pPr algn="just">
              <a:buClr>
                <a:srgbClr val="FF0000"/>
              </a:buClr>
            </a:pPr>
            <a:r>
              <a:rPr lang="en-US" sz="4200" b="1" dirty="0">
                <a:solidFill>
                  <a:prstClr val="black"/>
                </a:solidFill>
              </a:rPr>
              <a:t>1. </a:t>
            </a:r>
            <a:r>
              <a:rPr lang="en-US" sz="4200" b="1" dirty="0" err="1">
                <a:solidFill>
                  <a:prstClr val="black"/>
                </a:solidFill>
              </a:rPr>
              <a:t>Mở</a:t>
            </a:r>
            <a:r>
              <a:rPr lang="en-US" sz="4200" b="1" dirty="0">
                <a:solidFill>
                  <a:prstClr val="black"/>
                </a:solidFill>
              </a:rPr>
              <a:t> </a:t>
            </a:r>
            <a:r>
              <a:rPr lang="en-US" sz="4200" b="1" dirty="0" err="1">
                <a:solidFill>
                  <a:prstClr val="black"/>
                </a:solidFill>
              </a:rPr>
              <a:t>bài</a:t>
            </a:r>
            <a:endParaRPr lang="en-US" sz="4200" b="1" dirty="0">
              <a:solidFill>
                <a:prstClr val="black"/>
              </a:solidFill>
            </a:endParaRPr>
          </a:p>
          <a:p>
            <a:pPr algn="just">
              <a:buClr>
                <a:srgbClr val="FF0000"/>
              </a:buClr>
            </a:pPr>
            <a:r>
              <a:rPr lang="en-US" sz="4200" dirty="0">
                <a:solidFill>
                  <a:prstClr val="black"/>
                </a:solidFill>
              </a:rPr>
              <a:t>- G</a:t>
            </a:r>
            <a:r>
              <a:rPr lang="vi-VN" sz="4200" dirty="0">
                <a:solidFill>
                  <a:prstClr val="black"/>
                </a:solidFill>
              </a:rPr>
              <a:t>iới thiệu </a:t>
            </a:r>
            <a:r>
              <a:rPr lang="en-US" sz="4200" dirty="0" err="1" smtClean="0">
                <a:solidFill>
                  <a:prstClr val="black"/>
                </a:solidFill>
              </a:rPr>
              <a:t>ngắn</a:t>
            </a:r>
            <a:r>
              <a:rPr lang="en-US" sz="4200" dirty="0" smtClean="0">
                <a:solidFill>
                  <a:prstClr val="black"/>
                </a:solidFill>
              </a:rPr>
              <a:t> </a:t>
            </a:r>
            <a:r>
              <a:rPr lang="en-US" sz="4200" dirty="0" err="1" smtClean="0">
                <a:solidFill>
                  <a:prstClr val="black"/>
                </a:solidFill>
              </a:rPr>
              <a:t>gọn</a:t>
            </a:r>
            <a:r>
              <a:rPr lang="en-US" sz="4200" dirty="0" smtClean="0">
                <a:solidFill>
                  <a:prstClr val="black"/>
                </a:solidFill>
              </a:rPr>
              <a:t> </a:t>
            </a:r>
            <a:r>
              <a:rPr lang="en-US" sz="4200" dirty="0" err="1" smtClean="0">
                <a:solidFill>
                  <a:prstClr val="black"/>
                </a:solidFill>
              </a:rPr>
              <a:t>về</a:t>
            </a:r>
            <a:r>
              <a:rPr lang="en-US" sz="4200" dirty="0" smtClean="0">
                <a:solidFill>
                  <a:prstClr val="black"/>
                </a:solidFill>
              </a:rPr>
              <a:t> </a:t>
            </a:r>
            <a:r>
              <a:rPr lang="en-US" sz="4200" dirty="0" err="1" smtClean="0">
                <a:solidFill>
                  <a:prstClr val="black"/>
                </a:solidFill>
              </a:rPr>
              <a:t>tác</a:t>
            </a:r>
            <a:r>
              <a:rPr lang="en-US" sz="4200" dirty="0" smtClean="0">
                <a:solidFill>
                  <a:prstClr val="black"/>
                </a:solidFill>
              </a:rPr>
              <a:t> </a:t>
            </a:r>
            <a:r>
              <a:rPr lang="en-US" sz="4200" dirty="0" err="1" smtClean="0">
                <a:solidFill>
                  <a:prstClr val="black"/>
                </a:solidFill>
              </a:rPr>
              <a:t>phẩm</a:t>
            </a:r>
            <a:r>
              <a:rPr lang="en-US" sz="4200" dirty="0" smtClean="0">
                <a:solidFill>
                  <a:prstClr val="black"/>
                </a:solidFill>
              </a:rPr>
              <a:t> (</a:t>
            </a:r>
            <a:r>
              <a:rPr lang="en-US" sz="4200" dirty="0" err="1" smtClean="0">
                <a:solidFill>
                  <a:prstClr val="black"/>
                </a:solidFill>
              </a:rPr>
              <a:t>nhan</a:t>
            </a:r>
            <a:r>
              <a:rPr lang="en-US" sz="4200" dirty="0" smtClean="0">
                <a:solidFill>
                  <a:prstClr val="black"/>
                </a:solidFill>
              </a:rPr>
              <a:t> </a:t>
            </a:r>
            <a:r>
              <a:rPr lang="en-US" sz="4200" dirty="0" err="1" smtClean="0">
                <a:solidFill>
                  <a:prstClr val="black"/>
                </a:solidFill>
              </a:rPr>
              <a:t>đề</a:t>
            </a:r>
            <a:r>
              <a:rPr lang="vi-VN" sz="4200" dirty="0" smtClean="0">
                <a:solidFill>
                  <a:prstClr val="black"/>
                </a:solidFill>
              </a:rPr>
              <a:t>, </a:t>
            </a:r>
            <a:r>
              <a:rPr lang="vi-VN" sz="4200" dirty="0">
                <a:solidFill>
                  <a:prstClr val="black"/>
                </a:solidFill>
              </a:rPr>
              <a:t>tác </a:t>
            </a:r>
            <a:r>
              <a:rPr lang="en-US" sz="4200" dirty="0" err="1" smtClean="0">
                <a:solidFill>
                  <a:prstClr val="black"/>
                </a:solidFill>
              </a:rPr>
              <a:t>giả</a:t>
            </a:r>
            <a:r>
              <a:rPr lang="en-US" sz="4200" dirty="0" smtClean="0">
                <a:solidFill>
                  <a:prstClr val="black"/>
                </a:solidFill>
              </a:rPr>
              <a:t>)</a:t>
            </a:r>
            <a:r>
              <a:rPr lang="vi-VN" sz="4200" dirty="0" smtClean="0">
                <a:solidFill>
                  <a:prstClr val="black"/>
                </a:solidFill>
              </a:rPr>
              <a:t> </a:t>
            </a:r>
            <a:r>
              <a:rPr lang="vi-VN" sz="4200" dirty="0">
                <a:solidFill>
                  <a:prstClr val="black"/>
                </a:solidFill>
              </a:rPr>
              <a:t>và </a:t>
            </a:r>
            <a:r>
              <a:rPr lang="en-US" sz="4200" dirty="0" err="1" smtClean="0">
                <a:solidFill>
                  <a:prstClr val="black"/>
                </a:solidFill>
              </a:rPr>
              <a:t>nêu</a:t>
            </a:r>
            <a:r>
              <a:rPr lang="en-US" sz="4200" dirty="0" smtClean="0">
                <a:solidFill>
                  <a:prstClr val="black"/>
                </a:solidFill>
              </a:rPr>
              <a:t> ý </a:t>
            </a:r>
            <a:r>
              <a:rPr lang="en-US" sz="4200" dirty="0" err="1" smtClean="0">
                <a:solidFill>
                  <a:prstClr val="black"/>
                </a:solidFill>
              </a:rPr>
              <a:t>kiến</a:t>
            </a:r>
            <a:r>
              <a:rPr lang="en-US" sz="4200" dirty="0" smtClean="0">
                <a:solidFill>
                  <a:prstClr val="black"/>
                </a:solidFill>
              </a:rPr>
              <a:t> </a:t>
            </a:r>
            <a:r>
              <a:rPr lang="vi-VN" sz="4200" dirty="0" smtClean="0">
                <a:solidFill>
                  <a:prstClr val="black"/>
                </a:solidFill>
              </a:rPr>
              <a:t>khái </a:t>
            </a:r>
            <a:r>
              <a:rPr lang="vi-VN" sz="4200" dirty="0">
                <a:solidFill>
                  <a:prstClr val="black"/>
                </a:solidFill>
              </a:rPr>
              <a:t>quát về tác phẩm.</a:t>
            </a:r>
            <a:endParaRPr lang="en-US" sz="4200" dirty="0">
              <a:solidFill>
                <a:prstClr val="black"/>
              </a:solidFill>
            </a:endParaRPr>
          </a:p>
          <a:p>
            <a:pPr algn="just">
              <a:buClr>
                <a:srgbClr val="FF0000"/>
              </a:buClr>
            </a:pPr>
            <a:r>
              <a:rPr lang="en-US" sz="4200" b="1" dirty="0">
                <a:solidFill>
                  <a:prstClr val="black"/>
                </a:solidFill>
              </a:rPr>
              <a:t>2. </a:t>
            </a:r>
            <a:r>
              <a:rPr lang="en-US" sz="4200" b="1" dirty="0" err="1">
                <a:solidFill>
                  <a:prstClr val="black"/>
                </a:solidFill>
              </a:rPr>
              <a:t>Thân</a:t>
            </a:r>
            <a:r>
              <a:rPr lang="en-US" sz="4200" b="1" dirty="0">
                <a:solidFill>
                  <a:prstClr val="black"/>
                </a:solidFill>
              </a:rPr>
              <a:t> </a:t>
            </a:r>
            <a:r>
              <a:rPr lang="en-US" sz="4200" b="1" dirty="0" err="1">
                <a:solidFill>
                  <a:prstClr val="black"/>
                </a:solidFill>
              </a:rPr>
              <a:t>bài</a:t>
            </a:r>
            <a:endParaRPr lang="en-US" sz="4200" b="1" dirty="0">
              <a:solidFill>
                <a:prstClr val="black"/>
              </a:solidFill>
            </a:endParaRPr>
          </a:p>
          <a:p>
            <a:pPr algn="just">
              <a:buClr>
                <a:srgbClr val="FF0000"/>
              </a:buClr>
            </a:pPr>
            <a:r>
              <a:rPr lang="en-US" sz="4200" dirty="0" smtClean="0">
                <a:solidFill>
                  <a:prstClr val="black"/>
                </a:solidFill>
              </a:rPr>
              <a:t>- </a:t>
            </a:r>
            <a:r>
              <a:rPr lang="en-US" sz="4200" dirty="0" err="1" smtClean="0">
                <a:solidFill>
                  <a:prstClr val="black"/>
                </a:solidFill>
              </a:rPr>
              <a:t>Nêu</a:t>
            </a:r>
            <a:r>
              <a:rPr lang="en-US" sz="4200" dirty="0" smtClean="0">
                <a:solidFill>
                  <a:prstClr val="black"/>
                </a:solidFill>
              </a:rPr>
              <a:t> </a:t>
            </a:r>
            <a:r>
              <a:rPr lang="en-US" sz="4200" dirty="0" err="1">
                <a:solidFill>
                  <a:prstClr val="black"/>
                </a:solidFill>
              </a:rPr>
              <a:t>nội</a:t>
            </a:r>
            <a:r>
              <a:rPr lang="en-US" sz="4200" dirty="0">
                <a:solidFill>
                  <a:prstClr val="black"/>
                </a:solidFill>
              </a:rPr>
              <a:t> dung </a:t>
            </a:r>
            <a:r>
              <a:rPr lang="en-US" sz="4200" dirty="0" err="1" smtClean="0">
                <a:solidFill>
                  <a:prstClr val="black"/>
                </a:solidFill>
              </a:rPr>
              <a:t>chính</a:t>
            </a:r>
            <a:r>
              <a:rPr lang="en-US" sz="4200" dirty="0" smtClean="0">
                <a:solidFill>
                  <a:prstClr val="black"/>
                </a:solidFill>
              </a:rPr>
              <a:t> của </a:t>
            </a:r>
            <a:r>
              <a:rPr lang="en-US" sz="4200" dirty="0" err="1" smtClean="0">
                <a:solidFill>
                  <a:prstClr val="black"/>
                </a:solidFill>
              </a:rPr>
              <a:t>tác</a:t>
            </a:r>
            <a:r>
              <a:rPr lang="en-US" sz="4200" dirty="0" smtClean="0">
                <a:solidFill>
                  <a:prstClr val="black"/>
                </a:solidFill>
              </a:rPr>
              <a:t> </a:t>
            </a:r>
            <a:r>
              <a:rPr lang="en-US" sz="4200" dirty="0" err="1" smtClean="0">
                <a:solidFill>
                  <a:prstClr val="black"/>
                </a:solidFill>
              </a:rPr>
              <a:t>phẩm</a:t>
            </a:r>
            <a:endParaRPr lang="en-US" sz="4200" dirty="0">
              <a:solidFill>
                <a:prstClr val="black"/>
              </a:solidFill>
            </a:endParaRPr>
          </a:p>
          <a:p>
            <a:pPr algn="just">
              <a:buClr>
                <a:srgbClr val="FF0000"/>
              </a:buClr>
            </a:pPr>
            <a:r>
              <a:rPr lang="en-US" sz="4200" dirty="0" smtClean="0">
                <a:solidFill>
                  <a:prstClr val="black"/>
                </a:solidFill>
              </a:rPr>
              <a:t>- </a:t>
            </a:r>
            <a:r>
              <a:rPr lang="en-US" sz="4200" dirty="0" err="1" smtClean="0">
                <a:solidFill>
                  <a:prstClr val="black"/>
                </a:solidFill>
              </a:rPr>
              <a:t>Nêu</a:t>
            </a:r>
            <a:r>
              <a:rPr lang="en-US" sz="4200" dirty="0" smtClean="0">
                <a:solidFill>
                  <a:prstClr val="black"/>
                </a:solidFill>
              </a:rPr>
              <a:t> </a:t>
            </a:r>
            <a:r>
              <a:rPr lang="en-US" sz="4200" dirty="0" err="1" smtClean="0">
                <a:solidFill>
                  <a:prstClr val="black"/>
                </a:solidFill>
              </a:rPr>
              <a:t>chủ</a:t>
            </a:r>
            <a:r>
              <a:rPr lang="en-US" sz="4200" dirty="0" smtClean="0">
                <a:solidFill>
                  <a:prstClr val="black"/>
                </a:solidFill>
              </a:rPr>
              <a:t> </a:t>
            </a:r>
            <a:r>
              <a:rPr lang="en-US" sz="4200" dirty="0" err="1">
                <a:solidFill>
                  <a:prstClr val="black"/>
                </a:solidFill>
              </a:rPr>
              <a:t>đề</a:t>
            </a:r>
            <a:r>
              <a:rPr lang="en-US" sz="4200" dirty="0">
                <a:solidFill>
                  <a:prstClr val="black"/>
                </a:solidFill>
              </a:rPr>
              <a:t> của </a:t>
            </a:r>
            <a:r>
              <a:rPr lang="vi-VN" sz="4200" dirty="0">
                <a:solidFill>
                  <a:prstClr val="black"/>
                </a:solidFill>
              </a:rPr>
              <a:t>tác phẩm</a:t>
            </a:r>
            <a:r>
              <a:rPr lang="en-US" sz="4200" dirty="0">
                <a:solidFill>
                  <a:prstClr val="black"/>
                </a:solidFill>
              </a:rPr>
              <a:t> </a:t>
            </a:r>
            <a:endParaRPr lang="en-US" sz="4200" dirty="0" smtClean="0">
              <a:solidFill>
                <a:prstClr val="black"/>
              </a:solidFill>
            </a:endParaRPr>
          </a:p>
          <a:p>
            <a:pPr algn="just">
              <a:buClr>
                <a:srgbClr val="FF0000"/>
              </a:buClr>
            </a:pPr>
            <a:r>
              <a:rPr lang="en-US" sz="4200" dirty="0" smtClean="0">
                <a:solidFill>
                  <a:prstClr val="black"/>
                </a:solidFill>
              </a:rPr>
              <a:t>- </a:t>
            </a:r>
            <a:r>
              <a:rPr lang="en-US" sz="4200" dirty="0" err="1" smtClean="0">
                <a:solidFill>
                  <a:prstClr val="black"/>
                </a:solidFill>
              </a:rPr>
              <a:t>Chỉ</a:t>
            </a:r>
            <a:r>
              <a:rPr lang="en-US" sz="4200" dirty="0" smtClean="0">
                <a:solidFill>
                  <a:prstClr val="black"/>
                </a:solidFill>
              </a:rPr>
              <a:t> </a:t>
            </a:r>
            <a:r>
              <a:rPr lang="en-US" sz="4200" dirty="0" err="1" smtClean="0">
                <a:solidFill>
                  <a:prstClr val="black"/>
                </a:solidFill>
              </a:rPr>
              <a:t>ra</a:t>
            </a:r>
            <a:r>
              <a:rPr lang="en-US" sz="4200" dirty="0" smtClean="0">
                <a:solidFill>
                  <a:prstClr val="black"/>
                </a:solidFill>
              </a:rPr>
              <a:t> </a:t>
            </a:r>
            <a:r>
              <a:rPr lang="en-US" sz="4200" dirty="0" err="1" smtClean="0">
                <a:solidFill>
                  <a:prstClr val="black"/>
                </a:solidFill>
              </a:rPr>
              <a:t>và</a:t>
            </a:r>
            <a:r>
              <a:rPr lang="en-US" sz="4200" dirty="0" smtClean="0">
                <a:solidFill>
                  <a:prstClr val="black"/>
                </a:solidFill>
              </a:rPr>
              <a:t> </a:t>
            </a:r>
            <a:r>
              <a:rPr lang="en-US" sz="4200" dirty="0" err="1" smtClean="0">
                <a:solidFill>
                  <a:prstClr val="black"/>
                </a:solidFill>
              </a:rPr>
              <a:t>phân</a:t>
            </a:r>
            <a:r>
              <a:rPr lang="en-US" sz="4200" dirty="0" smtClean="0">
                <a:solidFill>
                  <a:prstClr val="black"/>
                </a:solidFill>
              </a:rPr>
              <a:t> </a:t>
            </a:r>
            <a:r>
              <a:rPr lang="en-US" sz="4200" dirty="0" err="1" smtClean="0">
                <a:solidFill>
                  <a:prstClr val="black"/>
                </a:solidFill>
              </a:rPr>
              <a:t>tích</a:t>
            </a:r>
            <a:r>
              <a:rPr lang="en-US" sz="4200" dirty="0" smtClean="0">
                <a:solidFill>
                  <a:prstClr val="black"/>
                </a:solidFill>
              </a:rPr>
              <a:t> </a:t>
            </a:r>
            <a:r>
              <a:rPr lang="en-US" sz="4200" dirty="0" err="1" smtClean="0">
                <a:solidFill>
                  <a:prstClr val="black"/>
                </a:solidFill>
              </a:rPr>
              <a:t>tác</a:t>
            </a:r>
            <a:r>
              <a:rPr lang="en-US" sz="4200" dirty="0" smtClean="0">
                <a:solidFill>
                  <a:prstClr val="black"/>
                </a:solidFill>
              </a:rPr>
              <a:t> </a:t>
            </a:r>
            <a:r>
              <a:rPr lang="en-US" sz="4200" dirty="0" err="1" smtClean="0">
                <a:solidFill>
                  <a:prstClr val="black"/>
                </a:solidFill>
              </a:rPr>
              <a:t>dụng</a:t>
            </a:r>
            <a:r>
              <a:rPr lang="en-US" sz="4200" dirty="0" smtClean="0">
                <a:solidFill>
                  <a:prstClr val="black"/>
                </a:solidFill>
              </a:rPr>
              <a:t> của </a:t>
            </a:r>
            <a:r>
              <a:rPr lang="en-US" sz="4200" dirty="0" err="1" smtClean="0">
                <a:solidFill>
                  <a:prstClr val="black"/>
                </a:solidFill>
              </a:rPr>
              <a:t>một</a:t>
            </a:r>
            <a:r>
              <a:rPr lang="en-US" sz="4200" dirty="0" smtClean="0">
                <a:solidFill>
                  <a:prstClr val="black"/>
                </a:solidFill>
              </a:rPr>
              <a:t> </a:t>
            </a:r>
            <a:r>
              <a:rPr lang="en-US" sz="4200" dirty="0" err="1" smtClean="0">
                <a:solidFill>
                  <a:prstClr val="black"/>
                </a:solidFill>
              </a:rPr>
              <a:t>số</a:t>
            </a:r>
            <a:r>
              <a:rPr lang="en-US" sz="4200" dirty="0" smtClean="0">
                <a:solidFill>
                  <a:prstClr val="black"/>
                </a:solidFill>
              </a:rPr>
              <a:t> </a:t>
            </a:r>
            <a:r>
              <a:rPr lang="en-US" sz="4200" dirty="0" err="1" smtClean="0">
                <a:solidFill>
                  <a:prstClr val="black"/>
                </a:solidFill>
              </a:rPr>
              <a:t>nét</a:t>
            </a:r>
            <a:r>
              <a:rPr lang="en-US" sz="4200" dirty="0" smtClean="0">
                <a:solidFill>
                  <a:prstClr val="black"/>
                </a:solidFill>
              </a:rPr>
              <a:t> </a:t>
            </a:r>
            <a:r>
              <a:rPr lang="en-US" sz="4200" dirty="0" err="1" smtClean="0">
                <a:solidFill>
                  <a:prstClr val="black"/>
                </a:solidFill>
              </a:rPr>
              <a:t>đặc</a:t>
            </a:r>
            <a:r>
              <a:rPr lang="en-US" sz="4200" dirty="0" smtClean="0">
                <a:solidFill>
                  <a:prstClr val="black"/>
                </a:solidFill>
              </a:rPr>
              <a:t> </a:t>
            </a:r>
            <a:r>
              <a:rPr lang="en-US" sz="4200" dirty="0" err="1" smtClean="0">
                <a:solidFill>
                  <a:prstClr val="black"/>
                </a:solidFill>
              </a:rPr>
              <a:t>sắc</a:t>
            </a:r>
            <a:r>
              <a:rPr lang="en-US" sz="4200" dirty="0" smtClean="0">
                <a:solidFill>
                  <a:prstClr val="black"/>
                </a:solidFill>
              </a:rPr>
              <a:t> </a:t>
            </a:r>
            <a:r>
              <a:rPr lang="en-US" sz="4200" dirty="0" err="1" smtClean="0">
                <a:solidFill>
                  <a:prstClr val="black"/>
                </a:solidFill>
              </a:rPr>
              <a:t>về</a:t>
            </a:r>
            <a:r>
              <a:rPr lang="en-US" sz="4200" dirty="0" smtClean="0">
                <a:solidFill>
                  <a:prstClr val="black"/>
                </a:solidFill>
              </a:rPr>
              <a:t> </a:t>
            </a:r>
            <a:r>
              <a:rPr lang="en-US" sz="4200" dirty="0" err="1" smtClean="0">
                <a:solidFill>
                  <a:prstClr val="black"/>
                </a:solidFill>
              </a:rPr>
              <a:t>hình</a:t>
            </a:r>
            <a:r>
              <a:rPr lang="en-US" sz="4200" dirty="0" smtClean="0">
                <a:solidFill>
                  <a:prstClr val="black"/>
                </a:solidFill>
              </a:rPr>
              <a:t> </a:t>
            </a:r>
            <a:r>
              <a:rPr lang="en-US" sz="4200" dirty="0" err="1" smtClean="0">
                <a:solidFill>
                  <a:prstClr val="black"/>
                </a:solidFill>
              </a:rPr>
              <a:t>thức</a:t>
            </a:r>
            <a:r>
              <a:rPr lang="en-US" sz="4200" dirty="0" smtClean="0">
                <a:solidFill>
                  <a:prstClr val="black"/>
                </a:solidFill>
              </a:rPr>
              <a:t> </a:t>
            </a:r>
            <a:r>
              <a:rPr lang="vi-VN" sz="4200" dirty="0" smtClean="0">
                <a:solidFill>
                  <a:prstClr val="black"/>
                </a:solidFill>
              </a:rPr>
              <a:t>nghệ </a:t>
            </a:r>
            <a:r>
              <a:rPr lang="vi-VN" sz="4200" dirty="0">
                <a:solidFill>
                  <a:prstClr val="black"/>
                </a:solidFill>
              </a:rPr>
              <a:t>thuật của tác phẩm</a:t>
            </a:r>
            <a:r>
              <a:rPr lang="en-US" sz="4200" dirty="0">
                <a:solidFill>
                  <a:prstClr val="black"/>
                </a:solidFill>
              </a:rPr>
              <a:t> (</a:t>
            </a:r>
            <a:r>
              <a:rPr lang="en-US" sz="4200" dirty="0" err="1">
                <a:solidFill>
                  <a:prstClr val="black"/>
                </a:solidFill>
              </a:rPr>
              <a:t>cốt</a:t>
            </a:r>
            <a:r>
              <a:rPr lang="en-US" sz="4200" dirty="0">
                <a:solidFill>
                  <a:prstClr val="black"/>
                </a:solidFill>
              </a:rPr>
              <a:t> </a:t>
            </a:r>
            <a:r>
              <a:rPr lang="en-US" sz="4200" dirty="0" err="1">
                <a:solidFill>
                  <a:prstClr val="black"/>
                </a:solidFill>
              </a:rPr>
              <a:t>truyện</a:t>
            </a:r>
            <a:r>
              <a:rPr lang="en-US" sz="4200" dirty="0">
                <a:solidFill>
                  <a:prstClr val="black"/>
                </a:solidFill>
              </a:rPr>
              <a:t>, </a:t>
            </a:r>
            <a:r>
              <a:rPr lang="en-US" sz="4200" dirty="0" err="1">
                <a:solidFill>
                  <a:prstClr val="black"/>
                </a:solidFill>
              </a:rPr>
              <a:t>nghệ</a:t>
            </a:r>
            <a:r>
              <a:rPr lang="en-US" sz="4200" dirty="0">
                <a:solidFill>
                  <a:prstClr val="black"/>
                </a:solidFill>
              </a:rPr>
              <a:t> </a:t>
            </a:r>
            <a:r>
              <a:rPr lang="en-US" sz="4200" dirty="0" err="1">
                <a:solidFill>
                  <a:prstClr val="black"/>
                </a:solidFill>
              </a:rPr>
              <a:t>thuật</a:t>
            </a:r>
            <a:r>
              <a:rPr lang="en-US" sz="4200" dirty="0">
                <a:solidFill>
                  <a:prstClr val="black"/>
                </a:solidFill>
              </a:rPr>
              <a:t> </a:t>
            </a:r>
            <a:r>
              <a:rPr lang="en-US" sz="4200" dirty="0" err="1">
                <a:solidFill>
                  <a:prstClr val="black"/>
                </a:solidFill>
              </a:rPr>
              <a:t>xây</a:t>
            </a:r>
            <a:r>
              <a:rPr lang="en-US" sz="4200" dirty="0">
                <a:solidFill>
                  <a:prstClr val="black"/>
                </a:solidFill>
              </a:rPr>
              <a:t> </a:t>
            </a:r>
            <a:r>
              <a:rPr lang="en-US" sz="4200" dirty="0" err="1">
                <a:solidFill>
                  <a:prstClr val="black"/>
                </a:solidFill>
              </a:rPr>
              <a:t>dựng</a:t>
            </a:r>
            <a:r>
              <a:rPr lang="en-US" sz="4200" dirty="0">
                <a:solidFill>
                  <a:prstClr val="black"/>
                </a:solidFill>
              </a:rPr>
              <a:t> </a:t>
            </a:r>
            <a:r>
              <a:rPr lang="en-US" sz="4200" dirty="0" err="1">
                <a:solidFill>
                  <a:prstClr val="black"/>
                </a:solidFill>
              </a:rPr>
              <a:t>nhân</a:t>
            </a:r>
            <a:r>
              <a:rPr lang="en-US" sz="4200" dirty="0">
                <a:solidFill>
                  <a:prstClr val="black"/>
                </a:solidFill>
              </a:rPr>
              <a:t> </a:t>
            </a:r>
            <a:r>
              <a:rPr lang="en-US" sz="4200" dirty="0" err="1">
                <a:solidFill>
                  <a:prstClr val="black"/>
                </a:solidFill>
              </a:rPr>
              <a:t>vật</a:t>
            </a:r>
            <a:r>
              <a:rPr lang="en-US" sz="4200" dirty="0">
                <a:solidFill>
                  <a:prstClr val="black"/>
                </a:solidFill>
              </a:rPr>
              <a:t>, </a:t>
            </a:r>
            <a:r>
              <a:rPr lang="en-US" sz="4200" dirty="0" err="1">
                <a:solidFill>
                  <a:prstClr val="black"/>
                </a:solidFill>
              </a:rPr>
              <a:t>ngôi</a:t>
            </a:r>
            <a:r>
              <a:rPr lang="en-US" sz="4200" dirty="0">
                <a:solidFill>
                  <a:prstClr val="black"/>
                </a:solidFill>
              </a:rPr>
              <a:t> </a:t>
            </a:r>
            <a:r>
              <a:rPr lang="en-US" sz="4200" dirty="0" err="1">
                <a:solidFill>
                  <a:prstClr val="black"/>
                </a:solidFill>
              </a:rPr>
              <a:t>kể</a:t>
            </a:r>
            <a:r>
              <a:rPr lang="en-US" sz="4200" dirty="0">
                <a:solidFill>
                  <a:prstClr val="black"/>
                </a:solidFill>
              </a:rPr>
              <a:t>, </a:t>
            </a:r>
            <a:r>
              <a:rPr lang="en-US" sz="4200" dirty="0" err="1">
                <a:solidFill>
                  <a:prstClr val="black"/>
                </a:solidFill>
              </a:rPr>
              <a:t>ngôn</a:t>
            </a:r>
            <a:r>
              <a:rPr lang="en-US" sz="4200" dirty="0">
                <a:solidFill>
                  <a:prstClr val="black"/>
                </a:solidFill>
              </a:rPr>
              <a:t> </a:t>
            </a:r>
            <a:r>
              <a:rPr lang="en-US" sz="4200" dirty="0" err="1">
                <a:solidFill>
                  <a:prstClr val="black"/>
                </a:solidFill>
              </a:rPr>
              <a:t>ngữ</a:t>
            </a:r>
            <a:r>
              <a:rPr lang="en-US" sz="4200" dirty="0">
                <a:solidFill>
                  <a:prstClr val="black"/>
                </a:solidFill>
              </a:rPr>
              <a:t> </a:t>
            </a:r>
            <a:r>
              <a:rPr lang="en-US" sz="4200" dirty="0" smtClean="0">
                <a:solidFill>
                  <a:prstClr val="black"/>
                </a:solidFill>
              </a:rPr>
              <a:t>….)</a:t>
            </a:r>
            <a:endParaRPr lang="en-US" sz="4200" dirty="0">
              <a:solidFill>
                <a:prstClr val="black"/>
              </a:solidFill>
            </a:endParaRPr>
          </a:p>
          <a:p>
            <a:pPr algn="just">
              <a:buClr>
                <a:srgbClr val="FF0000"/>
              </a:buClr>
            </a:pPr>
            <a:r>
              <a:rPr lang="en-US" sz="4200" b="1" dirty="0">
                <a:solidFill>
                  <a:prstClr val="black"/>
                </a:solidFill>
              </a:rPr>
              <a:t>3. </a:t>
            </a:r>
            <a:r>
              <a:rPr lang="en-US" sz="4200" b="1" dirty="0" err="1">
                <a:solidFill>
                  <a:prstClr val="black"/>
                </a:solidFill>
              </a:rPr>
              <a:t>Kết</a:t>
            </a:r>
            <a:r>
              <a:rPr lang="en-US" sz="4200" b="1" dirty="0">
                <a:solidFill>
                  <a:prstClr val="black"/>
                </a:solidFill>
              </a:rPr>
              <a:t> </a:t>
            </a:r>
            <a:r>
              <a:rPr lang="en-US" sz="4200" b="1" dirty="0" err="1" smtClean="0">
                <a:solidFill>
                  <a:prstClr val="black"/>
                </a:solidFill>
              </a:rPr>
              <a:t>bài</a:t>
            </a:r>
            <a:r>
              <a:rPr lang="en-US" sz="4200" dirty="0" smtClean="0">
                <a:solidFill>
                  <a:prstClr val="black"/>
                </a:solidFill>
              </a:rPr>
              <a:t> </a:t>
            </a:r>
            <a:endParaRPr lang="en-US" sz="4200" dirty="0">
              <a:solidFill>
                <a:prstClr val="black"/>
              </a:solidFill>
            </a:endParaRPr>
          </a:p>
          <a:p>
            <a:pPr algn="just">
              <a:buClr>
                <a:srgbClr val="FF0000"/>
              </a:buClr>
            </a:pPr>
            <a:r>
              <a:rPr lang="en-US" sz="4200" dirty="0">
                <a:solidFill>
                  <a:prstClr val="black"/>
                </a:solidFill>
              </a:rPr>
              <a:t>- K</a:t>
            </a:r>
            <a:r>
              <a:rPr lang="vi-VN" sz="4200" dirty="0">
                <a:solidFill>
                  <a:prstClr val="black"/>
                </a:solidFill>
              </a:rPr>
              <a:t>hẳng định </a:t>
            </a:r>
            <a:r>
              <a:rPr lang="en-US" sz="4200" dirty="0" smtClean="0">
                <a:solidFill>
                  <a:prstClr val="black"/>
                </a:solidFill>
              </a:rPr>
              <a:t>ý </a:t>
            </a:r>
            <a:r>
              <a:rPr lang="en-US" sz="4200" dirty="0" err="1">
                <a:solidFill>
                  <a:prstClr val="black"/>
                </a:solidFill>
              </a:rPr>
              <a:t>nghĩa</a:t>
            </a:r>
            <a:r>
              <a:rPr lang="en-US" sz="4200" dirty="0">
                <a:solidFill>
                  <a:prstClr val="black"/>
                </a:solidFill>
              </a:rPr>
              <a:t>,</a:t>
            </a:r>
            <a:r>
              <a:rPr lang="vi-VN" sz="4200" dirty="0">
                <a:solidFill>
                  <a:prstClr val="black"/>
                </a:solidFill>
              </a:rPr>
              <a:t> giá trị của tác </a:t>
            </a:r>
            <a:r>
              <a:rPr lang="vi-VN" sz="4200" dirty="0" smtClean="0">
                <a:solidFill>
                  <a:prstClr val="black"/>
                </a:solidFill>
              </a:rPr>
              <a:t>phẩm</a:t>
            </a:r>
            <a:r>
              <a:rPr lang="en-US" sz="4200" dirty="0" smtClean="0">
                <a:solidFill>
                  <a:prstClr val="black"/>
                </a:solidFill>
              </a:rPr>
              <a:t>…</a:t>
            </a:r>
            <a:endParaRPr lang="en-US" sz="4200" dirty="0">
              <a:solidFill>
                <a:prstClr val="black"/>
              </a:solidFill>
            </a:endParaRPr>
          </a:p>
        </p:txBody>
      </p:sp>
    </p:spTree>
    <p:extLst>
      <p:ext uri="{BB962C8B-B14F-4D97-AF65-F5344CB8AC3E}">
        <p14:creationId xmlns:p14="http://schemas.microsoft.com/office/powerpoint/2010/main" val="28932707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xmlns="" id="{2F190852-A9FF-925D-A6D9-C6240D205480}"/>
              </a:ext>
            </a:extLst>
          </p:cNvPr>
          <p:cNvGrpSpPr/>
          <p:nvPr/>
        </p:nvGrpSpPr>
        <p:grpSpPr>
          <a:xfrm>
            <a:off x="6629399" y="1905000"/>
            <a:ext cx="9296400" cy="6477000"/>
            <a:chOff x="0" y="0"/>
            <a:chExt cx="5490351" cy="2783840"/>
          </a:xfrm>
        </p:grpSpPr>
        <p:sp>
          <p:nvSpPr>
            <p:cNvPr id="10" name="Freeform 3">
              <a:extLst>
                <a:ext uri="{FF2B5EF4-FFF2-40B4-BE49-F238E27FC236}">
                  <a16:creationId xmlns:a16="http://schemas.microsoft.com/office/drawing/2014/main" xmlns="" id="{664AAA0C-0DEE-EAF7-7D48-ED83E91872FC}"/>
                </a:ext>
              </a:extLst>
            </p:cNvPr>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txBody>
            <a:bodyPr/>
            <a:lstStyle/>
            <a:p>
              <a:endParaRPr lang="en-US" dirty="0"/>
            </a:p>
          </p:txBody>
        </p:sp>
      </p:grpSp>
      <p:sp>
        <p:nvSpPr>
          <p:cNvPr id="7" name="TextBox 16">
            <a:extLst>
              <a:ext uri="{FF2B5EF4-FFF2-40B4-BE49-F238E27FC236}">
                <a16:creationId xmlns:a16="http://schemas.microsoft.com/office/drawing/2014/main" xmlns="" id="{8D7BBAB2-9B1F-D143-6FF1-B5286982E588}"/>
              </a:ext>
            </a:extLst>
          </p:cNvPr>
          <p:cNvSpPr txBox="1"/>
          <p:nvPr/>
        </p:nvSpPr>
        <p:spPr>
          <a:xfrm>
            <a:off x="5308558" y="3024899"/>
            <a:ext cx="12309474" cy="3693319"/>
          </a:xfrm>
          <a:prstGeom prst="rect">
            <a:avLst/>
          </a:prstGeom>
        </p:spPr>
        <p:txBody>
          <a:bodyPr wrap="square" lIns="0" tIns="0" rIns="0" bIns="0" rtlCol="0" anchor="t">
            <a:spAutoFit/>
          </a:bodyPr>
          <a:lstStyle/>
          <a:p>
            <a:pPr marL="0" lvl="0" indent="0" algn="ctr">
              <a:spcBef>
                <a:spcPct val="0"/>
              </a:spcBef>
            </a:pPr>
            <a:r>
              <a:rPr lang="en-US" sz="8000" b="1" dirty="0">
                <a:solidFill>
                  <a:srgbClr val="000000"/>
                </a:solidFill>
                <a:latin typeface="Times New Roman" panose="02020603050405020304" pitchFamily="18" charset="0"/>
                <a:cs typeface="Times New Roman" panose="02020603050405020304" pitchFamily="18" charset="0"/>
              </a:rPr>
              <a:t>III.</a:t>
            </a:r>
          </a:p>
          <a:p>
            <a:pPr marL="0" lvl="0" indent="0" algn="ctr">
              <a:spcBef>
                <a:spcPct val="0"/>
              </a:spcBef>
            </a:pPr>
            <a:r>
              <a:rPr lang="en-US" sz="8000" b="1" dirty="0" err="1">
                <a:solidFill>
                  <a:srgbClr val="000000"/>
                </a:solidFill>
                <a:latin typeface="Times New Roman" panose="02020603050405020304" pitchFamily="18" charset="0"/>
                <a:cs typeface="Times New Roman" panose="02020603050405020304" pitchFamily="18" charset="0"/>
              </a:rPr>
              <a:t>Thực</a:t>
            </a:r>
            <a:r>
              <a:rPr lang="en-US" sz="8000" b="1" dirty="0">
                <a:solidFill>
                  <a:srgbClr val="000000"/>
                </a:solidFill>
                <a:latin typeface="Times New Roman" panose="02020603050405020304" pitchFamily="18" charset="0"/>
                <a:cs typeface="Times New Roman" panose="02020603050405020304" pitchFamily="18" charset="0"/>
              </a:rPr>
              <a:t> </a:t>
            </a:r>
            <a:r>
              <a:rPr lang="en-US" sz="8000" b="1" dirty="0" err="1">
                <a:solidFill>
                  <a:srgbClr val="000000"/>
                </a:solidFill>
                <a:latin typeface="Times New Roman" panose="02020603050405020304" pitchFamily="18" charset="0"/>
                <a:cs typeface="Times New Roman" panose="02020603050405020304" pitchFamily="18" charset="0"/>
              </a:rPr>
              <a:t>hành</a:t>
            </a:r>
            <a:r>
              <a:rPr lang="en-US" sz="8000" b="1" dirty="0">
                <a:solidFill>
                  <a:srgbClr val="000000"/>
                </a:solidFill>
                <a:latin typeface="Times New Roman" panose="02020603050405020304" pitchFamily="18" charset="0"/>
                <a:cs typeface="Times New Roman" panose="02020603050405020304" pitchFamily="18" charset="0"/>
              </a:rPr>
              <a:t> </a:t>
            </a:r>
          </a:p>
          <a:p>
            <a:pPr marL="0" lvl="0" indent="0" algn="ctr">
              <a:spcBef>
                <a:spcPct val="0"/>
              </a:spcBef>
            </a:pPr>
            <a:r>
              <a:rPr lang="en-US" sz="8000" b="1" dirty="0" err="1">
                <a:solidFill>
                  <a:srgbClr val="000000"/>
                </a:solidFill>
                <a:latin typeface="Times New Roman" panose="02020603050405020304" pitchFamily="18" charset="0"/>
                <a:cs typeface="Times New Roman" panose="02020603050405020304" pitchFamily="18" charset="0"/>
              </a:rPr>
              <a:t>viết</a:t>
            </a:r>
            <a:r>
              <a:rPr lang="en-US" sz="8000" b="1" dirty="0">
                <a:solidFill>
                  <a:srgbClr val="000000"/>
                </a:solidFill>
                <a:latin typeface="Times New Roman" panose="02020603050405020304" pitchFamily="18" charset="0"/>
                <a:cs typeface="Times New Roman" panose="02020603050405020304" pitchFamily="18" charset="0"/>
              </a:rPr>
              <a:t> </a:t>
            </a:r>
            <a:r>
              <a:rPr lang="en-US" sz="8000" b="1" dirty="0" err="1">
                <a:solidFill>
                  <a:srgbClr val="000000"/>
                </a:solidFill>
                <a:latin typeface="Times New Roman" panose="02020603050405020304" pitchFamily="18" charset="0"/>
                <a:cs typeface="Times New Roman" panose="02020603050405020304" pitchFamily="18" charset="0"/>
              </a:rPr>
              <a:t>theo</a:t>
            </a:r>
            <a:r>
              <a:rPr lang="en-US" sz="8000" b="1" dirty="0">
                <a:solidFill>
                  <a:srgbClr val="000000"/>
                </a:solidFill>
                <a:latin typeface="Times New Roman" panose="02020603050405020304" pitchFamily="18" charset="0"/>
                <a:cs typeface="Times New Roman" panose="02020603050405020304" pitchFamily="18" charset="0"/>
              </a:rPr>
              <a:t> </a:t>
            </a:r>
            <a:r>
              <a:rPr lang="en-US" sz="8000" b="1" dirty="0" err="1">
                <a:solidFill>
                  <a:srgbClr val="000000"/>
                </a:solidFill>
                <a:latin typeface="Times New Roman" panose="02020603050405020304" pitchFamily="18" charset="0"/>
                <a:cs typeface="Times New Roman" panose="02020603050405020304" pitchFamily="18" charset="0"/>
              </a:rPr>
              <a:t>các</a:t>
            </a:r>
            <a:r>
              <a:rPr lang="en-US" sz="8000" b="1" dirty="0">
                <a:solidFill>
                  <a:srgbClr val="000000"/>
                </a:solidFill>
                <a:latin typeface="Times New Roman" panose="02020603050405020304" pitchFamily="18" charset="0"/>
                <a:cs typeface="Times New Roman" panose="02020603050405020304" pitchFamily="18" charset="0"/>
              </a:rPr>
              <a:t> </a:t>
            </a:r>
            <a:r>
              <a:rPr lang="en-US" sz="8000" b="1" dirty="0" err="1">
                <a:solidFill>
                  <a:srgbClr val="000000"/>
                </a:solidFill>
                <a:latin typeface="Times New Roman" panose="02020603050405020304" pitchFamily="18" charset="0"/>
                <a:cs typeface="Times New Roman" panose="02020603050405020304" pitchFamily="18" charset="0"/>
              </a:rPr>
              <a:t>bước</a:t>
            </a:r>
            <a:endParaRPr lang="en-US" sz="8000" b="1" dirty="0">
              <a:solidFill>
                <a:srgbClr val="000000"/>
              </a:solidFill>
              <a:latin typeface="Times New Roman" panose="02020603050405020304" pitchFamily="18" charset="0"/>
              <a:cs typeface="Times New Roman" panose="02020603050405020304" pitchFamily="18" charset="0"/>
            </a:endParaRPr>
          </a:p>
        </p:txBody>
      </p:sp>
      <p:sp>
        <p:nvSpPr>
          <p:cNvPr id="8" name="Freeform 2">
            <a:extLst>
              <a:ext uri="{FF2B5EF4-FFF2-40B4-BE49-F238E27FC236}">
                <a16:creationId xmlns:a16="http://schemas.microsoft.com/office/drawing/2014/main" xmlns="" id="{77AD3E8E-520C-CC9F-8041-F1E6357D2499}"/>
              </a:ext>
            </a:extLst>
          </p:cNvPr>
          <p:cNvSpPr/>
          <p:nvPr/>
        </p:nvSpPr>
        <p:spPr>
          <a:xfrm>
            <a:off x="697578" y="1713599"/>
            <a:ext cx="5931821" cy="7617107"/>
          </a:xfrm>
          <a:custGeom>
            <a:avLst/>
            <a:gdLst/>
            <a:ahLst/>
            <a:cxnLst/>
            <a:rect l="l" t="t" r="r" b="b"/>
            <a:pathLst>
              <a:path w="3204400" h="4114800">
                <a:moveTo>
                  <a:pt x="0" y="0"/>
                </a:moveTo>
                <a:lnTo>
                  <a:pt x="3204401" y="0"/>
                </a:lnTo>
                <a:lnTo>
                  <a:pt x="320440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1647809954"/>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xmlns="" id="{77F8E646-C62C-CE82-63C6-3C0B0349111D}"/>
              </a:ext>
            </a:extLst>
          </p:cNvPr>
          <p:cNvGrpSpPr/>
          <p:nvPr/>
        </p:nvGrpSpPr>
        <p:grpSpPr>
          <a:xfrm>
            <a:off x="1447800" y="1257300"/>
            <a:ext cx="15849600" cy="7620000"/>
            <a:chOff x="0" y="0"/>
            <a:chExt cx="5490351" cy="2783840"/>
          </a:xfrm>
        </p:grpSpPr>
        <p:sp>
          <p:nvSpPr>
            <p:cNvPr id="7" name="Freeform 3">
              <a:extLst>
                <a:ext uri="{FF2B5EF4-FFF2-40B4-BE49-F238E27FC236}">
                  <a16:creationId xmlns:a16="http://schemas.microsoft.com/office/drawing/2014/main" xmlns="" id="{4475EDE1-FE59-F756-071C-A1139FEBC55C}"/>
                </a:ext>
              </a:extLst>
            </p:cNvPr>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txBody>
            <a:bodyPr/>
            <a:lstStyle/>
            <a:p>
              <a:endParaRPr lang="en-US" dirty="0"/>
            </a:p>
          </p:txBody>
        </p:sp>
      </p:grpSp>
      <p:sp>
        <p:nvSpPr>
          <p:cNvPr id="2" name="Freeform 6">
            <a:extLst>
              <a:ext uri="{FF2B5EF4-FFF2-40B4-BE49-F238E27FC236}">
                <a16:creationId xmlns:a16="http://schemas.microsoft.com/office/drawing/2014/main" xmlns="" id="{C49B07A6-E3D0-7A20-6975-9F732CD293A4}"/>
              </a:ext>
            </a:extLst>
          </p:cNvPr>
          <p:cNvSpPr/>
          <p:nvPr/>
        </p:nvSpPr>
        <p:spPr>
          <a:xfrm>
            <a:off x="1752600" y="1409700"/>
            <a:ext cx="15163800" cy="7126986"/>
          </a:xfrm>
          <a:custGeom>
            <a:avLst/>
            <a:gdLst/>
            <a:ahLst/>
            <a:cxnLst/>
            <a:rect l="l" t="t" r="r" b="b"/>
            <a:pathLst>
              <a:path w="7315200" h="3438144">
                <a:moveTo>
                  <a:pt x="0" y="0"/>
                </a:moveTo>
                <a:lnTo>
                  <a:pt x="7315200" y="0"/>
                </a:lnTo>
                <a:lnTo>
                  <a:pt x="7315200" y="3438144"/>
                </a:lnTo>
                <a:lnTo>
                  <a:pt x="0" y="343814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TextBox 2">
            <a:extLst>
              <a:ext uri="{FF2B5EF4-FFF2-40B4-BE49-F238E27FC236}">
                <a16:creationId xmlns:a16="http://schemas.microsoft.com/office/drawing/2014/main" xmlns="" id="{B1DC20DE-0BDF-6309-718F-FD59E474A99D}"/>
              </a:ext>
            </a:extLst>
          </p:cNvPr>
          <p:cNvSpPr txBox="1"/>
          <p:nvPr/>
        </p:nvSpPr>
        <p:spPr>
          <a:xfrm>
            <a:off x="3200400" y="4381500"/>
            <a:ext cx="1828800" cy="2123658"/>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Trước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viết</a:t>
            </a:r>
            <a:endParaRPr lang="en-US"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38DDF1A3-9007-B6FC-1FC1-CD240CA42637}"/>
              </a:ext>
            </a:extLst>
          </p:cNvPr>
          <p:cNvSpPr txBox="1"/>
          <p:nvPr/>
        </p:nvSpPr>
        <p:spPr>
          <a:xfrm>
            <a:off x="8420100" y="4381500"/>
            <a:ext cx="1828800" cy="1446550"/>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Viết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endParaRPr lang="en-US" sz="44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9EDB0B71-16EE-B796-0CE9-B9D8CF848D5E}"/>
              </a:ext>
            </a:extLst>
          </p:cNvPr>
          <p:cNvSpPr txBox="1"/>
          <p:nvPr/>
        </p:nvSpPr>
        <p:spPr>
          <a:xfrm>
            <a:off x="13669617" y="3848100"/>
            <a:ext cx="1828800" cy="2800767"/>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Chỉnh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viết</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70551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2">
            <a:extLst>
              <a:ext uri="{FF2B5EF4-FFF2-40B4-BE49-F238E27FC236}">
                <a16:creationId xmlns:a16="http://schemas.microsoft.com/office/drawing/2014/main" xmlns="" id="{049CD0BF-2429-B5AD-C1CC-FFD0303C5573}"/>
              </a:ext>
            </a:extLst>
          </p:cNvPr>
          <p:cNvGrpSpPr/>
          <p:nvPr/>
        </p:nvGrpSpPr>
        <p:grpSpPr>
          <a:xfrm>
            <a:off x="457200" y="312554"/>
            <a:ext cx="17221200" cy="9372600"/>
            <a:chOff x="0" y="0"/>
            <a:chExt cx="5490351" cy="2783840"/>
          </a:xfrm>
        </p:grpSpPr>
        <p:sp>
          <p:nvSpPr>
            <p:cNvPr id="14" name="Freeform 3">
              <a:extLst>
                <a:ext uri="{FF2B5EF4-FFF2-40B4-BE49-F238E27FC236}">
                  <a16:creationId xmlns:a16="http://schemas.microsoft.com/office/drawing/2014/main" xmlns="" id="{9258271E-B150-3635-62A6-D06E976592E8}"/>
                </a:ext>
              </a:extLst>
            </p:cNvPr>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sp>
      </p:grpSp>
      <p:sp>
        <p:nvSpPr>
          <p:cNvPr id="10" name="TextBox 10"/>
          <p:cNvSpPr txBox="1"/>
          <p:nvPr/>
        </p:nvSpPr>
        <p:spPr>
          <a:xfrm>
            <a:off x="5638800" y="547255"/>
            <a:ext cx="5867400" cy="875240"/>
          </a:xfrm>
          <a:prstGeom prst="rect">
            <a:avLst/>
          </a:prstGeom>
        </p:spPr>
        <p:txBody>
          <a:bodyPr wrap="square" lIns="0" tIns="0" rIns="0" bIns="0" rtlCol="0" anchor="t">
            <a:spAutoFit/>
          </a:bodyPr>
          <a:lstStyle/>
          <a:p>
            <a:pPr marL="0" marR="0" lvl="0" indent="0" algn="ctr" defTabSz="914400" rtl="0" eaLnBrk="1" fontAlgn="auto" latinLnBrk="0" hangingPunct="1">
              <a:lnSpc>
                <a:spcPts val="7559"/>
              </a:lnSpc>
              <a:spcBef>
                <a:spcPct val="0"/>
              </a:spcBef>
              <a:spcAft>
                <a:spcPts val="0"/>
              </a:spcAft>
              <a:buClrTx/>
              <a:buSzTx/>
              <a:buFontTx/>
              <a:buNone/>
              <a:tabLst/>
              <a:defRPr/>
            </a:pPr>
            <a:r>
              <a:rPr kumimoji="0" lang="en-US" sz="4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1. </a:t>
            </a:r>
            <a:r>
              <a:rPr kumimoji="0" lang="en-US" sz="4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Trước</a:t>
            </a:r>
            <a:r>
              <a:rPr kumimoji="0" lang="en-US" sz="4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khi</a:t>
            </a:r>
            <a:r>
              <a:rPr kumimoji="0" lang="en-US" sz="4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viết</a:t>
            </a:r>
            <a:endParaRPr kumimoji="0" lang="en-US" sz="4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TextBox 11"/>
          <p:cNvSpPr txBox="1"/>
          <p:nvPr/>
        </p:nvSpPr>
        <p:spPr>
          <a:xfrm>
            <a:off x="838200" y="2781300"/>
            <a:ext cx="16459200" cy="699743"/>
          </a:xfrm>
          <a:prstGeom prst="rect">
            <a:avLst/>
          </a:prstGeom>
        </p:spPr>
        <p:txBody>
          <a:bodyPr wrap="square" lIns="0" tIns="0" rIns="0" bIns="0" rtlCol="0" anchor="t">
            <a:spAutoFit/>
          </a:bodyPr>
          <a:lstStyle/>
          <a:p>
            <a:pPr marL="453389" marR="0" lvl="1" algn="just" defTabSz="914400" rtl="0" eaLnBrk="1" fontAlgn="auto" latinLnBrk="0" hangingPunct="1">
              <a:lnSpc>
                <a:spcPts val="5879"/>
              </a:lnSpc>
              <a:spcBef>
                <a:spcPts val="0"/>
              </a:spcBef>
              <a:spcAft>
                <a:spcPts val="0"/>
              </a:spcAft>
              <a:buClrTx/>
              <a:buSzTx/>
              <a:tabLst/>
              <a:defRPr/>
            </a:pPr>
            <a:r>
              <a:rPr lang="en-US" sz="4400" b="1" dirty="0" err="1" smtClean="0">
                <a:latin typeface="Times New Roman" panose="02020603050405020304" pitchFamily="18" charset="0"/>
                <a:cs typeface="Times New Roman" panose="02020603050405020304" pitchFamily="18" charset="0"/>
              </a:rPr>
              <a:t>Đề</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bài</a:t>
            </a:r>
            <a:r>
              <a:rPr lang="en-US" sz="4400" b="1"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tích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truyện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ngắn</a:t>
            </a:r>
            <a:r>
              <a:rPr lang="en-US" sz="4400" dirty="0" smtClean="0">
                <a:latin typeface="Times New Roman" panose="02020603050405020304" pitchFamily="18" charset="0"/>
                <a:cs typeface="Times New Roman" panose="02020603050405020304" pitchFamily="18" charset="0"/>
              </a:rPr>
              <a:t> </a:t>
            </a:r>
            <a:r>
              <a:rPr lang="en-US" sz="4400" b="1" dirty="0" smtClean="0">
                <a:latin typeface="Times New Roman" panose="02020603050405020304" pitchFamily="18" charset="0"/>
                <a:cs typeface="Times New Roman" panose="02020603050405020304" pitchFamily="18" charset="0"/>
              </a:rPr>
              <a:t>“</a:t>
            </a:r>
            <a:r>
              <a:rPr lang="en-US" sz="4400" b="1" dirty="0" err="1" smtClean="0">
                <a:latin typeface="Times New Roman" panose="02020603050405020304" pitchFamily="18" charset="0"/>
                <a:cs typeface="Times New Roman" panose="02020603050405020304" pitchFamily="18" charset="0"/>
              </a:rPr>
              <a:t>Vé</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xem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xiếc</a:t>
            </a:r>
            <a:r>
              <a:rPr lang="en-US" sz="4400" b="1" dirty="0" smtClean="0">
                <a:latin typeface="Times New Roman" panose="02020603050405020304" pitchFamily="18" charset="0"/>
                <a:cs typeface="Times New Roman" panose="02020603050405020304" pitchFamily="18" charset="0"/>
              </a:rPr>
              <a:t>” </a:t>
            </a:r>
            <a:r>
              <a:rPr lang="en-US" sz="4400" dirty="0" smtClean="0">
                <a:latin typeface="Times New Roman" panose="02020603050405020304" pitchFamily="18" charset="0"/>
                <a:cs typeface="Times New Roman" panose="02020603050405020304" pitchFamily="18" charset="0"/>
              </a:rPr>
              <a:t>của </a:t>
            </a:r>
            <a:r>
              <a:rPr lang="en-US" sz="4400" dirty="0" err="1" smtClean="0">
                <a:latin typeface="Times New Roman" panose="02020603050405020304" pitchFamily="18" charset="0"/>
                <a:cs typeface="Times New Roman" panose="02020603050405020304" pitchFamily="18" charset="0"/>
              </a:rPr>
              <a:t>Tống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Phú</a:t>
            </a:r>
            <a:r>
              <a:rPr lang="en-US" sz="4400" dirty="0" smtClean="0">
                <a:latin typeface="Times New Roman" panose="02020603050405020304" pitchFamily="18" charset="0"/>
                <a:cs typeface="Times New Roman" panose="02020603050405020304" pitchFamily="18" charset="0"/>
              </a:rPr>
              <a:t> Sa</a:t>
            </a:r>
            <a:endPar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5" name="TextBox 11">
            <a:extLst>
              <a:ext uri="{FF2B5EF4-FFF2-40B4-BE49-F238E27FC236}">
                <a16:creationId xmlns:a16="http://schemas.microsoft.com/office/drawing/2014/main" xmlns="" id="{F9CD20BD-875E-8FFA-6CED-DAE77B2F4DBA}"/>
              </a:ext>
            </a:extLst>
          </p:cNvPr>
          <p:cNvSpPr txBox="1"/>
          <p:nvPr/>
        </p:nvSpPr>
        <p:spPr>
          <a:xfrm>
            <a:off x="1382486" y="1738722"/>
            <a:ext cx="12300562" cy="702115"/>
          </a:xfrm>
          <a:prstGeom prst="rect">
            <a:avLst/>
          </a:prstGeom>
        </p:spPr>
        <p:txBody>
          <a:bodyPr wrap="square" lIns="0" tIns="0" rIns="0" bIns="0" rtlCol="0" anchor="t">
            <a:spAutoFit/>
          </a:bodyPr>
          <a:lstStyle/>
          <a:p>
            <a:pPr marL="0" marR="0" lvl="0" indent="0" algn="just" defTabSz="914400" rtl="0" eaLnBrk="1" fontAlgn="auto" latinLnBrk="0" hangingPunct="1">
              <a:lnSpc>
                <a:spcPts val="5879"/>
              </a:lnSpc>
              <a:spcBef>
                <a:spcPts val="0"/>
              </a:spcBef>
              <a:spcAft>
                <a:spcPts val="0"/>
              </a:spcAft>
              <a:buClrTx/>
              <a:buSzTx/>
              <a:buFontTx/>
              <a:buNone/>
              <a:tabLst/>
              <a:defRPr/>
            </a:pPr>
            <a:r>
              <a:rPr kumimoji="0" lang="en-US" sz="4400" b="1"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 </a:t>
            </a:r>
            <a:r>
              <a:rPr kumimoji="0" lang="en-US" sz="4400" b="1"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Xác</a:t>
            </a:r>
            <a:r>
              <a:rPr kumimoji="0" lang="en-US" sz="4400" b="1"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định</a:t>
            </a:r>
            <a:r>
              <a:rPr kumimoji="0" lang="en-US" sz="4400" b="1"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tác</a:t>
            </a:r>
            <a:r>
              <a:rPr kumimoji="0" lang="en-US" sz="4400" b="1"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phẩm</a:t>
            </a:r>
            <a:r>
              <a:rPr kumimoji="0" lang="en-US" sz="4400" b="1"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truyện</a:t>
            </a:r>
            <a:r>
              <a:rPr kumimoji="0" lang="en-US" sz="4400" b="1"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cần</a:t>
            </a:r>
            <a:r>
              <a:rPr kumimoji="0" lang="en-US" sz="4400" b="1"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phân</a:t>
            </a:r>
            <a:r>
              <a:rPr kumimoji="0" lang="en-US" sz="4400" b="1"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tích</a:t>
            </a:r>
            <a:endParaRPr kumimoji="0" lang="en-US" sz="4400" b="1"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89147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xmlns="" id="{E819915B-D275-BFE7-EBEF-C0679C2F3C1A}"/>
              </a:ext>
            </a:extLst>
          </p:cNvPr>
          <p:cNvGrpSpPr/>
          <p:nvPr/>
        </p:nvGrpSpPr>
        <p:grpSpPr>
          <a:xfrm>
            <a:off x="457200" y="367145"/>
            <a:ext cx="17221200" cy="9372600"/>
            <a:chOff x="0" y="0"/>
            <a:chExt cx="5490351" cy="2783840"/>
          </a:xfrm>
        </p:grpSpPr>
        <p:sp>
          <p:nvSpPr>
            <p:cNvPr id="8" name="Freeform 3">
              <a:extLst>
                <a:ext uri="{FF2B5EF4-FFF2-40B4-BE49-F238E27FC236}">
                  <a16:creationId xmlns:a16="http://schemas.microsoft.com/office/drawing/2014/main" xmlns="" id="{1C879211-5F5B-51CE-BDE1-1356F222E2F8}"/>
                </a:ext>
              </a:extLst>
            </p:cNvPr>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sp>
      </p:grpSp>
      <p:sp>
        <p:nvSpPr>
          <p:cNvPr id="2" name="Freeform 3">
            <a:extLst>
              <a:ext uri="{FF2B5EF4-FFF2-40B4-BE49-F238E27FC236}">
                <a16:creationId xmlns:a16="http://schemas.microsoft.com/office/drawing/2014/main" xmlns="" id="{4D6F502B-0362-390C-C0EF-77CF89C12A57}"/>
              </a:ext>
            </a:extLst>
          </p:cNvPr>
          <p:cNvSpPr/>
          <p:nvPr/>
        </p:nvSpPr>
        <p:spPr>
          <a:xfrm>
            <a:off x="13431153" y="4700047"/>
            <a:ext cx="4371938" cy="5039698"/>
          </a:xfrm>
          <a:custGeom>
            <a:avLst/>
            <a:gdLst/>
            <a:ahLst/>
            <a:cxnLst/>
            <a:rect l="l" t="t" r="r" b="b"/>
            <a:pathLst>
              <a:path w="7139178" h="8229600">
                <a:moveTo>
                  <a:pt x="0" y="0"/>
                </a:moveTo>
                <a:lnTo>
                  <a:pt x="7139178" y="0"/>
                </a:lnTo>
                <a:lnTo>
                  <a:pt x="7139178" y="8229600"/>
                </a:lnTo>
                <a:lnTo>
                  <a:pt x="0" y="8229600"/>
                </a:lnTo>
                <a:lnTo>
                  <a:pt x="0" y="0"/>
                </a:lnTo>
                <a:close/>
              </a:path>
            </a:pathLst>
          </a:custGeom>
          <a:blipFill>
            <a:blip r:embed="rId3"/>
            <a:stretch>
              <a:fillRect/>
            </a:stretch>
          </a:blipFill>
        </p:spPr>
      </p:sp>
      <p:grpSp>
        <p:nvGrpSpPr>
          <p:cNvPr id="9" name="Group 8">
            <a:extLst>
              <a:ext uri="{FF2B5EF4-FFF2-40B4-BE49-F238E27FC236}">
                <a16:creationId xmlns:a16="http://schemas.microsoft.com/office/drawing/2014/main" xmlns="" id="{54476E79-D0C2-B806-B3A6-C2FF02D45016}"/>
              </a:ext>
            </a:extLst>
          </p:cNvPr>
          <p:cNvGrpSpPr/>
          <p:nvPr/>
        </p:nvGrpSpPr>
        <p:grpSpPr>
          <a:xfrm>
            <a:off x="9356612" y="1104900"/>
            <a:ext cx="5304723" cy="5334000"/>
            <a:chOff x="9356612" y="1104900"/>
            <a:chExt cx="5304723" cy="5334000"/>
          </a:xfrm>
        </p:grpSpPr>
        <p:pic>
          <p:nvPicPr>
            <p:cNvPr id="4" name="Picture 3">
              <a:extLst>
                <a:ext uri="{FF2B5EF4-FFF2-40B4-BE49-F238E27FC236}">
                  <a16:creationId xmlns:a16="http://schemas.microsoft.com/office/drawing/2014/main" xmlns="" id="{ABA5408C-3416-BF5C-47A0-7435192A2455}"/>
                </a:ext>
              </a:extLst>
            </p:cNvPr>
            <p:cNvPicPr>
              <a:picLocks noChangeAspect="1"/>
            </p:cNvPicPr>
            <p:nvPr/>
          </p:nvPicPr>
          <p:blipFill>
            <a:blip r:embed="rId4"/>
            <a:stretch>
              <a:fillRect/>
            </a:stretch>
          </p:blipFill>
          <p:spPr>
            <a:xfrm>
              <a:off x="9356612" y="1104900"/>
              <a:ext cx="5081129" cy="5334000"/>
            </a:xfrm>
            <a:prstGeom prst="rect">
              <a:avLst/>
            </a:prstGeom>
          </p:spPr>
        </p:pic>
        <p:sp>
          <p:nvSpPr>
            <p:cNvPr id="5" name="TextBox 11">
              <a:extLst>
                <a:ext uri="{FF2B5EF4-FFF2-40B4-BE49-F238E27FC236}">
                  <a16:creationId xmlns:a16="http://schemas.microsoft.com/office/drawing/2014/main" xmlns="" id="{7F985D76-5551-C926-55EC-C7884BBC491C}"/>
                </a:ext>
              </a:extLst>
            </p:cNvPr>
            <p:cNvSpPr txBox="1"/>
            <p:nvPr/>
          </p:nvSpPr>
          <p:spPr>
            <a:xfrm>
              <a:off x="10058400" y="2400300"/>
              <a:ext cx="4602935" cy="3026470"/>
            </a:xfrm>
            <a:prstGeom prst="rect">
              <a:avLst/>
            </a:prstGeom>
          </p:spPr>
          <p:txBody>
            <a:bodyPr lIns="0" tIns="0" rIns="0" bIns="0" rtlCol="0" anchor="t">
              <a:spAutoFit/>
            </a:bodyPr>
            <a:lstStyle/>
            <a:p>
              <a:pPr marL="0" marR="0" lvl="0" indent="0" algn="ctr" defTabSz="914400" rtl="0" eaLnBrk="1" fontAlgn="auto" latinLnBrk="0" hangingPunct="1">
                <a:lnSpc>
                  <a:spcPts val="5891"/>
                </a:lnSpc>
                <a:spcBef>
                  <a:spcPts val="0"/>
                </a:spcBef>
                <a:spcAft>
                  <a:spcPts val="0"/>
                </a:spcAft>
                <a:buClrTx/>
                <a:buSzTx/>
                <a:buFontTx/>
                <a:buNone/>
                <a:tabLst/>
                <a:defRPr/>
              </a:pPr>
              <a:r>
                <a:rPr lang="en-US" sz="5400" b="1" dirty="0" err="1">
                  <a:solidFill>
                    <a:srgbClr val="FF0000"/>
                  </a:solidFill>
                  <a:latin typeface="Times New Roman" panose="02020603050405020304" pitchFamily="18" charset="0"/>
                  <a:cs typeface="Times New Roman" panose="02020603050405020304" pitchFamily="18" charset="0"/>
                </a:rPr>
                <a:t>Dữ</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liệu</a:t>
              </a:r>
              <a:endPar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ts val="5891"/>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Anh</a:t>
              </a:r>
              <a:r>
                <a:rPr kumimoji="0" lang="en-US" sz="5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thanh</a:t>
              </a:r>
              <a:r>
                <a:rPr kumimoji="0" lang="en-US" sz="5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niên</a:t>
              </a:r>
              <a:endParaRPr kumimoji="0" lang="en-US" sz="5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ts val="5891"/>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Cô</a:t>
              </a:r>
              <a:r>
                <a:rPr kumimoji="0" lang="en-US" sz="5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kĩ</a:t>
              </a:r>
              <a:r>
                <a:rPr kumimoji="0" lang="en-US" sz="5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sư</a:t>
              </a:r>
              <a:endParaRPr kumimoji="0" lang="en-US" sz="5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ts val="5891"/>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Bác</a:t>
              </a:r>
              <a:r>
                <a:rPr kumimoji="0" lang="en-US" sz="5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lái</a:t>
              </a:r>
              <a:r>
                <a:rPr kumimoji="0" lang="en-US" sz="5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xe</a:t>
              </a:r>
              <a:endParaRPr kumimoji="0" lang="en-US" sz="5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grpSp>
      <p:pic>
        <p:nvPicPr>
          <p:cNvPr id="6" name="Picture 5">
            <a:extLst>
              <a:ext uri="{FF2B5EF4-FFF2-40B4-BE49-F238E27FC236}">
                <a16:creationId xmlns:a16="http://schemas.microsoft.com/office/drawing/2014/main" xmlns="" id="{8D16245C-8538-9924-5F0D-66701EDBF124}"/>
              </a:ext>
            </a:extLst>
          </p:cNvPr>
          <p:cNvPicPr>
            <a:picLocks noChangeAspect="1"/>
          </p:cNvPicPr>
          <p:nvPr/>
        </p:nvPicPr>
        <p:blipFill>
          <a:blip r:embed="rId5"/>
          <a:stretch>
            <a:fillRect/>
          </a:stretch>
        </p:blipFill>
        <p:spPr>
          <a:xfrm>
            <a:off x="990600" y="4269915"/>
            <a:ext cx="8676142" cy="4517330"/>
          </a:xfrm>
          <a:custGeom>
            <a:avLst/>
            <a:gdLst>
              <a:gd name="connsiteX0" fmla="*/ 0 w 8676142"/>
              <a:gd name="connsiteY0" fmla="*/ 0 h 4517330"/>
              <a:gd name="connsiteX1" fmla="*/ 8676142 w 8676142"/>
              <a:gd name="connsiteY1" fmla="*/ 0 h 4517330"/>
              <a:gd name="connsiteX2" fmla="*/ 8676142 w 8676142"/>
              <a:gd name="connsiteY2" fmla="*/ 4517330 h 4517330"/>
              <a:gd name="connsiteX3" fmla="*/ 0 w 8676142"/>
              <a:gd name="connsiteY3" fmla="*/ 4517330 h 4517330"/>
              <a:gd name="connsiteX4" fmla="*/ 0 w 8676142"/>
              <a:gd name="connsiteY4" fmla="*/ 0 h 4517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6142" h="4517330" fill="none" extrusionOk="0">
                <a:moveTo>
                  <a:pt x="0" y="0"/>
                </a:moveTo>
                <a:cubicBezTo>
                  <a:pt x="2225274" y="-33775"/>
                  <a:pt x="6289129" y="138873"/>
                  <a:pt x="8676142" y="0"/>
                </a:cubicBezTo>
                <a:cubicBezTo>
                  <a:pt x="8602371" y="540125"/>
                  <a:pt x="8520259" y="2740051"/>
                  <a:pt x="8676142" y="4517330"/>
                </a:cubicBezTo>
                <a:cubicBezTo>
                  <a:pt x="4543252" y="4380000"/>
                  <a:pt x="3682206" y="4379474"/>
                  <a:pt x="0" y="4517330"/>
                </a:cubicBezTo>
                <a:cubicBezTo>
                  <a:pt x="152408" y="3850108"/>
                  <a:pt x="73868" y="1763200"/>
                  <a:pt x="0" y="0"/>
                </a:cubicBezTo>
                <a:close/>
              </a:path>
              <a:path w="8676142" h="4517330" stroke="0" extrusionOk="0">
                <a:moveTo>
                  <a:pt x="0" y="0"/>
                </a:moveTo>
                <a:cubicBezTo>
                  <a:pt x="3056828" y="-101487"/>
                  <a:pt x="5577468" y="-162162"/>
                  <a:pt x="8676142" y="0"/>
                </a:cubicBezTo>
                <a:cubicBezTo>
                  <a:pt x="8736855" y="536744"/>
                  <a:pt x="8615070" y="3159771"/>
                  <a:pt x="8676142" y="4517330"/>
                </a:cubicBezTo>
                <a:cubicBezTo>
                  <a:pt x="7488432" y="4567395"/>
                  <a:pt x="3101114" y="4358881"/>
                  <a:pt x="0" y="4517330"/>
                </a:cubicBezTo>
                <a:cubicBezTo>
                  <a:pt x="-24452" y="2604235"/>
                  <a:pt x="-67663" y="2028275"/>
                  <a:pt x="0" y="0"/>
                </a:cubicBezTo>
                <a:close/>
              </a:path>
            </a:pathLst>
          </a:custGeom>
          <a:ln>
            <a:solidFill>
              <a:schemeClr val="tx1"/>
            </a:solidFill>
            <a:extLst>
              <a:ext uri="{C807C97D-BFC1-408E-A445-0C87EB9F89A2}">
                <ask:lineSketchStyleProps xmlns="" xmlns:ask="http://schemas.microsoft.com/office/drawing/2018/sketchyshapes" sd="981765707">
                  <a:prstGeom prst="rect">
                    <a:avLst/>
                  </a:prstGeom>
                  <ask:type>
                    <ask:lineSketchCurved/>
                  </ask:type>
                </ask:lineSketchStyleProps>
              </a:ext>
            </a:extLst>
          </a:ln>
        </p:spPr>
      </p:pic>
    </p:spTree>
    <p:extLst>
      <p:ext uri="{BB962C8B-B14F-4D97-AF65-F5344CB8AC3E}">
        <p14:creationId xmlns:p14="http://schemas.microsoft.com/office/powerpoint/2010/main" val="264867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7" name="TextBox 6">
            <a:extLst>
              <a:ext uri="{FF2B5EF4-FFF2-40B4-BE49-F238E27FC236}">
                <a16:creationId xmlns:a16="http://schemas.microsoft.com/office/drawing/2014/main" xmlns="" id="{5E9F28BD-0AE1-A3C0-925E-CDA027974CC6}"/>
              </a:ext>
            </a:extLst>
          </p:cNvPr>
          <p:cNvSpPr txBox="1"/>
          <p:nvPr/>
        </p:nvSpPr>
        <p:spPr>
          <a:xfrm>
            <a:off x="533064" y="-114300"/>
            <a:ext cx="17450135" cy="1800493"/>
          </a:xfrm>
          <a:prstGeom prst="rect">
            <a:avLst/>
          </a:prstGeom>
          <a:noFill/>
        </p:spPr>
        <p:txBody>
          <a:bodyPr wrap="square">
            <a:spAutoFit/>
          </a:bodyPr>
          <a:lstStyle/>
          <a:p>
            <a:pPr marL="685800" marR="296228">
              <a:tabLst>
                <a:tab pos="637223" algn="l"/>
              </a:tabLst>
            </a:pPr>
            <a:r>
              <a:rPr lang="en-US" sz="4000" b="1" dirty="0" err="1" smtClean="0">
                <a:solidFill>
                  <a:srgbClr val="0D0D0D"/>
                </a:solidFill>
                <a:highlight>
                  <a:srgbClr val="FFFFFF"/>
                </a:highlight>
                <a:ea typeface="Calibri" panose="020F0502020204030204" pitchFamily="34" charset="0"/>
              </a:rPr>
              <a:t>Phân</a:t>
            </a:r>
            <a:r>
              <a:rPr lang="en-US" sz="4000" b="1" dirty="0" smtClean="0">
                <a:solidFill>
                  <a:srgbClr val="0D0D0D"/>
                </a:solidFill>
                <a:highlight>
                  <a:srgbClr val="FFFFFF"/>
                </a:highlight>
                <a:ea typeface="Calibri" panose="020F0502020204030204" pitchFamily="34" charset="0"/>
              </a:rPr>
              <a:t> </a:t>
            </a:r>
            <a:r>
              <a:rPr lang="en-US" sz="4000" b="1" dirty="0" err="1" smtClean="0">
                <a:solidFill>
                  <a:srgbClr val="0D0D0D"/>
                </a:solidFill>
                <a:highlight>
                  <a:srgbClr val="FFFFFF"/>
                </a:highlight>
                <a:ea typeface="Calibri" panose="020F0502020204030204" pitchFamily="34" charset="0"/>
              </a:rPr>
              <a:t>tích</a:t>
            </a:r>
            <a:r>
              <a:rPr lang="en-US" sz="4000" b="1" dirty="0" smtClean="0">
                <a:solidFill>
                  <a:srgbClr val="0D0D0D"/>
                </a:solidFill>
                <a:highlight>
                  <a:srgbClr val="FFFFFF"/>
                </a:highlight>
                <a:ea typeface="Calibri" panose="020F0502020204030204" pitchFamily="34" charset="0"/>
              </a:rPr>
              <a:t> </a:t>
            </a:r>
            <a:r>
              <a:rPr lang="en-US" sz="4000" b="1" dirty="0" err="1" smtClean="0">
                <a:solidFill>
                  <a:srgbClr val="0D0D0D"/>
                </a:solidFill>
                <a:highlight>
                  <a:srgbClr val="FFFFFF"/>
                </a:highlight>
                <a:ea typeface="Calibri" panose="020F0502020204030204" pitchFamily="34" charset="0"/>
              </a:rPr>
              <a:t>truyện</a:t>
            </a:r>
            <a:r>
              <a:rPr lang="en-US" sz="4000" b="1" dirty="0" smtClean="0">
                <a:solidFill>
                  <a:srgbClr val="0D0D0D"/>
                </a:solidFill>
                <a:highlight>
                  <a:srgbClr val="FFFFFF"/>
                </a:highlight>
                <a:ea typeface="Calibri" panose="020F0502020204030204" pitchFamily="34" charset="0"/>
              </a:rPr>
              <a:t> </a:t>
            </a:r>
            <a:r>
              <a:rPr lang="en-US" sz="4000" b="1" dirty="0" err="1" smtClean="0">
                <a:solidFill>
                  <a:srgbClr val="0D0D0D"/>
                </a:solidFill>
                <a:highlight>
                  <a:srgbClr val="FFFFFF"/>
                </a:highlight>
                <a:ea typeface="Calibri" panose="020F0502020204030204" pitchFamily="34" charset="0"/>
              </a:rPr>
              <a:t>ngắn</a:t>
            </a:r>
            <a:r>
              <a:rPr lang="en-US" sz="4000" b="1" dirty="0" smtClean="0">
                <a:solidFill>
                  <a:srgbClr val="0D0D0D"/>
                </a:solidFill>
                <a:highlight>
                  <a:srgbClr val="FFFFFF"/>
                </a:highlight>
                <a:ea typeface="Calibri" panose="020F0502020204030204" pitchFamily="34" charset="0"/>
              </a:rPr>
              <a:t> </a:t>
            </a:r>
            <a:r>
              <a:rPr lang="en-US" sz="4000" b="1" dirty="0" err="1" smtClean="0">
                <a:solidFill>
                  <a:srgbClr val="0D0D0D"/>
                </a:solidFill>
                <a:highlight>
                  <a:srgbClr val="FFFFFF"/>
                </a:highlight>
                <a:ea typeface="Calibri" panose="020F0502020204030204" pitchFamily="34" charset="0"/>
              </a:rPr>
              <a:t>sau</a:t>
            </a:r>
            <a:r>
              <a:rPr lang="en-US" sz="4000" dirty="0" smtClean="0">
                <a:solidFill>
                  <a:srgbClr val="0D0D0D"/>
                </a:solidFill>
                <a:highlight>
                  <a:srgbClr val="FFFFFF"/>
                </a:highlight>
                <a:ea typeface="Calibri" panose="020F0502020204030204" pitchFamily="34" charset="0"/>
              </a:rPr>
              <a:t>: </a:t>
            </a:r>
          </a:p>
          <a:p>
            <a:pPr marL="685800" marR="296228">
              <a:tabLst>
                <a:tab pos="637223" algn="l"/>
              </a:tabLst>
            </a:pPr>
            <a:r>
              <a:rPr lang="en-US" sz="3550" b="1" i="1" dirty="0">
                <a:solidFill>
                  <a:srgbClr val="0D0D0D"/>
                </a:solidFill>
                <a:highlight>
                  <a:srgbClr val="FFFFFF"/>
                </a:highlight>
                <a:ea typeface="Calibri" panose="020F0502020204030204" pitchFamily="34" charset="0"/>
              </a:rPr>
              <a:t> </a:t>
            </a:r>
            <a:r>
              <a:rPr lang="en-US" sz="3550" b="1" i="1" dirty="0" smtClean="0">
                <a:solidFill>
                  <a:srgbClr val="0D0D0D"/>
                </a:solidFill>
                <a:highlight>
                  <a:srgbClr val="FFFFFF"/>
                </a:highlight>
                <a:ea typeface="Calibri" panose="020F0502020204030204" pitchFamily="34" charset="0"/>
              </a:rPr>
              <a:t>                                                   </a:t>
            </a:r>
            <a:r>
              <a:rPr lang="en-US" sz="3550" b="1" dirty="0" smtClean="0">
                <a:solidFill>
                  <a:srgbClr val="0D0D0D"/>
                </a:solidFill>
                <a:highlight>
                  <a:srgbClr val="FFFFFF"/>
                </a:highlight>
                <a:ea typeface="Calibri" panose="020F0502020204030204" pitchFamily="34" charset="0"/>
              </a:rPr>
              <a:t>VÉ XEM XIẾC  </a:t>
            </a:r>
          </a:p>
          <a:p>
            <a:pPr marL="685800" marR="296228">
              <a:tabLst>
                <a:tab pos="637223" algn="l"/>
              </a:tabLst>
            </a:pPr>
            <a:r>
              <a:rPr lang="en-US" sz="3550" dirty="0">
                <a:solidFill>
                  <a:srgbClr val="0D0D0D"/>
                </a:solidFill>
                <a:highlight>
                  <a:srgbClr val="FFFFFF"/>
                </a:highlight>
                <a:ea typeface="Calibri" panose="020F0502020204030204" pitchFamily="34" charset="0"/>
              </a:rPr>
              <a:t> </a:t>
            </a:r>
            <a:r>
              <a:rPr lang="en-US" sz="3550" dirty="0" smtClean="0">
                <a:solidFill>
                  <a:srgbClr val="0D0D0D"/>
                </a:solidFill>
                <a:highlight>
                  <a:srgbClr val="FFFFFF"/>
                </a:highlight>
                <a:ea typeface="Calibri" panose="020F0502020204030204" pitchFamily="34" charset="0"/>
              </a:rPr>
              <a:t>                                                                   (</a:t>
            </a:r>
            <a:r>
              <a:rPr lang="en-US" sz="3550" b="1" dirty="0" err="1" smtClean="0">
                <a:solidFill>
                  <a:srgbClr val="0D0D0D"/>
                </a:solidFill>
                <a:highlight>
                  <a:srgbClr val="FFFFFF"/>
                </a:highlight>
                <a:ea typeface="Calibri" panose="020F0502020204030204" pitchFamily="34" charset="0"/>
              </a:rPr>
              <a:t>Tống</a:t>
            </a:r>
            <a:r>
              <a:rPr lang="en-US" sz="3550" b="1" dirty="0" smtClean="0">
                <a:solidFill>
                  <a:srgbClr val="0D0D0D"/>
                </a:solidFill>
                <a:highlight>
                  <a:srgbClr val="FFFFFF"/>
                </a:highlight>
                <a:ea typeface="Calibri" panose="020F0502020204030204" pitchFamily="34" charset="0"/>
              </a:rPr>
              <a:t> </a:t>
            </a:r>
            <a:r>
              <a:rPr lang="en-US" sz="3550" b="1" dirty="0" err="1">
                <a:solidFill>
                  <a:srgbClr val="0D0D0D"/>
                </a:solidFill>
                <a:highlight>
                  <a:srgbClr val="FFFFFF"/>
                </a:highlight>
                <a:ea typeface="Calibri" panose="020F0502020204030204" pitchFamily="34" charset="0"/>
              </a:rPr>
              <a:t>P</a:t>
            </a:r>
            <a:r>
              <a:rPr lang="en-US" sz="3550" b="1" dirty="0" err="1" smtClean="0">
                <a:solidFill>
                  <a:srgbClr val="0D0D0D"/>
                </a:solidFill>
                <a:highlight>
                  <a:srgbClr val="FFFFFF"/>
                </a:highlight>
                <a:ea typeface="Calibri" panose="020F0502020204030204" pitchFamily="34" charset="0"/>
              </a:rPr>
              <a:t>hú</a:t>
            </a:r>
            <a:r>
              <a:rPr lang="en-US" sz="3550" b="1" dirty="0" smtClean="0">
                <a:solidFill>
                  <a:srgbClr val="0D0D0D"/>
                </a:solidFill>
                <a:highlight>
                  <a:srgbClr val="FFFFFF"/>
                </a:highlight>
                <a:ea typeface="Calibri" panose="020F0502020204030204" pitchFamily="34" charset="0"/>
              </a:rPr>
              <a:t> </a:t>
            </a:r>
            <a:r>
              <a:rPr lang="en-US" sz="3550" b="1" dirty="0">
                <a:solidFill>
                  <a:srgbClr val="0D0D0D"/>
                </a:solidFill>
                <a:highlight>
                  <a:srgbClr val="FFFFFF"/>
                </a:highlight>
                <a:ea typeface="Calibri" panose="020F0502020204030204" pitchFamily="34" charset="0"/>
              </a:rPr>
              <a:t>S</a:t>
            </a:r>
            <a:r>
              <a:rPr lang="en-US" sz="3550" b="1" dirty="0" smtClean="0">
                <a:solidFill>
                  <a:srgbClr val="0D0D0D"/>
                </a:solidFill>
                <a:highlight>
                  <a:srgbClr val="FFFFFF"/>
                </a:highlight>
                <a:ea typeface="Calibri" panose="020F0502020204030204" pitchFamily="34" charset="0"/>
              </a:rPr>
              <a:t>a</a:t>
            </a:r>
            <a:r>
              <a:rPr lang="en-US" sz="3550" dirty="0" smtClean="0">
                <a:solidFill>
                  <a:srgbClr val="0D0D0D"/>
                </a:solidFill>
                <a:highlight>
                  <a:srgbClr val="FFFFFF"/>
                </a:highlight>
                <a:ea typeface="Calibri" panose="020F0502020204030204" pitchFamily="34" charset="0"/>
              </a:rPr>
              <a:t>) </a:t>
            </a:r>
            <a:r>
              <a:rPr lang="en-US" sz="3550" dirty="0" smtClean="0">
                <a:solidFill>
                  <a:prstClr val="black"/>
                </a:solidFill>
                <a:highlight>
                  <a:srgbClr val="FFFFFF"/>
                </a:highlight>
                <a:ea typeface="Calibri" panose="020F0502020204030204" pitchFamily="34" charset="0"/>
              </a:rPr>
              <a:t>                                                      </a:t>
            </a:r>
            <a:endParaRPr lang="en-US" sz="3550" dirty="0">
              <a:solidFill>
                <a:prstClr val="black"/>
              </a:solidFill>
              <a:highlight>
                <a:srgbClr val="FFFFFF"/>
              </a:highlight>
              <a:ea typeface="Calibri" panose="020F0502020204030204" pitchFamily="34" charset="0"/>
            </a:endParaRPr>
          </a:p>
        </p:txBody>
      </p:sp>
      <p:sp>
        <p:nvSpPr>
          <p:cNvPr id="2" name="Rectangle 1"/>
          <p:cNvSpPr/>
          <p:nvPr/>
        </p:nvSpPr>
        <p:spPr>
          <a:xfrm>
            <a:off x="307650" y="2019300"/>
            <a:ext cx="17523150" cy="8833187"/>
          </a:xfrm>
          <a:prstGeom prst="rect">
            <a:avLst/>
          </a:prstGeom>
        </p:spPr>
        <p:txBody>
          <a:bodyPr wrap="square">
            <a:spAutoFit/>
          </a:bodyPr>
          <a:lstStyle/>
          <a:p>
            <a:pPr algn="just"/>
            <a:r>
              <a:rPr lang="en-US" sz="2700" dirty="0">
                <a:solidFill>
                  <a:prstClr val="black"/>
                </a:solidFill>
              </a:rPr>
              <a:t>	</a:t>
            </a:r>
            <a:r>
              <a:rPr lang="en-US" sz="3550" dirty="0" smtClean="0">
                <a:solidFill>
                  <a:prstClr val="black"/>
                </a:solidFill>
              </a:rPr>
              <a:t>(</a:t>
            </a:r>
            <a:r>
              <a:rPr lang="en-US" sz="3550" b="1" dirty="0" err="1" smtClean="0">
                <a:solidFill>
                  <a:prstClr val="black"/>
                </a:solidFill>
              </a:rPr>
              <a:t>Lược</a:t>
            </a:r>
            <a:r>
              <a:rPr lang="en-US" sz="3550" b="1" dirty="0" smtClean="0">
                <a:solidFill>
                  <a:prstClr val="black"/>
                </a:solidFill>
              </a:rPr>
              <a:t> </a:t>
            </a:r>
            <a:r>
              <a:rPr lang="en-US" sz="3550" b="1" dirty="0" err="1" smtClean="0">
                <a:solidFill>
                  <a:prstClr val="black"/>
                </a:solidFill>
              </a:rPr>
              <a:t>trích</a:t>
            </a:r>
            <a:r>
              <a:rPr lang="en-US" sz="3550" b="1" dirty="0" smtClean="0">
                <a:solidFill>
                  <a:prstClr val="black"/>
                </a:solidFill>
              </a:rPr>
              <a:t>: </a:t>
            </a:r>
            <a:r>
              <a:rPr lang="en-US" sz="3550" dirty="0" err="1" smtClean="0">
                <a:solidFill>
                  <a:prstClr val="black"/>
                </a:solidFill>
              </a:rPr>
              <a:t>Chị</a:t>
            </a:r>
            <a:r>
              <a:rPr lang="en-US" sz="3550" dirty="0" smtClean="0">
                <a:solidFill>
                  <a:prstClr val="black"/>
                </a:solidFill>
              </a:rPr>
              <a:t> </a:t>
            </a:r>
            <a:r>
              <a:rPr lang="en-US" sz="3550" dirty="0" err="1" smtClean="0">
                <a:solidFill>
                  <a:prstClr val="black"/>
                </a:solidFill>
              </a:rPr>
              <a:t>là</a:t>
            </a:r>
            <a:r>
              <a:rPr lang="en-US" sz="3550" dirty="0" smtClean="0">
                <a:solidFill>
                  <a:prstClr val="black"/>
                </a:solidFill>
              </a:rPr>
              <a:t> </a:t>
            </a:r>
            <a:r>
              <a:rPr lang="en-US" sz="3550" dirty="0" err="1" smtClean="0">
                <a:solidFill>
                  <a:prstClr val="black"/>
                </a:solidFill>
              </a:rPr>
              <a:t>người</a:t>
            </a:r>
            <a:r>
              <a:rPr lang="en-US" sz="3550" dirty="0" smtClean="0">
                <a:solidFill>
                  <a:prstClr val="black"/>
                </a:solidFill>
              </a:rPr>
              <a:t> </a:t>
            </a:r>
            <a:r>
              <a:rPr lang="en-US" sz="3550" dirty="0" err="1" smtClean="0">
                <a:solidFill>
                  <a:prstClr val="black"/>
                </a:solidFill>
              </a:rPr>
              <a:t>mẹ</a:t>
            </a:r>
            <a:r>
              <a:rPr lang="en-US" sz="3550" dirty="0" smtClean="0">
                <a:solidFill>
                  <a:prstClr val="black"/>
                </a:solidFill>
              </a:rPr>
              <a:t> </a:t>
            </a:r>
            <a:r>
              <a:rPr lang="en-US" sz="3550" dirty="0" err="1" smtClean="0">
                <a:solidFill>
                  <a:prstClr val="black"/>
                </a:solidFill>
              </a:rPr>
              <a:t>đơn</a:t>
            </a:r>
            <a:r>
              <a:rPr lang="en-US" sz="3550" dirty="0" smtClean="0">
                <a:solidFill>
                  <a:prstClr val="black"/>
                </a:solidFill>
              </a:rPr>
              <a:t> </a:t>
            </a:r>
            <a:r>
              <a:rPr lang="en-US" sz="3550" dirty="0" err="1" smtClean="0">
                <a:solidFill>
                  <a:prstClr val="black"/>
                </a:solidFill>
              </a:rPr>
              <a:t>thân</a:t>
            </a:r>
            <a:r>
              <a:rPr lang="en-US" sz="3550" dirty="0" smtClean="0">
                <a:solidFill>
                  <a:prstClr val="black"/>
                </a:solidFill>
              </a:rPr>
              <a:t>, </a:t>
            </a:r>
            <a:r>
              <a:rPr lang="en-US" sz="3550" dirty="0" err="1" smtClean="0">
                <a:solidFill>
                  <a:prstClr val="black"/>
                </a:solidFill>
              </a:rPr>
              <a:t>có</a:t>
            </a:r>
            <a:r>
              <a:rPr lang="en-US" sz="3550" dirty="0" smtClean="0">
                <a:solidFill>
                  <a:prstClr val="black"/>
                </a:solidFill>
              </a:rPr>
              <a:t> </a:t>
            </a:r>
            <a:r>
              <a:rPr lang="en-US" sz="3550" dirty="0" err="1" smtClean="0">
                <a:solidFill>
                  <a:prstClr val="black"/>
                </a:solidFill>
              </a:rPr>
              <a:t>đứa</a:t>
            </a:r>
            <a:r>
              <a:rPr lang="en-US" sz="3550" dirty="0" smtClean="0">
                <a:solidFill>
                  <a:prstClr val="black"/>
                </a:solidFill>
              </a:rPr>
              <a:t> con </a:t>
            </a:r>
            <a:r>
              <a:rPr lang="en-US" sz="3550" dirty="0" err="1" smtClean="0">
                <a:solidFill>
                  <a:prstClr val="black"/>
                </a:solidFill>
              </a:rPr>
              <a:t>trai</a:t>
            </a:r>
            <a:r>
              <a:rPr lang="en-US" sz="3550" dirty="0" smtClean="0">
                <a:solidFill>
                  <a:prstClr val="black"/>
                </a:solidFill>
              </a:rPr>
              <a:t> 6 </a:t>
            </a:r>
            <a:r>
              <a:rPr lang="en-US" sz="3550" dirty="0" err="1" smtClean="0">
                <a:solidFill>
                  <a:prstClr val="black"/>
                </a:solidFill>
              </a:rPr>
              <a:t>tuổi</a:t>
            </a:r>
            <a:r>
              <a:rPr lang="en-US" sz="3550" dirty="0" smtClean="0">
                <a:solidFill>
                  <a:prstClr val="black"/>
                </a:solidFill>
              </a:rPr>
              <a:t> </a:t>
            </a:r>
            <a:r>
              <a:rPr lang="en-US" sz="3550" dirty="0" err="1" smtClean="0">
                <a:solidFill>
                  <a:prstClr val="black"/>
                </a:solidFill>
              </a:rPr>
              <a:t>đang</a:t>
            </a:r>
            <a:r>
              <a:rPr lang="en-US" sz="3550" dirty="0" smtClean="0">
                <a:solidFill>
                  <a:prstClr val="black"/>
                </a:solidFill>
              </a:rPr>
              <a:t> </a:t>
            </a:r>
            <a:r>
              <a:rPr lang="en-US" sz="3550" dirty="0" err="1" smtClean="0">
                <a:solidFill>
                  <a:prstClr val="black"/>
                </a:solidFill>
              </a:rPr>
              <a:t>học</a:t>
            </a:r>
            <a:r>
              <a:rPr lang="en-US" sz="3550" dirty="0" smtClean="0">
                <a:solidFill>
                  <a:prstClr val="black"/>
                </a:solidFill>
              </a:rPr>
              <a:t> </a:t>
            </a:r>
            <a:r>
              <a:rPr lang="en-US" sz="3550" dirty="0" err="1" smtClean="0">
                <a:solidFill>
                  <a:prstClr val="black"/>
                </a:solidFill>
              </a:rPr>
              <a:t>mầm</a:t>
            </a:r>
            <a:r>
              <a:rPr lang="en-US" sz="3550" dirty="0" smtClean="0">
                <a:solidFill>
                  <a:prstClr val="black"/>
                </a:solidFill>
              </a:rPr>
              <a:t> non, </a:t>
            </a:r>
            <a:r>
              <a:rPr lang="en-US" sz="3550" dirty="0" err="1" smtClean="0">
                <a:solidFill>
                  <a:prstClr val="black"/>
                </a:solidFill>
              </a:rPr>
              <a:t>chuẩn</a:t>
            </a:r>
            <a:r>
              <a:rPr lang="en-US" sz="3550" dirty="0" smtClean="0">
                <a:solidFill>
                  <a:prstClr val="black"/>
                </a:solidFill>
              </a:rPr>
              <a:t> </a:t>
            </a:r>
            <a:r>
              <a:rPr lang="en-US" sz="3550" dirty="0" err="1" smtClean="0">
                <a:solidFill>
                  <a:prstClr val="black"/>
                </a:solidFill>
              </a:rPr>
              <a:t>bị</a:t>
            </a:r>
            <a:r>
              <a:rPr lang="en-US" sz="3550" dirty="0" smtClean="0">
                <a:solidFill>
                  <a:prstClr val="black"/>
                </a:solidFill>
              </a:rPr>
              <a:t> </a:t>
            </a:r>
            <a:r>
              <a:rPr lang="en-US" sz="3550" dirty="0" err="1" smtClean="0">
                <a:solidFill>
                  <a:prstClr val="black"/>
                </a:solidFill>
              </a:rPr>
              <a:t>vào</a:t>
            </a:r>
            <a:r>
              <a:rPr lang="en-US" sz="3550" dirty="0" smtClean="0">
                <a:solidFill>
                  <a:prstClr val="black"/>
                </a:solidFill>
              </a:rPr>
              <a:t> </a:t>
            </a:r>
            <a:r>
              <a:rPr lang="en-US" sz="3550" dirty="0" err="1" smtClean="0">
                <a:solidFill>
                  <a:prstClr val="black"/>
                </a:solidFill>
              </a:rPr>
              <a:t>lớp</a:t>
            </a:r>
            <a:r>
              <a:rPr lang="en-US" sz="3550" dirty="0" smtClean="0">
                <a:solidFill>
                  <a:prstClr val="black"/>
                </a:solidFill>
              </a:rPr>
              <a:t> 1. </a:t>
            </a:r>
            <a:r>
              <a:rPr lang="en-US" sz="3550" dirty="0" err="1" smtClean="0">
                <a:solidFill>
                  <a:prstClr val="black"/>
                </a:solidFill>
              </a:rPr>
              <a:t>Chị</a:t>
            </a:r>
            <a:r>
              <a:rPr lang="en-US" sz="3550" dirty="0" smtClean="0">
                <a:solidFill>
                  <a:prstClr val="black"/>
                </a:solidFill>
              </a:rPr>
              <a:t> </a:t>
            </a:r>
            <a:r>
              <a:rPr lang="en-US" sz="3550" dirty="0" err="1" smtClean="0">
                <a:solidFill>
                  <a:prstClr val="black"/>
                </a:solidFill>
              </a:rPr>
              <a:t>bán</a:t>
            </a:r>
            <a:r>
              <a:rPr lang="en-US" sz="3550" dirty="0" smtClean="0">
                <a:solidFill>
                  <a:prstClr val="black"/>
                </a:solidFill>
              </a:rPr>
              <a:t> </a:t>
            </a:r>
            <a:r>
              <a:rPr lang="en-US" sz="3550" dirty="0" err="1" smtClean="0">
                <a:solidFill>
                  <a:prstClr val="black"/>
                </a:solidFill>
              </a:rPr>
              <a:t>bánh</a:t>
            </a:r>
            <a:r>
              <a:rPr lang="en-US" sz="3550" dirty="0" smtClean="0">
                <a:solidFill>
                  <a:prstClr val="black"/>
                </a:solidFill>
              </a:rPr>
              <a:t> </a:t>
            </a:r>
            <a:r>
              <a:rPr lang="en-US" sz="3550" dirty="0" err="1" smtClean="0">
                <a:solidFill>
                  <a:prstClr val="black"/>
                </a:solidFill>
              </a:rPr>
              <a:t>mì</a:t>
            </a:r>
            <a:r>
              <a:rPr lang="en-US" sz="3550" dirty="0" smtClean="0">
                <a:solidFill>
                  <a:prstClr val="black"/>
                </a:solidFill>
              </a:rPr>
              <a:t> </a:t>
            </a:r>
            <a:r>
              <a:rPr lang="en-US" sz="3550" dirty="0" err="1" smtClean="0">
                <a:solidFill>
                  <a:prstClr val="black"/>
                </a:solidFill>
              </a:rPr>
              <a:t>rong</a:t>
            </a:r>
            <a:r>
              <a:rPr lang="en-US" sz="3550" dirty="0" smtClean="0">
                <a:solidFill>
                  <a:prstClr val="black"/>
                </a:solidFill>
              </a:rPr>
              <a:t> </a:t>
            </a:r>
            <a:r>
              <a:rPr lang="en-US" sz="3550" dirty="0" err="1" smtClean="0">
                <a:solidFill>
                  <a:prstClr val="black"/>
                </a:solidFill>
              </a:rPr>
              <a:t>để</a:t>
            </a:r>
            <a:r>
              <a:rPr lang="en-US" sz="3550" dirty="0" smtClean="0">
                <a:solidFill>
                  <a:prstClr val="black"/>
                </a:solidFill>
              </a:rPr>
              <a:t> </a:t>
            </a:r>
            <a:r>
              <a:rPr lang="en-US" sz="3550" dirty="0" err="1" smtClean="0">
                <a:solidFill>
                  <a:prstClr val="black"/>
                </a:solidFill>
              </a:rPr>
              <a:t>kiếm</a:t>
            </a:r>
            <a:r>
              <a:rPr lang="en-US" sz="3550" dirty="0" smtClean="0">
                <a:solidFill>
                  <a:prstClr val="black"/>
                </a:solidFill>
              </a:rPr>
              <a:t> </a:t>
            </a:r>
            <a:r>
              <a:rPr lang="en-US" sz="3550" dirty="0" err="1" smtClean="0">
                <a:solidFill>
                  <a:prstClr val="black"/>
                </a:solidFill>
              </a:rPr>
              <a:t>sống</a:t>
            </a:r>
            <a:r>
              <a:rPr lang="en-US" sz="3550" dirty="0" smtClean="0">
                <a:solidFill>
                  <a:prstClr val="black"/>
                </a:solidFill>
              </a:rPr>
              <a:t> </a:t>
            </a:r>
            <a:r>
              <a:rPr lang="en-US" sz="3550" dirty="0" err="1" smtClean="0">
                <a:solidFill>
                  <a:prstClr val="black"/>
                </a:solidFill>
              </a:rPr>
              <a:t>nên</a:t>
            </a:r>
            <a:r>
              <a:rPr lang="en-US" sz="3550" dirty="0" smtClean="0">
                <a:solidFill>
                  <a:prstClr val="black"/>
                </a:solidFill>
              </a:rPr>
              <a:t> </a:t>
            </a:r>
            <a:r>
              <a:rPr lang="en-US" sz="3550" dirty="0" err="1" smtClean="0">
                <a:solidFill>
                  <a:prstClr val="black"/>
                </a:solidFill>
              </a:rPr>
              <a:t>cuộc</a:t>
            </a:r>
            <a:r>
              <a:rPr lang="en-US" sz="3550" dirty="0" smtClean="0">
                <a:solidFill>
                  <a:prstClr val="black"/>
                </a:solidFill>
              </a:rPr>
              <a:t> </a:t>
            </a:r>
            <a:r>
              <a:rPr lang="en-US" sz="3550" dirty="0" err="1" smtClean="0">
                <a:solidFill>
                  <a:prstClr val="black"/>
                </a:solidFill>
              </a:rPr>
              <a:t>sống</a:t>
            </a:r>
            <a:r>
              <a:rPr lang="en-US" sz="3550" dirty="0" smtClean="0">
                <a:solidFill>
                  <a:prstClr val="black"/>
                </a:solidFill>
              </a:rPr>
              <a:t> của </a:t>
            </a:r>
            <a:r>
              <a:rPr lang="en-US" sz="3550" dirty="0" err="1" smtClean="0">
                <a:solidFill>
                  <a:prstClr val="black"/>
                </a:solidFill>
              </a:rPr>
              <a:t>hai</a:t>
            </a:r>
            <a:r>
              <a:rPr lang="en-US" sz="3550" dirty="0" smtClean="0">
                <a:solidFill>
                  <a:prstClr val="black"/>
                </a:solidFill>
              </a:rPr>
              <a:t> </a:t>
            </a:r>
            <a:r>
              <a:rPr lang="en-US" sz="3550" dirty="0" err="1" smtClean="0">
                <a:solidFill>
                  <a:prstClr val="black"/>
                </a:solidFill>
              </a:rPr>
              <a:t>mẹ</a:t>
            </a:r>
            <a:r>
              <a:rPr lang="en-US" sz="3550" dirty="0" smtClean="0">
                <a:solidFill>
                  <a:prstClr val="black"/>
                </a:solidFill>
              </a:rPr>
              <a:t> con </a:t>
            </a:r>
            <a:r>
              <a:rPr lang="en-US" sz="3550" dirty="0" err="1" smtClean="0">
                <a:solidFill>
                  <a:prstClr val="black"/>
                </a:solidFill>
              </a:rPr>
              <a:t>rất</a:t>
            </a:r>
            <a:r>
              <a:rPr lang="en-US" sz="3550" dirty="0" smtClean="0">
                <a:solidFill>
                  <a:prstClr val="black"/>
                </a:solidFill>
              </a:rPr>
              <a:t> </a:t>
            </a:r>
            <a:r>
              <a:rPr lang="en-US" sz="3550" dirty="0" err="1" smtClean="0">
                <a:solidFill>
                  <a:prstClr val="black"/>
                </a:solidFill>
              </a:rPr>
              <a:t>eo</a:t>
            </a:r>
            <a:r>
              <a:rPr lang="en-US" sz="3550" dirty="0" smtClean="0">
                <a:solidFill>
                  <a:prstClr val="black"/>
                </a:solidFill>
              </a:rPr>
              <a:t> </a:t>
            </a:r>
            <a:r>
              <a:rPr lang="en-US" sz="3550" dirty="0" err="1" smtClean="0">
                <a:solidFill>
                  <a:prstClr val="black"/>
                </a:solidFill>
              </a:rPr>
              <a:t>hẹp</a:t>
            </a:r>
            <a:r>
              <a:rPr lang="en-US" sz="3550" dirty="0" smtClean="0">
                <a:solidFill>
                  <a:prstClr val="black"/>
                </a:solidFill>
              </a:rPr>
              <a:t>. </a:t>
            </a:r>
            <a:r>
              <a:rPr lang="en-US" sz="3550" dirty="0" err="1" smtClean="0">
                <a:solidFill>
                  <a:prstClr val="black"/>
                </a:solidFill>
              </a:rPr>
              <a:t>Thường</a:t>
            </a:r>
            <a:r>
              <a:rPr lang="en-US" sz="3550" dirty="0" smtClean="0">
                <a:solidFill>
                  <a:prstClr val="black"/>
                </a:solidFill>
              </a:rPr>
              <a:t> </a:t>
            </a:r>
            <a:r>
              <a:rPr lang="en-US" sz="3550" dirty="0" err="1" smtClean="0">
                <a:solidFill>
                  <a:prstClr val="black"/>
                </a:solidFill>
              </a:rPr>
              <a:t>ngày</a:t>
            </a:r>
            <a:r>
              <a:rPr lang="en-US" sz="3550" dirty="0" smtClean="0">
                <a:solidFill>
                  <a:prstClr val="black"/>
                </a:solidFill>
              </a:rPr>
              <a:t>, </a:t>
            </a:r>
            <a:r>
              <a:rPr lang="en-US" sz="3550" dirty="0" err="1" smtClean="0">
                <a:solidFill>
                  <a:prstClr val="black"/>
                </a:solidFill>
              </a:rPr>
              <a:t>chị</a:t>
            </a:r>
            <a:r>
              <a:rPr lang="en-US" sz="3550" dirty="0" smtClean="0">
                <a:solidFill>
                  <a:prstClr val="black"/>
                </a:solidFill>
              </a:rPr>
              <a:t> </a:t>
            </a:r>
            <a:r>
              <a:rPr lang="en-US" sz="3550" dirty="0" err="1" smtClean="0">
                <a:solidFill>
                  <a:prstClr val="black"/>
                </a:solidFill>
              </a:rPr>
              <a:t>chỉ</a:t>
            </a:r>
            <a:r>
              <a:rPr lang="en-US" sz="3550" dirty="0" smtClean="0">
                <a:solidFill>
                  <a:prstClr val="black"/>
                </a:solidFill>
              </a:rPr>
              <a:t> </a:t>
            </a:r>
            <a:r>
              <a:rPr lang="en-US" sz="3550" dirty="0" err="1" smtClean="0">
                <a:solidFill>
                  <a:prstClr val="black"/>
                </a:solidFill>
              </a:rPr>
              <a:t>đưa</a:t>
            </a:r>
            <a:r>
              <a:rPr lang="en-US" sz="3550" dirty="0" smtClean="0">
                <a:solidFill>
                  <a:prstClr val="black"/>
                </a:solidFill>
              </a:rPr>
              <a:t> con </a:t>
            </a:r>
            <a:r>
              <a:rPr lang="en-US" sz="3550" dirty="0" err="1" smtClean="0">
                <a:solidFill>
                  <a:prstClr val="black"/>
                </a:solidFill>
              </a:rPr>
              <a:t>đến</a:t>
            </a:r>
            <a:r>
              <a:rPr lang="en-US" sz="3550" dirty="0" smtClean="0">
                <a:solidFill>
                  <a:prstClr val="black"/>
                </a:solidFill>
              </a:rPr>
              <a:t> </a:t>
            </a:r>
            <a:r>
              <a:rPr lang="en-US" sz="3550" dirty="0" err="1" smtClean="0">
                <a:solidFill>
                  <a:prstClr val="black"/>
                </a:solidFill>
              </a:rPr>
              <a:t>gần</a:t>
            </a:r>
            <a:r>
              <a:rPr lang="en-US" sz="3550" dirty="0" smtClean="0">
                <a:solidFill>
                  <a:prstClr val="black"/>
                </a:solidFill>
              </a:rPr>
              <a:t> </a:t>
            </a:r>
            <a:r>
              <a:rPr lang="en-US" sz="3550" dirty="0" err="1" smtClean="0">
                <a:solidFill>
                  <a:prstClr val="black"/>
                </a:solidFill>
              </a:rPr>
              <a:t>cổng</a:t>
            </a:r>
            <a:r>
              <a:rPr lang="en-US" sz="3550" dirty="0" smtClean="0">
                <a:solidFill>
                  <a:prstClr val="black"/>
                </a:solidFill>
              </a:rPr>
              <a:t> </a:t>
            </a:r>
            <a:r>
              <a:rPr lang="en-US" sz="3550" dirty="0" err="1" smtClean="0">
                <a:solidFill>
                  <a:prstClr val="black"/>
                </a:solidFill>
              </a:rPr>
              <a:t>trường</a:t>
            </a:r>
            <a:r>
              <a:rPr lang="en-US" sz="3550" dirty="0" smtClean="0">
                <a:solidFill>
                  <a:prstClr val="black"/>
                </a:solidFill>
              </a:rPr>
              <a:t>, </a:t>
            </a:r>
            <a:r>
              <a:rPr lang="en-US" sz="3550" dirty="0" err="1" smtClean="0">
                <a:solidFill>
                  <a:prstClr val="black"/>
                </a:solidFill>
              </a:rPr>
              <a:t>lặng</a:t>
            </a:r>
            <a:r>
              <a:rPr lang="en-US" sz="3550" dirty="0" smtClean="0">
                <a:solidFill>
                  <a:prstClr val="black"/>
                </a:solidFill>
              </a:rPr>
              <a:t> </a:t>
            </a:r>
            <a:r>
              <a:rPr lang="en-US" sz="3550" dirty="0" err="1" smtClean="0">
                <a:solidFill>
                  <a:prstClr val="black"/>
                </a:solidFill>
              </a:rPr>
              <a:t>lẽ</a:t>
            </a:r>
            <a:r>
              <a:rPr lang="en-US" sz="3550" dirty="0" smtClean="0">
                <a:solidFill>
                  <a:prstClr val="black"/>
                </a:solidFill>
              </a:rPr>
              <a:t> </a:t>
            </a:r>
            <a:r>
              <a:rPr lang="en-US" sz="3550" dirty="0" err="1" smtClean="0">
                <a:solidFill>
                  <a:prstClr val="black"/>
                </a:solidFill>
              </a:rPr>
              <a:t>đứng</a:t>
            </a:r>
            <a:r>
              <a:rPr lang="en-US" sz="3550" dirty="0" smtClean="0">
                <a:solidFill>
                  <a:prstClr val="black"/>
                </a:solidFill>
              </a:rPr>
              <a:t> </a:t>
            </a:r>
            <a:r>
              <a:rPr lang="en-US" sz="3550" dirty="0" err="1" smtClean="0">
                <a:solidFill>
                  <a:prstClr val="black"/>
                </a:solidFill>
              </a:rPr>
              <a:t>nhìn</a:t>
            </a:r>
            <a:r>
              <a:rPr lang="en-US" sz="3550" dirty="0" smtClean="0">
                <a:solidFill>
                  <a:prstClr val="black"/>
                </a:solidFill>
              </a:rPr>
              <a:t> con </a:t>
            </a:r>
            <a:r>
              <a:rPr lang="en-US" sz="3550" dirty="0" err="1" smtClean="0">
                <a:solidFill>
                  <a:prstClr val="black"/>
                </a:solidFill>
              </a:rPr>
              <a:t>vào</a:t>
            </a:r>
            <a:r>
              <a:rPr lang="en-US" sz="3550" dirty="0" smtClean="0">
                <a:solidFill>
                  <a:prstClr val="black"/>
                </a:solidFill>
              </a:rPr>
              <a:t> </a:t>
            </a:r>
            <a:r>
              <a:rPr lang="en-US" sz="3550" dirty="0" err="1" smtClean="0">
                <a:solidFill>
                  <a:prstClr val="black"/>
                </a:solidFill>
              </a:rPr>
              <a:t>lớp</a:t>
            </a:r>
            <a:r>
              <a:rPr lang="en-US" sz="3550" dirty="0" smtClean="0">
                <a:solidFill>
                  <a:prstClr val="black"/>
                </a:solidFill>
              </a:rPr>
              <a:t> </a:t>
            </a:r>
            <a:r>
              <a:rPr lang="en-US" sz="3550" dirty="0" err="1" smtClean="0">
                <a:solidFill>
                  <a:prstClr val="black"/>
                </a:solidFill>
              </a:rPr>
              <a:t>rồi</a:t>
            </a:r>
            <a:r>
              <a:rPr lang="en-US" sz="3550" dirty="0" smtClean="0">
                <a:solidFill>
                  <a:prstClr val="black"/>
                </a:solidFill>
              </a:rPr>
              <a:t> </a:t>
            </a:r>
            <a:r>
              <a:rPr lang="en-US" sz="3550" dirty="0" err="1" smtClean="0">
                <a:solidFill>
                  <a:prstClr val="black"/>
                </a:solidFill>
              </a:rPr>
              <a:t>mới</a:t>
            </a:r>
            <a:r>
              <a:rPr lang="en-US" sz="3550" dirty="0" smtClean="0">
                <a:solidFill>
                  <a:prstClr val="black"/>
                </a:solidFill>
              </a:rPr>
              <a:t> </a:t>
            </a:r>
            <a:r>
              <a:rPr lang="en-US" sz="3550" dirty="0" err="1" smtClean="0">
                <a:solidFill>
                  <a:prstClr val="black"/>
                </a:solidFill>
              </a:rPr>
              <a:t>đi</a:t>
            </a:r>
            <a:r>
              <a:rPr lang="en-US" sz="3550" dirty="0" smtClean="0">
                <a:solidFill>
                  <a:prstClr val="black"/>
                </a:solidFill>
              </a:rPr>
              <a:t> </a:t>
            </a:r>
            <a:r>
              <a:rPr lang="en-US" sz="3550" dirty="0" err="1" smtClean="0">
                <a:solidFill>
                  <a:prstClr val="black"/>
                </a:solidFill>
              </a:rPr>
              <a:t>bán</a:t>
            </a:r>
            <a:r>
              <a:rPr lang="en-US" sz="3550" dirty="0" smtClean="0">
                <a:solidFill>
                  <a:prstClr val="black"/>
                </a:solidFill>
              </a:rPr>
              <a:t> </a:t>
            </a:r>
            <a:r>
              <a:rPr lang="en-US" sz="3550" dirty="0" err="1" smtClean="0">
                <a:solidFill>
                  <a:prstClr val="black"/>
                </a:solidFill>
              </a:rPr>
              <a:t>hàng</a:t>
            </a:r>
            <a:r>
              <a:rPr lang="en-US" sz="3550" dirty="0" smtClean="0">
                <a:solidFill>
                  <a:prstClr val="black"/>
                </a:solidFill>
              </a:rPr>
              <a:t>, </a:t>
            </a:r>
            <a:r>
              <a:rPr lang="en-US" sz="3550" dirty="0" err="1" smtClean="0">
                <a:solidFill>
                  <a:prstClr val="black"/>
                </a:solidFill>
              </a:rPr>
              <a:t>chiều</a:t>
            </a:r>
            <a:r>
              <a:rPr lang="en-US" sz="3550" dirty="0" smtClean="0">
                <a:solidFill>
                  <a:prstClr val="black"/>
                </a:solidFill>
              </a:rPr>
              <a:t> </a:t>
            </a:r>
            <a:r>
              <a:rPr lang="en-US" sz="3550" dirty="0" err="1" smtClean="0">
                <a:solidFill>
                  <a:prstClr val="black"/>
                </a:solidFill>
              </a:rPr>
              <a:t>đến</a:t>
            </a:r>
            <a:r>
              <a:rPr lang="en-US" sz="3550" dirty="0" smtClean="0">
                <a:solidFill>
                  <a:prstClr val="black"/>
                </a:solidFill>
              </a:rPr>
              <a:t> </a:t>
            </a:r>
            <a:r>
              <a:rPr lang="en-US" sz="3550" dirty="0" err="1" smtClean="0">
                <a:solidFill>
                  <a:prstClr val="black"/>
                </a:solidFill>
              </a:rPr>
              <a:t>cũng</a:t>
            </a:r>
            <a:r>
              <a:rPr lang="en-US" sz="3550" dirty="0" smtClean="0">
                <a:solidFill>
                  <a:prstClr val="black"/>
                </a:solidFill>
              </a:rPr>
              <a:t> </a:t>
            </a:r>
            <a:r>
              <a:rPr lang="en-US" sz="3550" dirty="0" err="1" smtClean="0">
                <a:solidFill>
                  <a:prstClr val="black"/>
                </a:solidFill>
              </a:rPr>
              <a:t>chỉ</a:t>
            </a:r>
            <a:r>
              <a:rPr lang="en-US" sz="3550" dirty="0" smtClean="0">
                <a:solidFill>
                  <a:prstClr val="black"/>
                </a:solidFill>
              </a:rPr>
              <a:t> </a:t>
            </a:r>
            <a:r>
              <a:rPr lang="en-US" sz="3550" dirty="0" err="1" smtClean="0">
                <a:solidFill>
                  <a:prstClr val="black"/>
                </a:solidFill>
              </a:rPr>
              <a:t>đứng</a:t>
            </a:r>
            <a:r>
              <a:rPr lang="en-US" sz="3550" dirty="0" smtClean="0">
                <a:solidFill>
                  <a:prstClr val="black"/>
                </a:solidFill>
              </a:rPr>
              <a:t> </a:t>
            </a:r>
            <a:r>
              <a:rPr lang="en-US" sz="3550" dirty="0" err="1" smtClean="0">
                <a:solidFill>
                  <a:prstClr val="black"/>
                </a:solidFill>
              </a:rPr>
              <a:t>ngoài</a:t>
            </a:r>
            <a:r>
              <a:rPr lang="en-US" sz="3550" dirty="0" smtClean="0">
                <a:solidFill>
                  <a:prstClr val="black"/>
                </a:solidFill>
              </a:rPr>
              <a:t> </a:t>
            </a:r>
            <a:r>
              <a:rPr lang="en-US" sz="3550" dirty="0" err="1" smtClean="0">
                <a:solidFill>
                  <a:prstClr val="black"/>
                </a:solidFill>
              </a:rPr>
              <a:t>cổng</a:t>
            </a:r>
            <a:r>
              <a:rPr lang="en-US" sz="3550" dirty="0" smtClean="0">
                <a:solidFill>
                  <a:prstClr val="black"/>
                </a:solidFill>
              </a:rPr>
              <a:t> </a:t>
            </a:r>
            <a:r>
              <a:rPr lang="en-US" sz="3550" dirty="0" err="1" smtClean="0">
                <a:solidFill>
                  <a:prstClr val="black"/>
                </a:solidFill>
              </a:rPr>
              <a:t>đón</a:t>
            </a:r>
            <a:r>
              <a:rPr lang="en-US" sz="3550" dirty="0" smtClean="0">
                <a:solidFill>
                  <a:prstClr val="black"/>
                </a:solidFill>
              </a:rPr>
              <a:t> </a:t>
            </a:r>
            <a:r>
              <a:rPr lang="en-US" sz="3550" dirty="0" err="1" smtClean="0">
                <a:solidFill>
                  <a:prstClr val="black"/>
                </a:solidFill>
              </a:rPr>
              <a:t>đợi</a:t>
            </a:r>
            <a:r>
              <a:rPr lang="en-US" sz="3550" dirty="0" smtClean="0">
                <a:solidFill>
                  <a:prstClr val="black"/>
                </a:solidFill>
              </a:rPr>
              <a:t> </a:t>
            </a:r>
            <a:r>
              <a:rPr lang="en-US" sz="3550" dirty="0" err="1" smtClean="0">
                <a:solidFill>
                  <a:prstClr val="black"/>
                </a:solidFill>
              </a:rPr>
              <a:t>vì</a:t>
            </a:r>
            <a:r>
              <a:rPr lang="en-US" sz="3550" dirty="0" smtClean="0">
                <a:solidFill>
                  <a:prstClr val="black"/>
                </a:solidFill>
              </a:rPr>
              <a:t> </a:t>
            </a:r>
            <a:r>
              <a:rPr lang="en-US" sz="3550" dirty="0" err="1" smtClean="0">
                <a:solidFill>
                  <a:prstClr val="black"/>
                </a:solidFill>
              </a:rPr>
              <a:t>chị</a:t>
            </a:r>
            <a:r>
              <a:rPr lang="en-US" sz="3550" dirty="0" smtClean="0">
                <a:solidFill>
                  <a:prstClr val="black"/>
                </a:solidFill>
              </a:rPr>
              <a:t> </a:t>
            </a:r>
            <a:r>
              <a:rPr lang="en-US" sz="3550" dirty="0" err="1" smtClean="0">
                <a:solidFill>
                  <a:prstClr val="black"/>
                </a:solidFill>
              </a:rPr>
              <a:t>sợ</a:t>
            </a:r>
            <a:r>
              <a:rPr lang="en-US" sz="3550" dirty="0" smtClean="0">
                <a:solidFill>
                  <a:prstClr val="black"/>
                </a:solidFill>
              </a:rPr>
              <a:t> </a:t>
            </a:r>
            <a:r>
              <a:rPr lang="en-US" sz="3550" dirty="0" err="1" smtClean="0">
                <a:solidFill>
                  <a:prstClr val="black"/>
                </a:solidFill>
              </a:rPr>
              <a:t>các</a:t>
            </a:r>
            <a:r>
              <a:rPr lang="en-US" sz="3550" dirty="0" smtClean="0">
                <a:solidFill>
                  <a:prstClr val="black"/>
                </a:solidFill>
              </a:rPr>
              <a:t> </a:t>
            </a:r>
            <a:r>
              <a:rPr lang="en-US" sz="3550" dirty="0" err="1" smtClean="0">
                <a:solidFill>
                  <a:prstClr val="black"/>
                </a:solidFill>
              </a:rPr>
              <a:t>bạn</a:t>
            </a:r>
            <a:r>
              <a:rPr lang="en-US" sz="3550" dirty="0" smtClean="0">
                <a:solidFill>
                  <a:prstClr val="black"/>
                </a:solidFill>
              </a:rPr>
              <a:t> </a:t>
            </a:r>
            <a:r>
              <a:rPr lang="en-US" sz="3550" dirty="0" err="1" smtClean="0">
                <a:solidFill>
                  <a:prstClr val="black"/>
                </a:solidFill>
              </a:rPr>
              <a:t>nhỏ</a:t>
            </a:r>
            <a:r>
              <a:rPr lang="en-US" sz="3550" dirty="0" smtClean="0">
                <a:solidFill>
                  <a:prstClr val="black"/>
                </a:solidFill>
              </a:rPr>
              <a:t> của con </a:t>
            </a:r>
            <a:r>
              <a:rPr lang="en-US" sz="3550" dirty="0" err="1" smtClean="0">
                <a:solidFill>
                  <a:prstClr val="black"/>
                </a:solidFill>
              </a:rPr>
              <a:t>sẽ</a:t>
            </a:r>
            <a:r>
              <a:rPr lang="en-US" sz="3550" dirty="0" smtClean="0">
                <a:solidFill>
                  <a:prstClr val="black"/>
                </a:solidFill>
              </a:rPr>
              <a:t> </a:t>
            </a:r>
            <a:r>
              <a:rPr lang="en-US" sz="3550" dirty="0" err="1" smtClean="0">
                <a:solidFill>
                  <a:prstClr val="black"/>
                </a:solidFill>
              </a:rPr>
              <a:t>cười</a:t>
            </a:r>
            <a:r>
              <a:rPr lang="en-US" sz="3550" dirty="0" smtClean="0">
                <a:solidFill>
                  <a:prstClr val="black"/>
                </a:solidFill>
              </a:rPr>
              <a:t> </a:t>
            </a:r>
            <a:r>
              <a:rPr lang="en-US" sz="3550" dirty="0" err="1" smtClean="0">
                <a:solidFill>
                  <a:prstClr val="black"/>
                </a:solidFill>
              </a:rPr>
              <a:t>bộ</a:t>
            </a:r>
            <a:r>
              <a:rPr lang="en-US" sz="3550" dirty="0" smtClean="0">
                <a:solidFill>
                  <a:prstClr val="black"/>
                </a:solidFill>
              </a:rPr>
              <a:t> </a:t>
            </a:r>
            <a:r>
              <a:rPr lang="en-US" sz="3550" dirty="0" err="1" smtClean="0">
                <a:solidFill>
                  <a:prstClr val="black"/>
                </a:solidFill>
              </a:rPr>
              <a:t>dạng</a:t>
            </a:r>
            <a:r>
              <a:rPr lang="en-US" sz="3550" dirty="0" smtClean="0">
                <a:solidFill>
                  <a:prstClr val="black"/>
                </a:solidFill>
              </a:rPr>
              <a:t> </a:t>
            </a:r>
            <a:r>
              <a:rPr lang="en-US" sz="3550" dirty="0" err="1" smtClean="0">
                <a:solidFill>
                  <a:prstClr val="black"/>
                </a:solidFill>
              </a:rPr>
              <a:t>lếch</a:t>
            </a:r>
            <a:r>
              <a:rPr lang="en-US" sz="3550" dirty="0" smtClean="0">
                <a:solidFill>
                  <a:prstClr val="black"/>
                </a:solidFill>
              </a:rPr>
              <a:t> </a:t>
            </a:r>
            <a:r>
              <a:rPr lang="en-US" sz="3550" dirty="0" err="1" smtClean="0">
                <a:solidFill>
                  <a:prstClr val="black"/>
                </a:solidFill>
              </a:rPr>
              <a:t>thếch</a:t>
            </a:r>
            <a:r>
              <a:rPr lang="en-US" sz="3550" dirty="0" smtClean="0">
                <a:solidFill>
                  <a:prstClr val="black"/>
                </a:solidFill>
              </a:rPr>
              <a:t> của </a:t>
            </a:r>
            <a:r>
              <a:rPr lang="en-US" sz="3550" dirty="0" err="1" smtClean="0">
                <a:solidFill>
                  <a:prstClr val="black"/>
                </a:solidFill>
              </a:rPr>
              <a:t>người</a:t>
            </a:r>
            <a:r>
              <a:rPr lang="en-US" sz="3550" dirty="0" smtClean="0">
                <a:solidFill>
                  <a:prstClr val="black"/>
                </a:solidFill>
              </a:rPr>
              <a:t> </a:t>
            </a:r>
            <a:r>
              <a:rPr lang="en-US" sz="3550" dirty="0" err="1" smtClean="0">
                <a:solidFill>
                  <a:prstClr val="black"/>
                </a:solidFill>
              </a:rPr>
              <a:t>bán</a:t>
            </a:r>
            <a:r>
              <a:rPr lang="en-US" sz="3550" dirty="0" smtClean="0">
                <a:solidFill>
                  <a:prstClr val="black"/>
                </a:solidFill>
              </a:rPr>
              <a:t> </a:t>
            </a:r>
            <a:r>
              <a:rPr lang="en-US" sz="3550" dirty="0" err="1" smtClean="0">
                <a:solidFill>
                  <a:prstClr val="black"/>
                </a:solidFill>
              </a:rPr>
              <a:t>hàng</a:t>
            </a:r>
            <a:r>
              <a:rPr lang="en-US" sz="3550" dirty="0" smtClean="0">
                <a:solidFill>
                  <a:prstClr val="black"/>
                </a:solidFill>
              </a:rPr>
              <a:t> </a:t>
            </a:r>
            <a:r>
              <a:rPr lang="en-US" sz="3550" dirty="0" err="1" smtClean="0">
                <a:solidFill>
                  <a:prstClr val="black"/>
                </a:solidFill>
              </a:rPr>
              <a:t>rong</a:t>
            </a:r>
            <a:r>
              <a:rPr lang="en-US" sz="3550" dirty="0" smtClean="0">
                <a:solidFill>
                  <a:prstClr val="black"/>
                </a:solidFill>
              </a:rPr>
              <a:t> </a:t>
            </a:r>
            <a:r>
              <a:rPr lang="en-US" sz="3550" dirty="0" err="1" smtClean="0">
                <a:solidFill>
                  <a:prstClr val="black"/>
                </a:solidFill>
              </a:rPr>
              <a:t>khiến</a:t>
            </a:r>
            <a:r>
              <a:rPr lang="en-US" sz="3550" dirty="0" smtClean="0">
                <a:solidFill>
                  <a:prstClr val="black"/>
                </a:solidFill>
              </a:rPr>
              <a:t> con </a:t>
            </a:r>
            <a:r>
              <a:rPr lang="en-US" sz="3550" dirty="0" err="1" smtClean="0">
                <a:solidFill>
                  <a:prstClr val="black"/>
                </a:solidFill>
              </a:rPr>
              <a:t>chị</a:t>
            </a:r>
            <a:r>
              <a:rPr lang="en-US" sz="3550" dirty="0" smtClean="0">
                <a:solidFill>
                  <a:prstClr val="black"/>
                </a:solidFill>
              </a:rPr>
              <a:t> </a:t>
            </a:r>
            <a:r>
              <a:rPr lang="en-US" sz="3550" dirty="0" err="1" smtClean="0">
                <a:solidFill>
                  <a:prstClr val="black"/>
                </a:solidFill>
              </a:rPr>
              <a:t>buồn</a:t>
            </a:r>
            <a:r>
              <a:rPr lang="en-US" sz="3550" dirty="0" smtClean="0">
                <a:solidFill>
                  <a:prstClr val="black"/>
                </a:solidFill>
              </a:rPr>
              <a:t>. </a:t>
            </a:r>
            <a:r>
              <a:rPr lang="en-US" sz="3550" dirty="0" err="1" smtClean="0">
                <a:solidFill>
                  <a:prstClr val="black"/>
                </a:solidFill>
              </a:rPr>
              <a:t>Hôm</a:t>
            </a:r>
            <a:r>
              <a:rPr lang="en-US" sz="3550" dirty="0" smtClean="0">
                <a:solidFill>
                  <a:prstClr val="black"/>
                </a:solidFill>
              </a:rPr>
              <a:t> </a:t>
            </a:r>
            <a:r>
              <a:rPr lang="en-US" sz="3550" dirty="0" err="1" smtClean="0">
                <a:solidFill>
                  <a:prstClr val="black"/>
                </a:solidFill>
              </a:rPr>
              <a:t>đó</a:t>
            </a:r>
            <a:r>
              <a:rPr lang="en-US" sz="3550" dirty="0" smtClean="0">
                <a:solidFill>
                  <a:prstClr val="black"/>
                </a:solidFill>
              </a:rPr>
              <a:t> </a:t>
            </a:r>
            <a:r>
              <a:rPr lang="en-US" sz="3550" dirty="0" err="1" smtClean="0">
                <a:solidFill>
                  <a:prstClr val="black"/>
                </a:solidFill>
              </a:rPr>
              <a:t>là</a:t>
            </a:r>
            <a:r>
              <a:rPr lang="en-US" sz="3550" dirty="0" smtClean="0">
                <a:solidFill>
                  <a:prstClr val="black"/>
                </a:solidFill>
              </a:rPr>
              <a:t> </a:t>
            </a:r>
            <a:r>
              <a:rPr lang="en-US" sz="3550" dirty="0" err="1" smtClean="0">
                <a:solidFill>
                  <a:prstClr val="black"/>
                </a:solidFill>
              </a:rPr>
              <a:t>ngày</a:t>
            </a:r>
            <a:r>
              <a:rPr lang="en-US" sz="3550" dirty="0" smtClean="0">
                <a:solidFill>
                  <a:prstClr val="black"/>
                </a:solidFill>
              </a:rPr>
              <a:t> con </a:t>
            </a:r>
            <a:r>
              <a:rPr lang="en-US" sz="3550" dirty="0" err="1" smtClean="0">
                <a:solidFill>
                  <a:prstClr val="black"/>
                </a:solidFill>
              </a:rPr>
              <a:t>Tốt</a:t>
            </a:r>
            <a:r>
              <a:rPr lang="en-US" sz="3550" dirty="0" smtClean="0">
                <a:solidFill>
                  <a:prstClr val="black"/>
                </a:solidFill>
              </a:rPr>
              <a:t> </a:t>
            </a:r>
            <a:r>
              <a:rPr lang="en-US" sz="3550" dirty="0" err="1" smtClean="0">
                <a:solidFill>
                  <a:prstClr val="black"/>
                </a:solidFill>
              </a:rPr>
              <a:t>nghiệp</a:t>
            </a:r>
            <a:r>
              <a:rPr lang="en-US" sz="3550" dirty="0" smtClean="0">
                <a:solidFill>
                  <a:prstClr val="black"/>
                </a:solidFill>
              </a:rPr>
              <a:t>, </a:t>
            </a:r>
            <a:r>
              <a:rPr lang="en-US" sz="3550" dirty="0" err="1" smtClean="0">
                <a:solidFill>
                  <a:prstClr val="black"/>
                </a:solidFill>
              </a:rPr>
              <a:t>nên</a:t>
            </a:r>
            <a:r>
              <a:rPr lang="en-US" sz="3550" dirty="0" smtClean="0">
                <a:solidFill>
                  <a:prstClr val="black"/>
                </a:solidFill>
              </a:rPr>
              <a:t> </a:t>
            </a:r>
            <a:r>
              <a:rPr lang="en-US" sz="3550" dirty="0" err="1" smtClean="0">
                <a:solidFill>
                  <a:prstClr val="black"/>
                </a:solidFill>
              </a:rPr>
              <a:t>chị</a:t>
            </a:r>
            <a:r>
              <a:rPr lang="en-US" sz="3550" dirty="0" smtClean="0">
                <a:solidFill>
                  <a:prstClr val="black"/>
                </a:solidFill>
              </a:rPr>
              <a:t> </a:t>
            </a:r>
            <a:r>
              <a:rPr lang="en-US" sz="3550" dirty="0" err="1" smtClean="0">
                <a:solidFill>
                  <a:prstClr val="black"/>
                </a:solidFill>
              </a:rPr>
              <a:t>phá</a:t>
            </a:r>
            <a:r>
              <a:rPr lang="en-US" sz="3550" dirty="0" smtClean="0">
                <a:solidFill>
                  <a:prstClr val="black"/>
                </a:solidFill>
              </a:rPr>
              <a:t> </a:t>
            </a:r>
            <a:r>
              <a:rPr lang="en-US" sz="3550" dirty="0" err="1" smtClean="0">
                <a:solidFill>
                  <a:prstClr val="black"/>
                </a:solidFill>
              </a:rPr>
              <a:t>lệ</a:t>
            </a:r>
            <a:r>
              <a:rPr lang="en-US" sz="3550" dirty="0" smtClean="0">
                <a:solidFill>
                  <a:prstClr val="black"/>
                </a:solidFill>
              </a:rPr>
              <a:t> </a:t>
            </a:r>
            <a:r>
              <a:rPr lang="en-US" sz="3550" dirty="0" err="1" smtClean="0">
                <a:solidFill>
                  <a:prstClr val="black"/>
                </a:solidFill>
              </a:rPr>
              <a:t>vào</a:t>
            </a:r>
            <a:r>
              <a:rPr lang="en-US" sz="3550" dirty="0" smtClean="0">
                <a:solidFill>
                  <a:prstClr val="black"/>
                </a:solidFill>
              </a:rPr>
              <a:t> </a:t>
            </a:r>
            <a:r>
              <a:rPr lang="en-US" sz="3550" dirty="0" err="1" smtClean="0">
                <a:solidFill>
                  <a:prstClr val="black"/>
                </a:solidFill>
              </a:rPr>
              <a:t>tận</a:t>
            </a:r>
            <a:r>
              <a:rPr lang="en-US" sz="3550" dirty="0" smtClean="0">
                <a:solidFill>
                  <a:prstClr val="black"/>
                </a:solidFill>
              </a:rPr>
              <a:t> </a:t>
            </a:r>
            <a:r>
              <a:rPr lang="en-US" sz="3550" dirty="0" err="1" smtClean="0">
                <a:solidFill>
                  <a:prstClr val="black"/>
                </a:solidFill>
              </a:rPr>
              <a:t>lớp</a:t>
            </a:r>
            <a:r>
              <a:rPr lang="en-US" sz="3550" dirty="0" smtClean="0">
                <a:solidFill>
                  <a:prstClr val="black"/>
                </a:solidFill>
              </a:rPr>
              <a:t> </a:t>
            </a:r>
            <a:r>
              <a:rPr lang="en-US" sz="3550" dirty="0" err="1" smtClean="0">
                <a:solidFill>
                  <a:prstClr val="black"/>
                </a:solidFill>
              </a:rPr>
              <a:t>đón</a:t>
            </a:r>
            <a:r>
              <a:rPr lang="en-US" sz="3550" dirty="0" smtClean="0">
                <a:solidFill>
                  <a:prstClr val="black"/>
                </a:solidFill>
              </a:rPr>
              <a:t> con. Con </a:t>
            </a:r>
            <a:r>
              <a:rPr lang="en-US" sz="3550" dirty="0" err="1" smtClean="0">
                <a:solidFill>
                  <a:prstClr val="black"/>
                </a:solidFill>
              </a:rPr>
              <a:t>chị</a:t>
            </a:r>
            <a:r>
              <a:rPr lang="en-US" sz="3550" dirty="0" smtClean="0">
                <a:solidFill>
                  <a:prstClr val="black"/>
                </a:solidFill>
              </a:rPr>
              <a:t> </a:t>
            </a:r>
            <a:r>
              <a:rPr lang="en-US" sz="3550" dirty="0" err="1" smtClean="0">
                <a:solidFill>
                  <a:prstClr val="black"/>
                </a:solidFill>
              </a:rPr>
              <a:t>rất</a:t>
            </a:r>
            <a:r>
              <a:rPr lang="en-US" sz="3550" dirty="0" smtClean="0">
                <a:solidFill>
                  <a:prstClr val="black"/>
                </a:solidFill>
              </a:rPr>
              <a:t> </a:t>
            </a:r>
            <a:r>
              <a:rPr lang="en-US" sz="3550" dirty="0" err="1" smtClean="0">
                <a:solidFill>
                  <a:prstClr val="black"/>
                </a:solidFill>
              </a:rPr>
              <a:t>vui</a:t>
            </a:r>
            <a:r>
              <a:rPr lang="en-US" sz="3550" dirty="0" smtClean="0">
                <a:solidFill>
                  <a:prstClr val="black"/>
                </a:solidFill>
              </a:rPr>
              <a:t> </a:t>
            </a:r>
            <a:r>
              <a:rPr lang="en-US" sz="3550" dirty="0" err="1" smtClean="0">
                <a:solidFill>
                  <a:prstClr val="black"/>
                </a:solidFill>
              </a:rPr>
              <a:t>vì</a:t>
            </a:r>
            <a:r>
              <a:rPr lang="en-US" sz="3550" dirty="0" smtClean="0">
                <a:solidFill>
                  <a:prstClr val="black"/>
                </a:solidFill>
              </a:rPr>
              <a:t> </a:t>
            </a:r>
            <a:r>
              <a:rPr lang="en-US" sz="3550" dirty="0" err="1" smtClean="0">
                <a:solidFill>
                  <a:prstClr val="black"/>
                </a:solidFill>
              </a:rPr>
              <a:t>được</a:t>
            </a:r>
            <a:r>
              <a:rPr lang="en-US" sz="3550" dirty="0" smtClean="0">
                <a:solidFill>
                  <a:prstClr val="black"/>
                </a:solidFill>
              </a:rPr>
              <a:t> </a:t>
            </a:r>
            <a:r>
              <a:rPr lang="en-US" sz="3550" dirty="0" err="1" smtClean="0">
                <a:solidFill>
                  <a:prstClr val="black"/>
                </a:solidFill>
              </a:rPr>
              <a:t>mẹ</a:t>
            </a:r>
            <a:r>
              <a:rPr lang="en-US" sz="3550" dirty="0" smtClean="0">
                <a:solidFill>
                  <a:prstClr val="black"/>
                </a:solidFill>
              </a:rPr>
              <a:t> </a:t>
            </a:r>
            <a:r>
              <a:rPr lang="en-US" sz="3550" dirty="0" err="1" smtClean="0">
                <a:solidFill>
                  <a:prstClr val="black"/>
                </a:solidFill>
              </a:rPr>
              <a:t>đón</a:t>
            </a:r>
            <a:r>
              <a:rPr lang="en-US" sz="3550" dirty="0" smtClean="0">
                <a:solidFill>
                  <a:prstClr val="black"/>
                </a:solidFill>
              </a:rPr>
              <a:t>, </a:t>
            </a:r>
            <a:r>
              <a:rPr lang="en-US" sz="3550" dirty="0" err="1" smtClean="0">
                <a:solidFill>
                  <a:prstClr val="black"/>
                </a:solidFill>
              </a:rPr>
              <a:t>còn</a:t>
            </a:r>
            <a:r>
              <a:rPr lang="en-US" sz="3550" dirty="0" smtClean="0">
                <a:solidFill>
                  <a:prstClr val="black"/>
                </a:solidFill>
              </a:rPr>
              <a:t> </a:t>
            </a:r>
            <a:r>
              <a:rPr lang="en-US" sz="3550" dirty="0" err="1" smtClean="0">
                <a:solidFill>
                  <a:prstClr val="black"/>
                </a:solidFill>
              </a:rPr>
              <a:t>vui</a:t>
            </a:r>
            <a:r>
              <a:rPr lang="en-US" sz="3550" dirty="0" smtClean="0">
                <a:solidFill>
                  <a:prstClr val="black"/>
                </a:solidFill>
              </a:rPr>
              <a:t> </a:t>
            </a:r>
            <a:r>
              <a:rPr lang="en-US" sz="3550" dirty="0" err="1" smtClean="0">
                <a:solidFill>
                  <a:prstClr val="black"/>
                </a:solidFill>
              </a:rPr>
              <a:t>hơn</a:t>
            </a:r>
            <a:r>
              <a:rPr lang="en-US" sz="3550" dirty="0" smtClean="0">
                <a:solidFill>
                  <a:prstClr val="black"/>
                </a:solidFill>
              </a:rPr>
              <a:t> </a:t>
            </a:r>
            <a:r>
              <a:rPr lang="en-US" sz="3550" dirty="0" err="1" smtClean="0">
                <a:solidFill>
                  <a:prstClr val="black"/>
                </a:solidFill>
              </a:rPr>
              <a:t>vì</a:t>
            </a:r>
            <a:r>
              <a:rPr lang="en-US" sz="3550" dirty="0" smtClean="0">
                <a:solidFill>
                  <a:prstClr val="black"/>
                </a:solidFill>
              </a:rPr>
              <a:t> </a:t>
            </a:r>
            <a:r>
              <a:rPr lang="en-US" sz="3550" dirty="0" err="1" smtClean="0">
                <a:solidFill>
                  <a:prstClr val="black"/>
                </a:solidFill>
              </a:rPr>
              <a:t>cậu</a:t>
            </a:r>
            <a:r>
              <a:rPr lang="en-US" sz="3550" dirty="0" smtClean="0">
                <a:solidFill>
                  <a:prstClr val="black"/>
                </a:solidFill>
              </a:rPr>
              <a:t> </a:t>
            </a:r>
            <a:r>
              <a:rPr lang="en-US" sz="3550" dirty="0" err="1" smtClean="0">
                <a:solidFill>
                  <a:prstClr val="black"/>
                </a:solidFill>
              </a:rPr>
              <a:t>được</a:t>
            </a:r>
            <a:r>
              <a:rPr lang="en-US" sz="3550" dirty="0" smtClean="0">
                <a:solidFill>
                  <a:prstClr val="black"/>
                </a:solidFill>
              </a:rPr>
              <a:t> </a:t>
            </a:r>
            <a:r>
              <a:rPr lang="en-US" sz="3550" dirty="0" err="1" smtClean="0">
                <a:solidFill>
                  <a:prstClr val="black"/>
                </a:solidFill>
              </a:rPr>
              <a:t>cô</a:t>
            </a:r>
            <a:r>
              <a:rPr lang="en-US" sz="3550" dirty="0" smtClean="0">
                <a:solidFill>
                  <a:prstClr val="black"/>
                </a:solidFill>
              </a:rPr>
              <a:t> </a:t>
            </a:r>
            <a:r>
              <a:rPr lang="en-US" sz="3550" dirty="0" err="1" smtClean="0">
                <a:solidFill>
                  <a:prstClr val="black"/>
                </a:solidFill>
              </a:rPr>
              <a:t>giáo</a:t>
            </a:r>
            <a:r>
              <a:rPr lang="en-US" sz="3550" dirty="0" smtClean="0">
                <a:solidFill>
                  <a:prstClr val="black"/>
                </a:solidFill>
              </a:rPr>
              <a:t> </a:t>
            </a:r>
            <a:r>
              <a:rPr lang="en-US" sz="3550" dirty="0" err="1" smtClean="0">
                <a:solidFill>
                  <a:prstClr val="black"/>
                </a:solidFill>
              </a:rPr>
              <a:t>thưởng</a:t>
            </a:r>
            <a:r>
              <a:rPr lang="en-US" sz="3550" dirty="0" smtClean="0">
                <a:solidFill>
                  <a:prstClr val="black"/>
                </a:solidFill>
              </a:rPr>
              <a:t> </a:t>
            </a:r>
            <a:r>
              <a:rPr lang="en-US" sz="3550" dirty="0" err="1" smtClean="0">
                <a:solidFill>
                  <a:prstClr val="black"/>
                </a:solidFill>
              </a:rPr>
              <a:t>quà</a:t>
            </a:r>
            <a:r>
              <a:rPr lang="en-US" sz="3550" dirty="0" smtClean="0">
                <a:solidFill>
                  <a:prstClr val="black"/>
                </a:solidFill>
              </a:rPr>
              <a:t> </a:t>
            </a:r>
            <a:r>
              <a:rPr lang="en-US" sz="3550" dirty="0" err="1" smtClean="0">
                <a:solidFill>
                  <a:prstClr val="black"/>
                </a:solidFill>
              </a:rPr>
              <a:t>và</a:t>
            </a:r>
            <a:r>
              <a:rPr lang="en-US" sz="3550" dirty="0" smtClean="0">
                <a:solidFill>
                  <a:prstClr val="black"/>
                </a:solidFill>
              </a:rPr>
              <a:t> </a:t>
            </a:r>
            <a:r>
              <a:rPr lang="en-US" sz="3550" dirty="0" err="1" smtClean="0">
                <a:solidFill>
                  <a:prstClr val="black"/>
                </a:solidFill>
              </a:rPr>
              <a:t>cho</a:t>
            </a:r>
            <a:r>
              <a:rPr lang="en-US" sz="3550" dirty="0" smtClean="0">
                <a:solidFill>
                  <a:prstClr val="black"/>
                </a:solidFill>
              </a:rPr>
              <a:t> </a:t>
            </a:r>
            <a:r>
              <a:rPr lang="en-US" sz="3550" dirty="0" err="1" smtClean="0">
                <a:solidFill>
                  <a:prstClr val="black"/>
                </a:solidFill>
              </a:rPr>
              <a:t>một</a:t>
            </a:r>
            <a:r>
              <a:rPr lang="en-US" sz="3550" dirty="0" smtClean="0">
                <a:solidFill>
                  <a:prstClr val="black"/>
                </a:solidFill>
              </a:rPr>
              <a:t> </a:t>
            </a:r>
            <a:r>
              <a:rPr lang="en-US" sz="3550" dirty="0" err="1" smtClean="0">
                <a:solidFill>
                  <a:prstClr val="black"/>
                </a:solidFill>
              </a:rPr>
              <a:t>chiếc</a:t>
            </a:r>
            <a:r>
              <a:rPr lang="en-US" sz="3550" dirty="0" smtClean="0">
                <a:solidFill>
                  <a:prstClr val="black"/>
                </a:solidFill>
              </a:rPr>
              <a:t> </a:t>
            </a:r>
            <a:r>
              <a:rPr lang="en-US" sz="3550" dirty="0" err="1" smtClean="0">
                <a:solidFill>
                  <a:prstClr val="black"/>
                </a:solidFill>
              </a:rPr>
              <a:t>vé</a:t>
            </a:r>
            <a:r>
              <a:rPr lang="en-US" sz="3550" dirty="0" smtClean="0">
                <a:solidFill>
                  <a:prstClr val="black"/>
                </a:solidFill>
              </a:rPr>
              <a:t> </a:t>
            </a:r>
            <a:r>
              <a:rPr lang="en-US" sz="3550" dirty="0" err="1" smtClean="0">
                <a:solidFill>
                  <a:prstClr val="black"/>
                </a:solidFill>
              </a:rPr>
              <a:t>đi</a:t>
            </a:r>
            <a:r>
              <a:rPr lang="en-US" sz="3550" dirty="0" smtClean="0">
                <a:solidFill>
                  <a:prstClr val="black"/>
                </a:solidFill>
              </a:rPr>
              <a:t> </a:t>
            </a:r>
            <a:r>
              <a:rPr lang="en-US" sz="3550" dirty="0" err="1" smtClean="0">
                <a:solidFill>
                  <a:prstClr val="black"/>
                </a:solidFill>
              </a:rPr>
              <a:t>xem</a:t>
            </a:r>
            <a:r>
              <a:rPr lang="en-US" sz="3550" dirty="0" smtClean="0">
                <a:solidFill>
                  <a:prstClr val="black"/>
                </a:solidFill>
              </a:rPr>
              <a:t> </a:t>
            </a:r>
            <a:r>
              <a:rPr lang="en-US" sz="3550" dirty="0" err="1" smtClean="0">
                <a:solidFill>
                  <a:prstClr val="black"/>
                </a:solidFill>
              </a:rPr>
              <a:t>xiếc</a:t>
            </a:r>
            <a:r>
              <a:rPr lang="en-US" sz="3550" dirty="0" smtClean="0">
                <a:solidFill>
                  <a:prstClr val="black"/>
                </a:solidFill>
              </a:rPr>
              <a:t>. </a:t>
            </a:r>
            <a:r>
              <a:rPr lang="en-US" sz="3550" dirty="0" err="1" smtClean="0">
                <a:solidFill>
                  <a:prstClr val="black"/>
                </a:solidFill>
              </a:rPr>
              <a:t>Tối</a:t>
            </a:r>
            <a:r>
              <a:rPr lang="en-US" sz="3550" dirty="0" smtClean="0">
                <a:solidFill>
                  <a:prstClr val="black"/>
                </a:solidFill>
              </a:rPr>
              <a:t> </a:t>
            </a:r>
            <a:r>
              <a:rPr lang="en-US" sz="3550" dirty="0" err="1" smtClean="0">
                <a:solidFill>
                  <a:prstClr val="black"/>
                </a:solidFill>
              </a:rPr>
              <a:t>đó</a:t>
            </a:r>
            <a:r>
              <a:rPr lang="en-US" sz="3550" dirty="0" smtClean="0">
                <a:solidFill>
                  <a:prstClr val="black"/>
                </a:solidFill>
              </a:rPr>
              <a:t> </a:t>
            </a:r>
            <a:r>
              <a:rPr lang="en-US" sz="3550" dirty="0" err="1" smtClean="0">
                <a:solidFill>
                  <a:prstClr val="black"/>
                </a:solidFill>
              </a:rPr>
              <a:t>chị</a:t>
            </a:r>
            <a:r>
              <a:rPr lang="en-US" sz="3550" dirty="0" smtClean="0">
                <a:solidFill>
                  <a:prstClr val="black"/>
                </a:solidFill>
              </a:rPr>
              <a:t> </a:t>
            </a:r>
            <a:r>
              <a:rPr lang="en-US" sz="3550" dirty="0" err="1" smtClean="0">
                <a:solidFill>
                  <a:prstClr val="black"/>
                </a:solidFill>
              </a:rPr>
              <a:t>đã</a:t>
            </a:r>
            <a:r>
              <a:rPr lang="en-US" sz="3550" dirty="0" smtClean="0">
                <a:solidFill>
                  <a:prstClr val="black"/>
                </a:solidFill>
              </a:rPr>
              <a:t> </a:t>
            </a:r>
            <a:r>
              <a:rPr lang="en-US" sz="3550" dirty="0" err="1" smtClean="0">
                <a:solidFill>
                  <a:prstClr val="black"/>
                </a:solidFill>
              </a:rPr>
              <a:t>dẫn</a:t>
            </a:r>
            <a:r>
              <a:rPr lang="en-US" sz="3550" dirty="0" smtClean="0">
                <a:solidFill>
                  <a:prstClr val="black"/>
                </a:solidFill>
              </a:rPr>
              <a:t> con </a:t>
            </a:r>
            <a:r>
              <a:rPr lang="en-US" sz="3550" dirty="0" err="1" smtClean="0">
                <a:solidFill>
                  <a:prstClr val="black"/>
                </a:solidFill>
              </a:rPr>
              <a:t>đi</a:t>
            </a:r>
            <a:r>
              <a:rPr lang="en-US" sz="3550" dirty="0" smtClean="0">
                <a:solidFill>
                  <a:prstClr val="black"/>
                </a:solidFill>
              </a:rPr>
              <a:t> </a:t>
            </a:r>
            <a:r>
              <a:rPr lang="en-US" sz="3550" dirty="0" err="1" smtClean="0">
                <a:solidFill>
                  <a:prstClr val="black"/>
                </a:solidFill>
              </a:rPr>
              <a:t>xem</a:t>
            </a:r>
            <a:r>
              <a:rPr lang="en-US" sz="3550" dirty="0" smtClean="0">
                <a:solidFill>
                  <a:prstClr val="black"/>
                </a:solidFill>
              </a:rPr>
              <a:t> </a:t>
            </a:r>
            <a:r>
              <a:rPr lang="en-US" sz="3550" dirty="0" err="1" smtClean="0">
                <a:solidFill>
                  <a:prstClr val="black"/>
                </a:solidFill>
              </a:rPr>
              <a:t>xiếc</a:t>
            </a:r>
            <a:r>
              <a:rPr lang="en-US" sz="3550" dirty="0" smtClean="0">
                <a:solidFill>
                  <a:prstClr val="black"/>
                </a:solidFill>
              </a:rPr>
              <a:t>.)  </a:t>
            </a:r>
          </a:p>
          <a:p>
            <a:pPr algn="just"/>
            <a:r>
              <a:rPr lang="en-US" sz="3550" dirty="0" smtClean="0">
                <a:solidFill>
                  <a:prstClr val="black"/>
                </a:solidFill>
              </a:rPr>
              <a:t> 	</a:t>
            </a:r>
          </a:p>
          <a:p>
            <a:pPr algn="just"/>
            <a:r>
              <a:rPr lang="en-US" sz="3550" dirty="0" smtClean="0">
                <a:solidFill>
                  <a:prstClr val="black"/>
                </a:solidFill>
              </a:rPr>
              <a:t>	</a:t>
            </a:r>
            <a:r>
              <a:rPr lang="en-US" sz="3550" i="1" dirty="0" err="1" smtClean="0">
                <a:solidFill>
                  <a:prstClr val="black"/>
                </a:solidFill>
              </a:rPr>
              <a:t>Hai</a:t>
            </a:r>
            <a:r>
              <a:rPr lang="en-US" sz="3550" i="1" dirty="0" smtClean="0">
                <a:solidFill>
                  <a:prstClr val="black"/>
                </a:solidFill>
              </a:rPr>
              <a:t> </a:t>
            </a:r>
            <a:r>
              <a:rPr lang="en-US" sz="3550" i="1" dirty="0" err="1" smtClean="0">
                <a:solidFill>
                  <a:prstClr val="black"/>
                </a:solidFill>
              </a:rPr>
              <a:t>mẹ</a:t>
            </a:r>
            <a:r>
              <a:rPr lang="en-US" sz="3550" i="1" dirty="0" smtClean="0">
                <a:solidFill>
                  <a:prstClr val="black"/>
                </a:solidFill>
              </a:rPr>
              <a:t> con </a:t>
            </a:r>
            <a:r>
              <a:rPr lang="en-US" sz="3550" i="1" dirty="0" err="1" smtClean="0">
                <a:solidFill>
                  <a:prstClr val="black"/>
                </a:solidFill>
              </a:rPr>
              <a:t>người</a:t>
            </a:r>
            <a:r>
              <a:rPr lang="en-US" sz="3550" i="1" dirty="0" smtClean="0">
                <a:solidFill>
                  <a:prstClr val="black"/>
                </a:solidFill>
              </a:rPr>
              <a:t> </a:t>
            </a:r>
            <a:r>
              <a:rPr lang="en-US" sz="3550" i="1" dirty="0" err="1" smtClean="0">
                <a:solidFill>
                  <a:prstClr val="black"/>
                </a:solidFill>
              </a:rPr>
              <a:t>đàn</a:t>
            </a:r>
            <a:r>
              <a:rPr lang="en-US" sz="3550" i="1" dirty="0" smtClean="0">
                <a:solidFill>
                  <a:prstClr val="black"/>
                </a:solidFill>
              </a:rPr>
              <a:t> </a:t>
            </a:r>
            <a:r>
              <a:rPr lang="en-US" sz="3550" i="1" dirty="0" err="1" smtClean="0">
                <a:solidFill>
                  <a:prstClr val="black"/>
                </a:solidFill>
              </a:rPr>
              <a:t>bà</a:t>
            </a:r>
            <a:r>
              <a:rPr lang="en-US" sz="3550" i="1" dirty="0" smtClean="0">
                <a:solidFill>
                  <a:prstClr val="black"/>
                </a:solidFill>
              </a:rPr>
              <a:t> </a:t>
            </a:r>
            <a:r>
              <a:rPr lang="en-US" sz="3550" i="1" dirty="0" err="1" smtClean="0">
                <a:solidFill>
                  <a:prstClr val="black"/>
                </a:solidFill>
              </a:rPr>
              <a:t>đến</a:t>
            </a:r>
            <a:r>
              <a:rPr lang="en-US" sz="3550" i="1" dirty="0" smtClean="0">
                <a:solidFill>
                  <a:prstClr val="black"/>
                </a:solidFill>
              </a:rPr>
              <a:t> </a:t>
            </a:r>
            <a:r>
              <a:rPr lang="en-US" sz="3550" i="1" dirty="0" err="1" smtClean="0">
                <a:solidFill>
                  <a:prstClr val="black"/>
                </a:solidFill>
              </a:rPr>
              <a:t>sân</a:t>
            </a:r>
            <a:r>
              <a:rPr lang="en-US" sz="3550" i="1" dirty="0" smtClean="0">
                <a:solidFill>
                  <a:prstClr val="black"/>
                </a:solidFill>
              </a:rPr>
              <a:t> </a:t>
            </a:r>
            <a:r>
              <a:rPr lang="en-US" sz="3550" i="1" dirty="0" err="1" smtClean="0">
                <a:solidFill>
                  <a:prstClr val="black"/>
                </a:solidFill>
              </a:rPr>
              <a:t>vận</a:t>
            </a:r>
            <a:r>
              <a:rPr lang="en-US" sz="3550" i="1" dirty="0" smtClean="0">
                <a:solidFill>
                  <a:prstClr val="black"/>
                </a:solidFill>
              </a:rPr>
              <a:t> </a:t>
            </a:r>
            <a:r>
              <a:rPr lang="en-US" sz="3550" i="1" dirty="0" err="1" smtClean="0">
                <a:solidFill>
                  <a:prstClr val="black"/>
                </a:solidFill>
              </a:rPr>
              <a:t>động</a:t>
            </a:r>
            <a:r>
              <a:rPr lang="en-US" sz="3550" i="1" dirty="0" smtClean="0">
                <a:solidFill>
                  <a:prstClr val="black"/>
                </a:solidFill>
              </a:rPr>
              <a:t> </a:t>
            </a:r>
            <a:r>
              <a:rPr lang="en-US" sz="3550" i="1" dirty="0" err="1" smtClean="0">
                <a:solidFill>
                  <a:prstClr val="black"/>
                </a:solidFill>
              </a:rPr>
              <a:t>khi</a:t>
            </a:r>
            <a:r>
              <a:rPr lang="en-US" sz="3550" i="1" dirty="0" smtClean="0">
                <a:solidFill>
                  <a:prstClr val="black"/>
                </a:solidFill>
              </a:rPr>
              <a:t> </a:t>
            </a:r>
            <a:r>
              <a:rPr lang="en-US" sz="3550" i="1" dirty="0" err="1" smtClean="0">
                <a:solidFill>
                  <a:prstClr val="black"/>
                </a:solidFill>
              </a:rPr>
              <a:t>cửa</a:t>
            </a:r>
            <a:r>
              <a:rPr lang="en-US" sz="3550" i="1" dirty="0" smtClean="0">
                <a:solidFill>
                  <a:prstClr val="black"/>
                </a:solidFill>
              </a:rPr>
              <a:t> </a:t>
            </a:r>
            <a:r>
              <a:rPr lang="en-US" sz="3550" i="1" dirty="0" err="1" smtClean="0">
                <a:solidFill>
                  <a:prstClr val="black"/>
                </a:solidFill>
              </a:rPr>
              <a:t>vào</a:t>
            </a:r>
            <a:r>
              <a:rPr lang="en-US" sz="3550" i="1" dirty="0" smtClean="0">
                <a:solidFill>
                  <a:prstClr val="black"/>
                </a:solidFill>
              </a:rPr>
              <a:t> </a:t>
            </a:r>
            <a:r>
              <a:rPr lang="en-US" sz="3550" i="1" dirty="0" err="1" smtClean="0">
                <a:solidFill>
                  <a:prstClr val="black"/>
                </a:solidFill>
              </a:rPr>
              <a:t>đã</a:t>
            </a:r>
            <a:r>
              <a:rPr lang="en-US" sz="3550" i="1" dirty="0" smtClean="0">
                <a:solidFill>
                  <a:prstClr val="black"/>
                </a:solidFill>
              </a:rPr>
              <a:t> </a:t>
            </a:r>
            <a:r>
              <a:rPr lang="en-US" sz="3550" i="1" dirty="0" err="1" smtClean="0">
                <a:solidFill>
                  <a:prstClr val="black"/>
                </a:solidFill>
              </a:rPr>
              <a:t>đông</a:t>
            </a:r>
            <a:r>
              <a:rPr lang="en-US" sz="3550" i="1" dirty="0" smtClean="0">
                <a:solidFill>
                  <a:prstClr val="black"/>
                </a:solidFill>
              </a:rPr>
              <a:t> </a:t>
            </a:r>
            <a:r>
              <a:rPr lang="en-US" sz="3550" i="1" dirty="0" err="1" smtClean="0">
                <a:solidFill>
                  <a:prstClr val="black"/>
                </a:solidFill>
              </a:rPr>
              <a:t>nghẹt</a:t>
            </a:r>
            <a:r>
              <a:rPr lang="en-US" sz="3550" i="1" dirty="0" smtClean="0">
                <a:solidFill>
                  <a:prstClr val="black"/>
                </a:solidFill>
              </a:rPr>
              <a:t> </a:t>
            </a:r>
            <a:r>
              <a:rPr lang="en-US" sz="3550" i="1" dirty="0" err="1" smtClean="0">
                <a:solidFill>
                  <a:prstClr val="black"/>
                </a:solidFill>
              </a:rPr>
              <a:t>người</a:t>
            </a:r>
            <a:r>
              <a:rPr lang="en-US" sz="3550" i="1" dirty="0" smtClean="0">
                <a:solidFill>
                  <a:prstClr val="black"/>
                </a:solidFill>
              </a:rPr>
              <a:t>. </a:t>
            </a:r>
            <a:r>
              <a:rPr lang="en-US" sz="3550" i="1" dirty="0" err="1" smtClean="0">
                <a:solidFill>
                  <a:prstClr val="black"/>
                </a:solidFill>
              </a:rPr>
              <a:t>Thằng</a:t>
            </a:r>
            <a:r>
              <a:rPr lang="en-US" sz="3550" i="1" dirty="0" smtClean="0">
                <a:solidFill>
                  <a:prstClr val="black"/>
                </a:solidFill>
              </a:rPr>
              <a:t> </a:t>
            </a:r>
            <a:r>
              <a:rPr lang="en-US" sz="3550" i="1" dirty="0" err="1" smtClean="0">
                <a:solidFill>
                  <a:prstClr val="black"/>
                </a:solidFill>
              </a:rPr>
              <a:t>bé</a:t>
            </a:r>
            <a:r>
              <a:rPr lang="en-US" sz="3550" i="1" dirty="0" smtClean="0">
                <a:solidFill>
                  <a:prstClr val="black"/>
                </a:solidFill>
              </a:rPr>
              <a:t> </a:t>
            </a:r>
            <a:r>
              <a:rPr lang="en-US" sz="3550" i="1" dirty="0" err="1" smtClean="0">
                <a:solidFill>
                  <a:prstClr val="black"/>
                </a:solidFill>
              </a:rPr>
              <a:t>nhảy</a:t>
            </a:r>
            <a:r>
              <a:rPr lang="en-US" sz="3550" i="1" dirty="0" smtClean="0">
                <a:solidFill>
                  <a:prstClr val="black"/>
                </a:solidFill>
              </a:rPr>
              <a:t> </a:t>
            </a:r>
            <a:r>
              <a:rPr lang="en-US" sz="3550" i="1" dirty="0" err="1" smtClean="0">
                <a:solidFill>
                  <a:prstClr val="black"/>
                </a:solidFill>
              </a:rPr>
              <a:t>chân</a:t>
            </a:r>
            <a:r>
              <a:rPr lang="en-US" sz="3550" i="1" dirty="0" smtClean="0">
                <a:solidFill>
                  <a:prstClr val="black"/>
                </a:solidFill>
              </a:rPr>
              <a:t> </a:t>
            </a:r>
            <a:r>
              <a:rPr lang="en-US" sz="3550" i="1" dirty="0" err="1" smtClean="0">
                <a:solidFill>
                  <a:prstClr val="black"/>
                </a:solidFill>
              </a:rPr>
              <a:t>sáo</a:t>
            </a:r>
            <a:r>
              <a:rPr lang="en-US" sz="3550" i="1" dirty="0" smtClean="0">
                <a:solidFill>
                  <a:prstClr val="black"/>
                </a:solidFill>
              </a:rPr>
              <a:t> </a:t>
            </a:r>
            <a:r>
              <a:rPr lang="en-US" sz="3550" i="1" dirty="0" err="1" smtClean="0">
                <a:solidFill>
                  <a:prstClr val="black"/>
                </a:solidFill>
              </a:rPr>
              <a:t>bên</a:t>
            </a:r>
            <a:r>
              <a:rPr lang="en-US" sz="3550" i="1" dirty="0" smtClean="0">
                <a:solidFill>
                  <a:prstClr val="black"/>
                </a:solidFill>
              </a:rPr>
              <a:t> </a:t>
            </a:r>
            <a:r>
              <a:rPr lang="en-US" sz="3550" i="1" dirty="0" err="1" smtClean="0">
                <a:solidFill>
                  <a:prstClr val="black"/>
                </a:solidFill>
              </a:rPr>
              <a:t>mẹ</a:t>
            </a:r>
            <a:r>
              <a:rPr lang="en-US" sz="3550" i="1" dirty="0" smtClean="0">
                <a:solidFill>
                  <a:prstClr val="black"/>
                </a:solidFill>
              </a:rPr>
              <a:t>, </a:t>
            </a:r>
            <a:r>
              <a:rPr lang="en-US" sz="3550" i="1" dirty="0" err="1" smtClean="0">
                <a:solidFill>
                  <a:prstClr val="black"/>
                </a:solidFill>
              </a:rPr>
              <a:t>thỉnh</a:t>
            </a:r>
            <a:r>
              <a:rPr lang="en-US" sz="3550" i="1" dirty="0" smtClean="0">
                <a:solidFill>
                  <a:prstClr val="black"/>
                </a:solidFill>
              </a:rPr>
              <a:t> </a:t>
            </a:r>
            <a:r>
              <a:rPr lang="en-US" sz="3550" i="1" dirty="0" err="1" smtClean="0">
                <a:solidFill>
                  <a:prstClr val="black"/>
                </a:solidFill>
              </a:rPr>
              <a:t>thoảng</a:t>
            </a:r>
            <a:r>
              <a:rPr lang="en-US" sz="3550" i="1" dirty="0" smtClean="0">
                <a:solidFill>
                  <a:prstClr val="black"/>
                </a:solidFill>
              </a:rPr>
              <a:t> </a:t>
            </a:r>
            <a:r>
              <a:rPr lang="en-US" sz="3550" i="1" dirty="0" err="1" smtClean="0">
                <a:solidFill>
                  <a:prstClr val="black"/>
                </a:solidFill>
              </a:rPr>
              <a:t>nó</a:t>
            </a:r>
            <a:r>
              <a:rPr lang="en-US" sz="3550" i="1" dirty="0" smtClean="0">
                <a:solidFill>
                  <a:prstClr val="black"/>
                </a:solidFill>
              </a:rPr>
              <a:t> </a:t>
            </a:r>
            <a:r>
              <a:rPr lang="en-US" sz="3550" i="1" dirty="0" err="1" smtClean="0">
                <a:solidFill>
                  <a:prstClr val="black"/>
                </a:solidFill>
              </a:rPr>
              <a:t>vượt</a:t>
            </a:r>
            <a:r>
              <a:rPr lang="en-US" sz="3550" i="1" dirty="0" smtClean="0">
                <a:solidFill>
                  <a:prstClr val="black"/>
                </a:solidFill>
              </a:rPr>
              <a:t> </a:t>
            </a:r>
            <a:r>
              <a:rPr lang="en-US" sz="3550" i="1" dirty="0" err="1" smtClean="0">
                <a:solidFill>
                  <a:prstClr val="black"/>
                </a:solidFill>
              </a:rPr>
              <a:t>lên</a:t>
            </a:r>
            <a:r>
              <a:rPr lang="en-US" sz="3550" i="1" dirty="0" smtClean="0">
                <a:solidFill>
                  <a:prstClr val="black"/>
                </a:solidFill>
              </a:rPr>
              <a:t> </a:t>
            </a:r>
            <a:r>
              <a:rPr lang="en-US" sz="3550" i="1" dirty="0" err="1" smtClean="0">
                <a:solidFill>
                  <a:prstClr val="black"/>
                </a:solidFill>
              </a:rPr>
              <a:t>trước</a:t>
            </a:r>
            <a:r>
              <a:rPr lang="en-US" sz="3550" i="1" dirty="0" smtClean="0">
                <a:solidFill>
                  <a:prstClr val="black"/>
                </a:solidFill>
              </a:rPr>
              <a:t>, </a:t>
            </a:r>
            <a:r>
              <a:rPr lang="en-US" sz="3550" i="1" dirty="0" err="1" smtClean="0">
                <a:solidFill>
                  <a:prstClr val="black"/>
                </a:solidFill>
              </a:rPr>
              <a:t>tay</a:t>
            </a:r>
            <a:r>
              <a:rPr lang="en-US" sz="3550" i="1" dirty="0" smtClean="0">
                <a:solidFill>
                  <a:prstClr val="black"/>
                </a:solidFill>
              </a:rPr>
              <a:t> </a:t>
            </a:r>
            <a:r>
              <a:rPr lang="en-US" sz="3550" i="1" dirty="0" err="1" smtClean="0">
                <a:solidFill>
                  <a:prstClr val="black"/>
                </a:solidFill>
              </a:rPr>
              <a:t>giơ</a:t>
            </a:r>
            <a:r>
              <a:rPr lang="en-US" sz="3550" i="1" dirty="0" smtClean="0">
                <a:solidFill>
                  <a:prstClr val="black"/>
                </a:solidFill>
              </a:rPr>
              <a:t> </a:t>
            </a:r>
            <a:r>
              <a:rPr lang="en-US" sz="3550" i="1" dirty="0" err="1" smtClean="0">
                <a:solidFill>
                  <a:prstClr val="black"/>
                </a:solidFill>
              </a:rPr>
              <a:t>cao</a:t>
            </a:r>
            <a:r>
              <a:rPr lang="en-US" sz="3550" i="1" dirty="0" smtClean="0">
                <a:solidFill>
                  <a:prstClr val="black"/>
                </a:solidFill>
              </a:rPr>
              <a:t> </a:t>
            </a:r>
            <a:r>
              <a:rPr lang="en-US" sz="3550" i="1" dirty="0" err="1" smtClean="0">
                <a:solidFill>
                  <a:prstClr val="black"/>
                </a:solidFill>
              </a:rPr>
              <a:t>tấm</a:t>
            </a:r>
            <a:r>
              <a:rPr lang="en-US" sz="3550" i="1" dirty="0" smtClean="0">
                <a:solidFill>
                  <a:prstClr val="black"/>
                </a:solidFill>
              </a:rPr>
              <a:t> </a:t>
            </a:r>
            <a:r>
              <a:rPr lang="en-US" sz="3550" i="1" dirty="0" err="1" smtClean="0">
                <a:solidFill>
                  <a:prstClr val="black"/>
                </a:solidFill>
              </a:rPr>
              <a:t>vé</a:t>
            </a:r>
            <a:r>
              <a:rPr lang="en-US" sz="3550" i="1" dirty="0" smtClean="0">
                <a:solidFill>
                  <a:prstClr val="black"/>
                </a:solidFill>
              </a:rPr>
              <a:t> </a:t>
            </a:r>
            <a:r>
              <a:rPr lang="en-US" sz="3550" i="1" dirty="0" err="1" smtClean="0">
                <a:solidFill>
                  <a:prstClr val="black"/>
                </a:solidFill>
              </a:rPr>
              <a:t>xem</a:t>
            </a:r>
            <a:r>
              <a:rPr lang="en-US" sz="3550" i="1" dirty="0" smtClean="0">
                <a:solidFill>
                  <a:prstClr val="black"/>
                </a:solidFill>
              </a:rPr>
              <a:t> </a:t>
            </a:r>
            <a:r>
              <a:rPr lang="en-US" sz="3550" i="1" dirty="0" err="1" smtClean="0">
                <a:solidFill>
                  <a:prstClr val="black"/>
                </a:solidFill>
              </a:rPr>
              <a:t>xiếc</a:t>
            </a:r>
            <a:r>
              <a:rPr lang="en-US" sz="3550" i="1" dirty="0" smtClean="0">
                <a:solidFill>
                  <a:prstClr val="black"/>
                </a:solidFill>
              </a:rPr>
              <a:t>, </a:t>
            </a:r>
            <a:r>
              <a:rPr lang="en-US" sz="3550" i="1" dirty="0" err="1" smtClean="0">
                <a:solidFill>
                  <a:prstClr val="black"/>
                </a:solidFill>
              </a:rPr>
              <a:t>miệng</a:t>
            </a:r>
            <a:r>
              <a:rPr lang="en-US" sz="3550" i="1" dirty="0" smtClean="0">
                <a:solidFill>
                  <a:prstClr val="black"/>
                </a:solidFill>
              </a:rPr>
              <a:t> </a:t>
            </a:r>
            <a:r>
              <a:rPr lang="en-US" sz="3550" i="1" dirty="0" err="1" smtClean="0">
                <a:solidFill>
                  <a:prstClr val="black"/>
                </a:solidFill>
              </a:rPr>
              <a:t>líu</a:t>
            </a:r>
            <a:r>
              <a:rPr lang="en-US" sz="3550" i="1" dirty="0" smtClean="0">
                <a:solidFill>
                  <a:prstClr val="black"/>
                </a:solidFill>
              </a:rPr>
              <a:t> lo:</a:t>
            </a:r>
          </a:p>
          <a:p>
            <a:pPr algn="just"/>
            <a:r>
              <a:rPr lang="en-US" sz="3550" i="1" dirty="0">
                <a:solidFill>
                  <a:prstClr val="black"/>
                </a:solidFill>
              </a:rPr>
              <a:t>	</a:t>
            </a:r>
            <a:r>
              <a:rPr lang="en-US" sz="3550" i="1" dirty="0" smtClean="0">
                <a:solidFill>
                  <a:prstClr val="black"/>
                </a:solidFill>
              </a:rPr>
              <a:t>- </a:t>
            </a:r>
            <a:r>
              <a:rPr lang="en-US" sz="3550" i="1" dirty="0" err="1">
                <a:solidFill>
                  <a:prstClr val="black"/>
                </a:solidFill>
              </a:rPr>
              <a:t>M</a:t>
            </a:r>
            <a:r>
              <a:rPr lang="en-US" sz="3550" i="1" dirty="0" err="1" smtClean="0">
                <a:solidFill>
                  <a:prstClr val="black"/>
                </a:solidFill>
              </a:rPr>
              <a:t>ẹ</a:t>
            </a:r>
            <a:r>
              <a:rPr lang="en-US" sz="3550" i="1" dirty="0" smtClean="0">
                <a:solidFill>
                  <a:prstClr val="black"/>
                </a:solidFill>
              </a:rPr>
              <a:t> </a:t>
            </a:r>
            <a:r>
              <a:rPr lang="en-US" sz="3550" i="1" dirty="0" err="1" smtClean="0">
                <a:solidFill>
                  <a:prstClr val="black"/>
                </a:solidFill>
              </a:rPr>
              <a:t>thấy</a:t>
            </a:r>
            <a:r>
              <a:rPr lang="en-US" sz="3550" i="1" dirty="0" smtClean="0">
                <a:solidFill>
                  <a:prstClr val="black"/>
                </a:solidFill>
              </a:rPr>
              <a:t> </a:t>
            </a:r>
            <a:r>
              <a:rPr lang="en-US" sz="3550" i="1" dirty="0" err="1" smtClean="0">
                <a:solidFill>
                  <a:prstClr val="black"/>
                </a:solidFill>
              </a:rPr>
              <a:t>chưa</a:t>
            </a:r>
            <a:r>
              <a:rPr lang="en-US" sz="3550" i="1" dirty="0" smtClean="0">
                <a:solidFill>
                  <a:prstClr val="black"/>
                </a:solidFill>
              </a:rPr>
              <a:t>? </a:t>
            </a:r>
            <a:r>
              <a:rPr lang="en-US" sz="3550" i="1" dirty="0" err="1" smtClean="0">
                <a:solidFill>
                  <a:prstClr val="black"/>
                </a:solidFill>
              </a:rPr>
              <a:t>Đoàn</a:t>
            </a:r>
            <a:r>
              <a:rPr lang="en-US" sz="3550" i="1" dirty="0" smtClean="0">
                <a:solidFill>
                  <a:prstClr val="black"/>
                </a:solidFill>
              </a:rPr>
              <a:t> </a:t>
            </a:r>
            <a:r>
              <a:rPr lang="en-US" sz="3550" i="1" dirty="0" err="1" smtClean="0">
                <a:solidFill>
                  <a:prstClr val="black"/>
                </a:solidFill>
              </a:rPr>
              <a:t>xiếc</a:t>
            </a:r>
            <a:r>
              <a:rPr lang="en-US" sz="3550" i="1" dirty="0" smtClean="0">
                <a:solidFill>
                  <a:prstClr val="black"/>
                </a:solidFill>
              </a:rPr>
              <a:t> </a:t>
            </a:r>
            <a:r>
              <a:rPr lang="en-US" sz="3550" i="1" dirty="0" err="1" smtClean="0">
                <a:solidFill>
                  <a:prstClr val="black"/>
                </a:solidFill>
              </a:rPr>
              <a:t>này</a:t>
            </a:r>
            <a:r>
              <a:rPr lang="en-US" sz="3550" i="1" dirty="0" smtClean="0">
                <a:solidFill>
                  <a:prstClr val="black"/>
                </a:solidFill>
              </a:rPr>
              <a:t> “</a:t>
            </a:r>
            <a:r>
              <a:rPr lang="en-US" sz="3550" i="1" dirty="0" err="1" smtClean="0">
                <a:solidFill>
                  <a:prstClr val="black"/>
                </a:solidFill>
              </a:rPr>
              <a:t>có</a:t>
            </a:r>
            <a:r>
              <a:rPr lang="en-US" sz="3550" i="1" dirty="0" smtClean="0">
                <a:solidFill>
                  <a:prstClr val="black"/>
                </a:solidFill>
              </a:rPr>
              <a:t> </a:t>
            </a:r>
            <a:r>
              <a:rPr lang="en-US" sz="3550" i="1" dirty="0" err="1" smtClean="0">
                <a:solidFill>
                  <a:prstClr val="black"/>
                </a:solidFill>
              </a:rPr>
              <a:t>nghề</a:t>
            </a:r>
            <a:r>
              <a:rPr lang="en-US" sz="3550" i="1" dirty="0" smtClean="0">
                <a:solidFill>
                  <a:prstClr val="black"/>
                </a:solidFill>
              </a:rPr>
              <a:t>” </a:t>
            </a:r>
            <a:r>
              <a:rPr lang="en-US" sz="3550" i="1" dirty="0" err="1" smtClean="0">
                <a:solidFill>
                  <a:prstClr val="black"/>
                </a:solidFill>
              </a:rPr>
              <a:t>lắm</a:t>
            </a:r>
            <a:r>
              <a:rPr lang="en-US" sz="3550" i="1" dirty="0" smtClean="0">
                <a:solidFill>
                  <a:prstClr val="black"/>
                </a:solidFill>
              </a:rPr>
              <a:t> </a:t>
            </a:r>
            <a:r>
              <a:rPr lang="en-US" sz="3550" i="1" dirty="0" err="1" smtClean="0">
                <a:solidFill>
                  <a:prstClr val="black"/>
                </a:solidFill>
              </a:rPr>
              <a:t>nhá</a:t>
            </a:r>
            <a:r>
              <a:rPr lang="en-US" sz="3550" i="1" dirty="0" smtClean="0">
                <a:solidFill>
                  <a:prstClr val="black"/>
                </a:solidFill>
              </a:rPr>
              <a:t>! </a:t>
            </a:r>
            <a:r>
              <a:rPr lang="en-US" sz="3550" i="1" dirty="0" err="1" smtClean="0">
                <a:solidFill>
                  <a:prstClr val="black"/>
                </a:solidFill>
              </a:rPr>
              <a:t>Người</a:t>
            </a:r>
            <a:r>
              <a:rPr lang="en-US" sz="3550" i="1" dirty="0" smtClean="0">
                <a:solidFill>
                  <a:prstClr val="black"/>
                </a:solidFill>
              </a:rPr>
              <a:t> </a:t>
            </a:r>
            <a:r>
              <a:rPr lang="en-US" sz="3550" i="1" dirty="0" err="1" smtClean="0">
                <a:solidFill>
                  <a:prstClr val="black"/>
                </a:solidFill>
              </a:rPr>
              <a:t>đi</a:t>
            </a:r>
            <a:r>
              <a:rPr lang="en-US" sz="3550" i="1" dirty="0" smtClean="0">
                <a:solidFill>
                  <a:prstClr val="black"/>
                </a:solidFill>
              </a:rPr>
              <a:t> </a:t>
            </a:r>
            <a:r>
              <a:rPr lang="en-US" sz="3550" i="1" dirty="0" err="1" smtClean="0">
                <a:solidFill>
                  <a:prstClr val="black"/>
                </a:solidFill>
              </a:rPr>
              <a:t>xem</a:t>
            </a:r>
            <a:r>
              <a:rPr lang="en-US" sz="3550" i="1" dirty="0" smtClean="0">
                <a:solidFill>
                  <a:prstClr val="black"/>
                </a:solidFill>
              </a:rPr>
              <a:t> </a:t>
            </a:r>
            <a:r>
              <a:rPr lang="en-US" sz="3550" i="1" dirty="0" err="1" smtClean="0">
                <a:solidFill>
                  <a:prstClr val="black"/>
                </a:solidFill>
              </a:rPr>
              <a:t>đông</a:t>
            </a:r>
            <a:r>
              <a:rPr lang="en-US" sz="3550" i="1" dirty="0" smtClean="0">
                <a:solidFill>
                  <a:prstClr val="black"/>
                </a:solidFill>
              </a:rPr>
              <a:t> </a:t>
            </a:r>
            <a:r>
              <a:rPr lang="en-US" sz="3550" i="1" dirty="0" err="1" smtClean="0">
                <a:solidFill>
                  <a:prstClr val="black"/>
                </a:solidFill>
              </a:rPr>
              <a:t>ơi</a:t>
            </a:r>
            <a:r>
              <a:rPr lang="en-US" sz="3550" i="1" dirty="0" smtClean="0">
                <a:solidFill>
                  <a:prstClr val="black"/>
                </a:solidFill>
              </a:rPr>
              <a:t> </a:t>
            </a:r>
            <a:r>
              <a:rPr lang="en-US" sz="3550" i="1" dirty="0" err="1" smtClean="0">
                <a:solidFill>
                  <a:prstClr val="black"/>
                </a:solidFill>
              </a:rPr>
              <a:t>là</a:t>
            </a:r>
            <a:r>
              <a:rPr lang="en-US" sz="3550" i="1" dirty="0" smtClean="0">
                <a:solidFill>
                  <a:prstClr val="black"/>
                </a:solidFill>
              </a:rPr>
              <a:t> </a:t>
            </a:r>
            <a:r>
              <a:rPr lang="en-US" sz="3550" i="1" dirty="0" err="1" smtClean="0">
                <a:solidFill>
                  <a:prstClr val="black"/>
                </a:solidFill>
              </a:rPr>
              <a:t>đông</a:t>
            </a:r>
            <a:r>
              <a:rPr lang="en-US" sz="3550" i="1" dirty="0" smtClean="0">
                <a:solidFill>
                  <a:prstClr val="black"/>
                </a:solidFill>
              </a:rPr>
              <a:t>…</a:t>
            </a:r>
          </a:p>
          <a:p>
            <a:pPr algn="just"/>
            <a:r>
              <a:rPr lang="en-US" sz="3550" i="1" dirty="0" smtClean="0">
                <a:solidFill>
                  <a:prstClr val="black"/>
                </a:solidFill>
              </a:rPr>
              <a:t>	</a:t>
            </a:r>
            <a:r>
              <a:rPr lang="en-US" sz="3550" i="1" dirty="0" err="1" smtClean="0">
                <a:solidFill>
                  <a:prstClr val="black"/>
                </a:solidFill>
              </a:rPr>
              <a:t>Không</a:t>
            </a:r>
            <a:r>
              <a:rPr lang="en-US" sz="3550" i="1" dirty="0" smtClean="0">
                <a:solidFill>
                  <a:prstClr val="black"/>
                </a:solidFill>
              </a:rPr>
              <a:t> </a:t>
            </a:r>
            <a:r>
              <a:rPr lang="en-US" sz="3550" i="1" dirty="0" err="1" smtClean="0">
                <a:solidFill>
                  <a:prstClr val="black"/>
                </a:solidFill>
              </a:rPr>
              <a:t>biết</a:t>
            </a:r>
            <a:r>
              <a:rPr lang="en-US" sz="3550" i="1" dirty="0" smtClean="0">
                <a:solidFill>
                  <a:prstClr val="black"/>
                </a:solidFill>
              </a:rPr>
              <a:t> </a:t>
            </a:r>
            <a:r>
              <a:rPr lang="en-US" sz="3550" i="1" dirty="0" err="1" smtClean="0">
                <a:solidFill>
                  <a:prstClr val="black"/>
                </a:solidFill>
              </a:rPr>
              <a:t>bọn</a:t>
            </a:r>
            <a:r>
              <a:rPr lang="en-US" sz="3550" i="1" dirty="0" smtClean="0">
                <a:solidFill>
                  <a:prstClr val="black"/>
                </a:solidFill>
              </a:rPr>
              <a:t> </a:t>
            </a:r>
            <a:r>
              <a:rPr lang="en-US" sz="3550" i="1" dirty="0" err="1" smtClean="0">
                <a:solidFill>
                  <a:prstClr val="black"/>
                </a:solidFill>
              </a:rPr>
              <a:t>thằng</a:t>
            </a:r>
            <a:r>
              <a:rPr lang="en-US" sz="3550" i="1" dirty="0" smtClean="0">
                <a:solidFill>
                  <a:prstClr val="black"/>
                </a:solidFill>
              </a:rPr>
              <a:t> Bo, </a:t>
            </a:r>
            <a:r>
              <a:rPr lang="en-US" sz="3550" i="1" dirty="0" err="1" smtClean="0">
                <a:solidFill>
                  <a:prstClr val="black"/>
                </a:solidFill>
              </a:rPr>
              <a:t>cái</a:t>
            </a:r>
            <a:r>
              <a:rPr lang="en-US" sz="3550" i="1" dirty="0" smtClean="0">
                <a:solidFill>
                  <a:prstClr val="black"/>
                </a:solidFill>
              </a:rPr>
              <a:t> </a:t>
            </a:r>
            <a:r>
              <a:rPr lang="en-US" sz="3550" i="1" dirty="0" err="1" smtClean="0">
                <a:solidFill>
                  <a:prstClr val="black"/>
                </a:solidFill>
              </a:rPr>
              <a:t>Nhím</a:t>
            </a:r>
            <a:r>
              <a:rPr lang="en-US" sz="3550" i="1" dirty="0" smtClean="0">
                <a:solidFill>
                  <a:prstClr val="black"/>
                </a:solidFill>
              </a:rPr>
              <a:t> </a:t>
            </a:r>
            <a:r>
              <a:rPr lang="en-US" sz="3550" i="1" dirty="0" err="1" smtClean="0">
                <a:solidFill>
                  <a:prstClr val="black"/>
                </a:solidFill>
              </a:rPr>
              <a:t>có</a:t>
            </a:r>
            <a:r>
              <a:rPr lang="en-US" sz="3550" i="1" dirty="0" smtClean="0">
                <a:solidFill>
                  <a:prstClr val="black"/>
                </a:solidFill>
              </a:rPr>
              <a:t> </a:t>
            </a:r>
            <a:r>
              <a:rPr lang="en-US" sz="3550" i="1" dirty="0" err="1" smtClean="0">
                <a:solidFill>
                  <a:prstClr val="black"/>
                </a:solidFill>
              </a:rPr>
              <a:t>được</a:t>
            </a:r>
            <a:r>
              <a:rPr lang="en-US" sz="3550" i="1" dirty="0" smtClean="0">
                <a:solidFill>
                  <a:prstClr val="black"/>
                </a:solidFill>
              </a:rPr>
              <a:t> </a:t>
            </a:r>
            <a:r>
              <a:rPr lang="en-US" sz="3550" i="1" dirty="0" err="1" smtClean="0">
                <a:solidFill>
                  <a:prstClr val="black"/>
                </a:solidFill>
              </a:rPr>
              <a:t>đi</a:t>
            </a:r>
            <a:r>
              <a:rPr lang="en-US" sz="3550" i="1" dirty="0" smtClean="0">
                <a:solidFill>
                  <a:prstClr val="black"/>
                </a:solidFill>
              </a:rPr>
              <a:t> </a:t>
            </a:r>
            <a:r>
              <a:rPr lang="en-US" sz="3550" i="1" dirty="0" err="1" smtClean="0">
                <a:solidFill>
                  <a:prstClr val="black"/>
                </a:solidFill>
              </a:rPr>
              <a:t>xem</a:t>
            </a:r>
            <a:r>
              <a:rPr lang="en-US" sz="3550" i="1" dirty="0" smtClean="0">
                <a:solidFill>
                  <a:prstClr val="black"/>
                </a:solidFill>
              </a:rPr>
              <a:t> </a:t>
            </a:r>
            <a:r>
              <a:rPr lang="en-US" sz="3550" i="1" dirty="0" err="1" smtClean="0">
                <a:solidFill>
                  <a:prstClr val="black"/>
                </a:solidFill>
              </a:rPr>
              <a:t>không</a:t>
            </a:r>
            <a:r>
              <a:rPr lang="en-US" sz="3550" i="1" dirty="0" smtClean="0">
                <a:solidFill>
                  <a:prstClr val="black"/>
                </a:solidFill>
              </a:rPr>
              <a:t> </a:t>
            </a:r>
            <a:r>
              <a:rPr lang="en-US" sz="3550" i="1" dirty="0" err="1" smtClean="0">
                <a:solidFill>
                  <a:prstClr val="black"/>
                </a:solidFill>
              </a:rPr>
              <a:t>mẹ</a:t>
            </a:r>
            <a:r>
              <a:rPr lang="en-US" sz="3550" i="1" dirty="0" smtClean="0">
                <a:solidFill>
                  <a:prstClr val="black"/>
                </a:solidFill>
              </a:rPr>
              <a:t> </a:t>
            </a:r>
            <a:r>
              <a:rPr lang="en-US" sz="3550" i="1" dirty="0" err="1" smtClean="0">
                <a:solidFill>
                  <a:prstClr val="black"/>
                </a:solidFill>
              </a:rPr>
              <a:t>nhỉ</a:t>
            </a:r>
            <a:r>
              <a:rPr lang="en-US" sz="3550" i="1" dirty="0" smtClean="0">
                <a:solidFill>
                  <a:prstClr val="black"/>
                </a:solidFill>
              </a:rPr>
              <a:t>?</a:t>
            </a:r>
          </a:p>
          <a:p>
            <a:pPr algn="just"/>
            <a:r>
              <a:rPr lang="en-US" sz="3550" i="1" dirty="0" smtClean="0">
                <a:solidFill>
                  <a:prstClr val="black"/>
                </a:solidFill>
              </a:rPr>
              <a:t>	</a:t>
            </a:r>
            <a:r>
              <a:rPr lang="en-US" sz="3550" i="1" dirty="0" err="1" smtClean="0">
                <a:solidFill>
                  <a:prstClr val="black"/>
                </a:solidFill>
              </a:rPr>
              <a:t>Thằng</a:t>
            </a:r>
            <a:r>
              <a:rPr lang="en-US" sz="3550" i="1" dirty="0" smtClean="0">
                <a:solidFill>
                  <a:prstClr val="black"/>
                </a:solidFill>
              </a:rPr>
              <a:t> </a:t>
            </a:r>
            <a:r>
              <a:rPr lang="en-US" sz="3550" i="1" dirty="0" err="1" smtClean="0">
                <a:solidFill>
                  <a:prstClr val="black"/>
                </a:solidFill>
              </a:rPr>
              <a:t>bé</a:t>
            </a:r>
            <a:r>
              <a:rPr lang="en-US" sz="3550" i="1" dirty="0" smtClean="0">
                <a:solidFill>
                  <a:prstClr val="black"/>
                </a:solidFill>
              </a:rPr>
              <a:t> </a:t>
            </a:r>
            <a:r>
              <a:rPr lang="en-US" sz="3550" i="1" dirty="0" err="1" smtClean="0">
                <a:solidFill>
                  <a:prstClr val="black"/>
                </a:solidFill>
              </a:rPr>
              <a:t>bỗng</a:t>
            </a:r>
            <a:r>
              <a:rPr lang="en-US" sz="3550" i="1" dirty="0" smtClean="0">
                <a:solidFill>
                  <a:prstClr val="black"/>
                </a:solidFill>
              </a:rPr>
              <a:t> </a:t>
            </a:r>
            <a:r>
              <a:rPr lang="en-US" sz="3550" i="1" dirty="0" err="1" smtClean="0">
                <a:solidFill>
                  <a:prstClr val="black"/>
                </a:solidFill>
              </a:rPr>
              <a:t>nhỏ</a:t>
            </a:r>
            <a:r>
              <a:rPr lang="en-US" sz="3550" i="1" dirty="0" smtClean="0">
                <a:solidFill>
                  <a:prstClr val="black"/>
                </a:solidFill>
              </a:rPr>
              <a:t> </a:t>
            </a:r>
            <a:r>
              <a:rPr lang="en-US" sz="3550" i="1" dirty="0" err="1" smtClean="0">
                <a:solidFill>
                  <a:prstClr val="black"/>
                </a:solidFill>
              </a:rPr>
              <a:t>giọng</a:t>
            </a:r>
            <a:r>
              <a:rPr lang="en-US" sz="3550" i="1" dirty="0" smtClean="0">
                <a:solidFill>
                  <a:prstClr val="black"/>
                </a:solidFill>
              </a:rPr>
              <a:t> </a:t>
            </a:r>
            <a:r>
              <a:rPr lang="en-US" sz="3550" i="1" dirty="0" err="1" smtClean="0">
                <a:solidFill>
                  <a:prstClr val="black"/>
                </a:solidFill>
              </a:rPr>
              <a:t>cầm</a:t>
            </a:r>
            <a:r>
              <a:rPr lang="en-US" sz="3550" i="1" dirty="0" smtClean="0">
                <a:solidFill>
                  <a:prstClr val="black"/>
                </a:solidFill>
              </a:rPr>
              <a:t> </a:t>
            </a:r>
            <a:r>
              <a:rPr lang="en-US" sz="3550" i="1" dirty="0" err="1" smtClean="0">
                <a:solidFill>
                  <a:prstClr val="black"/>
                </a:solidFill>
              </a:rPr>
              <a:t>lấy</a:t>
            </a:r>
            <a:r>
              <a:rPr lang="en-US" sz="3550" i="1" dirty="0" smtClean="0">
                <a:solidFill>
                  <a:prstClr val="black"/>
                </a:solidFill>
              </a:rPr>
              <a:t> </a:t>
            </a:r>
            <a:r>
              <a:rPr lang="en-US" sz="3550" i="1" dirty="0" err="1" smtClean="0">
                <a:solidFill>
                  <a:prstClr val="black"/>
                </a:solidFill>
              </a:rPr>
              <a:t>tay</a:t>
            </a:r>
            <a:r>
              <a:rPr lang="en-US" sz="3550" i="1" dirty="0" smtClean="0">
                <a:solidFill>
                  <a:prstClr val="black"/>
                </a:solidFill>
              </a:rPr>
              <a:t> </a:t>
            </a:r>
            <a:r>
              <a:rPr lang="en-US" sz="3550" i="1" dirty="0" err="1" smtClean="0">
                <a:solidFill>
                  <a:prstClr val="black"/>
                </a:solidFill>
              </a:rPr>
              <a:t>mẹ</a:t>
            </a:r>
            <a:r>
              <a:rPr lang="en-US" sz="3550" i="1" dirty="0" smtClean="0">
                <a:solidFill>
                  <a:prstClr val="black"/>
                </a:solidFill>
              </a:rPr>
              <a:t>:</a:t>
            </a:r>
          </a:p>
          <a:p>
            <a:pPr algn="just"/>
            <a:r>
              <a:rPr lang="en-US" sz="3550" i="1" dirty="0">
                <a:solidFill>
                  <a:prstClr val="black"/>
                </a:solidFill>
              </a:rPr>
              <a:t>	</a:t>
            </a:r>
            <a:r>
              <a:rPr lang="en-US" sz="3550" i="1" dirty="0" smtClean="0">
                <a:solidFill>
                  <a:prstClr val="black"/>
                </a:solidFill>
              </a:rPr>
              <a:t>- </a:t>
            </a:r>
            <a:r>
              <a:rPr lang="en-US" sz="3550" i="1" dirty="0" err="1" smtClean="0">
                <a:solidFill>
                  <a:prstClr val="black"/>
                </a:solidFill>
              </a:rPr>
              <a:t>Vào</a:t>
            </a:r>
            <a:r>
              <a:rPr lang="en-US" sz="3550" i="1" dirty="0" smtClean="0">
                <a:solidFill>
                  <a:prstClr val="black"/>
                </a:solidFill>
              </a:rPr>
              <a:t> </a:t>
            </a:r>
            <a:r>
              <a:rPr lang="en-US" sz="3550" i="1" dirty="0" err="1" smtClean="0">
                <a:solidFill>
                  <a:prstClr val="black"/>
                </a:solidFill>
              </a:rPr>
              <a:t>cổng</a:t>
            </a:r>
            <a:r>
              <a:rPr lang="en-US" sz="3550" i="1" dirty="0" smtClean="0">
                <a:solidFill>
                  <a:prstClr val="black"/>
                </a:solidFill>
              </a:rPr>
              <a:t> </a:t>
            </a:r>
            <a:r>
              <a:rPr lang="en-US" sz="3550" i="1" dirty="0" err="1" smtClean="0">
                <a:solidFill>
                  <a:prstClr val="black"/>
                </a:solidFill>
              </a:rPr>
              <a:t>rồi</a:t>
            </a:r>
            <a:r>
              <a:rPr lang="en-US" sz="3550" i="1" dirty="0" smtClean="0">
                <a:solidFill>
                  <a:prstClr val="black"/>
                </a:solidFill>
              </a:rPr>
              <a:t> </a:t>
            </a:r>
            <a:r>
              <a:rPr lang="en-US" sz="3550" i="1" dirty="0" err="1" smtClean="0">
                <a:solidFill>
                  <a:prstClr val="black"/>
                </a:solidFill>
              </a:rPr>
              <a:t>mẹ</a:t>
            </a:r>
            <a:r>
              <a:rPr lang="en-US" sz="3550" i="1" dirty="0" smtClean="0">
                <a:solidFill>
                  <a:prstClr val="black"/>
                </a:solidFill>
              </a:rPr>
              <a:t> </a:t>
            </a:r>
            <a:r>
              <a:rPr lang="en-US" sz="3550" i="1" dirty="0" err="1" smtClean="0">
                <a:solidFill>
                  <a:prstClr val="black"/>
                </a:solidFill>
              </a:rPr>
              <a:t>nhớ</a:t>
            </a:r>
            <a:r>
              <a:rPr lang="en-US" sz="3550" i="1" dirty="0" smtClean="0">
                <a:solidFill>
                  <a:prstClr val="black"/>
                </a:solidFill>
              </a:rPr>
              <a:t> </a:t>
            </a:r>
            <a:r>
              <a:rPr lang="en-US" sz="3550" i="1" dirty="0" err="1" smtClean="0">
                <a:solidFill>
                  <a:prstClr val="black"/>
                </a:solidFill>
              </a:rPr>
              <a:t>nắm</a:t>
            </a:r>
            <a:r>
              <a:rPr lang="en-US" sz="3550" i="1" dirty="0" smtClean="0">
                <a:solidFill>
                  <a:prstClr val="black"/>
                </a:solidFill>
              </a:rPr>
              <a:t> </a:t>
            </a:r>
            <a:r>
              <a:rPr lang="en-US" sz="3550" i="1" dirty="0" err="1" smtClean="0">
                <a:solidFill>
                  <a:prstClr val="black"/>
                </a:solidFill>
              </a:rPr>
              <a:t>chặt</a:t>
            </a:r>
            <a:r>
              <a:rPr lang="en-US" sz="3550" i="1" dirty="0" smtClean="0">
                <a:solidFill>
                  <a:prstClr val="black"/>
                </a:solidFill>
              </a:rPr>
              <a:t> </a:t>
            </a:r>
            <a:r>
              <a:rPr lang="en-US" sz="3550" i="1" dirty="0" err="1" smtClean="0">
                <a:solidFill>
                  <a:prstClr val="black"/>
                </a:solidFill>
              </a:rPr>
              <a:t>tay</a:t>
            </a:r>
            <a:r>
              <a:rPr lang="en-US" sz="3550" i="1" dirty="0" smtClean="0">
                <a:solidFill>
                  <a:prstClr val="black"/>
                </a:solidFill>
              </a:rPr>
              <a:t> con, </a:t>
            </a:r>
            <a:r>
              <a:rPr lang="en-US" sz="3550" i="1" dirty="0" err="1" smtClean="0">
                <a:solidFill>
                  <a:prstClr val="black"/>
                </a:solidFill>
              </a:rPr>
              <a:t>mẹ</a:t>
            </a:r>
            <a:r>
              <a:rPr lang="en-US" sz="3550" i="1" dirty="0" smtClean="0">
                <a:solidFill>
                  <a:prstClr val="black"/>
                </a:solidFill>
              </a:rPr>
              <a:t> </a:t>
            </a:r>
            <a:r>
              <a:rPr lang="en-US" sz="3550" i="1" dirty="0" err="1" smtClean="0">
                <a:solidFill>
                  <a:prstClr val="black"/>
                </a:solidFill>
              </a:rPr>
              <a:t>nhé</a:t>
            </a:r>
            <a:r>
              <a:rPr lang="en-US" sz="3550" i="1" dirty="0" smtClean="0">
                <a:solidFill>
                  <a:prstClr val="black"/>
                </a:solidFill>
              </a:rPr>
              <a:t>! Con </a:t>
            </a:r>
            <a:r>
              <a:rPr lang="en-US" sz="3550" i="1" dirty="0" err="1" smtClean="0">
                <a:solidFill>
                  <a:prstClr val="black"/>
                </a:solidFill>
              </a:rPr>
              <a:t>sợ</a:t>
            </a:r>
            <a:r>
              <a:rPr lang="en-US" sz="3550" i="1" dirty="0" smtClean="0">
                <a:solidFill>
                  <a:prstClr val="black"/>
                </a:solidFill>
              </a:rPr>
              <a:t> </a:t>
            </a:r>
            <a:r>
              <a:rPr lang="en-US" sz="3550" i="1" dirty="0" err="1" smtClean="0">
                <a:solidFill>
                  <a:prstClr val="black"/>
                </a:solidFill>
              </a:rPr>
              <a:t>mẹ</a:t>
            </a:r>
            <a:r>
              <a:rPr lang="en-US" sz="3550" i="1" dirty="0" smtClean="0">
                <a:solidFill>
                  <a:prstClr val="black"/>
                </a:solidFill>
              </a:rPr>
              <a:t> con </a:t>
            </a:r>
            <a:r>
              <a:rPr lang="en-US" sz="3550" i="1" dirty="0" err="1" smtClean="0">
                <a:solidFill>
                  <a:prstClr val="black"/>
                </a:solidFill>
              </a:rPr>
              <a:t>mình</a:t>
            </a:r>
            <a:r>
              <a:rPr lang="en-US" sz="3550" i="1" dirty="0" smtClean="0">
                <a:solidFill>
                  <a:prstClr val="black"/>
                </a:solidFill>
              </a:rPr>
              <a:t> </a:t>
            </a:r>
            <a:r>
              <a:rPr lang="en-US" sz="3550" i="1" dirty="0" err="1" smtClean="0">
                <a:solidFill>
                  <a:prstClr val="black"/>
                </a:solidFill>
              </a:rPr>
              <a:t>lạc</a:t>
            </a:r>
            <a:r>
              <a:rPr lang="en-US" sz="3550" i="1" dirty="0" smtClean="0">
                <a:solidFill>
                  <a:prstClr val="black"/>
                </a:solidFill>
              </a:rPr>
              <a:t> </a:t>
            </a:r>
            <a:r>
              <a:rPr lang="en-US" sz="3550" i="1" dirty="0" err="1" smtClean="0">
                <a:solidFill>
                  <a:prstClr val="black"/>
                </a:solidFill>
              </a:rPr>
              <a:t>nhau</a:t>
            </a:r>
            <a:r>
              <a:rPr lang="en-US" sz="3550" i="1" dirty="0" smtClean="0">
                <a:solidFill>
                  <a:prstClr val="black"/>
                </a:solidFill>
              </a:rPr>
              <a:t>. </a:t>
            </a:r>
            <a:r>
              <a:rPr lang="en-US" sz="3550" i="1" dirty="0" err="1" smtClean="0">
                <a:solidFill>
                  <a:prstClr val="black"/>
                </a:solidFill>
              </a:rPr>
              <a:t>Cô</a:t>
            </a:r>
            <a:r>
              <a:rPr lang="en-US" sz="3550" i="1" dirty="0" smtClean="0">
                <a:solidFill>
                  <a:prstClr val="black"/>
                </a:solidFill>
              </a:rPr>
              <a:t> </a:t>
            </a:r>
            <a:r>
              <a:rPr lang="en-US" sz="3550" i="1" dirty="0" err="1" smtClean="0">
                <a:solidFill>
                  <a:prstClr val="black"/>
                </a:solidFill>
              </a:rPr>
              <a:t>giáo</a:t>
            </a:r>
            <a:r>
              <a:rPr lang="en-US" sz="3550" i="1" dirty="0" smtClean="0">
                <a:solidFill>
                  <a:prstClr val="black"/>
                </a:solidFill>
              </a:rPr>
              <a:t> </a:t>
            </a:r>
            <a:endParaRPr lang="en-US" sz="3550" i="1" dirty="0">
              <a:solidFill>
                <a:prstClr val="black"/>
              </a:solidFill>
            </a:endParaRPr>
          </a:p>
          <a:p>
            <a:pPr algn="just"/>
            <a:endParaRPr lang="en-US" sz="3550" i="1" dirty="0">
              <a:solidFill>
                <a:prstClr val="black"/>
              </a:solidFill>
            </a:endParaRPr>
          </a:p>
        </p:txBody>
      </p:sp>
    </p:spTree>
    <p:extLst>
      <p:ext uri="{BB962C8B-B14F-4D97-AF65-F5344CB8AC3E}">
        <p14:creationId xmlns:p14="http://schemas.microsoft.com/office/powerpoint/2010/main" val="26416014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8100"/>
            <a:ext cx="18287999" cy="13219003"/>
          </a:xfrm>
          <a:prstGeom prst="rect">
            <a:avLst/>
          </a:prstGeom>
        </p:spPr>
        <p:txBody>
          <a:bodyPr wrap="square">
            <a:spAutoFit/>
          </a:bodyPr>
          <a:lstStyle/>
          <a:p>
            <a:pPr algn="just"/>
            <a:r>
              <a:rPr lang="en-US" sz="3600" dirty="0">
                <a:solidFill>
                  <a:prstClr val="black"/>
                </a:solidFill>
              </a:rPr>
              <a:t>	</a:t>
            </a:r>
            <a:r>
              <a:rPr lang="en-US" sz="3550" dirty="0" err="1" smtClean="0">
                <a:solidFill>
                  <a:prstClr val="black"/>
                </a:solidFill>
              </a:rPr>
              <a:t>bảo</a:t>
            </a:r>
            <a:r>
              <a:rPr lang="en-US" sz="3550" dirty="0" smtClean="0">
                <a:solidFill>
                  <a:prstClr val="black"/>
                </a:solidFill>
              </a:rPr>
              <a:t> </a:t>
            </a:r>
            <a:r>
              <a:rPr lang="en-US" sz="3550" dirty="0" err="1" smtClean="0">
                <a:solidFill>
                  <a:prstClr val="black"/>
                </a:solidFill>
              </a:rPr>
              <a:t>lạc</a:t>
            </a:r>
            <a:r>
              <a:rPr lang="en-US" sz="3550" dirty="0" smtClean="0">
                <a:solidFill>
                  <a:prstClr val="black"/>
                </a:solidFill>
              </a:rPr>
              <a:t> </a:t>
            </a:r>
            <a:r>
              <a:rPr lang="en-US" sz="3550" dirty="0" err="1" smtClean="0">
                <a:solidFill>
                  <a:prstClr val="black"/>
                </a:solidFill>
              </a:rPr>
              <a:t>mẹ</a:t>
            </a:r>
            <a:r>
              <a:rPr lang="en-US" sz="3550" dirty="0" smtClean="0">
                <a:solidFill>
                  <a:prstClr val="black"/>
                </a:solidFill>
              </a:rPr>
              <a:t> </a:t>
            </a:r>
            <a:r>
              <a:rPr lang="en-US" sz="3550" dirty="0" err="1" smtClean="0">
                <a:solidFill>
                  <a:prstClr val="black"/>
                </a:solidFill>
              </a:rPr>
              <a:t>là</a:t>
            </a:r>
            <a:r>
              <a:rPr lang="en-US" sz="3550" dirty="0" smtClean="0">
                <a:solidFill>
                  <a:prstClr val="black"/>
                </a:solidFill>
              </a:rPr>
              <a:t> </a:t>
            </a:r>
            <a:r>
              <a:rPr lang="en-US" sz="3550" dirty="0" err="1" smtClean="0">
                <a:solidFill>
                  <a:prstClr val="black"/>
                </a:solidFill>
              </a:rPr>
              <a:t>tội</a:t>
            </a:r>
            <a:r>
              <a:rPr lang="en-US" sz="3550" dirty="0" smtClean="0">
                <a:solidFill>
                  <a:prstClr val="black"/>
                </a:solidFill>
              </a:rPr>
              <a:t> </a:t>
            </a:r>
            <a:r>
              <a:rPr lang="en-US" sz="3550" dirty="0" err="1" smtClean="0">
                <a:solidFill>
                  <a:prstClr val="black"/>
                </a:solidFill>
              </a:rPr>
              <a:t>nhất</a:t>
            </a:r>
            <a:r>
              <a:rPr lang="en-US" sz="3550" dirty="0" smtClean="0">
                <a:solidFill>
                  <a:prstClr val="black"/>
                </a:solidFill>
              </a:rPr>
              <a:t>…</a:t>
            </a:r>
          </a:p>
          <a:p>
            <a:pPr algn="just"/>
            <a:r>
              <a:rPr lang="en-US" sz="3550" dirty="0">
                <a:solidFill>
                  <a:prstClr val="black"/>
                </a:solidFill>
              </a:rPr>
              <a:t>	</a:t>
            </a:r>
            <a:r>
              <a:rPr lang="en-US" sz="3550" dirty="0" smtClean="0">
                <a:solidFill>
                  <a:prstClr val="black"/>
                </a:solidFill>
              </a:rPr>
              <a:t>- </a:t>
            </a:r>
            <a:r>
              <a:rPr lang="en-US" sz="3550" dirty="0" err="1" smtClean="0">
                <a:solidFill>
                  <a:prstClr val="black"/>
                </a:solidFill>
              </a:rPr>
              <a:t>Người</a:t>
            </a:r>
            <a:r>
              <a:rPr lang="en-US" sz="3550" dirty="0" smtClean="0">
                <a:solidFill>
                  <a:prstClr val="black"/>
                </a:solidFill>
              </a:rPr>
              <a:t> </a:t>
            </a:r>
            <a:r>
              <a:rPr lang="en-US" sz="3550" dirty="0" err="1" smtClean="0">
                <a:solidFill>
                  <a:prstClr val="black"/>
                </a:solidFill>
              </a:rPr>
              <a:t>đàn</a:t>
            </a:r>
            <a:r>
              <a:rPr lang="en-US" sz="3550" dirty="0" smtClean="0">
                <a:solidFill>
                  <a:prstClr val="black"/>
                </a:solidFill>
              </a:rPr>
              <a:t> </a:t>
            </a:r>
            <a:r>
              <a:rPr lang="en-US" sz="3550" dirty="0" err="1" smtClean="0">
                <a:solidFill>
                  <a:prstClr val="black"/>
                </a:solidFill>
              </a:rPr>
              <a:t>bà</a:t>
            </a:r>
            <a:r>
              <a:rPr lang="en-US" sz="3550" dirty="0" smtClean="0">
                <a:solidFill>
                  <a:prstClr val="black"/>
                </a:solidFill>
              </a:rPr>
              <a:t> </a:t>
            </a:r>
            <a:r>
              <a:rPr lang="en-US" sz="3550" dirty="0" err="1" smtClean="0">
                <a:solidFill>
                  <a:prstClr val="black"/>
                </a:solidFill>
              </a:rPr>
              <a:t>nhìn</a:t>
            </a:r>
            <a:r>
              <a:rPr lang="en-US" sz="3550" dirty="0" smtClean="0">
                <a:solidFill>
                  <a:prstClr val="black"/>
                </a:solidFill>
              </a:rPr>
              <a:t> con </a:t>
            </a:r>
            <a:r>
              <a:rPr lang="en-US" sz="3550" dirty="0" err="1" smtClean="0">
                <a:solidFill>
                  <a:prstClr val="black"/>
                </a:solidFill>
              </a:rPr>
              <a:t>rưng</a:t>
            </a:r>
            <a:r>
              <a:rPr lang="en-US" sz="3550" dirty="0" smtClean="0">
                <a:solidFill>
                  <a:prstClr val="black"/>
                </a:solidFill>
              </a:rPr>
              <a:t> </a:t>
            </a:r>
            <a:r>
              <a:rPr lang="en-US" sz="3550" dirty="0" err="1" smtClean="0">
                <a:solidFill>
                  <a:prstClr val="black"/>
                </a:solidFill>
              </a:rPr>
              <a:t>rưng</a:t>
            </a:r>
            <a:r>
              <a:rPr lang="en-US" sz="3550" dirty="0" smtClean="0">
                <a:solidFill>
                  <a:prstClr val="black"/>
                </a:solidFill>
              </a:rPr>
              <a:t>. </a:t>
            </a:r>
            <a:r>
              <a:rPr lang="en-US" sz="3550" dirty="0" err="1" smtClean="0">
                <a:solidFill>
                  <a:prstClr val="black"/>
                </a:solidFill>
              </a:rPr>
              <a:t>Gánh</a:t>
            </a:r>
            <a:r>
              <a:rPr lang="en-US" sz="3550" dirty="0" smtClean="0">
                <a:solidFill>
                  <a:prstClr val="black"/>
                </a:solidFill>
              </a:rPr>
              <a:t> </a:t>
            </a:r>
            <a:r>
              <a:rPr lang="en-US" sz="3550" dirty="0" err="1" smtClean="0">
                <a:solidFill>
                  <a:prstClr val="black"/>
                </a:solidFill>
              </a:rPr>
              <a:t>xiếc</a:t>
            </a:r>
            <a:r>
              <a:rPr lang="en-US" sz="3550" dirty="0" smtClean="0">
                <a:solidFill>
                  <a:prstClr val="black"/>
                </a:solidFill>
              </a:rPr>
              <a:t> </a:t>
            </a:r>
            <a:r>
              <a:rPr lang="en-US" sz="3550" dirty="0" err="1" smtClean="0">
                <a:solidFill>
                  <a:prstClr val="black"/>
                </a:solidFill>
              </a:rPr>
              <a:t>về</a:t>
            </a:r>
            <a:r>
              <a:rPr lang="en-US" sz="3550" dirty="0" smtClean="0">
                <a:solidFill>
                  <a:prstClr val="black"/>
                </a:solidFill>
              </a:rPr>
              <a:t> </a:t>
            </a:r>
            <a:r>
              <a:rPr lang="en-US" sz="3550" dirty="0" err="1" smtClean="0">
                <a:solidFill>
                  <a:prstClr val="black"/>
                </a:solidFill>
              </a:rPr>
              <a:t>quả</a:t>
            </a:r>
            <a:r>
              <a:rPr lang="en-US" sz="3550" dirty="0" smtClean="0">
                <a:solidFill>
                  <a:prstClr val="black"/>
                </a:solidFill>
              </a:rPr>
              <a:t> </a:t>
            </a:r>
            <a:r>
              <a:rPr lang="en-US" sz="3550" dirty="0" err="1" smtClean="0">
                <a:solidFill>
                  <a:prstClr val="black"/>
                </a:solidFill>
              </a:rPr>
              <a:t>là</a:t>
            </a:r>
            <a:r>
              <a:rPr lang="en-US" sz="3550" dirty="0" smtClean="0">
                <a:solidFill>
                  <a:prstClr val="black"/>
                </a:solidFill>
              </a:rPr>
              <a:t> </a:t>
            </a:r>
            <a:r>
              <a:rPr lang="en-US" sz="3550" dirty="0" err="1" smtClean="0">
                <a:solidFill>
                  <a:prstClr val="black"/>
                </a:solidFill>
              </a:rPr>
              <a:t>ngày</a:t>
            </a:r>
            <a:r>
              <a:rPr lang="en-US" sz="3550" dirty="0" smtClean="0">
                <a:solidFill>
                  <a:prstClr val="black"/>
                </a:solidFill>
              </a:rPr>
              <a:t> </a:t>
            </a:r>
            <a:r>
              <a:rPr lang="en-US" sz="3550" dirty="0" err="1" smtClean="0">
                <a:solidFill>
                  <a:prstClr val="black"/>
                </a:solidFill>
              </a:rPr>
              <a:t>hội</a:t>
            </a:r>
            <a:r>
              <a:rPr lang="en-US" sz="3550" dirty="0" smtClean="0">
                <a:solidFill>
                  <a:prstClr val="black"/>
                </a:solidFill>
              </a:rPr>
              <a:t> </a:t>
            </a:r>
            <a:r>
              <a:rPr lang="en-US" sz="3550" dirty="0" err="1" smtClean="0">
                <a:solidFill>
                  <a:prstClr val="black"/>
                </a:solidFill>
              </a:rPr>
              <a:t>lớn</a:t>
            </a:r>
            <a:r>
              <a:rPr lang="en-US" sz="3550" dirty="0" smtClean="0">
                <a:solidFill>
                  <a:prstClr val="black"/>
                </a:solidFill>
              </a:rPr>
              <a:t> của </a:t>
            </a:r>
            <a:r>
              <a:rPr lang="en-US" sz="3550" dirty="0" err="1" smtClean="0">
                <a:solidFill>
                  <a:prstClr val="black"/>
                </a:solidFill>
              </a:rPr>
              <a:t>bọn</a:t>
            </a:r>
            <a:r>
              <a:rPr lang="en-US" sz="3550" dirty="0" smtClean="0">
                <a:solidFill>
                  <a:prstClr val="black"/>
                </a:solidFill>
              </a:rPr>
              <a:t> </a:t>
            </a:r>
            <a:r>
              <a:rPr lang="en-US" sz="3550" dirty="0" err="1" smtClean="0">
                <a:solidFill>
                  <a:prstClr val="black"/>
                </a:solidFill>
              </a:rPr>
              <a:t>trẻ</a:t>
            </a:r>
            <a:r>
              <a:rPr lang="en-US" sz="3550" dirty="0" smtClean="0">
                <a:solidFill>
                  <a:prstClr val="black"/>
                </a:solidFill>
              </a:rPr>
              <a:t>. Ở </a:t>
            </a:r>
            <a:r>
              <a:rPr lang="en-US" sz="3550" dirty="0" err="1" smtClean="0">
                <a:solidFill>
                  <a:prstClr val="black"/>
                </a:solidFill>
              </a:rPr>
              <a:t>đấy</a:t>
            </a:r>
            <a:r>
              <a:rPr lang="en-US" sz="3550" dirty="0" smtClean="0">
                <a:solidFill>
                  <a:prstClr val="black"/>
                </a:solidFill>
              </a:rPr>
              <a:t>, </a:t>
            </a:r>
            <a:r>
              <a:rPr lang="en-US" sz="3550" dirty="0" err="1" smtClean="0">
                <a:solidFill>
                  <a:prstClr val="black"/>
                </a:solidFill>
              </a:rPr>
              <a:t>người</a:t>
            </a:r>
            <a:r>
              <a:rPr lang="en-US" sz="3550" dirty="0" smtClean="0">
                <a:solidFill>
                  <a:prstClr val="black"/>
                </a:solidFill>
              </a:rPr>
              <a:t> ta </a:t>
            </a:r>
            <a:r>
              <a:rPr lang="en-US" sz="3550" dirty="0" err="1" smtClean="0">
                <a:solidFill>
                  <a:prstClr val="black"/>
                </a:solidFill>
              </a:rPr>
              <a:t>bán</a:t>
            </a:r>
            <a:r>
              <a:rPr lang="en-US" sz="3550" dirty="0" smtClean="0">
                <a:solidFill>
                  <a:prstClr val="black"/>
                </a:solidFill>
              </a:rPr>
              <a:t> </a:t>
            </a:r>
            <a:r>
              <a:rPr lang="en-US" sz="3550" dirty="0" err="1" smtClean="0">
                <a:solidFill>
                  <a:prstClr val="black"/>
                </a:solidFill>
              </a:rPr>
              <a:t>vô</a:t>
            </a:r>
            <a:r>
              <a:rPr lang="en-US" sz="3550" dirty="0" smtClean="0">
                <a:solidFill>
                  <a:prstClr val="black"/>
                </a:solidFill>
              </a:rPr>
              <a:t> </a:t>
            </a:r>
            <a:r>
              <a:rPr lang="en-US" sz="3550" dirty="0" err="1" smtClean="0">
                <a:solidFill>
                  <a:prstClr val="black"/>
                </a:solidFill>
              </a:rPr>
              <a:t>số</a:t>
            </a:r>
            <a:r>
              <a:rPr lang="en-US" sz="3550" dirty="0" smtClean="0">
                <a:solidFill>
                  <a:prstClr val="black"/>
                </a:solidFill>
              </a:rPr>
              <a:t> </a:t>
            </a:r>
            <a:r>
              <a:rPr lang="en-US" sz="3550" dirty="0" err="1" smtClean="0">
                <a:solidFill>
                  <a:prstClr val="black"/>
                </a:solidFill>
              </a:rPr>
              <a:t>đồ</a:t>
            </a:r>
            <a:r>
              <a:rPr lang="en-US" sz="3550" dirty="0" smtClean="0">
                <a:solidFill>
                  <a:prstClr val="black"/>
                </a:solidFill>
              </a:rPr>
              <a:t> </a:t>
            </a:r>
            <a:r>
              <a:rPr lang="en-US" sz="3550" dirty="0" err="1" smtClean="0">
                <a:solidFill>
                  <a:prstClr val="black"/>
                </a:solidFill>
              </a:rPr>
              <a:t>chơi</a:t>
            </a:r>
            <a:r>
              <a:rPr lang="en-US" sz="3550" dirty="0" smtClean="0">
                <a:solidFill>
                  <a:prstClr val="black"/>
                </a:solidFill>
              </a:rPr>
              <a:t> </a:t>
            </a:r>
            <a:r>
              <a:rPr lang="en-US" sz="3550" dirty="0" err="1" smtClean="0">
                <a:solidFill>
                  <a:prstClr val="black"/>
                </a:solidFill>
              </a:rPr>
              <a:t>và</a:t>
            </a:r>
            <a:r>
              <a:rPr lang="en-US" sz="3550" dirty="0" smtClean="0">
                <a:solidFill>
                  <a:prstClr val="black"/>
                </a:solidFill>
              </a:rPr>
              <a:t> </a:t>
            </a:r>
            <a:r>
              <a:rPr lang="en-US" sz="3550" dirty="0" err="1" smtClean="0">
                <a:solidFill>
                  <a:prstClr val="black"/>
                </a:solidFill>
              </a:rPr>
              <a:t>quà</a:t>
            </a:r>
            <a:r>
              <a:rPr lang="en-US" sz="3550" dirty="0" smtClean="0">
                <a:solidFill>
                  <a:prstClr val="black"/>
                </a:solidFill>
              </a:rPr>
              <a:t> </a:t>
            </a:r>
            <a:r>
              <a:rPr lang="en-US" sz="3550" dirty="0" err="1" smtClean="0">
                <a:solidFill>
                  <a:prstClr val="black"/>
                </a:solidFill>
              </a:rPr>
              <a:t>ăn</a:t>
            </a:r>
            <a:r>
              <a:rPr lang="en-US" sz="3550" dirty="0" smtClean="0">
                <a:solidFill>
                  <a:prstClr val="black"/>
                </a:solidFill>
              </a:rPr>
              <a:t> </a:t>
            </a:r>
            <a:r>
              <a:rPr lang="en-US" sz="3550" dirty="0" err="1" smtClean="0">
                <a:solidFill>
                  <a:prstClr val="black"/>
                </a:solidFill>
              </a:rPr>
              <a:t>vặt</a:t>
            </a:r>
            <a:r>
              <a:rPr lang="en-US" sz="3550" dirty="0" smtClean="0">
                <a:solidFill>
                  <a:prstClr val="black"/>
                </a:solidFill>
              </a:rPr>
              <a:t> của </a:t>
            </a:r>
            <a:r>
              <a:rPr lang="en-US" sz="3550" dirty="0" err="1" smtClean="0">
                <a:solidFill>
                  <a:prstClr val="black"/>
                </a:solidFill>
              </a:rPr>
              <a:t>trẻ</a:t>
            </a:r>
            <a:r>
              <a:rPr lang="en-US" sz="3550" dirty="0" smtClean="0">
                <a:solidFill>
                  <a:prstClr val="black"/>
                </a:solidFill>
              </a:rPr>
              <a:t> con. </a:t>
            </a:r>
            <a:r>
              <a:rPr lang="en-US" sz="3550" dirty="0" err="1" smtClean="0">
                <a:solidFill>
                  <a:prstClr val="black"/>
                </a:solidFill>
              </a:rPr>
              <a:t>Thằng</a:t>
            </a:r>
            <a:r>
              <a:rPr lang="en-US" sz="3550" dirty="0" smtClean="0">
                <a:solidFill>
                  <a:prstClr val="black"/>
                </a:solidFill>
              </a:rPr>
              <a:t> </a:t>
            </a:r>
            <a:r>
              <a:rPr lang="en-US" sz="3550" dirty="0" err="1" smtClean="0">
                <a:solidFill>
                  <a:prstClr val="black"/>
                </a:solidFill>
              </a:rPr>
              <a:t>bé</a:t>
            </a:r>
            <a:r>
              <a:rPr lang="en-US" sz="3550" dirty="0" smtClean="0">
                <a:solidFill>
                  <a:prstClr val="black"/>
                </a:solidFill>
              </a:rPr>
              <a:t> </a:t>
            </a:r>
            <a:r>
              <a:rPr lang="en-US" sz="3550" dirty="0" err="1" smtClean="0">
                <a:solidFill>
                  <a:prstClr val="black"/>
                </a:solidFill>
              </a:rPr>
              <a:t>kín</a:t>
            </a:r>
            <a:r>
              <a:rPr lang="en-US" sz="3550" dirty="0" smtClean="0">
                <a:solidFill>
                  <a:prstClr val="black"/>
                </a:solidFill>
              </a:rPr>
              <a:t> </a:t>
            </a:r>
            <a:r>
              <a:rPr lang="en-US" sz="3550" dirty="0" err="1" smtClean="0">
                <a:solidFill>
                  <a:prstClr val="black"/>
                </a:solidFill>
              </a:rPr>
              <a:t>đáo</a:t>
            </a:r>
            <a:r>
              <a:rPr lang="en-US" sz="3550" dirty="0" smtClean="0">
                <a:solidFill>
                  <a:prstClr val="black"/>
                </a:solidFill>
              </a:rPr>
              <a:t> </a:t>
            </a:r>
            <a:r>
              <a:rPr lang="en-US" sz="3550" dirty="0" err="1" smtClean="0">
                <a:solidFill>
                  <a:prstClr val="black"/>
                </a:solidFill>
              </a:rPr>
              <a:t>nhìn</a:t>
            </a:r>
            <a:r>
              <a:rPr lang="en-US" sz="3550" dirty="0" smtClean="0">
                <a:solidFill>
                  <a:prstClr val="black"/>
                </a:solidFill>
              </a:rPr>
              <a:t> </a:t>
            </a:r>
            <a:r>
              <a:rPr lang="en-US" sz="3550" dirty="0" err="1" smtClean="0">
                <a:solidFill>
                  <a:prstClr val="black"/>
                </a:solidFill>
              </a:rPr>
              <a:t>những</a:t>
            </a:r>
            <a:r>
              <a:rPr lang="en-US" sz="3550" dirty="0" smtClean="0">
                <a:solidFill>
                  <a:prstClr val="black"/>
                </a:solidFill>
              </a:rPr>
              <a:t> </a:t>
            </a:r>
            <a:r>
              <a:rPr lang="en-US" sz="3550" dirty="0" err="1" smtClean="0">
                <a:solidFill>
                  <a:prstClr val="black"/>
                </a:solidFill>
              </a:rPr>
              <a:t>hình</a:t>
            </a:r>
            <a:r>
              <a:rPr lang="en-US" sz="3550" dirty="0">
                <a:solidFill>
                  <a:prstClr val="black"/>
                </a:solidFill>
              </a:rPr>
              <a:t> </a:t>
            </a:r>
            <a:r>
              <a:rPr lang="en-US" sz="3550" dirty="0" err="1" smtClean="0">
                <a:solidFill>
                  <a:prstClr val="black"/>
                </a:solidFill>
              </a:rPr>
              <a:t>thù</a:t>
            </a:r>
            <a:r>
              <a:rPr lang="en-US" sz="3550" dirty="0" smtClean="0">
                <a:solidFill>
                  <a:prstClr val="black"/>
                </a:solidFill>
              </a:rPr>
              <a:t> </a:t>
            </a:r>
            <a:r>
              <a:rPr lang="en-US" sz="3550" dirty="0" err="1" smtClean="0">
                <a:solidFill>
                  <a:prstClr val="black"/>
                </a:solidFill>
              </a:rPr>
              <a:t>ngộ</a:t>
            </a:r>
            <a:r>
              <a:rPr lang="en-US" sz="3550" dirty="0" smtClean="0">
                <a:solidFill>
                  <a:prstClr val="black"/>
                </a:solidFill>
              </a:rPr>
              <a:t> </a:t>
            </a:r>
            <a:r>
              <a:rPr lang="en-US" sz="3550" dirty="0" err="1" smtClean="0">
                <a:solidFill>
                  <a:prstClr val="black"/>
                </a:solidFill>
              </a:rPr>
              <a:t>nghĩnh</a:t>
            </a:r>
            <a:r>
              <a:rPr lang="en-US" sz="3550" dirty="0" smtClean="0">
                <a:solidFill>
                  <a:prstClr val="black"/>
                </a:solidFill>
              </a:rPr>
              <a:t> </a:t>
            </a:r>
            <a:r>
              <a:rPr lang="en-US" sz="3550" dirty="0" err="1" smtClean="0">
                <a:solidFill>
                  <a:prstClr val="black"/>
                </a:solidFill>
              </a:rPr>
              <a:t>trên</a:t>
            </a:r>
            <a:r>
              <a:rPr lang="en-US" sz="3550" dirty="0" smtClean="0">
                <a:solidFill>
                  <a:prstClr val="black"/>
                </a:solidFill>
              </a:rPr>
              <a:t> </a:t>
            </a:r>
            <a:r>
              <a:rPr lang="en-US" sz="3550" dirty="0" err="1" smtClean="0">
                <a:solidFill>
                  <a:prstClr val="black"/>
                </a:solidFill>
              </a:rPr>
              <a:t>những</a:t>
            </a:r>
            <a:r>
              <a:rPr lang="en-US" sz="3550" dirty="0" smtClean="0">
                <a:solidFill>
                  <a:prstClr val="black"/>
                </a:solidFill>
              </a:rPr>
              <a:t> </a:t>
            </a:r>
            <a:r>
              <a:rPr lang="en-US" sz="3550" dirty="0" err="1" smtClean="0">
                <a:solidFill>
                  <a:prstClr val="black"/>
                </a:solidFill>
              </a:rPr>
              <a:t>quả</a:t>
            </a:r>
            <a:r>
              <a:rPr lang="en-US" sz="3550" dirty="0" smtClean="0">
                <a:solidFill>
                  <a:prstClr val="black"/>
                </a:solidFill>
              </a:rPr>
              <a:t> </a:t>
            </a:r>
            <a:r>
              <a:rPr lang="en-US" sz="3550" dirty="0" err="1" smtClean="0">
                <a:solidFill>
                  <a:prstClr val="black"/>
                </a:solidFill>
              </a:rPr>
              <a:t>bóng</a:t>
            </a:r>
            <a:r>
              <a:rPr lang="en-US" sz="3550" dirty="0" smtClean="0">
                <a:solidFill>
                  <a:prstClr val="black"/>
                </a:solidFill>
              </a:rPr>
              <a:t> bay </a:t>
            </a:r>
            <a:r>
              <a:rPr lang="en-US" sz="3550" dirty="0" err="1" smtClean="0">
                <a:solidFill>
                  <a:prstClr val="black"/>
                </a:solidFill>
              </a:rPr>
              <a:t>được</a:t>
            </a:r>
            <a:r>
              <a:rPr lang="en-US" sz="3550" dirty="0" smtClean="0">
                <a:solidFill>
                  <a:prstClr val="black"/>
                </a:solidFill>
              </a:rPr>
              <a:t> </a:t>
            </a:r>
            <a:r>
              <a:rPr lang="en-US" sz="3550" dirty="0" err="1" smtClean="0">
                <a:solidFill>
                  <a:prstClr val="black"/>
                </a:solidFill>
              </a:rPr>
              <a:t>bơm</a:t>
            </a:r>
            <a:r>
              <a:rPr lang="en-US" sz="3550" dirty="0">
                <a:solidFill>
                  <a:prstClr val="black"/>
                </a:solidFill>
              </a:rPr>
              <a:t> </a:t>
            </a:r>
            <a:r>
              <a:rPr lang="en-US" sz="3550" dirty="0" err="1" smtClean="0">
                <a:solidFill>
                  <a:prstClr val="black"/>
                </a:solidFill>
              </a:rPr>
              <a:t>tròn</a:t>
            </a:r>
            <a:r>
              <a:rPr lang="en-US" sz="3550" dirty="0" smtClean="0">
                <a:solidFill>
                  <a:prstClr val="black"/>
                </a:solidFill>
              </a:rPr>
              <a:t> </a:t>
            </a:r>
            <a:r>
              <a:rPr lang="en-US" sz="3550" dirty="0" err="1" smtClean="0">
                <a:solidFill>
                  <a:prstClr val="black"/>
                </a:solidFill>
              </a:rPr>
              <a:t>căng</a:t>
            </a:r>
            <a:r>
              <a:rPr lang="en-US" sz="3550" dirty="0" smtClean="0">
                <a:solidFill>
                  <a:prstClr val="black"/>
                </a:solidFill>
              </a:rPr>
              <a:t>. </a:t>
            </a:r>
            <a:r>
              <a:rPr lang="en-US" sz="3550" dirty="0" err="1" smtClean="0">
                <a:solidFill>
                  <a:prstClr val="black"/>
                </a:solidFill>
              </a:rPr>
              <a:t>Nó</a:t>
            </a:r>
            <a:r>
              <a:rPr lang="en-US" sz="3550" dirty="0" smtClean="0">
                <a:solidFill>
                  <a:prstClr val="black"/>
                </a:solidFill>
              </a:rPr>
              <a:t> </a:t>
            </a:r>
            <a:r>
              <a:rPr lang="en-US" sz="3550" dirty="0" err="1" smtClean="0">
                <a:solidFill>
                  <a:prstClr val="black"/>
                </a:solidFill>
              </a:rPr>
              <a:t>lè</a:t>
            </a:r>
            <a:r>
              <a:rPr lang="en-US" sz="3550" dirty="0" smtClean="0">
                <a:solidFill>
                  <a:prstClr val="black"/>
                </a:solidFill>
              </a:rPr>
              <a:t> </a:t>
            </a:r>
            <a:r>
              <a:rPr lang="en-US" sz="3550" dirty="0" err="1" smtClean="0">
                <a:solidFill>
                  <a:prstClr val="black"/>
                </a:solidFill>
              </a:rPr>
              <a:t>lưỡi</a:t>
            </a:r>
            <a:r>
              <a:rPr lang="en-US" sz="3550" dirty="0" smtClean="0">
                <a:solidFill>
                  <a:prstClr val="black"/>
                </a:solidFill>
              </a:rPr>
              <a:t> </a:t>
            </a:r>
            <a:r>
              <a:rPr lang="en-US" sz="3550" dirty="0" err="1" smtClean="0">
                <a:solidFill>
                  <a:prstClr val="black"/>
                </a:solidFill>
              </a:rPr>
              <a:t>liếm</a:t>
            </a:r>
            <a:r>
              <a:rPr lang="en-US" sz="3550" dirty="0" smtClean="0">
                <a:solidFill>
                  <a:prstClr val="black"/>
                </a:solidFill>
              </a:rPr>
              <a:t> </a:t>
            </a:r>
            <a:r>
              <a:rPr lang="en-US" sz="3550" dirty="0" err="1" smtClean="0">
                <a:solidFill>
                  <a:prstClr val="black"/>
                </a:solidFill>
              </a:rPr>
              <a:t>môi</a:t>
            </a:r>
            <a:r>
              <a:rPr lang="en-US" sz="3550" dirty="0" smtClean="0">
                <a:solidFill>
                  <a:prstClr val="black"/>
                </a:solidFill>
              </a:rPr>
              <a:t> </a:t>
            </a:r>
            <a:r>
              <a:rPr lang="en-US" sz="3550" dirty="0" err="1" smtClean="0">
                <a:solidFill>
                  <a:prstClr val="black"/>
                </a:solidFill>
              </a:rPr>
              <a:t>khi</a:t>
            </a:r>
            <a:r>
              <a:rPr lang="en-US" sz="3550" dirty="0" smtClean="0">
                <a:solidFill>
                  <a:prstClr val="black"/>
                </a:solidFill>
              </a:rPr>
              <a:t> </a:t>
            </a:r>
            <a:r>
              <a:rPr lang="en-US" sz="3550" dirty="0" err="1" smtClean="0">
                <a:solidFill>
                  <a:prstClr val="black"/>
                </a:solidFill>
              </a:rPr>
              <a:t>đi</a:t>
            </a:r>
            <a:r>
              <a:rPr lang="en-US" sz="3550" dirty="0" smtClean="0">
                <a:solidFill>
                  <a:prstClr val="black"/>
                </a:solidFill>
              </a:rPr>
              <a:t> qua </a:t>
            </a:r>
            <a:r>
              <a:rPr lang="en-US" sz="3550" dirty="0" err="1" smtClean="0">
                <a:solidFill>
                  <a:prstClr val="black"/>
                </a:solidFill>
              </a:rPr>
              <a:t>hàng</a:t>
            </a:r>
            <a:r>
              <a:rPr lang="en-US" sz="3550" dirty="0" smtClean="0">
                <a:solidFill>
                  <a:prstClr val="black"/>
                </a:solidFill>
              </a:rPr>
              <a:t> </a:t>
            </a:r>
            <a:r>
              <a:rPr lang="en-US" sz="3550" dirty="0" err="1" smtClean="0">
                <a:solidFill>
                  <a:prstClr val="black"/>
                </a:solidFill>
              </a:rPr>
              <a:t>bỏng</a:t>
            </a:r>
            <a:r>
              <a:rPr lang="en-US" sz="3550" dirty="0" smtClean="0">
                <a:solidFill>
                  <a:prstClr val="black"/>
                </a:solidFill>
              </a:rPr>
              <a:t> </a:t>
            </a:r>
            <a:r>
              <a:rPr lang="en-US" sz="3550" dirty="0" err="1" smtClean="0">
                <a:solidFill>
                  <a:prstClr val="black"/>
                </a:solidFill>
              </a:rPr>
              <a:t>ngô</a:t>
            </a:r>
            <a:r>
              <a:rPr lang="en-US" sz="3550" dirty="0" smtClean="0">
                <a:solidFill>
                  <a:prstClr val="black"/>
                </a:solidFill>
              </a:rPr>
              <a:t> </a:t>
            </a:r>
            <a:r>
              <a:rPr lang="en-US" sz="3550" dirty="0" err="1" smtClean="0">
                <a:solidFill>
                  <a:prstClr val="black"/>
                </a:solidFill>
              </a:rPr>
              <a:t>chiên</a:t>
            </a:r>
            <a:r>
              <a:rPr lang="en-US" sz="3550" dirty="0" smtClean="0">
                <a:solidFill>
                  <a:prstClr val="black"/>
                </a:solidFill>
              </a:rPr>
              <a:t> </a:t>
            </a:r>
            <a:r>
              <a:rPr lang="en-US" sz="3550" dirty="0" err="1" smtClean="0">
                <a:solidFill>
                  <a:prstClr val="black"/>
                </a:solidFill>
              </a:rPr>
              <a:t>mỡ</a:t>
            </a:r>
            <a:r>
              <a:rPr lang="en-US" sz="3550" dirty="0" smtClean="0">
                <a:solidFill>
                  <a:prstClr val="black"/>
                </a:solidFill>
              </a:rPr>
              <a:t>. </a:t>
            </a:r>
            <a:r>
              <a:rPr lang="en-US" sz="3550" dirty="0" err="1" smtClean="0">
                <a:solidFill>
                  <a:prstClr val="black"/>
                </a:solidFill>
              </a:rPr>
              <a:t>Chị</a:t>
            </a:r>
            <a:r>
              <a:rPr lang="en-US" sz="3550" dirty="0" smtClean="0">
                <a:solidFill>
                  <a:prstClr val="black"/>
                </a:solidFill>
              </a:rPr>
              <a:t> </a:t>
            </a:r>
            <a:r>
              <a:rPr lang="en-US" sz="3550" dirty="0" err="1" smtClean="0">
                <a:solidFill>
                  <a:prstClr val="black"/>
                </a:solidFill>
              </a:rPr>
              <a:t>vờ</a:t>
            </a:r>
            <a:r>
              <a:rPr lang="en-US" sz="3550" dirty="0" smtClean="0">
                <a:solidFill>
                  <a:prstClr val="black"/>
                </a:solidFill>
              </a:rPr>
              <a:t> </a:t>
            </a:r>
            <a:r>
              <a:rPr lang="en-US" sz="3550" dirty="0" err="1" smtClean="0">
                <a:solidFill>
                  <a:prstClr val="black"/>
                </a:solidFill>
              </a:rPr>
              <a:t>như</a:t>
            </a:r>
            <a:r>
              <a:rPr lang="en-US" sz="3550" dirty="0" smtClean="0">
                <a:solidFill>
                  <a:prstClr val="black"/>
                </a:solidFill>
              </a:rPr>
              <a:t> </a:t>
            </a:r>
            <a:r>
              <a:rPr lang="en-US" sz="3550" dirty="0" err="1" smtClean="0">
                <a:solidFill>
                  <a:prstClr val="black"/>
                </a:solidFill>
              </a:rPr>
              <a:t>không</a:t>
            </a:r>
            <a:r>
              <a:rPr lang="en-US" sz="3550" dirty="0" smtClean="0">
                <a:solidFill>
                  <a:prstClr val="black"/>
                </a:solidFill>
              </a:rPr>
              <a:t> </a:t>
            </a:r>
            <a:r>
              <a:rPr lang="en-US" sz="3550" dirty="0" err="1" smtClean="0">
                <a:solidFill>
                  <a:prstClr val="black"/>
                </a:solidFill>
              </a:rPr>
              <a:t>biết</a:t>
            </a:r>
            <a:r>
              <a:rPr lang="en-US" sz="3550" dirty="0" smtClean="0">
                <a:solidFill>
                  <a:prstClr val="black"/>
                </a:solidFill>
              </a:rPr>
              <a:t>. </a:t>
            </a:r>
            <a:r>
              <a:rPr lang="en-US" sz="3550" dirty="0" err="1" smtClean="0">
                <a:solidFill>
                  <a:prstClr val="black"/>
                </a:solidFill>
              </a:rPr>
              <a:t>Chị</a:t>
            </a:r>
            <a:r>
              <a:rPr lang="en-US" sz="3550" dirty="0" smtClean="0">
                <a:solidFill>
                  <a:prstClr val="black"/>
                </a:solidFill>
              </a:rPr>
              <a:t> </a:t>
            </a:r>
            <a:r>
              <a:rPr lang="en-US" sz="3550" dirty="0" err="1" smtClean="0">
                <a:solidFill>
                  <a:prstClr val="black"/>
                </a:solidFill>
              </a:rPr>
              <a:t>để</a:t>
            </a:r>
            <a:r>
              <a:rPr lang="en-US" sz="3550" dirty="0" smtClean="0">
                <a:solidFill>
                  <a:prstClr val="black"/>
                </a:solidFill>
              </a:rPr>
              <a:t> </a:t>
            </a:r>
            <a:r>
              <a:rPr lang="en-US" sz="3550" dirty="0" err="1" smtClean="0">
                <a:solidFill>
                  <a:prstClr val="black"/>
                </a:solidFill>
              </a:rPr>
              <a:t>mặc</a:t>
            </a:r>
            <a:r>
              <a:rPr lang="en-US" sz="3550" dirty="0" smtClean="0">
                <a:solidFill>
                  <a:prstClr val="black"/>
                </a:solidFill>
              </a:rPr>
              <a:t> </a:t>
            </a:r>
            <a:r>
              <a:rPr lang="en-US" sz="3550" dirty="0" err="1" smtClean="0">
                <a:solidFill>
                  <a:prstClr val="black"/>
                </a:solidFill>
              </a:rPr>
              <a:t>dòng</a:t>
            </a:r>
            <a:r>
              <a:rPr lang="en-US" sz="3550" dirty="0" smtClean="0">
                <a:solidFill>
                  <a:prstClr val="black"/>
                </a:solidFill>
              </a:rPr>
              <a:t> </a:t>
            </a:r>
            <a:r>
              <a:rPr lang="en-US" sz="3550" dirty="0" err="1" smtClean="0">
                <a:solidFill>
                  <a:prstClr val="black"/>
                </a:solidFill>
              </a:rPr>
              <a:t>nước</a:t>
            </a:r>
            <a:r>
              <a:rPr lang="en-US" sz="3550" dirty="0" smtClean="0">
                <a:solidFill>
                  <a:prstClr val="black"/>
                </a:solidFill>
              </a:rPr>
              <a:t> </a:t>
            </a:r>
            <a:r>
              <a:rPr lang="en-US" sz="3550" dirty="0" err="1" smtClean="0">
                <a:solidFill>
                  <a:prstClr val="black"/>
                </a:solidFill>
              </a:rPr>
              <a:t>lặng</a:t>
            </a:r>
            <a:r>
              <a:rPr lang="en-US" sz="3550" dirty="0" smtClean="0">
                <a:solidFill>
                  <a:prstClr val="black"/>
                </a:solidFill>
              </a:rPr>
              <a:t> </a:t>
            </a:r>
            <a:r>
              <a:rPr lang="en-US" sz="3550" dirty="0" err="1" smtClean="0">
                <a:solidFill>
                  <a:prstClr val="black"/>
                </a:solidFill>
              </a:rPr>
              <a:t>lẽ</a:t>
            </a:r>
            <a:r>
              <a:rPr lang="en-US" sz="3550" dirty="0" smtClean="0">
                <a:solidFill>
                  <a:prstClr val="black"/>
                </a:solidFill>
              </a:rPr>
              <a:t> </a:t>
            </a:r>
            <a:r>
              <a:rPr lang="en-US" sz="3550" dirty="0" err="1" smtClean="0">
                <a:solidFill>
                  <a:prstClr val="black"/>
                </a:solidFill>
              </a:rPr>
              <a:t>chuồi</a:t>
            </a:r>
            <a:r>
              <a:rPr lang="en-US" sz="3550" dirty="0" smtClean="0">
                <a:solidFill>
                  <a:prstClr val="black"/>
                </a:solidFill>
              </a:rPr>
              <a:t> </a:t>
            </a:r>
            <a:r>
              <a:rPr lang="en-US" sz="3550" dirty="0" err="1" smtClean="0">
                <a:solidFill>
                  <a:prstClr val="black"/>
                </a:solidFill>
              </a:rPr>
              <a:t>trên</a:t>
            </a:r>
            <a:r>
              <a:rPr lang="en-US" sz="3550" dirty="0" smtClean="0">
                <a:solidFill>
                  <a:prstClr val="black"/>
                </a:solidFill>
              </a:rPr>
              <a:t> </a:t>
            </a:r>
            <a:r>
              <a:rPr lang="en-US" sz="3550" dirty="0" err="1" smtClean="0">
                <a:solidFill>
                  <a:prstClr val="black"/>
                </a:solidFill>
              </a:rPr>
              <a:t>khóe</a:t>
            </a:r>
            <a:r>
              <a:rPr lang="en-US" sz="3550" dirty="0" smtClean="0">
                <a:solidFill>
                  <a:prstClr val="black"/>
                </a:solidFill>
              </a:rPr>
              <a:t> </a:t>
            </a:r>
            <a:r>
              <a:rPr lang="en-US" sz="3550" dirty="0" err="1" smtClean="0">
                <a:solidFill>
                  <a:prstClr val="black"/>
                </a:solidFill>
              </a:rPr>
              <a:t>mắt</a:t>
            </a:r>
            <a:r>
              <a:rPr lang="en-US" sz="3550" dirty="0" smtClean="0">
                <a:solidFill>
                  <a:prstClr val="black"/>
                </a:solidFill>
              </a:rPr>
              <a:t>.</a:t>
            </a:r>
          </a:p>
          <a:p>
            <a:pPr algn="just"/>
            <a:r>
              <a:rPr lang="en-US" sz="3550" dirty="0" smtClean="0">
                <a:solidFill>
                  <a:prstClr val="black"/>
                </a:solidFill>
              </a:rPr>
              <a:t>	</a:t>
            </a:r>
            <a:r>
              <a:rPr lang="en-US" sz="3550" dirty="0" err="1" smtClean="0">
                <a:solidFill>
                  <a:prstClr val="black"/>
                </a:solidFill>
              </a:rPr>
              <a:t>Dòng</a:t>
            </a:r>
            <a:r>
              <a:rPr lang="en-US" sz="3550" dirty="0" smtClean="0">
                <a:solidFill>
                  <a:prstClr val="black"/>
                </a:solidFill>
              </a:rPr>
              <a:t> </a:t>
            </a:r>
            <a:r>
              <a:rPr lang="en-US" sz="3550" dirty="0" err="1" smtClean="0">
                <a:solidFill>
                  <a:prstClr val="black"/>
                </a:solidFill>
              </a:rPr>
              <a:t>người</a:t>
            </a:r>
            <a:r>
              <a:rPr lang="en-US" sz="3550" dirty="0" smtClean="0">
                <a:solidFill>
                  <a:prstClr val="black"/>
                </a:solidFill>
              </a:rPr>
              <a:t> </a:t>
            </a:r>
            <a:r>
              <a:rPr lang="en-US" sz="3550" dirty="0" err="1" smtClean="0">
                <a:solidFill>
                  <a:prstClr val="black"/>
                </a:solidFill>
              </a:rPr>
              <a:t>mỗi</a:t>
            </a:r>
            <a:r>
              <a:rPr lang="en-US" sz="3550" dirty="0" smtClean="0">
                <a:solidFill>
                  <a:prstClr val="black"/>
                </a:solidFill>
              </a:rPr>
              <a:t> </a:t>
            </a:r>
            <a:r>
              <a:rPr lang="en-US" sz="3550" dirty="0" err="1" smtClean="0">
                <a:solidFill>
                  <a:prstClr val="black"/>
                </a:solidFill>
              </a:rPr>
              <a:t>lúc</a:t>
            </a:r>
            <a:r>
              <a:rPr lang="en-US" sz="3550" dirty="0" smtClean="0">
                <a:solidFill>
                  <a:prstClr val="black"/>
                </a:solidFill>
              </a:rPr>
              <a:t> </a:t>
            </a:r>
            <a:r>
              <a:rPr lang="en-US" sz="3550" dirty="0" err="1" smtClean="0">
                <a:solidFill>
                  <a:prstClr val="black"/>
                </a:solidFill>
              </a:rPr>
              <a:t>một</a:t>
            </a:r>
            <a:r>
              <a:rPr lang="en-US" sz="3550" dirty="0" smtClean="0">
                <a:solidFill>
                  <a:prstClr val="black"/>
                </a:solidFill>
              </a:rPr>
              <a:t> </a:t>
            </a:r>
            <a:r>
              <a:rPr lang="en-US" sz="3550" dirty="0" err="1" smtClean="0">
                <a:solidFill>
                  <a:prstClr val="black"/>
                </a:solidFill>
              </a:rPr>
              <a:t>đông</a:t>
            </a:r>
            <a:r>
              <a:rPr lang="en-US" sz="3550" dirty="0" smtClean="0">
                <a:solidFill>
                  <a:prstClr val="black"/>
                </a:solidFill>
              </a:rPr>
              <a:t>. </a:t>
            </a:r>
            <a:r>
              <a:rPr lang="en-US" sz="3550" dirty="0" err="1" smtClean="0">
                <a:solidFill>
                  <a:prstClr val="black"/>
                </a:solidFill>
              </a:rPr>
              <a:t>Thằng</a:t>
            </a:r>
            <a:r>
              <a:rPr lang="en-US" sz="3550" dirty="0" smtClean="0">
                <a:solidFill>
                  <a:prstClr val="black"/>
                </a:solidFill>
              </a:rPr>
              <a:t> </a:t>
            </a:r>
            <a:r>
              <a:rPr lang="en-US" sz="3550" dirty="0" err="1" smtClean="0">
                <a:solidFill>
                  <a:prstClr val="black"/>
                </a:solidFill>
              </a:rPr>
              <a:t>bé</a:t>
            </a:r>
            <a:r>
              <a:rPr lang="en-US" sz="3550" dirty="0" smtClean="0">
                <a:solidFill>
                  <a:prstClr val="black"/>
                </a:solidFill>
              </a:rPr>
              <a:t> </a:t>
            </a:r>
            <a:r>
              <a:rPr lang="en-US" sz="3550" dirty="0" err="1" smtClean="0">
                <a:solidFill>
                  <a:prstClr val="black"/>
                </a:solidFill>
              </a:rPr>
              <a:t>dẫn</a:t>
            </a:r>
            <a:r>
              <a:rPr lang="en-US" sz="3550" dirty="0" smtClean="0">
                <a:solidFill>
                  <a:prstClr val="black"/>
                </a:solidFill>
              </a:rPr>
              <a:t> </a:t>
            </a:r>
            <a:r>
              <a:rPr lang="en-US" sz="3550" dirty="0" err="1" smtClean="0">
                <a:solidFill>
                  <a:prstClr val="black"/>
                </a:solidFill>
              </a:rPr>
              <a:t>chị</a:t>
            </a:r>
            <a:r>
              <a:rPr lang="en-US" sz="3550" dirty="0" smtClean="0">
                <a:solidFill>
                  <a:prstClr val="black"/>
                </a:solidFill>
              </a:rPr>
              <a:t> </a:t>
            </a:r>
            <a:r>
              <a:rPr lang="en-US" sz="3550" dirty="0" err="1" smtClean="0">
                <a:solidFill>
                  <a:prstClr val="black"/>
                </a:solidFill>
              </a:rPr>
              <a:t>vào</a:t>
            </a:r>
            <a:r>
              <a:rPr lang="en-US" sz="3550" dirty="0" smtClean="0">
                <a:solidFill>
                  <a:prstClr val="black"/>
                </a:solidFill>
              </a:rPr>
              <a:t> </a:t>
            </a:r>
            <a:r>
              <a:rPr lang="en-US" sz="3550" dirty="0" err="1" smtClean="0">
                <a:solidFill>
                  <a:prstClr val="black"/>
                </a:solidFill>
              </a:rPr>
              <a:t>cửa</a:t>
            </a:r>
            <a:r>
              <a:rPr lang="en-US" sz="3550" dirty="0" smtClean="0">
                <a:solidFill>
                  <a:prstClr val="black"/>
                </a:solidFill>
              </a:rPr>
              <a:t> </a:t>
            </a:r>
            <a:r>
              <a:rPr lang="en-US" sz="3550" dirty="0" err="1" smtClean="0">
                <a:solidFill>
                  <a:prstClr val="black"/>
                </a:solidFill>
              </a:rPr>
              <a:t>soát</a:t>
            </a:r>
            <a:r>
              <a:rPr lang="en-US" sz="3550" dirty="0" smtClean="0">
                <a:solidFill>
                  <a:prstClr val="black"/>
                </a:solidFill>
              </a:rPr>
              <a:t> </a:t>
            </a:r>
            <a:r>
              <a:rPr lang="en-US" sz="3550" dirty="0" err="1" smtClean="0">
                <a:solidFill>
                  <a:prstClr val="black"/>
                </a:solidFill>
              </a:rPr>
              <a:t>vé</a:t>
            </a:r>
            <a:r>
              <a:rPr lang="en-US" sz="3550" dirty="0" smtClean="0">
                <a:solidFill>
                  <a:prstClr val="black"/>
                </a:solidFill>
              </a:rPr>
              <a:t>. </a:t>
            </a:r>
            <a:r>
              <a:rPr lang="en-US" sz="3550" dirty="0" err="1" smtClean="0">
                <a:solidFill>
                  <a:prstClr val="black"/>
                </a:solidFill>
              </a:rPr>
              <a:t>Nó</a:t>
            </a:r>
            <a:r>
              <a:rPr lang="en-US" sz="3550" dirty="0" smtClean="0">
                <a:solidFill>
                  <a:prstClr val="black"/>
                </a:solidFill>
              </a:rPr>
              <a:t> </a:t>
            </a:r>
            <a:r>
              <a:rPr lang="en-US" sz="3550" dirty="0" err="1" smtClean="0">
                <a:solidFill>
                  <a:prstClr val="black"/>
                </a:solidFill>
              </a:rPr>
              <a:t>cẩn</a:t>
            </a:r>
            <a:r>
              <a:rPr lang="en-US" sz="3550" dirty="0" smtClean="0">
                <a:solidFill>
                  <a:prstClr val="black"/>
                </a:solidFill>
              </a:rPr>
              <a:t> </a:t>
            </a:r>
            <a:r>
              <a:rPr lang="en-US" sz="3550" dirty="0" err="1" smtClean="0">
                <a:solidFill>
                  <a:prstClr val="black"/>
                </a:solidFill>
              </a:rPr>
              <a:t>thận</a:t>
            </a:r>
            <a:r>
              <a:rPr lang="en-US" sz="3550" dirty="0" smtClean="0">
                <a:solidFill>
                  <a:prstClr val="black"/>
                </a:solidFill>
              </a:rPr>
              <a:t> </a:t>
            </a:r>
            <a:r>
              <a:rPr lang="en-US" sz="3550" dirty="0" err="1" smtClean="0">
                <a:solidFill>
                  <a:prstClr val="black"/>
                </a:solidFill>
              </a:rPr>
              <a:t>đặt</a:t>
            </a:r>
            <a:r>
              <a:rPr lang="en-US" sz="3550" dirty="0" smtClean="0">
                <a:solidFill>
                  <a:prstClr val="black"/>
                </a:solidFill>
              </a:rPr>
              <a:t> </a:t>
            </a:r>
            <a:r>
              <a:rPr lang="en-US" sz="3550" dirty="0" err="1" smtClean="0">
                <a:solidFill>
                  <a:prstClr val="black"/>
                </a:solidFill>
              </a:rPr>
              <a:t>tấm</a:t>
            </a:r>
            <a:r>
              <a:rPr lang="en-US" sz="3550" dirty="0" smtClean="0">
                <a:solidFill>
                  <a:prstClr val="black"/>
                </a:solidFill>
              </a:rPr>
              <a:t> </a:t>
            </a:r>
            <a:r>
              <a:rPr lang="en-US" sz="3550" dirty="0" err="1" smtClean="0">
                <a:solidFill>
                  <a:prstClr val="black"/>
                </a:solidFill>
              </a:rPr>
              <a:t>vé</a:t>
            </a:r>
            <a:r>
              <a:rPr lang="en-US" sz="3550" dirty="0" smtClean="0">
                <a:solidFill>
                  <a:prstClr val="black"/>
                </a:solidFill>
              </a:rPr>
              <a:t> </a:t>
            </a:r>
            <a:r>
              <a:rPr lang="en-US" sz="3550" dirty="0" err="1" smtClean="0">
                <a:solidFill>
                  <a:prstClr val="black"/>
                </a:solidFill>
              </a:rPr>
              <a:t>xem</a:t>
            </a:r>
            <a:r>
              <a:rPr lang="en-US" sz="3550" dirty="0" smtClean="0">
                <a:solidFill>
                  <a:prstClr val="black"/>
                </a:solidFill>
              </a:rPr>
              <a:t> </a:t>
            </a:r>
            <a:r>
              <a:rPr lang="en-US" sz="3550" dirty="0" err="1" smtClean="0">
                <a:solidFill>
                  <a:prstClr val="black"/>
                </a:solidFill>
              </a:rPr>
              <a:t>xiếc</a:t>
            </a:r>
            <a:r>
              <a:rPr lang="en-US" sz="3550" dirty="0" smtClean="0">
                <a:solidFill>
                  <a:prstClr val="black"/>
                </a:solidFill>
              </a:rPr>
              <a:t> </a:t>
            </a:r>
            <a:r>
              <a:rPr lang="en-US" sz="3550" dirty="0" err="1" smtClean="0">
                <a:solidFill>
                  <a:prstClr val="black"/>
                </a:solidFill>
              </a:rPr>
              <a:t>thẳng</a:t>
            </a:r>
            <a:r>
              <a:rPr lang="en-US" sz="3550" dirty="0" smtClean="0">
                <a:solidFill>
                  <a:prstClr val="black"/>
                </a:solidFill>
              </a:rPr>
              <a:t> </a:t>
            </a:r>
            <a:r>
              <a:rPr lang="en-US" sz="3550" dirty="0" err="1" smtClean="0">
                <a:solidFill>
                  <a:prstClr val="black"/>
                </a:solidFill>
              </a:rPr>
              <a:t>thớm</a:t>
            </a:r>
            <a:r>
              <a:rPr lang="en-US" sz="3550" dirty="0" smtClean="0">
                <a:solidFill>
                  <a:prstClr val="black"/>
                </a:solidFill>
              </a:rPr>
              <a:t> </a:t>
            </a:r>
            <a:r>
              <a:rPr lang="en-US" sz="3550" dirty="0" err="1" smtClean="0">
                <a:solidFill>
                  <a:prstClr val="black"/>
                </a:solidFill>
              </a:rPr>
              <a:t>vào</a:t>
            </a:r>
            <a:r>
              <a:rPr lang="en-US" sz="3550" dirty="0" smtClean="0">
                <a:solidFill>
                  <a:prstClr val="black"/>
                </a:solidFill>
              </a:rPr>
              <a:t> </a:t>
            </a:r>
            <a:r>
              <a:rPr lang="en-US" sz="3550" dirty="0" err="1" smtClean="0">
                <a:solidFill>
                  <a:prstClr val="black"/>
                </a:solidFill>
              </a:rPr>
              <a:t>tay</a:t>
            </a:r>
            <a:r>
              <a:rPr lang="en-US" sz="3550" dirty="0" smtClean="0">
                <a:solidFill>
                  <a:prstClr val="black"/>
                </a:solidFill>
              </a:rPr>
              <a:t> </a:t>
            </a:r>
            <a:r>
              <a:rPr lang="en-US" sz="3550" dirty="0" err="1" smtClean="0">
                <a:solidFill>
                  <a:prstClr val="black"/>
                </a:solidFill>
              </a:rPr>
              <a:t>chị</a:t>
            </a:r>
            <a:r>
              <a:rPr lang="en-US" sz="3550" dirty="0" smtClean="0">
                <a:solidFill>
                  <a:prstClr val="black"/>
                </a:solidFill>
              </a:rPr>
              <a:t> </a:t>
            </a:r>
            <a:r>
              <a:rPr lang="en-US" sz="3550" dirty="0" err="1" smtClean="0">
                <a:solidFill>
                  <a:prstClr val="black"/>
                </a:solidFill>
              </a:rPr>
              <a:t>rồi</a:t>
            </a:r>
            <a:r>
              <a:rPr lang="en-US" sz="3550" dirty="0" smtClean="0">
                <a:solidFill>
                  <a:prstClr val="black"/>
                </a:solidFill>
              </a:rPr>
              <a:t> </a:t>
            </a:r>
            <a:r>
              <a:rPr lang="en-US" sz="3550" dirty="0" err="1" smtClean="0">
                <a:solidFill>
                  <a:prstClr val="black"/>
                </a:solidFill>
              </a:rPr>
              <a:t>nhanh</a:t>
            </a:r>
            <a:r>
              <a:rPr lang="en-US" sz="3550" dirty="0" smtClean="0">
                <a:solidFill>
                  <a:prstClr val="black"/>
                </a:solidFill>
              </a:rPr>
              <a:t> </a:t>
            </a:r>
            <a:r>
              <a:rPr lang="en-US" sz="3550" dirty="0" err="1" smtClean="0">
                <a:solidFill>
                  <a:prstClr val="black"/>
                </a:solidFill>
              </a:rPr>
              <a:t>chân</a:t>
            </a:r>
            <a:r>
              <a:rPr lang="en-US" sz="3550" dirty="0" smtClean="0">
                <a:solidFill>
                  <a:prstClr val="black"/>
                </a:solidFill>
              </a:rPr>
              <a:t> </a:t>
            </a:r>
            <a:r>
              <a:rPr lang="en-US" sz="3550" dirty="0" err="1" smtClean="0">
                <a:solidFill>
                  <a:prstClr val="black"/>
                </a:solidFill>
              </a:rPr>
              <a:t>chạy</a:t>
            </a:r>
            <a:r>
              <a:rPr lang="en-US" sz="3550" dirty="0" smtClean="0">
                <a:solidFill>
                  <a:prstClr val="black"/>
                </a:solidFill>
              </a:rPr>
              <a:t> </a:t>
            </a:r>
            <a:r>
              <a:rPr lang="en-US" sz="3550" dirty="0" err="1" smtClean="0">
                <a:solidFill>
                  <a:prstClr val="black"/>
                </a:solidFill>
              </a:rPr>
              <a:t>lên</a:t>
            </a:r>
            <a:r>
              <a:rPr lang="en-US" sz="3550" dirty="0" smtClean="0">
                <a:solidFill>
                  <a:prstClr val="black"/>
                </a:solidFill>
              </a:rPr>
              <a:t> </a:t>
            </a:r>
            <a:r>
              <a:rPr lang="en-US" sz="3550" dirty="0" err="1" smtClean="0">
                <a:solidFill>
                  <a:prstClr val="black"/>
                </a:solidFill>
              </a:rPr>
              <a:t>trước</a:t>
            </a:r>
            <a:r>
              <a:rPr lang="en-US" sz="3550" dirty="0" smtClean="0">
                <a:solidFill>
                  <a:prstClr val="black"/>
                </a:solidFill>
              </a:rPr>
              <a:t> </a:t>
            </a:r>
            <a:r>
              <a:rPr lang="en-US" sz="3550" dirty="0" err="1" smtClean="0">
                <a:solidFill>
                  <a:prstClr val="black"/>
                </a:solidFill>
              </a:rPr>
              <a:t>ngay</a:t>
            </a:r>
            <a:r>
              <a:rPr lang="en-US" sz="3550" dirty="0" smtClean="0">
                <a:solidFill>
                  <a:prstClr val="black"/>
                </a:solidFill>
              </a:rPr>
              <a:t> </a:t>
            </a:r>
            <a:r>
              <a:rPr lang="en-US" sz="3550" dirty="0" err="1" smtClean="0">
                <a:solidFill>
                  <a:prstClr val="black"/>
                </a:solidFill>
              </a:rPr>
              <a:t>sát</a:t>
            </a:r>
            <a:r>
              <a:rPr lang="en-US" sz="3550" dirty="0" smtClean="0">
                <a:solidFill>
                  <a:prstClr val="black"/>
                </a:solidFill>
              </a:rPr>
              <a:t> </a:t>
            </a:r>
            <a:r>
              <a:rPr lang="en-US" sz="3550" dirty="0" err="1" smtClean="0">
                <a:solidFill>
                  <a:prstClr val="black"/>
                </a:solidFill>
              </a:rPr>
              <a:t>cổng</a:t>
            </a:r>
            <a:r>
              <a:rPr lang="en-US" sz="3550" dirty="0" smtClean="0">
                <a:solidFill>
                  <a:prstClr val="black"/>
                </a:solidFill>
              </a:rPr>
              <a:t> </a:t>
            </a:r>
            <a:r>
              <a:rPr lang="en-US" sz="3550" dirty="0" err="1" smtClean="0">
                <a:solidFill>
                  <a:prstClr val="black"/>
                </a:solidFill>
              </a:rPr>
              <a:t>vào</a:t>
            </a:r>
            <a:r>
              <a:rPr lang="en-US" sz="3550" dirty="0" smtClean="0">
                <a:solidFill>
                  <a:prstClr val="black"/>
                </a:solidFill>
              </a:rPr>
              <a:t>, </a:t>
            </a:r>
            <a:r>
              <a:rPr lang="en-US" sz="3550" dirty="0" err="1" smtClean="0">
                <a:solidFill>
                  <a:prstClr val="black"/>
                </a:solidFill>
              </a:rPr>
              <a:t>đôi</a:t>
            </a:r>
            <a:r>
              <a:rPr lang="en-US" sz="3550" dirty="0" smtClean="0">
                <a:solidFill>
                  <a:prstClr val="black"/>
                </a:solidFill>
              </a:rPr>
              <a:t> </a:t>
            </a:r>
            <a:r>
              <a:rPr lang="en-US" sz="3550" dirty="0" err="1" smtClean="0">
                <a:solidFill>
                  <a:prstClr val="black"/>
                </a:solidFill>
              </a:rPr>
              <a:t>bàn</a:t>
            </a:r>
            <a:r>
              <a:rPr lang="en-US" sz="3550" dirty="0" smtClean="0">
                <a:solidFill>
                  <a:prstClr val="black"/>
                </a:solidFill>
              </a:rPr>
              <a:t> </a:t>
            </a:r>
            <a:r>
              <a:rPr lang="en-US" sz="3550" dirty="0" err="1" smtClean="0">
                <a:solidFill>
                  <a:prstClr val="black"/>
                </a:solidFill>
              </a:rPr>
              <a:t>tay</a:t>
            </a:r>
            <a:r>
              <a:rPr lang="en-US" sz="3550" dirty="0" smtClean="0">
                <a:solidFill>
                  <a:prstClr val="black"/>
                </a:solidFill>
              </a:rPr>
              <a:t> </a:t>
            </a:r>
            <a:r>
              <a:rPr lang="en-US" sz="3550" dirty="0" err="1" smtClean="0">
                <a:solidFill>
                  <a:prstClr val="black"/>
                </a:solidFill>
              </a:rPr>
              <a:t>nhỏ</a:t>
            </a:r>
            <a:r>
              <a:rPr lang="en-US" sz="3550" dirty="0" smtClean="0">
                <a:solidFill>
                  <a:prstClr val="black"/>
                </a:solidFill>
              </a:rPr>
              <a:t> </a:t>
            </a:r>
            <a:r>
              <a:rPr lang="en-US" sz="3550" dirty="0" err="1" smtClean="0">
                <a:solidFill>
                  <a:prstClr val="black"/>
                </a:solidFill>
              </a:rPr>
              <a:t>xíu</a:t>
            </a:r>
            <a:r>
              <a:rPr lang="en-US" sz="3550" dirty="0" smtClean="0">
                <a:solidFill>
                  <a:prstClr val="black"/>
                </a:solidFill>
              </a:rPr>
              <a:t> </a:t>
            </a:r>
            <a:r>
              <a:rPr lang="en-US" sz="3550" dirty="0" err="1" smtClean="0">
                <a:solidFill>
                  <a:prstClr val="black"/>
                </a:solidFill>
              </a:rPr>
              <a:t>đưa</a:t>
            </a:r>
            <a:r>
              <a:rPr lang="en-US" sz="3550" dirty="0" smtClean="0">
                <a:solidFill>
                  <a:prstClr val="black"/>
                </a:solidFill>
              </a:rPr>
              <a:t> </a:t>
            </a:r>
            <a:r>
              <a:rPr lang="en-US" sz="3550" dirty="0" err="1" smtClean="0">
                <a:solidFill>
                  <a:prstClr val="black"/>
                </a:solidFill>
              </a:rPr>
              <a:t>lên</a:t>
            </a:r>
            <a:r>
              <a:rPr lang="en-US" sz="3550" dirty="0" smtClean="0">
                <a:solidFill>
                  <a:prstClr val="black"/>
                </a:solidFill>
              </a:rPr>
              <a:t> </a:t>
            </a:r>
            <a:r>
              <a:rPr lang="en-US" sz="3550" dirty="0" err="1" smtClean="0">
                <a:solidFill>
                  <a:prstClr val="black"/>
                </a:solidFill>
              </a:rPr>
              <a:t>vẫy</a:t>
            </a:r>
            <a:r>
              <a:rPr lang="en-US" sz="3550" dirty="0" smtClean="0">
                <a:solidFill>
                  <a:prstClr val="black"/>
                </a:solidFill>
              </a:rPr>
              <a:t> </a:t>
            </a:r>
            <a:r>
              <a:rPr lang="en-US" sz="3550" dirty="0" err="1" smtClean="0">
                <a:solidFill>
                  <a:prstClr val="black"/>
                </a:solidFill>
              </a:rPr>
              <a:t>vẫy</a:t>
            </a:r>
            <a:r>
              <a:rPr lang="en-US" sz="3550" dirty="0" smtClean="0">
                <a:solidFill>
                  <a:prstClr val="black"/>
                </a:solidFill>
              </a:rPr>
              <a:t>: 	</a:t>
            </a:r>
          </a:p>
          <a:p>
            <a:pPr algn="just"/>
            <a:r>
              <a:rPr lang="en-US" sz="3550" dirty="0">
                <a:solidFill>
                  <a:prstClr val="black"/>
                </a:solidFill>
              </a:rPr>
              <a:t>	</a:t>
            </a:r>
            <a:r>
              <a:rPr lang="en-US" sz="3550" dirty="0" smtClean="0">
                <a:solidFill>
                  <a:prstClr val="black"/>
                </a:solidFill>
              </a:rPr>
              <a:t>- </a:t>
            </a:r>
            <a:r>
              <a:rPr lang="en-US" sz="3550" dirty="0" err="1" smtClean="0">
                <a:solidFill>
                  <a:prstClr val="black"/>
                </a:solidFill>
              </a:rPr>
              <a:t>Mẹ</a:t>
            </a:r>
            <a:r>
              <a:rPr lang="en-US" sz="3550" dirty="0" smtClean="0">
                <a:solidFill>
                  <a:prstClr val="black"/>
                </a:solidFill>
              </a:rPr>
              <a:t> </a:t>
            </a:r>
            <a:r>
              <a:rPr lang="en-US" sz="3550" dirty="0" err="1" smtClean="0">
                <a:solidFill>
                  <a:prstClr val="black"/>
                </a:solidFill>
              </a:rPr>
              <a:t>ơi</a:t>
            </a:r>
            <a:r>
              <a:rPr lang="en-US" sz="3550" dirty="0" smtClean="0">
                <a:solidFill>
                  <a:prstClr val="black"/>
                </a:solidFill>
              </a:rPr>
              <a:t>, con ở </a:t>
            </a:r>
            <a:r>
              <a:rPr lang="en-US" sz="3550" dirty="0" err="1" smtClean="0">
                <a:solidFill>
                  <a:prstClr val="black"/>
                </a:solidFill>
              </a:rPr>
              <a:t>đây</a:t>
            </a:r>
            <a:r>
              <a:rPr lang="en-US" sz="3550" dirty="0" smtClean="0">
                <a:solidFill>
                  <a:prstClr val="black"/>
                </a:solidFill>
              </a:rPr>
              <a:t>!</a:t>
            </a:r>
          </a:p>
          <a:p>
            <a:pPr algn="just"/>
            <a:r>
              <a:rPr lang="en-US" sz="3550" dirty="0">
                <a:solidFill>
                  <a:prstClr val="black"/>
                </a:solidFill>
              </a:rPr>
              <a:t>	</a:t>
            </a:r>
            <a:r>
              <a:rPr lang="en-US" sz="3550" dirty="0" err="1" smtClean="0">
                <a:solidFill>
                  <a:prstClr val="black"/>
                </a:solidFill>
              </a:rPr>
              <a:t>Người</a:t>
            </a:r>
            <a:r>
              <a:rPr lang="en-US" sz="3550" dirty="0" smtClean="0">
                <a:solidFill>
                  <a:prstClr val="black"/>
                </a:solidFill>
              </a:rPr>
              <a:t> </a:t>
            </a:r>
            <a:r>
              <a:rPr lang="en-US" sz="3550" dirty="0" err="1" smtClean="0">
                <a:solidFill>
                  <a:prstClr val="black"/>
                </a:solidFill>
              </a:rPr>
              <a:t>đàn</a:t>
            </a:r>
            <a:r>
              <a:rPr lang="en-US" sz="3550" dirty="0" smtClean="0">
                <a:solidFill>
                  <a:prstClr val="black"/>
                </a:solidFill>
              </a:rPr>
              <a:t> </a:t>
            </a:r>
            <a:r>
              <a:rPr lang="en-US" sz="3550" dirty="0" err="1" smtClean="0">
                <a:solidFill>
                  <a:prstClr val="black"/>
                </a:solidFill>
              </a:rPr>
              <a:t>bà</a:t>
            </a:r>
            <a:r>
              <a:rPr lang="en-US" sz="3550" dirty="0" smtClean="0">
                <a:solidFill>
                  <a:prstClr val="black"/>
                </a:solidFill>
              </a:rPr>
              <a:t> </a:t>
            </a:r>
            <a:r>
              <a:rPr lang="en-US" sz="3550" dirty="0" err="1" smtClean="0">
                <a:solidFill>
                  <a:prstClr val="black"/>
                </a:solidFill>
              </a:rPr>
              <a:t>nhón</a:t>
            </a:r>
            <a:r>
              <a:rPr lang="en-US" sz="3550" dirty="0" smtClean="0">
                <a:solidFill>
                  <a:prstClr val="black"/>
                </a:solidFill>
              </a:rPr>
              <a:t> </a:t>
            </a:r>
            <a:r>
              <a:rPr lang="en-US" sz="3550" dirty="0" err="1" smtClean="0">
                <a:solidFill>
                  <a:prstClr val="black"/>
                </a:solidFill>
              </a:rPr>
              <a:t>chân</a:t>
            </a:r>
            <a:r>
              <a:rPr lang="en-US" sz="3550" dirty="0" smtClean="0">
                <a:solidFill>
                  <a:prstClr val="black"/>
                </a:solidFill>
              </a:rPr>
              <a:t>, </a:t>
            </a:r>
            <a:r>
              <a:rPr lang="en-US" sz="3550" dirty="0" err="1" smtClean="0">
                <a:solidFill>
                  <a:prstClr val="black"/>
                </a:solidFill>
              </a:rPr>
              <a:t>gật</a:t>
            </a:r>
            <a:r>
              <a:rPr lang="en-US" sz="3550" dirty="0" smtClean="0">
                <a:solidFill>
                  <a:prstClr val="black"/>
                </a:solidFill>
              </a:rPr>
              <a:t> </a:t>
            </a:r>
            <a:r>
              <a:rPr lang="en-US" sz="3550" dirty="0" err="1" smtClean="0">
                <a:solidFill>
                  <a:prstClr val="black"/>
                </a:solidFill>
              </a:rPr>
              <a:t>gật</a:t>
            </a:r>
            <a:r>
              <a:rPr lang="en-US" sz="3550" dirty="0" smtClean="0">
                <a:solidFill>
                  <a:prstClr val="black"/>
                </a:solidFill>
              </a:rPr>
              <a:t> </a:t>
            </a:r>
            <a:r>
              <a:rPr lang="en-US" sz="3550" dirty="0" err="1" smtClean="0">
                <a:solidFill>
                  <a:prstClr val="black"/>
                </a:solidFill>
              </a:rPr>
              <a:t>đầu</a:t>
            </a:r>
            <a:r>
              <a:rPr lang="en-US" sz="3550" dirty="0" smtClean="0">
                <a:solidFill>
                  <a:prstClr val="black"/>
                </a:solidFill>
              </a:rPr>
              <a:t> </a:t>
            </a:r>
            <a:r>
              <a:rPr lang="en-US" sz="3550" dirty="0" err="1" smtClean="0">
                <a:solidFill>
                  <a:prstClr val="black"/>
                </a:solidFill>
              </a:rPr>
              <a:t>rồi</a:t>
            </a:r>
            <a:r>
              <a:rPr lang="en-US" sz="3550" dirty="0" smtClean="0">
                <a:solidFill>
                  <a:prstClr val="black"/>
                </a:solidFill>
              </a:rPr>
              <a:t> </a:t>
            </a:r>
            <a:r>
              <a:rPr lang="en-US" sz="3550" dirty="0" err="1" smtClean="0">
                <a:solidFill>
                  <a:prstClr val="black"/>
                </a:solidFill>
              </a:rPr>
              <a:t>lách</a:t>
            </a:r>
            <a:r>
              <a:rPr lang="en-US" sz="3550" dirty="0" smtClean="0">
                <a:solidFill>
                  <a:prstClr val="black"/>
                </a:solidFill>
              </a:rPr>
              <a:t> </a:t>
            </a:r>
            <a:r>
              <a:rPr lang="en-US" sz="3550" dirty="0" err="1" smtClean="0">
                <a:solidFill>
                  <a:prstClr val="black"/>
                </a:solidFill>
              </a:rPr>
              <a:t>lên</a:t>
            </a:r>
            <a:r>
              <a:rPr lang="en-US" sz="3550" dirty="0" smtClean="0">
                <a:solidFill>
                  <a:prstClr val="black"/>
                </a:solidFill>
              </a:rPr>
              <a:t> </a:t>
            </a:r>
            <a:r>
              <a:rPr lang="en-US" sz="3550" dirty="0" err="1" smtClean="0">
                <a:solidFill>
                  <a:prstClr val="black"/>
                </a:solidFill>
              </a:rPr>
              <a:t>phía</a:t>
            </a:r>
            <a:r>
              <a:rPr lang="en-US" sz="3550" dirty="0" smtClean="0">
                <a:solidFill>
                  <a:prstClr val="black"/>
                </a:solidFill>
              </a:rPr>
              <a:t> </a:t>
            </a:r>
            <a:r>
              <a:rPr lang="en-US" sz="3550" dirty="0" err="1" smtClean="0">
                <a:solidFill>
                  <a:prstClr val="black"/>
                </a:solidFill>
              </a:rPr>
              <a:t>trước</a:t>
            </a:r>
            <a:r>
              <a:rPr lang="en-US" sz="3550" dirty="0" smtClean="0">
                <a:solidFill>
                  <a:prstClr val="black"/>
                </a:solidFill>
              </a:rPr>
              <a:t>. </a:t>
            </a:r>
            <a:r>
              <a:rPr lang="en-US" sz="3550" dirty="0" err="1" smtClean="0">
                <a:solidFill>
                  <a:prstClr val="black"/>
                </a:solidFill>
              </a:rPr>
              <a:t>Chị</a:t>
            </a:r>
            <a:r>
              <a:rPr lang="en-US" sz="3550" dirty="0" smtClean="0">
                <a:solidFill>
                  <a:prstClr val="black"/>
                </a:solidFill>
              </a:rPr>
              <a:t> </a:t>
            </a:r>
            <a:r>
              <a:rPr lang="en-US" sz="3550" dirty="0" err="1" smtClean="0">
                <a:solidFill>
                  <a:prstClr val="black"/>
                </a:solidFill>
              </a:rPr>
              <a:t>nghiêm</a:t>
            </a:r>
            <a:r>
              <a:rPr lang="en-US" sz="3550" dirty="0" smtClean="0">
                <a:solidFill>
                  <a:prstClr val="black"/>
                </a:solidFill>
              </a:rPr>
              <a:t> </a:t>
            </a:r>
            <a:r>
              <a:rPr lang="en-US" sz="3550" dirty="0" err="1" smtClean="0">
                <a:solidFill>
                  <a:prstClr val="black"/>
                </a:solidFill>
              </a:rPr>
              <a:t>trang</a:t>
            </a:r>
            <a:r>
              <a:rPr lang="en-US" sz="3550" dirty="0" smtClean="0">
                <a:solidFill>
                  <a:prstClr val="black"/>
                </a:solidFill>
              </a:rPr>
              <a:t> </a:t>
            </a:r>
            <a:r>
              <a:rPr lang="en-US" sz="3550" dirty="0" err="1" smtClean="0">
                <a:solidFill>
                  <a:prstClr val="black"/>
                </a:solidFill>
              </a:rPr>
              <a:t>chìa</a:t>
            </a:r>
            <a:r>
              <a:rPr lang="en-US" sz="3550" dirty="0" smtClean="0">
                <a:solidFill>
                  <a:prstClr val="black"/>
                </a:solidFill>
              </a:rPr>
              <a:t> </a:t>
            </a:r>
            <a:r>
              <a:rPr lang="en-US" sz="3550" dirty="0" err="1" smtClean="0">
                <a:solidFill>
                  <a:prstClr val="black"/>
                </a:solidFill>
              </a:rPr>
              <a:t>tấm</a:t>
            </a:r>
            <a:r>
              <a:rPr lang="en-US" sz="3550" dirty="0" smtClean="0">
                <a:solidFill>
                  <a:prstClr val="black"/>
                </a:solidFill>
              </a:rPr>
              <a:t> </a:t>
            </a:r>
            <a:r>
              <a:rPr lang="en-US" sz="3550" dirty="0" err="1" smtClean="0">
                <a:solidFill>
                  <a:prstClr val="black"/>
                </a:solidFill>
              </a:rPr>
              <a:t>vé</a:t>
            </a:r>
            <a:r>
              <a:rPr lang="en-US" sz="3550" dirty="0" smtClean="0">
                <a:solidFill>
                  <a:prstClr val="black"/>
                </a:solidFill>
              </a:rPr>
              <a:t> </a:t>
            </a:r>
            <a:r>
              <a:rPr lang="en-US" sz="3550" dirty="0" err="1" smtClean="0">
                <a:solidFill>
                  <a:prstClr val="black"/>
                </a:solidFill>
              </a:rPr>
              <a:t>xem</a:t>
            </a:r>
            <a:r>
              <a:rPr lang="en-US" sz="3550" dirty="0" smtClean="0">
                <a:solidFill>
                  <a:prstClr val="black"/>
                </a:solidFill>
              </a:rPr>
              <a:t> </a:t>
            </a:r>
            <a:r>
              <a:rPr lang="en-US" sz="3550" dirty="0" err="1" smtClean="0">
                <a:solidFill>
                  <a:prstClr val="black"/>
                </a:solidFill>
              </a:rPr>
              <a:t>xiếc</a:t>
            </a:r>
            <a:r>
              <a:rPr lang="en-US" sz="3550" dirty="0" smtClean="0">
                <a:solidFill>
                  <a:prstClr val="black"/>
                </a:solidFill>
              </a:rPr>
              <a:t> </a:t>
            </a:r>
            <a:r>
              <a:rPr lang="en-US" sz="3550" dirty="0" err="1" smtClean="0">
                <a:solidFill>
                  <a:prstClr val="black"/>
                </a:solidFill>
              </a:rPr>
              <a:t>mà</a:t>
            </a:r>
            <a:r>
              <a:rPr lang="en-US" sz="3550" dirty="0" smtClean="0">
                <a:solidFill>
                  <a:prstClr val="black"/>
                </a:solidFill>
              </a:rPr>
              <a:t> con </a:t>
            </a:r>
            <a:r>
              <a:rPr lang="en-US" sz="3550" dirty="0" err="1" smtClean="0">
                <a:solidFill>
                  <a:prstClr val="black"/>
                </a:solidFill>
              </a:rPr>
              <a:t>trai</a:t>
            </a:r>
            <a:r>
              <a:rPr lang="en-US" sz="3550" dirty="0" smtClean="0">
                <a:solidFill>
                  <a:prstClr val="black"/>
                </a:solidFill>
              </a:rPr>
              <a:t> </a:t>
            </a:r>
            <a:r>
              <a:rPr lang="en-US" sz="3550" dirty="0" err="1" smtClean="0">
                <a:solidFill>
                  <a:prstClr val="black"/>
                </a:solidFill>
              </a:rPr>
              <a:t>chị</a:t>
            </a:r>
            <a:r>
              <a:rPr lang="en-US" sz="3550" dirty="0" smtClean="0">
                <a:solidFill>
                  <a:prstClr val="black"/>
                </a:solidFill>
              </a:rPr>
              <a:t> </a:t>
            </a:r>
            <a:r>
              <a:rPr lang="en-US" sz="3550" dirty="0" err="1" smtClean="0">
                <a:solidFill>
                  <a:prstClr val="black"/>
                </a:solidFill>
              </a:rPr>
              <a:t>được</a:t>
            </a:r>
            <a:r>
              <a:rPr lang="en-US" sz="3550" dirty="0" smtClean="0">
                <a:solidFill>
                  <a:prstClr val="black"/>
                </a:solidFill>
              </a:rPr>
              <a:t> </a:t>
            </a:r>
            <a:r>
              <a:rPr lang="en-US" sz="3550" dirty="0" err="1" smtClean="0">
                <a:solidFill>
                  <a:prstClr val="black"/>
                </a:solidFill>
              </a:rPr>
              <a:t>tặng</a:t>
            </a:r>
            <a:r>
              <a:rPr lang="en-US" sz="3550" dirty="0" smtClean="0">
                <a:solidFill>
                  <a:prstClr val="black"/>
                </a:solidFill>
              </a:rPr>
              <a:t> ở </a:t>
            </a:r>
            <a:r>
              <a:rPr lang="en-US" sz="3550" dirty="0" err="1" smtClean="0">
                <a:solidFill>
                  <a:prstClr val="black"/>
                </a:solidFill>
              </a:rPr>
              <a:t>trường</a:t>
            </a:r>
            <a:r>
              <a:rPr lang="en-US" sz="3550" dirty="0" smtClean="0">
                <a:solidFill>
                  <a:prstClr val="black"/>
                </a:solidFill>
              </a:rPr>
              <a:t> </a:t>
            </a:r>
            <a:r>
              <a:rPr lang="en-US" sz="3550" dirty="0" err="1" smtClean="0">
                <a:solidFill>
                  <a:prstClr val="black"/>
                </a:solidFill>
              </a:rPr>
              <a:t>mầm</a:t>
            </a:r>
            <a:r>
              <a:rPr lang="en-US" sz="3550" dirty="0" smtClean="0">
                <a:solidFill>
                  <a:prstClr val="black"/>
                </a:solidFill>
              </a:rPr>
              <a:t> non. </a:t>
            </a:r>
            <a:r>
              <a:rPr lang="en-US" sz="3550" dirty="0" err="1" smtClean="0">
                <a:solidFill>
                  <a:prstClr val="black"/>
                </a:solidFill>
              </a:rPr>
              <a:t>Anh</a:t>
            </a:r>
            <a:r>
              <a:rPr lang="en-US" sz="3550" dirty="0" smtClean="0">
                <a:solidFill>
                  <a:prstClr val="black"/>
                </a:solidFill>
              </a:rPr>
              <a:t> </a:t>
            </a:r>
            <a:r>
              <a:rPr lang="en-US" sz="3550" dirty="0" err="1" smtClean="0">
                <a:solidFill>
                  <a:prstClr val="black"/>
                </a:solidFill>
              </a:rPr>
              <a:t>chàng</a:t>
            </a:r>
            <a:r>
              <a:rPr lang="en-US" sz="3550" dirty="0" smtClean="0">
                <a:solidFill>
                  <a:prstClr val="black"/>
                </a:solidFill>
              </a:rPr>
              <a:t> </a:t>
            </a:r>
            <a:r>
              <a:rPr lang="en-US" sz="3550" dirty="0" err="1" smtClean="0">
                <a:solidFill>
                  <a:prstClr val="black"/>
                </a:solidFill>
              </a:rPr>
              <a:t>soát</a:t>
            </a:r>
            <a:r>
              <a:rPr lang="en-US" sz="3550" dirty="0" smtClean="0">
                <a:solidFill>
                  <a:prstClr val="black"/>
                </a:solidFill>
              </a:rPr>
              <a:t> </a:t>
            </a:r>
            <a:r>
              <a:rPr lang="en-US" sz="3550" dirty="0" err="1" smtClean="0">
                <a:solidFill>
                  <a:prstClr val="black"/>
                </a:solidFill>
              </a:rPr>
              <a:t>vé</a:t>
            </a:r>
            <a:r>
              <a:rPr lang="en-US" sz="3550" dirty="0" smtClean="0">
                <a:solidFill>
                  <a:prstClr val="black"/>
                </a:solidFill>
              </a:rPr>
              <a:t> </a:t>
            </a:r>
            <a:r>
              <a:rPr lang="en-US" sz="3550" dirty="0" err="1" smtClean="0">
                <a:solidFill>
                  <a:prstClr val="black"/>
                </a:solidFill>
              </a:rPr>
              <a:t>bật</a:t>
            </a:r>
            <a:r>
              <a:rPr lang="en-US" sz="3550" dirty="0" smtClean="0">
                <a:solidFill>
                  <a:prstClr val="black"/>
                </a:solidFill>
              </a:rPr>
              <a:t> </a:t>
            </a:r>
            <a:r>
              <a:rPr lang="en-US" sz="3550" dirty="0" err="1" smtClean="0">
                <a:solidFill>
                  <a:prstClr val="black"/>
                </a:solidFill>
              </a:rPr>
              <a:t>cười</a:t>
            </a:r>
            <a:r>
              <a:rPr lang="en-US" sz="3550" dirty="0" smtClean="0">
                <a:solidFill>
                  <a:prstClr val="black"/>
                </a:solidFill>
              </a:rPr>
              <a:t>, </a:t>
            </a:r>
            <a:r>
              <a:rPr lang="en-US" sz="3550" dirty="0" err="1" smtClean="0">
                <a:solidFill>
                  <a:prstClr val="black"/>
                </a:solidFill>
              </a:rPr>
              <a:t>trả</a:t>
            </a:r>
            <a:r>
              <a:rPr lang="en-US" sz="3550" dirty="0" smtClean="0">
                <a:solidFill>
                  <a:prstClr val="black"/>
                </a:solidFill>
              </a:rPr>
              <a:t> </a:t>
            </a:r>
            <a:r>
              <a:rPr lang="en-US" sz="3550" dirty="0" err="1" smtClean="0">
                <a:solidFill>
                  <a:prstClr val="black"/>
                </a:solidFill>
              </a:rPr>
              <a:t>tấm</a:t>
            </a:r>
            <a:r>
              <a:rPr lang="en-US" sz="3550" dirty="0" smtClean="0">
                <a:solidFill>
                  <a:prstClr val="black"/>
                </a:solidFill>
              </a:rPr>
              <a:t> </a:t>
            </a:r>
            <a:r>
              <a:rPr lang="en-US" sz="3550" dirty="0" err="1" smtClean="0">
                <a:solidFill>
                  <a:prstClr val="black"/>
                </a:solidFill>
              </a:rPr>
              <a:t>vé</a:t>
            </a:r>
            <a:r>
              <a:rPr lang="en-US" sz="3550" dirty="0" smtClean="0">
                <a:solidFill>
                  <a:prstClr val="black"/>
                </a:solidFill>
              </a:rPr>
              <a:t> </a:t>
            </a:r>
            <a:r>
              <a:rPr lang="en-US" sz="3550" dirty="0" err="1" smtClean="0">
                <a:solidFill>
                  <a:prstClr val="black"/>
                </a:solidFill>
              </a:rPr>
              <a:t>cho</a:t>
            </a:r>
            <a:r>
              <a:rPr lang="en-US" sz="3550" dirty="0" smtClean="0">
                <a:solidFill>
                  <a:prstClr val="black"/>
                </a:solidFill>
              </a:rPr>
              <a:t> </a:t>
            </a:r>
            <a:r>
              <a:rPr lang="en-US" sz="3550" dirty="0" err="1" smtClean="0">
                <a:solidFill>
                  <a:prstClr val="black"/>
                </a:solidFill>
              </a:rPr>
              <a:t>chị</a:t>
            </a:r>
            <a:r>
              <a:rPr lang="en-US" sz="3550" dirty="0" smtClean="0">
                <a:solidFill>
                  <a:prstClr val="black"/>
                </a:solidFill>
              </a:rPr>
              <a:t>:</a:t>
            </a:r>
          </a:p>
          <a:p>
            <a:pPr algn="just"/>
            <a:r>
              <a:rPr lang="en-US" sz="3550" dirty="0" smtClean="0">
                <a:solidFill>
                  <a:prstClr val="black"/>
                </a:solidFill>
              </a:rPr>
              <a:t>	- </a:t>
            </a:r>
            <a:r>
              <a:rPr lang="en-US" sz="3550" dirty="0" err="1" smtClean="0">
                <a:solidFill>
                  <a:prstClr val="black"/>
                </a:solidFill>
              </a:rPr>
              <a:t>Bà</a:t>
            </a:r>
            <a:r>
              <a:rPr lang="en-US" sz="3550" dirty="0" smtClean="0">
                <a:solidFill>
                  <a:prstClr val="black"/>
                </a:solidFill>
              </a:rPr>
              <a:t> </a:t>
            </a:r>
            <a:r>
              <a:rPr lang="en-US" sz="3550" dirty="0" err="1" smtClean="0">
                <a:solidFill>
                  <a:prstClr val="black"/>
                </a:solidFill>
              </a:rPr>
              <a:t>khốt</a:t>
            </a:r>
            <a:r>
              <a:rPr lang="en-US" sz="3550" dirty="0" smtClean="0">
                <a:solidFill>
                  <a:prstClr val="black"/>
                </a:solidFill>
              </a:rPr>
              <a:t> </a:t>
            </a:r>
            <a:r>
              <a:rPr lang="en-US" sz="3550" dirty="0" err="1" smtClean="0">
                <a:solidFill>
                  <a:prstClr val="black"/>
                </a:solidFill>
              </a:rPr>
              <a:t>ơi</a:t>
            </a:r>
            <a:r>
              <a:rPr lang="en-US" sz="3550" dirty="0" smtClean="0">
                <a:solidFill>
                  <a:prstClr val="black"/>
                </a:solidFill>
              </a:rPr>
              <a:t>, </a:t>
            </a:r>
            <a:r>
              <a:rPr lang="en-US" sz="3550" dirty="0" err="1" smtClean="0">
                <a:solidFill>
                  <a:prstClr val="black"/>
                </a:solidFill>
              </a:rPr>
              <a:t>đây</a:t>
            </a:r>
            <a:r>
              <a:rPr lang="en-US" sz="3550" dirty="0" smtClean="0">
                <a:solidFill>
                  <a:prstClr val="black"/>
                </a:solidFill>
              </a:rPr>
              <a:t> </a:t>
            </a:r>
            <a:r>
              <a:rPr lang="en-US" sz="3550" dirty="0" err="1" smtClean="0">
                <a:solidFill>
                  <a:prstClr val="black"/>
                </a:solidFill>
              </a:rPr>
              <a:t>là</a:t>
            </a:r>
            <a:r>
              <a:rPr lang="en-US" sz="3550" dirty="0" smtClean="0">
                <a:solidFill>
                  <a:prstClr val="black"/>
                </a:solidFill>
              </a:rPr>
              <a:t> </a:t>
            </a:r>
            <a:r>
              <a:rPr lang="en-US" sz="3550" dirty="0" err="1" smtClean="0">
                <a:solidFill>
                  <a:prstClr val="black"/>
                </a:solidFill>
              </a:rPr>
              <a:t>vé</a:t>
            </a:r>
            <a:r>
              <a:rPr lang="en-US" sz="3550" dirty="0" smtClean="0">
                <a:solidFill>
                  <a:prstClr val="black"/>
                </a:solidFill>
              </a:rPr>
              <a:t> của </a:t>
            </a:r>
            <a:r>
              <a:rPr lang="en-US" sz="3550" dirty="0" err="1" smtClean="0">
                <a:solidFill>
                  <a:prstClr val="black"/>
                </a:solidFill>
              </a:rPr>
              <a:t>trẻ</a:t>
            </a:r>
            <a:r>
              <a:rPr lang="en-US" sz="3550" dirty="0" smtClean="0">
                <a:solidFill>
                  <a:prstClr val="black"/>
                </a:solidFill>
              </a:rPr>
              <a:t> con. </a:t>
            </a:r>
            <a:r>
              <a:rPr lang="en-US" sz="3550" dirty="0" err="1" smtClean="0">
                <a:solidFill>
                  <a:prstClr val="black"/>
                </a:solidFill>
              </a:rPr>
              <a:t>Mà</a:t>
            </a:r>
            <a:r>
              <a:rPr lang="en-US" sz="3550" dirty="0" smtClean="0">
                <a:solidFill>
                  <a:prstClr val="black"/>
                </a:solidFill>
              </a:rPr>
              <a:t> </a:t>
            </a:r>
            <a:r>
              <a:rPr lang="en-US" sz="3550" dirty="0" err="1" smtClean="0">
                <a:solidFill>
                  <a:prstClr val="black"/>
                </a:solidFill>
              </a:rPr>
              <a:t>trẻ</a:t>
            </a:r>
            <a:r>
              <a:rPr lang="en-US" sz="3550" dirty="0" smtClean="0">
                <a:solidFill>
                  <a:prstClr val="black"/>
                </a:solidFill>
              </a:rPr>
              <a:t> con </a:t>
            </a:r>
            <a:r>
              <a:rPr lang="en-US" sz="3550" dirty="0" err="1" smtClean="0">
                <a:solidFill>
                  <a:prstClr val="black"/>
                </a:solidFill>
              </a:rPr>
              <a:t>cũng</a:t>
            </a:r>
            <a:r>
              <a:rPr lang="en-US" sz="3550" dirty="0" smtClean="0">
                <a:solidFill>
                  <a:prstClr val="black"/>
                </a:solidFill>
              </a:rPr>
              <a:t> </a:t>
            </a:r>
            <a:r>
              <a:rPr lang="en-US" sz="3550" dirty="0" err="1" smtClean="0">
                <a:solidFill>
                  <a:prstClr val="black"/>
                </a:solidFill>
              </a:rPr>
              <a:t>phải</a:t>
            </a:r>
            <a:r>
              <a:rPr lang="en-US" sz="3550" dirty="0" smtClean="0">
                <a:solidFill>
                  <a:prstClr val="black"/>
                </a:solidFill>
              </a:rPr>
              <a:t> </a:t>
            </a:r>
            <a:r>
              <a:rPr lang="en-US" sz="3550" dirty="0" err="1" smtClean="0">
                <a:solidFill>
                  <a:prstClr val="black"/>
                </a:solidFill>
              </a:rPr>
              <a:t>có</a:t>
            </a:r>
            <a:r>
              <a:rPr lang="en-US" sz="3550" dirty="0" smtClean="0">
                <a:solidFill>
                  <a:prstClr val="black"/>
                </a:solidFill>
              </a:rPr>
              <a:t> </a:t>
            </a:r>
            <a:r>
              <a:rPr lang="en-US" sz="3550" dirty="0" err="1" smtClean="0">
                <a:solidFill>
                  <a:prstClr val="black"/>
                </a:solidFill>
              </a:rPr>
              <a:t>người</a:t>
            </a:r>
            <a:r>
              <a:rPr lang="en-US" sz="3550" dirty="0" smtClean="0">
                <a:solidFill>
                  <a:prstClr val="black"/>
                </a:solidFill>
              </a:rPr>
              <a:t> </a:t>
            </a:r>
            <a:r>
              <a:rPr lang="en-US" sz="3550" dirty="0" err="1" smtClean="0">
                <a:solidFill>
                  <a:prstClr val="black"/>
                </a:solidFill>
              </a:rPr>
              <a:t>lớn</a:t>
            </a:r>
            <a:r>
              <a:rPr lang="en-US" sz="3550" dirty="0" smtClean="0">
                <a:solidFill>
                  <a:prstClr val="black"/>
                </a:solidFill>
              </a:rPr>
              <a:t> </a:t>
            </a:r>
            <a:r>
              <a:rPr lang="en-US" sz="3550" dirty="0" err="1" smtClean="0">
                <a:solidFill>
                  <a:prstClr val="black"/>
                </a:solidFill>
              </a:rPr>
              <a:t>đi</a:t>
            </a:r>
            <a:r>
              <a:rPr lang="en-US" sz="3550" dirty="0" smtClean="0">
                <a:solidFill>
                  <a:prstClr val="black"/>
                </a:solidFill>
              </a:rPr>
              <a:t> </a:t>
            </a:r>
            <a:r>
              <a:rPr lang="en-US" sz="3550" dirty="0" err="1" smtClean="0">
                <a:solidFill>
                  <a:prstClr val="black"/>
                </a:solidFill>
              </a:rPr>
              <a:t>kèm</a:t>
            </a:r>
            <a:r>
              <a:rPr lang="en-US" sz="3550" dirty="0" smtClean="0">
                <a:solidFill>
                  <a:prstClr val="black"/>
                </a:solidFill>
              </a:rPr>
              <a:t> </a:t>
            </a:r>
            <a:r>
              <a:rPr lang="en-US" sz="3550" dirty="0" err="1" smtClean="0">
                <a:solidFill>
                  <a:prstClr val="black"/>
                </a:solidFill>
              </a:rPr>
              <a:t>thì</a:t>
            </a:r>
            <a:r>
              <a:rPr lang="en-US" sz="3550" dirty="0" smtClean="0">
                <a:solidFill>
                  <a:prstClr val="black"/>
                </a:solidFill>
              </a:rPr>
              <a:t> </a:t>
            </a:r>
            <a:r>
              <a:rPr lang="en-US" sz="3550" dirty="0" err="1" smtClean="0">
                <a:solidFill>
                  <a:prstClr val="black"/>
                </a:solidFill>
              </a:rPr>
              <a:t>mới</a:t>
            </a:r>
            <a:r>
              <a:rPr lang="en-US" sz="3550" dirty="0" smtClean="0">
                <a:solidFill>
                  <a:prstClr val="black"/>
                </a:solidFill>
              </a:rPr>
              <a:t> </a:t>
            </a:r>
            <a:r>
              <a:rPr lang="en-US" sz="3550" dirty="0" err="1" smtClean="0">
                <a:solidFill>
                  <a:prstClr val="black"/>
                </a:solidFill>
              </a:rPr>
              <a:t>được</a:t>
            </a:r>
            <a:r>
              <a:rPr lang="en-US" sz="3550" dirty="0" smtClean="0">
                <a:solidFill>
                  <a:prstClr val="black"/>
                </a:solidFill>
              </a:rPr>
              <a:t> </a:t>
            </a:r>
            <a:r>
              <a:rPr lang="en-US" sz="3550" dirty="0" err="1" smtClean="0">
                <a:solidFill>
                  <a:prstClr val="black"/>
                </a:solidFill>
              </a:rPr>
              <a:t>vào</a:t>
            </a:r>
            <a:r>
              <a:rPr lang="en-US" sz="3550" dirty="0" smtClean="0">
                <a:solidFill>
                  <a:prstClr val="black"/>
                </a:solidFill>
              </a:rPr>
              <a:t>! </a:t>
            </a:r>
            <a:r>
              <a:rPr lang="en-US" sz="3550" dirty="0" err="1" smtClean="0">
                <a:solidFill>
                  <a:prstClr val="black"/>
                </a:solidFill>
              </a:rPr>
              <a:t>Người</a:t>
            </a:r>
            <a:r>
              <a:rPr lang="en-US" sz="3550" dirty="0" smtClean="0">
                <a:solidFill>
                  <a:prstClr val="black"/>
                </a:solidFill>
              </a:rPr>
              <a:t> </a:t>
            </a:r>
            <a:r>
              <a:rPr lang="en-US" sz="3550" dirty="0" err="1" smtClean="0">
                <a:solidFill>
                  <a:prstClr val="black"/>
                </a:solidFill>
              </a:rPr>
              <a:t>lớn</a:t>
            </a:r>
            <a:r>
              <a:rPr lang="en-US" sz="3550" dirty="0" smtClean="0">
                <a:solidFill>
                  <a:prstClr val="black"/>
                </a:solidFill>
              </a:rPr>
              <a:t> </a:t>
            </a:r>
            <a:r>
              <a:rPr lang="en-US" sz="3550" dirty="0" err="1" smtClean="0">
                <a:solidFill>
                  <a:prstClr val="black"/>
                </a:solidFill>
              </a:rPr>
              <a:t>muốn</a:t>
            </a:r>
            <a:r>
              <a:rPr lang="en-US" sz="3550" dirty="0" smtClean="0">
                <a:solidFill>
                  <a:prstClr val="black"/>
                </a:solidFill>
              </a:rPr>
              <a:t> </a:t>
            </a:r>
            <a:r>
              <a:rPr lang="en-US" sz="3550" dirty="0" err="1" smtClean="0">
                <a:solidFill>
                  <a:prstClr val="black"/>
                </a:solidFill>
              </a:rPr>
              <a:t>vào</a:t>
            </a:r>
            <a:r>
              <a:rPr lang="en-US" sz="3550" dirty="0" smtClean="0">
                <a:solidFill>
                  <a:prstClr val="black"/>
                </a:solidFill>
              </a:rPr>
              <a:t> </a:t>
            </a:r>
            <a:r>
              <a:rPr lang="en-US" sz="3550" dirty="0" err="1" smtClean="0">
                <a:solidFill>
                  <a:prstClr val="black"/>
                </a:solidFill>
              </a:rPr>
              <a:t>thì</a:t>
            </a:r>
            <a:r>
              <a:rPr lang="en-US" sz="3550" dirty="0" smtClean="0">
                <a:solidFill>
                  <a:prstClr val="black"/>
                </a:solidFill>
              </a:rPr>
              <a:t> </a:t>
            </a:r>
            <a:r>
              <a:rPr lang="en-US" sz="3550" dirty="0" err="1" smtClean="0">
                <a:solidFill>
                  <a:prstClr val="black"/>
                </a:solidFill>
              </a:rPr>
              <a:t>phải</a:t>
            </a:r>
            <a:r>
              <a:rPr lang="en-US" sz="3550" dirty="0" smtClean="0">
                <a:solidFill>
                  <a:prstClr val="black"/>
                </a:solidFill>
              </a:rPr>
              <a:t> sang </a:t>
            </a:r>
            <a:r>
              <a:rPr lang="en-US" sz="3550" dirty="0" err="1" smtClean="0">
                <a:solidFill>
                  <a:prstClr val="black"/>
                </a:solidFill>
              </a:rPr>
              <a:t>kia</a:t>
            </a:r>
            <a:r>
              <a:rPr lang="en-US" sz="3550" dirty="0" smtClean="0">
                <a:solidFill>
                  <a:prstClr val="black"/>
                </a:solidFill>
              </a:rPr>
              <a:t> </a:t>
            </a:r>
            <a:r>
              <a:rPr lang="en-US" sz="3550" dirty="0" err="1" smtClean="0">
                <a:solidFill>
                  <a:prstClr val="black"/>
                </a:solidFill>
              </a:rPr>
              <a:t>mua</a:t>
            </a:r>
            <a:r>
              <a:rPr lang="en-US" sz="3550" dirty="0" smtClean="0">
                <a:solidFill>
                  <a:prstClr val="black"/>
                </a:solidFill>
              </a:rPr>
              <a:t> </a:t>
            </a:r>
            <a:r>
              <a:rPr lang="en-US" sz="3550" dirty="0" err="1" smtClean="0">
                <a:solidFill>
                  <a:prstClr val="black"/>
                </a:solidFill>
              </a:rPr>
              <a:t>vé</a:t>
            </a:r>
            <a:r>
              <a:rPr lang="en-US" sz="3550" dirty="0">
                <a:solidFill>
                  <a:prstClr val="black"/>
                </a:solidFill>
              </a:rPr>
              <a:t>.</a:t>
            </a:r>
            <a:r>
              <a:rPr lang="en-US" sz="3550" dirty="0" smtClean="0">
                <a:solidFill>
                  <a:prstClr val="black"/>
                </a:solidFill>
              </a:rPr>
              <a:t> </a:t>
            </a:r>
            <a:r>
              <a:rPr lang="en-US" sz="3550" dirty="0" err="1" smtClean="0">
                <a:solidFill>
                  <a:prstClr val="black"/>
                </a:solidFill>
              </a:rPr>
              <a:t>Không</a:t>
            </a:r>
            <a:r>
              <a:rPr lang="en-US" sz="3550" dirty="0" smtClean="0">
                <a:solidFill>
                  <a:prstClr val="black"/>
                </a:solidFill>
              </a:rPr>
              <a:t> </a:t>
            </a:r>
            <a:r>
              <a:rPr lang="en-US" sz="3550" dirty="0" err="1" smtClean="0">
                <a:solidFill>
                  <a:prstClr val="black"/>
                </a:solidFill>
              </a:rPr>
              <a:t>biết</a:t>
            </a:r>
            <a:r>
              <a:rPr lang="en-US" sz="3550" dirty="0" smtClean="0">
                <a:solidFill>
                  <a:prstClr val="black"/>
                </a:solidFill>
              </a:rPr>
              <a:t> </a:t>
            </a:r>
            <a:r>
              <a:rPr lang="en-US" sz="3550" dirty="0" err="1" smtClean="0">
                <a:solidFill>
                  <a:prstClr val="black"/>
                </a:solidFill>
              </a:rPr>
              <a:t>bà</a:t>
            </a:r>
            <a:r>
              <a:rPr lang="en-US" sz="3550" dirty="0" smtClean="0">
                <a:solidFill>
                  <a:prstClr val="black"/>
                </a:solidFill>
              </a:rPr>
              <a:t> ở </a:t>
            </a:r>
            <a:r>
              <a:rPr lang="en-US" sz="3550" dirty="0" err="1" smtClean="0">
                <a:solidFill>
                  <a:prstClr val="black"/>
                </a:solidFill>
              </a:rPr>
              <a:t>đâu</a:t>
            </a:r>
            <a:r>
              <a:rPr lang="en-US" sz="3550" dirty="0" smtClean="0">
                <a:solidFill>
                  <a:prstClr val="black"/>
                </a:solidFill>
              </a:rPr>
              <a:t> </a:t>
            </a:r>
            <a:r>
              <a:rPr lang="en-US" sz="3550" dirty="0" err="1" smtClean="0">
                <a:solidFill>
                  <a:prstClr val="black"/>
                </a:solidFill>
              </a:rPr>
              <a:t>ra</a:t>
            </a:r>
            <a:r>
              <a:rPr lang="en-US" sz="3550" dirty="0" smtClean="0">
                <a:solidFill>
                  <a:prstClr val="black"/>
                </a:solidFill>
              </a:rPr>
              <a:t> </a:t>
            </a:r>
            <a:r>
              <a:rPr lang="en-US" sz="3550" dirty="0" err="1" smtClean="0">
                <a:solidFill>
                  <a:prstClr val="black"/>
                </a:solidFill>
              </a:rPr>
              <a:t>mà</a:t>
            </a:r>
            <a:r>
              <a:rPr lang="en-US" sz="3550" dirty="0" smtClean="0">
                <a:solidFill>
                  <a:prstClr val="black"/>
                </a:solidFill>
              </a:rPr>
              <a:t> </a:t>
            </a:r>
            <a:r>
              <a:rPr lang="en-US" sz="3550" dirty="0" err="1" smtClean="0">
                <a:solidFill>
                  <a:prstClr val="black"/>
                </a:solidFill>
              </a:rPr>
              <a:t>khốt</a:t>
            </a:r>
            <a:r>
              <a:rPr lang="en-US" sz="3550" dirty="0" smtClean="0">
                <a:solidFill>
                  <a:prstClr val="black"/>
                </a:solidFill>
              </a:rPr>
              <a:t> </a:t>
            </a:r>
            <a:r>
              <a:rPr lang="en-US" sz="3550" dirty="0" err="1" smtClean="0">
                <a:solidFill>
                  <a:prstClr val="black"/>
                </a:solidFill>
              </a:rPr>
              <a:t>thế</a:t>
            </a:r>
            <a:r>
              <a:rPr lang="en-US" sz="3550" dirty="0" smtClean="0">
                <a:solidFill>
                  <a:prstClr val="black"/>
                </a:solidFill>
              </a:rPr>
              <a:t> </a:t>
            </a:r>
            <a:r>
              <a:rPr lang="en-US" sz="3550" dirty="0" err="1" smtClean="0">
                <a:solidFill>
                  <a:prstClr val="black"/>
                </a:solidFill>
              </a:rPr>
              <a:t>không</a:t>
            </a:r>
            <a:r>
              <a:rPr lang="en-US" sz="3550" dirty="0" smtClean="0">
                <a:solidFill>
                  <a:prstClr val="black"/>
                </a:solidFill>
              </a:rPr>
              <a:t> </a:t>
            </a:r>
            <a:r>
              <a:rPr lang="en-US" sz="3550" dirty="0" err="1" smtClean="0">
                <a:solidFill>
                  <a:prstClr val="black"/>
                </a:solidFill>
              </a:rPr>
              <a:t>biết</a:t>
            </a:r>
            <a:r>
              <a:rPr lang="en-US" sz="3550" dirty="0" smtClean="0">
                <a:solidFill>
                  <a:prstClr val="black"/>
                </a:solidFill>
              </a:rPr>
              <a:t>?</a:t>
            </a:r>
          </a:p>
          <a:p>
            <a:pPr algn="just"/>
            <a:r>
              <a:rPr lang="en-US" sz="3550" dirty="0">
                <a:solidFill>
                  <a:prstClr val="black"/>
                </a:solidFill>
              </a:rPr>
              <a:t>	</a:t>
            </a:r>
            <a:r>
              <a:rPr lang="en-US" sz="3550" dirty="0" err="1" smtClean="0">
                <a:solidFill>
                  <a:prstClr val="black"/>
                </a:solidFill>
              </a:rPr>
              <a:t>Anh</a:t>
            </a:r>
            <a:r>
              <a:rPr lang="en-US" sz="3550" dirty="0" smtClean="0">
                <a:solidFill>
                  <a:prstClr val="black"/>
                </a:solidFill>
              </a:rPr>
              <a:t> </a:t>
            </a:r>
            <a:r>
              <a:rPr lang="en-US" sz="3550" dirty="0" err="1" smtClean="0">
                <a:solidFill>
                  <a:prstClr val="black"/>
                </a:solidFill>
              </a:rPr>
              <a:t>chàng</a:t>
            </a:r>
            <a:r>
              <a:rPr lang="en-US" sz="3550" dirty="0" smtClean="0">
                <a:solidFill>
                  <a:prstClr val="black"/>
                </a:solidFill>
              </a:rPr>
              <a:t> </a:t>
            </a:r>
            <a:r>
              <a:rPr lang="en-US" sz="3550" dirty="0" err="1" smtClean="0">
                <a:solidFill>
                  <a:prstClr val="black"/>
                </a:solidFill>
              </a:rPr>
              <a:t>soát</a:t>
            </a:r>
            <a:r>
              <a:rPr lang="en-US" sz="3550" dirty="0" smtClean="0">
                <a:solidFill>
                  <a:prstClr val="black"/>
                </a:solidFill>
              </a:rPr>
              <a:t> </a:t>
            </a:r>
            <a:r>
              <a:rPr lang="en-US" sz="3550" dirty="0" err="1" smtClean="0">
                <a:solidFill>
                  <a:prstClr val="black"/>
                </a:solidFill>
              </a:rPr>
              <a:t>vé</a:t>
            </a:r>
            <a:r>
              <a:rPr lang="en-US" sz="3550" dirty="0" smtClean="0">
                <a:solidFill>
                  <a:prstClr val="black"/>
                </a:solidFill>
              </a:rPr>
              <a:t> </a:t>
            </a:r>
            <a:r>
              <a:rPr lang="en-US" sz="3550" dirty="0" err="1" smtClean="0">
                <a:solidFill>
                  <a:prstClr val="black"/>
                </a:solidFill>
              </a:rPr>
              <a:t>đẩy</a:t>
            </a:r>
            <a:r>
              <a:rPr lang="en-US" sz="3550" dirty="0" smtClean="0">
                <a:solidFill>
                  <a:prstClr val="black"/>
                </a:solidFill>
              </a:rPr>
              <a:t> </a:t>
            </a:r>
            <a:r>
              <a:rPr lang="en-US" sz="3550" dirty="0" err="1" smtClean="0">
                <a:solidFill>
                  <a:prstClr val="black"/>
                </a:solidFill>
              </a:rPr>
              <a:t>chị</a:t>
            </a:r>
            <a:r>
              <a:rPr lang="en-US" sz="3550" dirty="0" smtClean="0">
                <a:solidFill>
                  <a:prstClr val="black"/>
                </a:solidFill>
              </a:rPr>
              <a:t> </a:t>
            </a:r>
            <a:r>
              <a:rPr lang="en-US" sz="3550" dirty="0" err="1" smtClean="0">
                <a:solidFill>
                  <a:prstClr val="black"/>
                </a:solidFill>
              </a:rPr>
              <a:t>ra.</a:t>
            </a:r>
            <a:r>
              <a:rPr lang="en-US" sz="3550" dirty="0" smtClean="0">
                <a:solidFill>
                  <a:prstClr val="black"/>
                </a:solidFill>
              </a:rPr>
              <a:t> </a:t>
            </a:r>
            <a:r>
              <a:rPr lang="en-US" sz="3550" dirty="0" err="1" smtClean="0">
                <a:solidFill>
                  <a:prstClr val="black"/>
                </a:solidFill>
              </a:rPr>
              <a:t>Người</a:t>
            </a:r>
            <a:r>
              <a:rPr lang="en-US" sz="3550" dirty="0" smtClean="0">
                <a:solidFill>
                  <a:prstClr val="black"/>
                </a:solidFill>
              </a:rPr>
              <a:t> </a:t>
            </a:r>
            <a:r>
              <a:rPr lang="en-US" sz="3550" dirty="0" err="1" smtClean="0">
                <a:solidFill>
                  <a:prstClr val="black"/>
                </a:solidFill>
              </a:rPr>
              <a:t>đàn</a:t>
            </a:r>
            <a:r>
              <a:rPr lang="en-US" sz="3550" dirty="0" smtClean="0">
                <a:solidFill>
                  <a:prstClr val="black"/>
                </a:solidFill>
              </a:rPr>
              <a:t> </a:t>
            </a:r>
            <a:r>
              <a:rPr lang="en-US" sz="3550" dirty="0" err="1" smtClean="0">
                <a:solidFill>
                  <a:prstClr val="black"/>
                </a:solidFill>
              </a:rPr>
              <a:t>bà</a:t>
            </a:r>
            <a:r>
              <a:rPr lang="en-US" sz="3550" dirty="0" smtClean="0">
                <a:solidFill>
                  <a:prstClr val="black"/>
                </a:solidFill>
              </a:rPr>
              <a:t> </a:t>
            </a:r>
            <a:r>
              <a:rPr lang="en-US" sz="3550" dirty="0" err="1" smtClean="0">
                <a:solidFill>
                  <a:prstClr val="black"/>
                </a:solidFill>
              </a:rPr>
              <a:t>nghe</a:t>
            </a:r>
            <a:r>
              <a:rPr lang="en-US" sz="3550" dirty="0" smtClean="0">
                <a:solidFill>
                  <a:prstClr val="black"/>
                </a:solidFill>
              </a:rPr>
              <a:t> </a:t>
            </a:r>
            <a:r>
              <a:rPr lang="en-US" sz="3550" dirty="0" err="1" smtClean="0">
                <a:solidFill>
                  <a:prstClr val="black"/>
                </a:solidFill>
              </a:rPr>
              <a:t>sống</a:t>
            </a:r>
            <a:r>
              <a:rPr lang="en-US" sz="3550" dirty="0" smtClean="0">
                <a:solidFill>
                  <a:prstClr val="black"/>
                </a:solidFill>
              </a:rPr>
              <a:t> </a:t>
            </a:r>
            <a:r>
              <a:rPr lang="en-US" sz="3550" dirty="0" err="1" smtClean="0">
                <a:solidFill>
                  <a:prstClr val="black"/>
                </a:solidFill>
              </a:rPr>
              <a:t>lưng</a:t>
            </a:r>
            <a:r>
              <a:rPr lang="en-US" sz="3550" dirty="0" smtClean="0">
                <a:solidFill>
                  <a:prstClr val="black"/>
                </a:solidFill>
              </a:rPr>
              <a:t> </a:t>
            </a:r>
            <a:r>
              <a:rPr lang="en-US" sz="3550" dirty="0" err="1" smtClean="0">
                <a:solidFill>
                  <a:prstClr val="black"/>
                </a:solidFill>
              </a:rPr>
              <a:t>lạnh</a:t>
            </a:r>
            <a:r>
              <a:rPr lang="en-US" sz="3550" dirty="0" smtClean="0">
                <a:solidFill>
                  <a:prstClr val="black"/>
                </a:solidFill>
              </a:rPr>
              <a:t> </a:t>
            </a:r>
            <a:r>
              <a:rPr lang="en-US" sz="3550" dirty="0" err="1" smtClean="0">
                <a:solidFill>
                  <a:prstClr val="black"/>
                </a:solidFill>
              </a:rPr>
              <a:t>toát</a:t>
            </a:r>
            <a:r>
              <a:rPr lang="en-US" sz="3550" dirty="0" smtClean="0">
                <a:solidFill>
                  <a:prstClr val="black"/>
                </a:solidFill>
              </a:rPr>
              <a:t>, </a:t>
            </a:r>
            <a:r>
              <a:rPr lang="en-US" sz="3550" dirty="0" err="1" smtClean="0">
                <a:solidFill>
                  <a:prstClr val="black"/>
                </a:solidFill>
              </a:rPr>
              <a:t>mồ</a:t>
            </a:r>
            <a:r>
              <a:rPr lang="en-US" sz="3550" dirty="0" smtClean="0">
                <a:solidFill>
                  <a:prstClr val="black"/>
                </a:solidFill>
              </a:rPr>
              <a:t> </a:t>
            </a:r>
            <a:r>
              <a:rPr lang="en-US" sz="3550" dirty="0" err="1" smtClean="0">
                <a:solidFill>
                  <a:prstClr val="black"/>
                </a:solidFill>
              </a:rPr>
              <a:t>hôi</a:t>
            </a:r>
            <a:r>
              <a:rPr lang="en-US" sz="3550" dirty="0" smtClean="0">
                <a:solidFill>
                  <a:prstClr val="black"/>
                </a:solidFill>
              </a:rPr>
              <a:t> </a:t>
            </a:r>
            <a:r>
              <a:rPr lang="en-US" sz="3550" dirty="0" err="1" smtClean="0">
                <a:solidFill>
                  <a:prstClr val="black"/>
                </a:solidFill>
              </a:rPr>
              <a:t>nhễ</a:t>
            </a:r>
            <a:r>
              <a:rPr lang="en-US" sz="3550" dirty="0" smtClean="0">
                <a:solidFill>
                  <a:prstClr val="black"/>
                </a:solidFill>
              </a:rPr>
              <a:t> </a:t>
            </a:r>
            <a:r>
              <a:rPr lang="en-US" sz="3550" dirty="0" err="1" smtClean="0">
                <a:solidFill>
                  <a:prstClr val="black"/>
                </a:solidFill>
              </a:rPr>
              <a:t>trong</a:t>
            </a:r>
            <a:r>
              <a:rPr lang="en-US" sz="3550" dirty="0" smtClean="0">
                <a:solidFill>
                  <a:prstClr val="black"/>
                </a:solidFill>
              </a:rPr>
              <a:t> </a:t>
            </a:r>
            <a:r>
              <a:rPr lang="en-US" sz="3550" dirty="0" err="1" smtClean="0">
                <a:solidFill>
                  <a:prstClr val="black"/>
                </a:solidFill>
              </a:rPr>
              <a:t>lần</a:t>
            </a:r>
            <a:r>
              <a:rPr lang="en-US" sz="3550" dirty="0" smtClean="0">
                <a:solidFill>
                  <a:prstClr val="black"/>
                </a:solidFill>
              </a:rPr>
              <a:t> </a:t>
            </a:r>
            <a:r>
              <a:rPr lang="en-US" sz="3550" dirty="0" err="1" smtClean="0">
                <a:solidFill>
                  <a:prstClr val="black"/>
                </a:solidFill>
              </a:rPr>
              <a:t>áo</a:t>
            </a:r>
            <a:r>
              <a:rPr lang="en-US" sz="3550" dirty="0" smtClean="0">
                <a:solidFill>
                  <a:prstClr val="black"/>
                </a:solidFill>
              </a:rPr>
              <a:t> </a:t>
            </a:r>
            <a:r>
              <a:rPr lang="en-US" sz="3550" dirty="0" err="1" smtClean="0">
                <a:solidFill>
                  <a:prstClr val="black"/>
                </a:solidFill>
              </a:rPr>
              <a:t>ngực</a:t>
            </a:r>
            <a:r>
              <a:rPr lang="en-US" sz="3550" dirty="0" smtClean="0">
                <a:solidFill>
                  <a:prstClr val="black"/>
                </a:solidFill>
              </a:rPr>
              <a:t>. </a:t>
            </a:r>
            <a:r>
              <a:rPr lang="en-US" sz="3550" dirty="0" err="1" smtClean="0">
                <a:solidFill>
                  <a:prstClr val="black"/>
                </a:solidFill>
              </a:rPr>
              <a:t>Ôi</a:t>
            </a:r>
            <a:r>
              <a:rPr lang="en-US" sz="3550" dirty="0" smtClean="0">
                <a:solidFill>
                  <a:prstClr val="black"/>
                </a:solidFill>
              </a:rPr>
              <a:t>! Con </a:t>
            </a:r>
            <a:r>
              <a:rPr lang="en-US" sz="3550" dirty="0" err="1" smtClean="0">
                <a:solidFill>
                  <a:prstClr val="black"/>
                </a:solidFill>
              </a:rPr>
              <a:t>trai</a:t>
            </a:r>
            <a:r>
              <a:rPr lang="en-US" sz="3550" dirty="0" smtClean="0">
                <a:solidFill>
                  <a:prstClr val="black"/>
                </a:solidFill>
              </a:rPr>
              <a:t> </a:t>
            </a:r>
            <a:r>
              <a:rPr lang="en-US" sz="3550" dirty="0" err="1" smtClean="0">
                <a:solidFill>
                  <a:prstClr val="black"/>
                </a:solidFill>
              </a:rPr>
              <a:t>bé</a:t>
            </a:r>
            <a:r>
              <a:rPr lang="en-US" sz="3550" dirty="0" smtClean="0">
                <a:solidFill>
                  <a:prstClr val="black"/>
                </a:solidFill>
              </a:rPr>
              <a:t> </a:t>
            </a:r>
            <a:r>
              <a:rPr lang="en-US" sz="3550" dirty="0" err="1" smtClean="0">
                <a:solidFill>
                  <a:prstClr val="black"/>
                </a:solidFill>
              </a:rPr>
              <a:t>bỏng</a:t>
            </a:r>
            <a:r>
              <a:rPr lang="en-US" sz="3550" dirty="0" smtClean="0">
                <a:solidFill>
                  <a:prstClr val="black"/>
                </a:solidFill>
              </a:rPr>
              <a:t> của </a:t>
            </a:r>
            <a:r>
              <a:rPr lang="en-US" sz="3550" dirty="0" err="1" smtClean="0">
                <a:solidFill>
                  <a:prstClr val="black"/>
                </a:solidFill>
              </a:rPr>
              <a:t>chị</a:t>
            </a:r>
            <a:r>
              <a:rPr lang="en-US" sz="3550" dirty="0" smtClean="0">
                <a:solidFill>
                  <a:prstClr val="black"/>
                </a:solidFill>
              </a:rPr>
              <a:t>, </a:t>
            </a:r>
            <a:r>
              <a:rPr lang="en-US" sz="3550" dirty="0" err="1" smtClean="0">
                <a:solidFill>
                  <a:prstClr val="black"/>
                </a:solidFill>
              </a:rPr>
              <a:t>chị</a:t>
            </a:r>
            <a:r>
              <a:rPr lang="en-US" sz="3550" dirty="0" smtClean="0">
                <a:solidFill>
                  <a:prstClr val="black"/>
                </a:solidFill>
              </a:rPr>
              <a:t> </a:t>
            </a:r>
            <a:r>
              <a:rPr lang="en-US" sz="3550" dirty="0" err="1" smtClean="0">
                <a:solidFill>
                  <a:prstClr val="black"/>
                </a:solidFill>
              </a:rPr>
              <a:t>biết</a:t>
            </a:r>
            <a:r>
              <a:rPr lang="en-US" sz="3550" dirty="0" smtClean="0">
                <a:solidFill>
                  <a:prstClr val="black"/>
                </a:solidFill>
              </a:rPr>
              <a:t> </a:t>
            </a:r>
            <a:r>
              <a:rPr lang="en-US" sz="3550" dirty="0" err="1" smtClean="0">
                <a:solidFill>
                  <a:prstClr val="black"/>
                </a:solidFill>
              </a:rPr>
              <a:t>phải</a:t>
            </a:r>
            <a:r>
              <a:rPr lang="en-US" sz="3550" dirty="0" smtClean="0">
                <a:solidFill>
                  <a:prstClr val="black"/>
                </a:solidFill>
              </a:rPr>
              <a:t> </a:t>
            </a:r>
            <a:r>
              <a:rPr lang="en-US" sz="3550" dirty="0" err="1" smtClean="0">
                <a:solidFill>
                  <a:prstClr val="black"/>
                </a:solidFill>
              </a:rPr>
              <a:t>làm</a:t>
            </a:r>
            <a:r>
              <a:rPr lang="en-US" sz="3550" dirty="0" smtClean="0">
                <a:solidFill>
                  <a:prstClr val="black"/>
                </a:solidFill>
              </a:rPr>
              <a:t> </a:t>
            </a:r>
            <a:r>
              <a:rPr lang="en-US" sz="3550" dirty="0" err="1" smtClean="0">
                <a:solidFill>
                  <a:prstClr val="black"/>
                </a:solidFill>
              </a:rPr>
              <a:t>sao</a:t>
            </a:r>
            <a:r>
              <a:rPr lang="en-US" sz="3550" dirty="0" smtClean="0">
                <a:solidFill>
                  <a:prstClr val="black"/>
                </a:solidFill>
              </a:rPr>
              <a:t> </a:t>
            </a:r>
            <a:r>
              <a:rPr lang="en-US" sz="3550" dirty="0" err="1" smtClean="0">
                <a:solidFill>
                  <a:prstClr val="black"/>
                </a:solidFill>
              </a:rPr>
              <a:t>đây</a:t>
            </a:r>
            <a:r>
              <a:rPr lang="en-US" sz="3550" dirty="0" smtClean="0">
                <a:solidFill>
                  <a:prstClr val="black"/>
                </a:solidFill>
              </a:rPr>
              <a:t>? </a:t>
            </a:r>
            <a:r>
              <a:rPr lang="en-US" sz="3550" dirty="0" err="1" smtClean="0">
                <a:solidFill>
                  <a:prstClr val="black"/>
                </a:solidFill>
              </a:rPr>
              <a:t>Chị</a:t>
            </a:r>
            <a:r>
              <a:rPr lang="en-US" sz="3550" dirty="0" smtClean="0">
                <a:solidFill>
                  <a:prstClr val="black"/>
                </a:solidFill>
              </a:rPr>
              <a:t> </a:t>
            </a:r>
            <a:r>
              <a:rPr lang="en-US" sz="3550" dirty="0" err="1" smtClean="0">
                <a:solidFill>
                  <a:prstClr val="black"/>
                </a:solidFill>
              </a:rPr>
              <a:t>lần</a:t>
            </a:r>
            <a:r>
              <a:rPr lang="en-US" sz="3550" dirty="0" smtClean="0">
                <a:solidFill>
                  <a:prstClr val="black"/>
                </a:solidFill>
              </a:rPr>
              <a:t> </a:t>
            </a:r>
            <a:r>
              <a:rPr lang="en-US" sz="3550" dirty="0" err="1" smtClean="0">
                <a:solidFill>
                  <a:prstClr val="black"/>
                </a:solidFill>
              </a:rPr>
              <a:t>dây</a:t>
            </a:r>
            <a:r>
              <a:rPr lang="en-US" sz="3550" dirty="0" smtClean="0">
                <a:solidFill>
                  <a:prstClr val="black"/>
                </a:solidFill>
              </a:rPr>
              <a:t> </a:t>
            </a:r>
            <a:r>
              <a:rPr lang="en-US" sz="3550" dirty="0" err="1" smtClean="0">
                <a:solidFill>
                  <a:prstClr val="black"/>
                </a:solidFill>
              </a:rPr>
              <a:t>rút</a:t>
            </a:r>
            <a:r>
              <a:rPr lang="en-US" sz="3550" dirty="0" smtClean="0">
                <a:solidFill>
                  <a:prstClr val="black"/>
                </a:solidFill>
              </a:rPr>
              <a:t>, </a:t>
            </a:r>
            <a:r>
              <a:rPr lang="en-US" sz="3550" dirty="0" err="1" smtClean="0">
                <a:solidFill>
                  <a:prstClr val="black"/>
                </a:solidFill>
              </a:rPr>
              <a:t>kín</a:t>
            </a:r>
            <a:r>
              <a:rPr lang="en-US" sz="3550" dirty="0" smtClean="0">
                <a:solidFill>
                  <a:prstClr val="black"/>
                </a:solidFill>
              </a:rPr>
              <a:t> </a:t>
            </a:r>
            <a:r>
              <a:rPr lang="en-US" sz="3550" dirty="0" err="1" smtClean="0">
                <a:solidFill>
                  <a:prstClr val="black"/>
                </a:solidFill>
              </a:rPr>
              <a:t>đáo</a:t>
            </a:r>
            <a:r>
              <a:rPr lang="en-US" sz="3550" dirty="0" smtClean="0">
                <a:solidFill>
                  <a:prstClr val="black"/>
                </a:solidFill>
              </a:rPr>
              <a:t> </a:t>
            </a:r>
            <a:r>
              <a:rPr lang="en-US" sz="3550" dirty="0" err="1" smtClean="0">
                <a:solidFill>
                  <a:prstClr val="black"/>
                </a:solidFill>
              </a:rPr>
              <a:t>đếm</a:t>
            </a:r>
            <a:r>
              <a:rPr lang="en-US" sz="3550" dirty="0" smtClean="0">
                <a:solidFill>
                  <a:prstClr val="black"/>
                </a:solidFill>
              </a:rPr>
              <a:t> </a:t>
            </a:r>
            <a:r>
              <a:rPr lang="en-US" sz="3550" dirty="0" err="1" smtClean="0">
                <a:solidFill>
                  <a:prstClr val="black"/>
                </a:solidFill>
              </a:rPr>
              <a:t>lại</a:t>
            </a:r>
            <a:r>
              <a:rPr lang="en-US" sz="3550" dirty="0" smtClean="0">
                <a:solidFill>
                  <a:prstClr val="black"/>
                </a:solidFill>
              </a:rPr>
              <a:t> </a:t>
            </a:r>
            <a:r>
              <a:rPr lang="en-US" sz="3550" dirty="0" err="1" smtClean="0">
                <a:solidFill>
                  <a:prstClr val="black"/>
                </a:solidFill>
              </a:rPr>
              <a:t>số</a:t>
            </a:r>
            <a:r>
              <a:rPr lang="en-US" sz="3550" dirty="0" smtClean="0">
                <a:solidFill>
                  <a:prstClr val="black"/>
                </a:solidFill>
              </a:rPr>
              <a:t> </a:t>
            </a:r>
            <a:r>
              <a:rPr lang="en-US" sz="3550" dirty="0" err="1" smtClean="0">
                <a:solidFill>
                  <a:prstClr val="black"/>
                </a:solidFill>
              </a:rPr>
              <a:t>tiền</a:t>
            </a:r>
            <a:r>
              <a:rPr lang="en-US" sz="3550" dirty="0" smtClean="0">
                <a:solidFill>
                  <a:prstClr val="black"/>
                </a:solidFill>
              </a:rPr>
              <a:t> </a:t>
            </a:r>
            <a:r>
              <a:rPr lang="en-US" sz="3550" dirty="0" err="1" smtClean="0">
                <a:solidFill>
                  <a:prstClr val="black"/>
                </a:solidFill>
              </a:rPr>
              <a:t>trong</a:t>
            </a:r>
            <a:r>
              <a:rPr lang="en-US" sz="3550" dirty="0" smtClean="0">
                <a:solidFill>
                  <a:prstClr val="black"/>
                </a:solidFill>
              </a:rPr>
              <a:t> </a:t>
            </a:r>
            <a:r>
              <a:rPr lang="en-US" sz="3550" dirty="0" err="1" smtClean="0"/>
              <a:t>đạy</a:t>
            </a:r>
            <a:r>
              <a:rPr lang="en-US" sz="3550" dirty="0" smtClean="0"/>
              <a:t>. </a:t>
            </a:r>
            <a:r>
              <a:rPr lang="en-US" sz="3550" dirty="0" err="1" smtClean="0">
                <a:solidFill>
                  <a:prstClr val="black"/>
                </a:solidFill>
              </a:rPr>
              <a:t>Những</a:t>
            </a:r>
            <a:r>
              <a:rPr lang="en-US" sz="3550" dirty="0" smtClean="0">
                <a:solidFill>
                  <a:prstClr val="black"/>
                </a:solidFill>
              </a:rPr>
              <a:t> </a:t>
            </a:r>
            <a:r>
              <a:rPr lang="en-US" sz="3550" dirty="0" err="1" smtClean="0">
                <a:solidFill>
                  <a:prstClr val="black"/>
                </a:solidFill>
              </a:rPr>
              <a:t>đồng</a:t>
            </a:r>
            <a:r>
              <a:rPr lang="en-US" sz="3550" dirty="0" smtClean="0">
                <a:solidFill>
                  <a:prstClr val="black"/>
                </a:solidFill>
              </a:rPr>
              <a:t> </a:t>
            </a:r>
            <a:r>
              <a:rPr lang="en-US" sz="3550" dirty="0" err="1" smtClean="0">
                <a:solidFill>
                  <a:prstClr val="black"/>
                </a:solidFill>
              </a:rPr>
              <a:t>tiền</a:t>
            </a:r>
            <a:r>
              <a:rPr lang="en-US" sz="3550" dirty="0" smtClean="0">
                <a:solidFill>
                  <a:prstClr val="black"/>
                </a:solidFill>
              </a:rPr>
              <a:t> </a:t>
            </a:r>
            <a:r>
              <a:rPr lang="en-US" sz="3550" dirty="0" err="1" smtClean="0">
                <a:solidFill>
                  <a:prstClr val="black"/>
                </a:solidFill>
              </a:rPr>
              <a:t>ít</a:t>
            </a:r>
            <a:r>
              <a:rPr lang="en-US" sz="3550" dirty="0" smtClean="0">
                <a:solidFill>
                  <a:prstClr val="black"/>
                </a:solidFill>
              </a:rPr>
              <a:t> </a:t>
            </a:r>
            <a:r>
              <a:rPr lang="en-US" sz="3550" dirty="0" err="1" smtClean="0">
                <a:solidFill>
                  <a:prstClr val="black"/>
                </a:solidFill>
              </a:rPr>
              <a:t>ỏi</a:t>
            </a:r>
            <a:r>
              <a:rPr lang="en-US" sz="3550" dirty="0" smtClean="0">
                <a:solidFill>
                  <a:prstClr val="black"/>
                </a:solidFill>
              </a:rPr>
              <a:t> của </a:t>
            </a:r>
            <a:r>
              <a:rPr lang="en-US" sz="3550" dirty="0" err="1" smtClean="0">
                <a:solidFill>
                  <a:prstClr val="black"/>
                </a:solidFill>
              </a:rPr>
              <a:t>chị</a:t>
            </a:r>
            <a:r>
              <a:rPr lang="en-US" sz="3550" dirty="0" smtClean="0">
                <a:solidFill>
                  <a:prstClr val="black"/>
                </a:solidFill>
              </a:rPr>
              <a:t> </a:t>
            </a:r>
            <a:r>
              <a:rPr lang="en-US" sz="3550" dirty="0" err="1" smtClean="0">
                <a:solidFill>
                  <a:prstClr val="black"/>
                </a:solidFill>
              </a:rPr>
              <a:t>đủ</a:t>
            </a:r>
            <a:r>
              <a:rPr lang="en-US" sz="3550" dirty="0" smtClean="0">
                <a:solidFill>
                  <a:prstClr val="black"/>
                </a:solidFill>
              </a:rPr>
              <a:t> </a:t>
            </a:r>
            <a:r>
              <a:rPr lang="en-US" sz="3550" dirty="0" err="1" smtClean="0">
                <a:solidFill>
                  <a:prstClr val="black"/>
                </a:solidFill>
              </a:rPr>
              <a:t>để</a:t>
            </a:r>
            <a:r>
              <a:rPr lang="en-US" sz="3550" dirty="0" smtClean="0">
                <a:solidFill>
                  <a:prstClr val="black"/>
                </a:solidFill>
              </a:rPr>
              <a:t> </a:t>
            </a:r>
            <a:r>
              <a:rPr lang="en-US" sz="3550" dirty="0" err="1" smtClean="0">
                <a:solidFill>
                  <a:prstClr val="black"/>
                </a:solidFill>
              </a:rPr>
              <a:t>mua</a:t>
            </a:r>
            <a:r>
              <a:rPr lang="en-US" sz="3550" dirty="0" smtClean="0">
                <a:solidFill>
                  <a:prstClr val="black"/>
                </a:solidFill>
              </a:rPr>
              <a:t> </a:t>
            </a:r>
            <a:r>
              <a:rPr lang="en-US" sz="3550" dirty="0" err="1" smtClean="0">
                <a:solidFill>
                  <a:prstClr val="black"/>
                </a:solidFill>
              </a:rPr>
              <a:t>một</a:t>
            </a:r>
            <a:r>
              <a:rPr lang="en-US" sz="3550" dirty="0" smtClean="0">
                <a:solidFill>
                  <a:prstClr val="black"/>
                </a:solidFill>
              </a:rPr>
              <a:t> </a:t>
            </a:r>
            <a:r>
              <a:rPr lang="en-US" sz="3550" dirty="0" err="1" smtClean="0">
                <a:solidFill>
                  <a:prstClr val="black"/>
                </a:solidFill>
              </a:rPr>
              <a:t>tấm</a:t>
            </a:r>
            <a:r>
              <a:rPr lang="en-US" sz="3550" dirty="0" smtClean="0">
                <a:solidFill>
                  <a:prstClr val="black"/>
                </a:solidFill>
              </a:rPr>
              <a:t> </a:t>
            </a:r>
            <a:r>
              <a:rPr lang="en-US" sz="3550" dirty="0" err="1" smtClean="0">
                <a:solidFill>
                  <a:prstClr val="black"/>
                </a:solidFill>
              </a:rPr>
              <a:t>vé</a:t>
            </a:r>
            <a:r>
              <a:rPr lang="en-US" sz="3550" dirty="0" smtClean="0">
                <a:solidFill>
                  <a:prstClr val="black"/>
                </a:solidFill>
              </a:rPr>
              <a:t> </a:t>
            </a:r>
            <a:r>
              <a:rPr lang="en-US" sz="3550" dirty="0" err="1" smtClean="0">
                <a:solidFill>
                  <a:prstClr val="black"/>
                </a:solidFill>
              </a:rPr>
              <a:t>xem</a:t>
            </a:r>
            <a:r>
              <a:rPr lang="en-US" sz="3550" dirty="0" smtClean="0">
                <a:solidFill>
                  <a:prstClr val="black"/>
                </a:solidFill>
              </a:rPr>
              <a:t> </a:t>
            </a:r>
            <a:r>
              <a:rPr lang="en-US" sz="3550" dirty="0" err="1" smtClean="0">
                <a:solidFill>
                  <a:prstClr val="black"/>
                </a:solidFill>
              </a:rPr>
              <a:t>xiếc</a:t>
            </a:r>
            <a:r>
              <a:rPr lang="en-US" sz="3550" dirty="0" smtClean="0">
                <a:solidFill>
                  <a:prstClr val="black"/>
                </a:solidFill>
              </a:rPr>
              <a:t>. </a:t>
            </a:r>
            <a:r>
              <a:rPr lang="en-US" sz="3550" dirty="0" err="1" smtClean="0">
                <a:solidFill>
                  <a:prstClr val="black"/>
                </a:solidFill>
              </a:rPr>
              <a:t>Nhưng</a:t>
            </a:r>
            <a:r>
              <a:rPr lang="en-US" sz="3550" dirty="0" smtClean="0">
                <a:solidFill>
                  <a:prstClr val="black"/>
                </a:solidFill>
              </a:rPr>
              <a:t> </a:t>
            </a:r>
            <a:r>
              <a:rPr lang="en-US" sz="3550" dirty="0" err="1" smtClean="0">
                <a:solidFill>
                  <a:prstClr val="black"/>
                </a:solidFill>
              </a:rPr>
              <a:t>còn</a:t>
            </a:r>
            <a:r>
              <a:rPr lang="en-US" sz="3550" dirty="0" smtClean="0">
                <a:solidFill>
                  <a:prstClr val="black"/>
                </a:solidFill>
              </a:rPr>
              <a:t> </a:t>
            </a:r>
            <a:r>
              <a:rPr lang="en-US" sz="3550" dirty="0" err="1" smtClean="0">
                <a:solidFill>
                  <a:prstClr val="black"/>
                </a:solidFill>
              </a:rPr>
              <a:t>ngày</a:t>
            </a:r>
            <a:r>
              <a:rPr lang="en-US" sz="3550" dirty="0" smtClean="0">
                <a:solidFill>
                  <a:prstClr val="black"/>
                </a:solidFill>
              </a:rPr>
              <a:t> </a:t>
            </a:r>
            <a:r>
              <a:rPr lang="en-US" sz="3550" dirty="0" err="1" smtClean="0">
                <a:solidFill>
                  <a:prstClr val="black"/>
                </a:solidFill>
              </a:rPr>
              <a:t>mai</a:t>
            </a:r>
            <a:r>
              <a:rPr lang="en-US" sz="3550" dirty="0" smtClean="0">
                <a:solidFill>
                  <a:prstClr val="black"/>
                </a:solidFill>
              </a:rPr>
              <a:t>, </a:t>
            </a:r>
            <a:r>
              <a:rPr lang="en-US" sz="3550" dirty="0" err="1" smtClean="0">
                <a:solidFill>
                  <a:prstClr val="black"/>
                </a:solidFill>
              </a:rPr>
              <a:t>ngày</a:t>
            </a:r>
            <a:r>
              <a:rPr lang="en-US" sz="3550" dirty="0" smtClean="0">
                <a:solidFill>
                  <a:prstClr val="black"/>
                </a:solidFill>
              </a:rPr>
              <a:t> </a:t>
            </a:r>
            <a:r>
              <a:rPr lang="en-US" sz="3550" dirty="0" err="1" smtClean="0">
                <a:solidFill>
                  <a:prstClr val="black"/>
                </a:solidFill>
              </a:rPr>
              <a:t>kia</a:t>
            </a:r>
            <a:r>
              <a:rPr lang="en-US" sz="3550" dirty="0" smtClean="0">
                <a:solidFill>
                  <a:prstClr val="black"/>
                </a:solidFill>
              </a:rPr>
              <a:t>… </a:t>
            </a:r>
            <a:r>
              <a:rPr lang="en-US" sz="3550" dirty="0" err="1" smtClean="0">
                <a:solidFill>
                  <a:prstClr val="black"/>
                </a:solidFill>
              </a:rPr>
              <a:t>chị</a:t>
            </a:r>
            <a:r>
              <a:rPr lang="en-US" sz="3550" dirty="0" smtClean="0">
                <a:solidFill>
                  <a:prstClr val="black"/>
                </a:solidFill>
              </a:rPr>
              <a:t> </a:t>
            </a:r>
            <a:r>
              <a:rPr lang="en-US" sz="3550" dirty="0" err="1" smtClean="0">
                <a:solidFill>
                  <a:prstClr val="black"/>
                </a:solidFill>
              </a:rPr>
              <a:t>không</a:t>
            </a:r>
            <a:r>
              <a:rPr lang="en-US" sz="3550" dirty="0" smtClean="0">
                <a:solidFill>
                  <a:prstClr val="black"/>
                </a:solidFill>
              </a:rPr>
              <a:t> </a:t>
            </a:r>
            <a:r>
              <a:rPr lang="en-US" sz="3550" dirty="0" err="1" smtClean="0">
                <a:solidFill>
                  <a:prstClr val="black"/>
                </a:solidFill>
              </a:rPr>
              <a:t>biết</a:t>
            </a:r>
            <a:r>
              <a:rPr lang="en-US" sz="3550" dirty="0" smtClean="0">
                <a:solidFill>
                  <a:prstClr val="black"/>
                </a:solidFill>
              </a:rPr>
              <a:t> </a:t>
            </a:r>
            <a:r>
              <a:rPr lang="en-US" sz="3550" dirty="0" err="1" smtClean="0">
                <a:solidFill>
                  <a:prstClr val="black"/>
                </a:solidFill>
              </a:rPr>
              <a:t>phải</a:t>
            </a:r>
            <a:r>
              <a:rPr lang="en-US" sz="3550" dirty="0" smtClean="0">
                <a:solidFill>
                  <a:prstClr val="black"/>
                </a:solidFill>
              </a:rPr>
              <a:t> </a:t>
            </a:r>
            <a:r>
              <a:rPr lang="en-US" sz="3550" dirty="0" err="1" smtClean="0">
                <a:solidFill>
                  <a:prstClr val="black"/>
                </a:solidFill>
              </a:rPr>
              <a:t>xoay</a:t>
            </a:r>
            <a:r>
              <a:rPr lang="en-US" sz="3550" dirty="0" smtClean="0">
                <a:solidFill>
                  <a:prstClr val="black"/>
                </a:solidFill>
              </a:rPr>
              <a:t> </a:t>
            </a:r>
            <a:r>
              <a:rPr lang="en-US" sz="3550" dirty="0" err="1" smtClean="0">
                <a:solidFill>
                  <a:prstClr val="black"/>
                </a:solidFill>
              </a:rPr>
              <a:t>xở</a:t>
            </a:r>
            <a:r>
              <a:rPr lang="en-US" sz="3550" dirty="0" smtClean="0">
                <a:solidFill>
                  <a:prstClr val="black"/>
                </a:solidFill>
              </a:rPr>
              <a:t> </a:t>
            </a:r>
            <a:r>
              <a:rPr lang="en-US" sz="3550" dirty="0" err="1" smtClean="0">
                <a:solidFill>
                  <a:prstClr val="black"/>
                </a:solidFill>
              </a:rPr>
              <a:t>thế</a:t>
            </a:r>
            <a:r>
              <a:rPr lang="en-US" sz="3550" dirty="0" smtClean="0">
                <a:solidFill>
                  <a:prstClr val="black"/>
                </a:solidFill>
              </a:rPr>
              <a:t> </a:t>
            </a:r>
            <a:r>
              <a:rPr lang="en-US" sz="3550" dirty="0" err="1" smtClean="0">
                <a:solidFill>
                  <a:prstClr val="black"/>
                </a:solidFill>
              </a:rPr>
              <a:t>nào</a:t>
            </a:r>
            <a:r>
              <a:rPr lang="en-US" sz="3550" dirty="0" smtClean="0">
                <a:solidFill>
                  <a:prstClr val="black"/>
                </a:solidFill>
              </a:rPr>
              <a:t> </a:t>
            </a:r>
            <a:r>
              <a:rPr lang="en-US" sz="3550" dirty="0" err="1" smtClean="0">
                <a:solidFill>
                  <a:prstClr val="black"/>
                </a:solidFill>
              </a:rPr>
              <a:t>cho</a:t>
            </a:r>
            <a:r>
              <a:rPr lang="en-US" sz="3550" dirty="0" smtClean="0">
                <a:solidFill>
                  <a:prstClr val="black"/>
                </a:solidFill>
              </a:rPr>
              <a:t> </a:t>
            </a:r>
            <a:r>
              <a:rPr lang="en-US" sz="3550" dirty="0" err="1" smtClean="0">
                <a:solidFill>
                  <a:prstClr val="black"/>
                </a:solidFill>
              </a:rPr>
              <a:t>cuộc</a:t>
            </a:r>
            <a:r>
              <a:rPr lang="en-US" sz="3550" dirty="0" smtClean="0">
                <a:solidFill>
                  <a:prstClr val="black"/>
                </a:solidFill>
              </a:rPr>
              <a:t> </a:t>
            </a:r>
            <a:r>
              <a:rPr lang="en-US" sz="3550" dirty="0" err="1" smtClean="0">
                <a:solidFill>
                  <a:prstClr val="black"/>
                </a:solidFill>
              </a:rPr>
              <a:t>sống</a:t>
            </a:r>
            <a:r>
              <a:rPr lang="en-US" sz="3550" dirty="0" smtClean="0">
                <a:solidFill>
                  <a:prstClr val="black"/>
                </a:solidFill>
              </a:rPr>
              <a:t> của </a:t>
            </a:r>
            <a:r>
              <a:rPr lang="en-US" sz="3550" dirty="0" err="1" smtClean="0">
                <a:solidFill>
                  <a:prstClr val="black"/>
                </a:solidFill>
              </a:rPr>
              <a:t>hai</a:t>
            </a:r>
            <a:r>
              <a:rPr lang="en-US" sz="3550" dirty="0" smtClean="0">
                <a:solidFill>
                  <a:prstClr val="black"/>
                </a:solidFill>
              </a:rPr>
              <a:t> </a:t>
            </a:r>
            <a:r>
              <a:rPr lang="en-US" sz="3550" dirty="0" err="1" smtClean="0">
                <a:solidFill>
                  <a:prstClr val="black"/>
                </a:solidFill>
              </a:rPr>
              <a:t>mẹ</a:t>
            </a:r>
            <a:r>
              <a:rPr lang="en-US" sz="3550" dirty="0" smtClean="0">
                <a:solidFill>
                  <a:prstClr val="black"/>
                </a:solidFill>
              </a:rPr>
              <a:t> con. </a:t>
            </a:r>
            <a:r>
              <a:rPr lang="en-US" sz="3550" dirty="0" err="1" smtClean="0">
                <a:solidFill>
                  <a:prstClr val="black"/>
                </a:solidFill>
              </a:rPr>
              <a:t>Người</a:t>
            </a:r>
            <a:r>
              <a:rPr lang="en-US" sz="3550" dirty="0" smtClean="0">
                <a:solidFill>
                  <a:prstClr val="black"/>
                </a:solidFill>
              </a:rPr>
              <a:t> </a:t>
            </a:r>
            <a:r>
              <a:rPr lang="en-US" sz="3550" dirty="0" err="1" smtClean="0">
                <a:solidFill>
                  <a:prstClr val="black"/>
                </a:solidFill>
              </a:rPr>
              <a:t>đàn</a:t>
            </a:r>
            <a:r>
              <a:rPr lang="en-US" sz="3550" dirty="0" smtClean="0">
                <a:solidFill>
                  <a:prstClr val="black"/>
                </a:solidFill>
              </a:rPr>
              <a:t> </a:t>
            </a:r>
            <a:r>
              <a:rPr lang="en-US" sz="3550" dirty="0" err="1" smtClean="0">
                <a:solidFill>
                  <a:prstClr val="black"/>
                </a:solidFill>
              </a:rPr>
              <a:t>bà</a:t>
            </a:r>
            <a:r>
              <a:rPr lang="en-US" sz="3550" dirty="0" smtClean="0">
                <a:solidFill>
                  <a:prstClr val="black"/>
                </a:solidFill>
              </a:rPr>
              <a:t> </a:t>
            </a:r>
            <a:r>
              <a:rPr lang="en-US" sz="3550" dirty="0" err="1" smtClean="0">
                <a:solidFill>
                  <a:prstClr val="black"/>
                </a:solidFill>
              </a:rPr>
              <a:t>đau</a:t>
            </a:r>
            <a:r>
              <a:rPr lang="en-US" sz="3550" dirty="0" smtClean="0">
                <a:solidFill>
                  <a:prstClr val="black"/>
                </a:solidFill>
              </a:rPr>
              <a:t> </a:t>
            </a:r>
            <a:r>
              <a:rPr lang="en-US" sz="3550" dirty="0" err="1" smtClean="0">
                <a:solidFill>
                  <a:prstClr val="black"/>
                </a:solidFill>
              </a:rPr>
              <a:t>đớn</a:t>
            </a:r>
            <a:r>
              <a:rPr lang="en-US" sz="3550" dirty="0" smtClean="0">
                <a:solidFill>
                  <a:prstClr val="black"/>
                </a:solidFill>
              </a:rPr>
              <a:t> </a:t>
            </a:r>
            <a:r>
              <a:rPr lang="en-US" sz="3550" dirty="0" err="1" smtClean="0">
                <a:solidFill>
                  <a:prstClr val="black"/>
                </a:solidFill>
              </a:rPr>
              <a:t>nhìn</a:t>
            </a:r>
            <a:r>
              <a:rPr lang="en-US" sz="3550" dirty="0" smtClean="0">
                <a:solidFill>
                  <a:prstClr val="black"/>
                </a:solidFill>
              </a:rPr>
              <a:t> </a:t>
            </a:r>
            <a:r>
              <a:rPr lang="en-US" sz="3550" dirty="0" err="1" smtClean="0">
                <a:solidFill>
                  <a:prstClr val="black"/>
                </a:solidFill>
              </a:rPr>
              <a:t>đôi</a:t>
            </a:r>
            <a:r>
              <a:rPr lang="en-US" sz="3550" dirty="0" smtClean="0">
                <a:solidFill>
                  <a:prstClr val="black"/>
                </a:solidFill>
              </a:rPr>
              <a:t> </a:t>
            </a:r>
            <a:r>
              <a:rPr lang="en-US" sz="3550" dirty="0" err="1" smtClean="0">
                <a:solidFill>
                  <a:prstClr val="black"/>
                </a:solidFill>
              </a:rPr>
              <a:t>mắt</a:t>
            </a:r>
            <a:r>
              <a:rPr lang="en-US" sz="3550" dirty="0" smtClean="0">
                <a:solidFill>
                  <a:prstClr val="black"/>
                </a:solidFill>
              </a:rPr>
              <a:t> </a:t>
            </a:r>
            <a:r>
              <a:rPr lang="en-US" sz="3550" dirty="0" err="1" smtClean="0">
                <a:solidFill>
                  <a:prstClr val="black"/>
                </a:solidFill>
              </a:rPr>
              <a:t>trong</a:t>
            </a:r>
            <a:r>
              <a:rPr lang="en-US" sz="3550" dirty="0" smtClean="0">
                <a:solidFill>
                  <a:prstClr val="black"/>
                </a:solidFill>
              </a:rPr>
              <a:t> </a:t>
            </a:r>
            <a:r>
              <a:rPr lang="en-US" sz="3550" dirty="0" err="1" smtClean="0">
                <a:solidFill>
                  <a:prstClr val="black"/>
                </a:solidFill>
              </a:rPr>
              <a:t>veo</a:t>
            </a:r>
            <a:r>
              <a:rPr lang="en-US" sz="3550" dirty="0" smtClean="0">
                <a:solidFill>
                  <a:prstClr val="black"/>
                </a:solidFill>
              </a:rPr>
              <a:t> của con </a:t>
            </a:r>
            <a:r>
              <a:rPr lang="en-US" sz="3550" dirty="0" err="1" smtClean="0">
                <a:solidFill>
                  <a:prstClr val="black"/>
                </a:solidFill>
              </a:rPr>
              <a:t>trai</a:t>
            </a:r>
            <a:r>
              <a:rPr lang="en-US" sz="3550" dirty="0" smtClean="0">
                <a:solidFill>
                  <a:prstClr val="black"/>
                </a:solidFill>
              </a:rPr>
              <a:t> </a:t>
            </a:r>
            <a:r>
              <a:rPr lang="en-US" sz="3550" dirty="0" err="1" smtClean="0">
                <a:solidFill>
                  <a:prstClr val="black"/>
                </a:solidFill>
              </a:rPr>
              <a:t>đang</a:t>
            </a:r>
            <a:r>
              <a:rPr lang="en-US" sz="3550" dirty="0" smtClean="0">
                <a:solidFill>
                  <a:prstClr val="black"/>
                </a:solidFill>
              </a:rPr>
              <a:t> </a:t>
            </a:r>
            <a:r>
              <a:rPr lang="en-US" sz="3550" dirty="0" err="1" smtClean="0">
                <a:solidFill>
                  <a:prstClr val="black"/>
                </a:solidFill>
              </a:rPr>
              <a:t>ngước</a:t>
            </a:r>
            <a:r>
              <a:rPr lang="en-US" sz="3550" dirty="0" smtClean="0">
                <a:solidFill>
                  <a:prstClr val="black"/>
                </a:solidFill>
              </a:rPr>
              <a:t> </a:t>
            </a:r>
            <a:r>
              <a:rPr lang="en-US" sz="3550" dirty="0" err="1" smtClean="0">
                <a:solidFill>
                  <a:prstClr val="black"/>
                </a:solidFill>
              </a:rPr>
              <a:t>vào</a:t>
            </a:r>
            <a:r>
              <a:rPr lang="en-US" sz="3550" dirty="0" smtClean="0">
                <a:solidFill>
                  <a:prstClr val="black"/>
                </a:solidFill>
              </a:rPr>
              <a:t> </a:t>
            </a:r>
            <a:r>
              <a:rPr lang="en-US" sz="3550" dirty="0" err="1" smtClean="0">
                <a:solidFill>
                  <a:prstClr val="black"/>
                </a:solidFill>
              </a:rPr>
              <a:t>phía</a:t>
            </a:r>
            <a:r>
              <a:rPr lang="en-US" sz="3550" dirty="0" smtClean="0">
                <a:solidFill>
                  <a:prstClr val="black"/>
                </a:solidFill>
              </a:rPr>
              <a:t> </a:t>
            </a:r>
            <a:r>
              <a:rPr lang="en-US" sz="3550" dirty="0" err="1" smtClean="0">
                <a:solidFill>
                  <a:prstClr val="black"/>
                </a:solidFill>
              </a:rPr>
              <a:t>trong</a:t>
            </a:r>
            <a:r>
              <a:rPr lang="en-US" sz="3550" dirty="0" smtClean="0">
                <a:solidFill>
                  <a:prstClr val="black"/>
                </a:solidFill>
              </a:rPr>
              <a:t>. </a:t>
            </a:r>
            <a:r>
              <a:rPr lang="en-US" sz="3550" dirty="0" err="1" smtClean="0">
                <a:solidFill>
                  <a:prstClr val="black"/>
                </a:solidFill>
              </a:rPr>
              <a:t>Chắc</a:t>
            </a:r>
            <a:r>
              <a:rPr lang="en-US" sz="3550" dirty="0" smtClean="0">
                <a:solidFill>
                  <a:prstClr val="black"/>
                </a:solidFill>
              </a:rPr>
              <a:t> </a:t>
            </a:r>
            <a:r>
              <a:rPr lang="en-US" sz="3550" dirty="0" err="1" smtClean="0">
                <a:solidFill>
                  <a:prstClr val="black"/>
                </a:solidFill>
              </a:rPr>
              <a:t>nó</a:t>
            </a:r>
            <a:r>
              <a:rPr lang="en-US" sz="3550" dirty="0" smtClean="0">
                <a:solidFill>
                  <a:prstClr val="black"/>
                </a:solidFill>
              </a:rPr>
              <a:t> </a:t>
            </a:r>
            <a:r>
              <a:rPr lang="en-US" sz="3550" dirty="0" err="1" smtClean="0">
                <a:solidFill>
                  <a:prstClr val="black"/>
                </a:solidFill>
              </a:rPr>
              <a:t>sốt</a:t>
            </a:r>
            <a:r>
              <a:rPr lang="en-US" sz="3550" dirty="0" smtClean="0">
                <a:solidFill>
                  <a:prstClr val="black"/>
                </a:solidFill>
              </a:rPr>
              <a:t> </a:t>
            </a:r>
            <a:r>
              <a:rPr lang="en-US" sz="3550" dirty="0" err="1" smtClean="0">
                <a:solidFill>
                  <a:prstClr val="black"/>
                </a:solidFill>
              </a:rPr>
              <a:t>ruột</a:t>
            </a:r>
            <a:r>
              <a:rPr lang="en-US" sz="3550" dirty="0" smtClean="0">
                <a:solidFill>
                  <a:prstClr val="black"/>
                </a:solidFill>
              </a:rPr>
              <a:t> </a:t>
            </a:r>
            <a:r>
              <a:rPr lang="en-US" sz="3550" dirty="0" err="1" smtClean="0">
                <a:solidFill>
                  <a:prstClr val="black"/>
                </a:solidFill>
              </a:rPr>
              <a:t>muốn</a:t>
            </a:r>
            <a:r>
              <a:rPr lang="en-US" sz="3550" dirty="0" smtClean="0">
                <a:solidFill>
                  <a:prstClr val="black"/>
                </a:solidFill>
              </a:rPr>
              <a:t> </a:t>
            </a:r>
            <a:r>
              <a:rPr lang="en-US" sz="3550" dirty="0" err="1" smtClean="0">
                <a:solidFill>
                  <a:prstClr val="black"/>
                </a:solidFill>
              </a:rPr>
              <a:t>nhanh</a:t>
            </a:r>
            <a:r>
              <a:rPr lang="en-US" sz="3550" dirty="0" smtClean="0">
                <a:solidFill>
                  <a:prstClr val="black"/>
                </a:solidFill>
              </a:rPr>
              <a:t>  </a:t>
            </a:r>
          </a:p>
          <a:p>
            <a:pPr algn="just"/>
            <a:endParaRPr lang="en-US" sz="3600" dirty="0">
              <a:solidFill>
                <a:prstClr val="black"/>
              </a:solidFill>
            </a:endParaRPr>
          </a:p>
          <a:p>
            <a:pPr algn="just"/>
            <a:endParaRPr lang="en-US" sz="3550" dirty="0" smtClean="0">
              <a:solidFill>
                <a:prstClr val="black"/>
              </a:solidFill>
            </a:endParaRPr>
          </a:p>
          <a:p>
            <a:pPr algn="just"/>
            <a:endParaRPr lang="en-US" sz="3550" dirty="0">
              <a:solidFill>
                <a:prstClr val="black"/>
              </a:solidFill>
            </a:endParaRPr>
          </a:p>
          <a:p>
            <a:pPr algn="just"/>
            <a:endParaRPr lang="en-US" sz="3550" dirty="0" smtClean="0">
              <a:solidFill>
                <a:prstClr val="black"/>
              </a:solidFill>
            </a:endParaRPr>
          </a:p>
          <a:p>
            <a:pPr algn="just"/>
            <a:r>
              <a:rPr lang="en-US" sz="3550" dirty="0">
                <a:solidFill>
                  <a:prstClr val="black"/>
                </a:solidFill>
              </a:rPr>
              <a:t>	</a:t>
            </a:r>
            <a:endParaRPr lang="en-US" sz="3600" dirty="0">
              <a:solidFill>
                <a:prstClr val="black"/>
              </a:solidFill>
            </a:endParaRPr>
          </a:p>
        </p:txBody>
      </p:sp>
    </p:spTree>
    <p:extLst>
      <p:ext uri="{BB962C8B-B14F-4D97-AF65-F5344CB8AC3E}">
        <p14:creationId xmlns:p14="http://schemas.microsoft.com/office/powerpoint/2010/main" val="33086499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8100"/>
            <a:ext cx="18287999" cy="11664732"/>
          </a:xfrm>
          <a:prstGeom prst="rect">
            <a:avLst/>
          </a:prstGeom>
        </p:spPr>
        <p:txBody>
          <a:bodyPr wrap="square">
            <a:spAutoFit/>
          </a:bodyPr>
          <a:lstStyle/>
          <a:p>
            <a:pPr algn="just"/>
            <a:r>
              <a:rPr lang="en-US" sz="3600" dirty="0" err="1" smtClean="0">
                <a:solidFill>
                  <a:prstClr val="black"/>
                </a:solidFill>
              </a:rPr>
              <a:t>lên</a:t>
            </a:r>
            <a:r>
              <a:rPr lang="en-US" sz="3600" dirty="0" smtClean="0">
                <a:solidFill>
                  <a:prstClr val="black"/>
                </a:solidFill>
              </a:rPr>
              <a:t> </a:t>
            </a:r>
            <a:r>
              <a:rPr lang="en-US" sz="3600" dirty="0" err="1" smtClean="0">
                <a:solidFill>
                  <a:prstClr val="black"/>
                </a:solidFill>
              </a:rPr>
              <a:t>ngồi</a:t>
            </a:r>
            <a:r>
              <a:rPr lang="en-US" sz="3600" dirty="0" smtClean="0">
                <a:solidFill>
                  <a:prstClr val="black"/>
                </a:solidFill>
              </a:rPr>
              <a:t> ở </a:t>
            </a:r>
            <a:r>
              <a:rPr lang="en-US" sz="3600" dirty="0" err="1" smtClean="0">
                <a:solidFill>
                  <a:prstClr val="black"/>
                </a:solidFill>
              </a:rPr>
              <a:t>hàng</a:t>
            </a:r>
            <a:r>
              <a:rPr lang="en-US" sz="3600" dirty="0" smtClean="0">
                <a:solidFill>
                  <a:prstClr val="black"/>
                </a:solidFill>
              </a:rPr>
              <a:t> </a:t>
            </a:r>
            <a:r>
              <a:rPr lang="en-US" sz="3600" dirty="0" err="1" smtClean="0">
                <a:solidFill>
                  <a:prstClr val="black"/>
                </a:solidFill>
              </a:rPr>
              <a:t>đầu</a:t>
            </a:r>
            <a:r>
              <a:rPr lang="en-US" sz="3600" dirty="0" smtClean="0">
                <a:solidFill>
                  <a:prstClr val="black"/>
                </a:solidFill>
              </a:rPr>
              <a:t> </a:t>
            </a:r>
            <a:r>
              <a:rPr lang="en-US" sz="3600" dirty="0" err="1" smtClean="0">
                <a:solidFill>
                  <a:prstClr val="black"/>
                </a:solidFill>
              </a:rPr>
              <a:t>để</a:t>
            </a:r>
            <a:r>
              <a:rPr lang="en-US" sz="3600" dirty="0" smtClean="0">
                <a:solidFill>
                  <a:prstClr val="black"/>
                </a:solidFill>
              </a:rPr>
              <a:t> </a:t>
            </a:r>
            <a:r>
              <a:rPr lang="en-US" sz="3600" dirty="0" err="1" smtClean="0">
                <a:solidFill>
                  <a:prstClr val="black"/>
                </a:solidFill>
              </a:rPr>
              <a:t>nhìn</a:t>
            </a:r>
            <a:r>
              <a:rPr lang="en-US" sz="3600" dirty="0" smtClean="0">
                <a:solidFill>
                  <a:prstClr val="black"/>
                </a:solidFill>
              </a:rPr>
              <a:t> </a:t>
            </a:r>
            <a:r>
              <a:rPr lang="en-US" sz="3600" dirty="0" err="1" smtClean="0">
                <a:solidFill>
                  <a:prstClr val="black"/>
                </a:solidFill>
              </a:rPr>
              <a:t>cho</a:t>
            </a:r>
            <a:r>
              <a:rPr lang="en-US" sz="3600" dirty="0" smtClean="0">
                <a:solidFill>
                  <a:prstClr val="black"/>
                </a:solidFill>
              </a:rPr>
              <a:t> </a:t>
            </a:r>
            <a:r>
              <a:rPr lang="en-US" sz="3600" dirty="0" err="1" smtClean="0">
                <a:solidFill>
                  <a:prstClr val="black"/>
                </a:solidFill>
              </a:rPr>
              <a:t>rõ</a:t>
            </a:r>
            <a:r>
              <a:rPr lang="en-US" sz="3600" dirty="0" smtClean="0">
                <a:solidFill>
                  <a:prstClr val="black"/>
                </a:solidFill>
              </a:rPr>
              <a:t>… </a:t>
            </a:r>
            <a:r>
              <a:rPr lang="en-US" sz="3600" dirty="0" err="1" smtClean="0">
                <a:solidFill>
                  <a:prstClr val="black"/>
                </a:solidFill>
              </a:rPr>
              <a:t>Lấy</a:t>
            </a:r>
            <a:r>
              <a:rPr lang="en-US" sz="3600" dirty="0" smtClean="0">
                <a:solidFill>
                  <a:prstClr val="black"/>
                </a:solidFill>
              </a:rPr>
              <a:t> </a:t>
            </a:r>
            <a:r>
              <a:rPr lang="en-US" sz="3600" dirty="0" err="1" smtClean="0">
                <a:solidFill>
                  <a:prstClr val="black"/>
                </a:solidFill>
              </a:rPr>
              <a:t>hết</a:t>
            </a:r>
            <a:r>
              <a:rPr lang="en-US" sz="3600" dirty="0" smtClean="0">
                <a:solidFill>
                  <a:prstClr val="black"/>
                </a:solidFill>
              </a:rPr>
              <a:t> can </a:t>
            </a:r>
            <a:r>
              <a:rPr lang="en-US" sz="3600" dirty="0" err="1" smtClean="0">
                <a:solidFill>
                  <a:prstClr val="black"/>
                </a:solidFill>
              </a:rPr>
              <a:t>đảm</a:t>
            </a:r>
            <a:r>
              <a:rPr lang="en-US" sz="3600" dirty="0" smtClean="0">
                <a:solidFill>
                  <a:prstClr val="black"/>
                </a:solidFill>
              </a:rPr>
              <a:t>, </a:t>
            </a:r>
            <a:r>
              <a:rPr lang="en-US" sz="3600" dirty="0" err="1" smtClean="0">
                <a:solidFill>
                  <a:prstClr val="black"/>
                </a:solidFill>
              </a:rPr>
              <a:t>người</a:t>
            </a:r>
            <a:r>
              <a:rPr lang="en-US" sz="3600" dirty="0" smtClean="0">
                <a:solidFill>
                  <a:prstClr val="black"/>
                </a:solidFill>
              </a:rPr>
              <a:t> </a:t>
            </a:r>
            <a:r>
              <a:rPr lang="en-US" sz="3600" dirty="0" err="1" smtClean="0">
                <a:solidFill>
                  <a:prstClr val="black"/>
                </a:solidFill>
              </a:rPr>
              <a:t>đàn</a:t>
            </a:r>
            <a:r>
              <a:rPr lang="en-US" sz="3600" dirty="0" smtClean="0">
                <a:solidFill>
                  <a:prstClr val="black"/>
                </a:solidFill>
              </a:rPr>
              <a:t> </a:t>
            </a:r>
            <a:r>
              <a:rPr lang="en-US" sz="3600" dirty="0" err="1" smtClean="0">
                <a:solidFill>
                  <a:prstClr val="black"/>
                </a:solidFill>
              </a:rPr>
              <a:t>bà</a:t>
            </a:r>
            <a:r>
              <a:rPr lang="en-US" sz="3600" dirty="0" smtClean="0">
                <a:solidFill>
                  <a:prstClr val="black"/>
                </a:solidFill>
              </a:rPr>
              <a:t> </a:t>
            </a:r>
            <a:r>
              <a:rPr lang="en-US" sz="3600" dirty="0" err="1" smtClean="0">
                <a:solidFill>
                  <a:prstClr val="black"/>
                </a:solidFill>
              </a:rPr>
              <a:t>cúi</a:t>
            </a:r>
            <a:r>
              <a:rPr lang="en-US" sz="3600" dirty="0" smtClean="0">
                <a:solidFill>
                  <a:prstClr val="black"/>
                </a:solidFill>
              </a:rPr>
              <a:t> </a:t>
            </a:r>
            <a:r>
              <a:rPr lang="en-US" sz="3600" dirty="0" err="1" smtClean="0">
                <a:solidFill>
                  <a:prstClr val="black"/>
                </a:solidFill>
              </a:rPr>
              <a:t>xuống</a:t>
            </a:r>
            <a:r>
              <a:rPr lang="en-US" sz="3600" dirty="0" smtClean="0">
                <a:solidFill>
                  <a:prstClr val="black"/>
                </a:solidFill>
              </a:rPr>
              <a:t> </a:t>
            </a:r>
            <a:r>
              <a:rPr lang="en-US" sz="3600" dirty="0" err="1" smtClean="0">
                <a:solidFill>
                  <a:prstClr val="black"/>
                </a:solidFill>
              </a:rPr>
              <a:t>sát</a:t>
            </a:r>
            <a:r>
              <a:rPr lang="en-US" sz="3600" dirty="0" smtClean="0">
                <a:solidFill>
                  <a:prstClr val="black"/>
                </a:solidFill>
              </a:rPr>
              <a:t> tai </a:t>
            </a:r>
            <a:r>
              <a:rPr lang="en-US" sz="3600" dirty="0" err="1" smtClean="0">
                <a:solidFill>
                  <a:prstClr val="black"/>
                </a:solidFill>
              </a:rPr>
              <a:t>nó</a:t>
            </a:r>
            <a:r>
              <a:rPr lang="en-US" sz="3600" dirty="0" smtClean="0">
                <a:solidFill>
                  <a:prstClr val="black"/>
                </a:solidFill>
              </a:rPr>
              <a:t>, </a:t>
            </a:r>
            <a:r>
              <a:rPr lang="en-US" sz="3600" dirty="0" err="1" smtClean="0">
                <a:solidFill>
                  <a:prstClr val="black"/>
                </a:solidFill>
              </a:rPr>
              <a:t>giọng</a:t>
            </a:r>
            <a:r>
              <a:rPr lang="en-US" sz="3600" dirty="0" smtClean="0">
                <a:solidFill>
                  <a:prstClr val="black"/>
                </a:solidFill>
              </a:rPr>
              <a:t> </a:t>
            </a:r>
            <a:r>
              <a:rPr lang="en-US" sz="3600" dirty="0" err="1" smtClean="0">
                <a:solidFill>
                  <a:prstClr val="black"/>
                </a:solidFill>
              </a:rPr>
              <a:t>nghẹn</a:t>
            </a:r>
            <a:r>
              <a:rPr lang="en-US" sz="3600" dirty="0" smtClean="0">
                <a:solidFill>
                  <a:prstClr val="black"/>
                </a:solidFill>
              </a:rPr>
              <a:t> </a:t>
            </a:r>
            <a:r>
              <a:rPr lang="en-US" sz="3600" dirty="0" err="1" smtClean="0">
                <a:solidFill>
                  <a:prstClr val="black"/>
                </a:solidFill>
              </a:rPr>
              <a:t>lại</a:t>
            </a:r>
            <a:r>
              <a:rPr lang="en-US" sz="3600" dirty="0" smtClean="0">
                <a:solidFill>
                  <a:prstClr val="black"/>
                </a:solidFill>
              </a:rPr>
              <a:t>:</a:t>
            </a:r>
          </a:p>
          <a:p>
            <a:pPr algn="just"/>
            <a:r>
              <a:rPr lang="en-US" sz="3600" dirty="0">
                <a:solidFill>
                  <a:prstClr val="black"/>
                </a:solidFill>
              </a:rPr>
              <a:t>	</a:t>
            </a:r>
            <a:r>
              <a:rPr lang="en-US" sz="3600" dirty="0" smtClean="0">
                <a:solidFill>
                  <a:prstClr val="black"/>
                </a:solidFill>
              </a:rPr>
              <a:t>- Bi </a:t>
            </a:r>
            <a:r>
              <a:rPr lang="en-US" sz="3600" dirty="0" err="1" smtClean="0">
                <a:solidFill>
                  <a:prstClr val="black"/>
                </a:solidFill>
              </a:rPr>
              <a:t>ơi</a:t>
            </a:r>
            <a:r>
              <a:rPr lang="en-US" sz="3600" dirty="0" smtClean="0">
                <a:solidFill>
                  <a:prstClr val="black"/>
                </a:solidFill>
              </a:rPr>
              <a:t>, </a:t>
            </a:r>
            <a:r>
              <a:rPr lang="en-US" sz="3600" dirty="0" err="1" smtClean="0">
                <a:solidFill>
                  <a:prstClr val="black"/>
                </a:solidFill>
              </a:rPr>
              <a:t>mình</a:t>
            </a:r>
            <a:r>
              <a:rPr lang="en-US" sz="3600" dirty="0" smtClean="0">
                <a:solidFill>
                  <a:prstClr val="black"/>
                </a:solidFill>
              </a:rPr>
              <a:t> </a:t>
            </a:r>
            <a:r>
              <a:rPr lang="en-US" sz="3600" dirty="0" err="1" smtClean="0">
                <a:solidFill>
                  <a:prstClr val="black"/>
                </a:solidFill>
              </a:rPr>
              <a:t>về</a:t>
            </a:r>
            <a:r>
              <a:rPr lang="en-US" sz="3600" dirty="0" smtClean="0">
                <a:solidFill>
                  <a:prstClr val="black"/>
                </a:solidFill>
              </a:rPr>
              <a:t> </a:t>
            </a:r>
            <a:r>
              <a:rPr lang="en-US" sz="3600" dirty="0" err="1" smtClean="0">
                <a:solidFill>
                  <a:prstClr val="black"/>
                </a:solidFill>
              </a:rPr>
              <a:t>thôi</a:t>
            </a:r>
            <a:r>
              <a:rPr lang="en-US" sz="3600" dirty="0" smtClean="0">
                <a:solidFill>
                  <a:prstClr val="black"/>
                </a:solidFill>
              </a:rPr>
              <a:t> con!</a:t>
            </a:r>
          </a:p>
          <a:p>
            <a:pPr algn="just"/>
            <a:r>
              <a:rPr lang="en-US" sz="3600" dirty="0">
                <a:solidFill>
                  <a:prstClr val="black"/>
                </a:solidFill>
              </a:rPr>
              <a:t>	</a:t>
            </a:r>
            <a:r>
              <a:rPr lang="en-US" sz="3600" dirty="0" err="1" smtClean="0">
                <a:solidFill>
                  <a:prstClr val="black"/>
                </a:solidFill>
              </a:rPr>
              <a:t>Cổ</a:t>
            </a:r>
            <a:r>
              <a:rPr lang="en-US" sz="3600" dirty="0" smtClean="0">
                <a:solidFill>
                  <a:prstClr val="black"/>
                </a:solidFill>
              </a:rPr>
              <a:t> </a:t>
            </a:r>
            <a:r>
              <a:rPr lang="en-US" sz="3600" dirty="0" err="1" smtClean="0">
                <a:solidFill>
                  <a:prstClr val="black"/>
                </a:solidFill>
              </a:rPr>
              <a:t>họng</a:t>
            </a:r>
            <a:r>
              <a:rPr lang="en-US" sz="3600" dirty="0" smtClean="0">
                <a:solidFill>
                  <a:prstClr val="black"/>
                </a:solidFill>
              </a:rPr>
              <a:t> </a:t>
            </a:r>
            <a:r>
              <a:rPr lang="en-US" sz="3600" dirty="0" err="1" smtClean="0">
                <a:solidFill>
                  <a:prstClr val="black"/>
                </a:solidFill>
              </a:rPr>
              <a:t>chị</a:t>
            </a:r>
            <a:r>
              <a:rPr lang="en-US" sz="3600" dirty="0" smtClean="0">
                <a:solidFill>
                  <a:prstClr val="black"/>
                </a:solidFill>
              </a:rPr>
              <a:t> </a:t>
            </a:r>
            <a:r>
              <a:rPr lang="en-US" sz="3600" dirty="0" err="1" smtClean="0">
                <a:solidFill>
                  <a:prstClr val="black"/>
                </a:solidFill>
              </a:rPr>
              <a:t>tắc</a:t>
            </a:r>
            <a:r>
              <a:rPr lang="en-US" sz="3600" dirty="0" smtClean="0">
                <a:solidFill>
                  <a:prstClr val="black"/>
                </a:solidFill>
              </a:rPr>
              <a:t> </a:t>
            </a:r>
            <a:r>
              <a:rPr lang="en-US" sz="3600" dirty="0" err="1" smtClean="0">
                <a:solidFill>
                  <a:prstClr val="black"/>
                </a:solidFill>
              </a:rPr>
              <a:t>nghẽn</a:t>
            </a:r>
            <a:r>
              <a:rPr lang="en-US" sz="3600" dirty="0" smtClean="0">
                <a:solidFill>
                  <a:prstClr val="black"/>
                </a:solidFill>
              </a:rPr>
              <a:t> </a:t>
            </a:r>
            <a:r>
              <a:rPr lang="en-US" sz="3600" dirty="0" err="1" smtClean="0">
                <a:solidFill>
                  <a:prstClr val="black"/>
                </a:solidFill>
              </a:rPr>
              <a:t>khi</a:t>
            </a:r>
            <a:r>
              <a:rPr lang="en-US" sz="3600" dirty="0" smtClean="0">
                <a:solidFill>
                  <a:prstClr val="black"/>
                </a:solidFill>
              </a:rPr>
              <a:t> </a:t>
            </a:r>
            <a:r>
              <a:rPr lang="en-US" sz="3600" dirty="0" err="1" smtClean="0">
                <a:solidFill>
                  <a:prstClr val="black"/>
                </a:solidFill>
              </a:rPr>
              <a:t>nhìn</a:t>
            </a:r>
            <a:r>
              <a:rPr lang="en-US" sz="3600" dirty="0" smtClean="0">
                <a:solidFill>
                  <a:prstClr val="black"/>
                </a:solidFill>
              </a:rPr>
              <a:t> </a:t>
            </a:r>
            <a:r>
              <a:rPr lang="en-US" sz="3600" dirty="0" err="1" smtClean="0">
                <a:solidFill>
                  <a:prstClr val="black"/>
                </a:solidFill>
              </a:rPr>
              <a:t>đôi</a:t>
            </a:r>
            <a:r>
              <a:rPr lang="en-US" sz="3600" dirty="0" smtClean="0">
                <a:solidFill>
                  <a:prstClr val="black"/>
                </a:solidFill>
              </a:rPr>
              <a:t> </a:t>
            </a:r>
            <a:r>
              <a:rPr lang="en-US" sz="3600" dirty="0" err="1" smtClean="0">
                <a:solidFill>
                  <a:prstClr val="black"/>
                </a:solidFill>
              </a:rPr>
              <a:t>vai</a:t>
            </a:r>
            <a:r>
              <a:rPr lang="en-US" sz="3600" dirty="0" smtClean="0">
                <a:solidFill>
                  <a:prstClr val="black"/>
                </a:solidFill>
              </a:rPr>
              <a:t> </a:t>
            </a:r>
            <a:r>
              <a:rPr lang="en-US" sz="3600" dirty="0" err="1" smtClean="0">
                <a:solidFill>
                  <a:prstClr val="black"/>
                </a:solidFill>
              </a:rPr>
              <a:t>buông</a:t>
            </a:r>
            <a:r>
              <a:rPr lang="en-US" sz="3600" dirty="0" smtClean="0">
                <a:solidFill>
                  <a:prstClr val="black"/>
                </a:solidFill>
              </a:rPr>
              <a:t> </a:t>
            </a:r>
            <a:r>
              <a:rPr lang="en-US" sz="3600" dirty="0" err="1" smtClean="0">
                <a:solidFill>
                  <a:prstClr val="black"/>
                </a:solidFill>
              </a:rPr>
              <a:t>thõng</a:t>
            </a:r>
            <a:r>
              <a:rPr lang="en-US" sz="3600" dirty="0" smtClean="0">
                <a:solidFill>
                  <a:prstClr val="black"/>
                </a:solidFill>
              </a:rPr>
              <a:t>, </a:t>
            </a:r>
            <a:r>
              <a:rPr lang="en-US" sz="3600" dirty="0" err="1" smtClean="0">
                <a:solidFill>
                  <a:prstClr val="black"/>
                </a:solidFill>
              </a:rPr>
              <a:t>khuôn</a:t>
            </a:r>
            <a:r>
              <a:rPr lang="en-US" sz="3600" dirty="0" smtClean="0">
                <a:solidFill>
                  <a:prstClr val="black"/>
                </a:solidFill>
              </a:rPr>
              <a:t> </a:t>
            </a:r>
            <a:r>
              <a:rPr lang="en-US" sz="3600" dirty="0" err="1" smtClean="0">
                <a:solidFill>
                  <a:prstClr val="black"/>
                </a:solidFill>
              </a:rPr>
              <a:t>mặt</a:t>
            </a:r>
            <a:r>
              <a:rPr lang="en-US" sz="3600" dirty="0" smtClean="0">
                <a:solidFill>
                  <a:prstClr val="black"/>
                </a:solidFill>
              </a:rPr>
              <a:t> </a:t>
            </a:r>
            <a:r>
              <a:rPr lang="en-US" sz="3600" dirty="0" err="1" smtClean="0">
                <a:solidFill>
                  <a:prstClr val="black"/>
                </a:solidFill>
              </a:rPr>
              <a:t>buồn</a:t>
            </a:r>
            <a:r>
              <a:rPr lang="en-US" sz="3600" dirty="0" smtClean="0">
                <a:solidFill>
                  <a:prstClr val="black"/>
                </a:solidFill>
              </a:rPr>
              <a:t> </a:t>
            </a:r>
            <a:r>
              <a:rPr lang="en-US" sz="3600" dirty="0" err="1" smtClean="0">
                <a:solidFill>
                  <a:prstClr val="black"/>
                </a:solidFill>
              </a:rPr>
              <a:t>thiu</a:t>
            </a:r>
            <a:r>
              <a:rPr lang="en-US" sz="3600" dirty="0" smtClean="0">
                <a:solidFill>
                  <a:prstClr val="black"/>
                </a:solidFill>
              </a:rPr>
              <a:t> </a:t>
            </a:r>
            <a:r>
              <a:rPr lang="en-US" sz="3600" dirty="0" err="1" smtClean="0">
                <a:solidFill>
                  <a:prstClr val="black"/>
                </a:solidFill>
              </a:rPr>
              <a:t>thắt</a:t>
            </a:r>
            <a:r>
              <a:rPr lang="en-US" sz="3600" dirty="0" smtClean="0">
                <a:solidFill>
                  <a:prstClr val="black"/>
                </a:solidFill>
              </a:rPr>
              <a:t> của </a:t>
            </a:r>
            <a:r>
              <a:rPr lang="en-US" sz="3600" dirty="0" err="1" smtClean="0">
                <a:solidFill>
                  <a:prstClr val="black"/>
                </a:solidFill>
              </a:rPr>
              <a:t>thằng</a:t>
            </a:r>
            <a:r>
              <a:rPr lang="en-US" sz="3600" dirty="0" smtClean="0">
                <a:solidFill>
                  <a:prstClr val="black"/>
                </a:solidFill>
              </a:rPr>
              <a:t> </a:t>
            </a:r>
            <a:r>
              <a:rPr lang="en-US" sz="3600" dirty="0" err="1" smtClean="0">
                <a:solidFill>
                  <a:prstClr val="black"/>
                </a:solidFill>
              </a:rPr>
              <a:t>bé</a:t>
            </a:r>
            <a:r>
              <a:rPr lang="en-US" sz="3600" dirty="0" smtClean="0">
                <a:solidFill>
                  <a:prstClr val="black"/>
                </a:solidFill>
              </a:rPr>
              <a:t>. </a:t>
            </a:r>
            <a:r>
              <a:rPr lang="en-US" sz="3600" dirty="0" err="1" smtClean="0">
                <a:solidFill>
                  <a:prstClr val="black"/>
                </a:solidFill>
              </a:rPr>
              <a:t>Không</a:t>
            </a:r>
            <a:r>
              <a:rPr lang="en-US" sz="3600" dirty="0" smtClean="0">
                <a:solidFill>
                  <a:prstClr val="black"/>
                </a:solidFill>
              </a:rPr>
              <a:t> </a:t>
            </a:r>
            <a:r>
              <a:rPr lang="en-US" sz="3600" dirty="0" err="1" smtClean="0">
                <a:solidFill>
                  <a:prstClr val="black"/>
                </a:solidFill>
              </a:rPr>
              <a:t>kìm</a:t>
            </a:r>
            <a:r>
              <a:rPr lang="en-US" sz="3600" dirty="0" smtClean="0">
                <a:solidFill>
                  <a:prstClr val="black"/>
                </a:solidFill>
              </a:rPr>
              <a:t> </a:t>
            </a:r>
            <a:r>
              <a:rPr lang="en-US" sz="3600" dirty="0" err="1" smtClean="0">
                <a:solidFill>
                  <a:prstClr val="black"/>
                </a:solidFill>
              </a:rPr>
              <a:t>được</a:t>
            </a:r>
            <a:r>
              <a:rPr lang="en-US" sz="3600" dirty="0" smtClean="0">
                <a:solidFill>
                  <a:prstClr val="black"/>
                </a:solidFill>
              </a:rPr>
              <a:t>, </a:t>
            </a:r>
            <a:r>
              <a:rPr lang="en-US" sz="3600" dirty="0" err="1" smtClean="0">
                <a:solidFill>
                  <a:prstClr val="black"/>
                </a:solidFill>
              </a:rPr>
              <a:t>chị</a:t>
            </a:r>
            <a:r>
              <a:rPr lang="en-US" sz="3600" dirty="0" smtClean="0">
                <a:solidFill>
                  <a:prstClr val="black"/>
                </a:solidFill>
              </a:rPr>
              <a:t> </a:t>
            </a:r>
            <a:r>
              <a:rPr lang="en-US" sz="3600" dirty="0" err="1" smtClean="0">
                <a:solidFill>
                  <a:prstClr val="black"/>
                </a:solidFill>
              </a:rPr>
              <a:t>ghì</a:t>
            </a:r>
            <a:r>
              <a:rPr lang="en-US" sz="3600" dirty="0" smtClean="0">
                <a:solidFill>
                  <a:prstClr val="black"/>
                </a:solidFill>
              </a:rPr>
              <a:t> </a:t>
            </a:r>
            <a:r>
              <a:rPr lang="en-US" sz="3600" dirty="0" err="1" smtClean="0">
                <a:solidFill>
                  <a:prstClr val="black"/>
                </a:solidFill>
              </a:rPr>
              <a:t>lấy</a:t>
            </a:r>
            <a:r>
              <a:rPr lang="en-US" sz="3600" dirty="0" smtClean="0">
                <a:solidFill>
                  <a:prstClr val="black"/>
                </a:solidFill>
              </a:rPr>
              <a:t> </a:t>
            </a:r>
            <a:r>
              <a:rPr lang="en-US" sz="3600" dirty="0" err="1" smtClean="0">
                <a:solidFill>
                  <a:prstClr val="black"/>
                </a:solidFill>
              </a:rPr>
              <a:t>nó</a:t>
            </a:r>
            <a:r>
              <a:rPr lang="en-US" sz="3600" dirty="0" smtClean="0">
                <a:solidFill>
                  <a:prstClr val="black"/>
                </a:solidFill>
              </a:rPr>
              <a:t>, </a:t>
            </a:r>
            <a:r>
              <a:rPr lang="en-US" sz="3600" dirty="0" err="1" smtClean="0">
                <a:solidFill>
                  <a:prstClr val="black"/>
                </a:solidFill>
              </a:rPr>
              <a:t>đôi</a:t>
            </a:r>
            <a:r>
              <a:rPr lang="en-US" sz="3600" dirty="0" smtClean="0">
                <a:solidFill>
                  <a:prstClr val="black"/>
                </a:solidFill>
              </a:rPr>
              <a:t> </a:t>
            </a:r>
            <a:r>
              <a:rPr lang="en-US" sz="3600" dirty="0" err="1" smtClean="0">
                <a:solidFill>
                  <a:prstClr val="black"/>
                </a:solidFill>
              </a:rPr>
              <a:t>dòng</a:t>
            </a:r>
            <a:r>
              <a:rPr lang="en-US" sz="3600" dirty="0" smtClean="0">
                <a:solidFill>
                  <a:prstClr val="black"/>
                </a:solidFill>
              </a:rPr>
              <a:t> </a:t>
            </a:r>
            <a:r>
              <a:rPr lang="en-US" sz="3600" dirty="0" err="1" smtClean="0">
                <a:solidFill>
                  <a:prstClr val="black"/>
                </a:solidFill>
              </a:rPr>
              <a:t>nước</a:t>
            </a:r>
            <a:r>
              <a:rPr lang="en-US" sz="3600" dirty="0" smtClean="0">
                <a:solidFill>
                  <a:prstClr val="black"/>
                </a:solidFill>
              </a:rPr>
              <a:t> </a:t>
            </a:r>
            <a:r>
              <a:rPr lang="en-US" sz="3600" dirty="0" err="1" smtClean="0">
                <a:solidFill>
                  <a:prstClr val="black"/>
                </a:solidFill>
              </a:rPr>
              <a:t>mắt</a:t>
            </a:r>
            <a:r>
              <a:rPr lang="en-US" sz="3600" dirty="0" smtClean="0">
                <a:solidFill>
                  <a:prstClr val="black"/>
                </a:solidFill>
              </a:rPr>
              <a:t> </a:t>
            </a:r>
            <a:r>
              <a:rPr lang="en-US" sz="3600" dirty="0" err="1" smtClean="0">
                <a:solidFill>
                  <a:prstClr val="black"/>
                </a:solidFill>
              </a:rPr>
              <a:t>lặng</a:t>
            </a:r>
            <a:r>
              <a:rPr lang="en-US" sz="3600" dirty="0" smtClean="0">
                <a:solidFill>
                  <a:prstClr val="black"/>
                </a:solidFill>
              </a:rPr>
              <a:t> </a:t>
            </a:r>
            <a:r>
              <a:rPr lang="en-US" sz="3600" dirty="0" err="1" smtClean="0">
                <a:solidFill>
                  <a:prstClr val="black"/>
                </a:solidFill>
              </a:rPr>
              <a:t>lẽ</a:t>
            </a:r>
            <a:r>
              <a:rPr lang="en-US" sz="3600" dirty="0" smtClean="0">
                <a:solidFill>
                  <a:prstClr val="black"/>
                </a:solidFill>
              </a:rPr>
              <a:t> </a:t>
            </a:r>
            <a:r>
              <a:rPr lang="en-US" sz="3600" dirty="0" err="1" smtClean="0">
                <a:solidFill>
                  <a:prstClr val="black"/>
                </a:solidFill>
              </a:rPr>
              <a:t>rơi</a:t>
            </a:r>
            <a:r>
              <a:rPr lang="en-US" sz="3600" dirty="0" smtClean="0">
                <a:solidFill>
                  <a:prstClr val="black"/>
                </a:solidFill>
              </a:rPr>
              <a:t>:	</a:t>
            </a:r>
          </a:p>
          <a:p>
            <a:pPr algn="just"/>
            <a:r>
              <a:rPr lang="en-US" sz="3600" dirty="0">
                <a:solidFill>
                  <a:prstClr val="black"/>
                </a:solidFill>
              </a:rPr>
              <a:t>	</a:t>
            </a:r>
            <a:r>
              <a:rPr lang="en-US" sz="3600" dirty="0" smtClean="0">
                <a:solidFill>
                  <a:prstClr val="black"/>
                </a:solidFill>
              </a:rPr>
              <a:t>- </a:t>
            </a:r>
            <a:r>
              <a:rPr lang="en-US" sz="3600" dirty="0" err="1" smtClean="0">
                <a:solidFill>
                  <a:prstClr val="black"/>
                </a:solidFill>
              </a:rPr>
              <a:t>Mẹ</a:t>
            </a:r>
            <a:r>
              <a:rPr lang="en-US" sz="3600" dirty="0" smtClean="0">
                <a:solidFill>
                  <a:prstClr val="black"/>
                </a:solidFill>
              </a:rPr>
              <a:t> </a:t>
            </a:r>
            <a:r>
              <a:rPr lang="en-US" sz="3600" dirty="0" err="1" smtClean="0">
                <a:solidFill>
                  <a:prstClr val="black"/>
                </a:solidFill>
              </a:rPr>
              <a:t>xin</a:t>
            </a:r>
            <a:r>
              <a:rPr lang="en-US" sz="3600" dirty="0" smtClean="0">
                <a:solidFill>
                  <a:prstClr val="black"/>
                </a:solidFill>
              </a:rPr>
              <a:t> </a:t>
            </a:r>
            <a:r>
              <a:rPr lang="en-US" sz="3600" dirty="0" err="1" smtClean="0">
                <a:solidFill>
                  <a:prstClr val="black"/>
                </a:solidFill>
              </a:rPr>
              <a:t>lỗi</a:t>
            </a:r>
            <a:r>
              <a:rPr lang="en-US" sz="3600" dirty="0" smtClean="0">
                <a:solidFill>
                  <a:prstClr val="black"/>
                </a:solidFill>
              </a:rPr>
              <a:t> con, </a:t>
            </a:r>
            <a:r>
              <a:rPr lang="en-US" sz="3600" dirty="0" err="1" smtClean="0">
                <a:solidFill>
                  <a:prstClr val="black"/>
                </a:solidFill>
              </a:rPr>
              <a:t>thứ</a:t>
            </a:r>
            <a:r>
              <a:rPr lang="en-US" sz="3600" dirty="0" smtClean="0">
                <a:solidFill>
                  <a:prstClr val="black"/>
                </a:solidFill>
              </a:rPr>
              <a:t> </a:t>
            </a:r>
            <a:r>
              <a:rPr lang="en-US" sz="3600" dirty="0" err="1" smtClean="0">
                <a:solidFill>
                  <a:prstClr val="black"/>
                </a:solidFill>
              </a:rPr>
              <a:t>lỗi</a:t>
            </a:r>
            <a:r>
              <a:rPr lang="en-US" sz="3600" dirty="0" smtClean="0">
                <a:solidFill>
                  <a:prstClr val="black"/>
                </a:solidFill>
              </a:rPr>
              <a:t> </a:t>
            </a:r>
            <a:r>
              <a:rPr lang="en-US" sz="3600" dirty="0" err="1" smtClean="0">
                <a:solidFill>
                  <a:prstClr val="black"/>
                </a:solidFill>
              </a:rPr>
              <a:t>cho</a:t>
            </a:r>
            <a:r>
              <a:rPr lang="en-US" sz="3600" dirty="0" smtClean="0">
                <a:solidFill>
                  <a:prstClr val="black"/>
                </a:solidFill>
              </a:rPr>
              <a:t> </a:t>
            </a:r>
            <a:r>
              <a:rPr lang="en-US" sz="3600" dirty="0" err="1" smtClean="0">
                <a:solidFill>
                  <a:prstClr val="black"/>
                </a:solidFill>
              </a:rPr>
              <a:t>mẹ</a:t>
            </a:r>
            <a:r>
              <a:rPr lang="en-US" sz="3600" dirty="0" smtClean="0">
                <a:solidFill>
                  <a:prstClr val="black"/>
                </a:solidFill>
              </a:rPr>
              <a:t>, con </a:t>
            </a:r>
            <a:r>
              <a:rPr lang="en-US" sz="3600" dirty="0" err="1" smtClean="0">
                <a:solidFill>
                  <a:prstClr val="black"/>
                </a:solidFill>
              </a:rPr>
              <a:t>nhé</a:t>
            </a:r>
            <a:r>
              <a:rPr lang="en-US" sz="3600" dirty="0" smtClean="0">
                <a:solidFill>
                  <a:prstClr val="black"/>
                </a:solidFill>
              </a:rPr>
              <a:t>!</a:t>
            </a:r>
          </a:p>
          <a:p>
            <a:pPr algn="just"/>
            <a:r>
              <a:rPr lang="en-US" sz="3600" dirty="0" smtClean="0">
                <a:solidFill>
                  <a:prstClr val="black"/>
                </a:solidFill>
              </a:rPr>
              <a:t>	</a:t>
            </a:r>
            <a:r>
              <a:rPr lang="en-US" sz="3600" dirty="0" err="1" smtClean="0">
                <a:solidFill>
                  <a:prstClr val="black"/>
                </a:solidFill>
              </a:rPr>
              <a:t>Thằng</a:t>
            </a:r>
            <a:r>
              <a:rPr lang="en-US" sz="3600" dirty="0" smtClean="0">
                <a:solidFill>
                  <a:prstClr val="black"/>
                </a:solidFill>
              </a:rPr>
              <a:t> </a:t>
            </a:r>
            <a:r>
              <a:rPr lang="en-US" sz="3600" dirty="0" err="1" smtClean="0">
                <a:solidFill>
                  <a:prstClr val="black"/>
                </a:solidFill>
              </a:rPr>
              <a:t>bé</a:t>
            </a:r>
            <a:r>
              <a:rPr lang="en-US" sz="3600" dirty="0" smtClean="0">
                <a:solidFill>
                  <a:prstClr val="black"/>
                </a:solidFill>
              </a:rPr>
              <a:t> </a:t>
            </a:r>
            <a:r>
              <a:rPr lang="en-US" sz="3600" dirty="0" smtClean="0"/>
              <a:t>day</a:t>
            </a:r>
            <a:r>
              <a:rPr lang="en-US" sz="3600" dirty="0" smtClean="0">
                <a:solidFill>
                  <a:prstClr val="black"/>
                </a:solidFill>
              </a:rPr>
              <a:t> </a:t>
            </a:r>
            <a:r>
              <a:rPr lang="en-US" sz="3600" dirty="0" err="1" smtClean="0">
                <a:solidFill>
                  <a:prstClr val="black"/>
                </a:solidFill>
              </a:rPr>
              <a:t>mặt</a:t>
            </a:r>
            <a:r>
              <a:rPr lang="en-US" sz="3600" dirty="0" smtClean="0">
                <a:solidFill>
                  <a:prstClr val="black"/>
                </a:solidFill>
              </a:rPr>
              <a:t> </a:t>
            </a:r>
            <a:r>
              <a:rPr lang="en-US" sz="3600" dirty="0" err="1" smtClean="0">
                <a:solidFill>
                  <a:prstClr val="black"/>
                </a:solidFill>
              </a:rPr>
              <a:t>về</a:t>
            </a:r>
            <a:r>
              <a:rPr lang="en-US" sz="3600" dirty="0" smtClean="0">
                <a:solidFill>
                  <a:prstClr val="black"/>
                </a:solidFill>
              </a:rPr>
              <a:t> </a:t>
            </a:r>
            <a:r>
              <a:rPr lang="en-US" sz="3600" dirty="0" err="1" smtClean="0">
                <a:solidFill>
                  <a:prstClr val="black"/>
                </a:solidFill>
              </a:rPr>
              <a:t>phía</a:t>
            </a:r>
            <a:r>
              <a:rPr lang="en-US" sz="3600" dirty="0" smtClean="0">
                <a:solidFill>
                  <a:prstClr val="black"/>
                </a:solidFill>
              </a:rPr>
              <a:t> </a:t>
            </a:r>
            <a:r>
              <a:rPr lang="en-US" sz="3600" dirty="0" err="1" smtClean="0">
                <a:solidFill>
                  <a:prstClr val="black"/>
                </a:solidFill>
              </a:rPr>
              <a:t>chị</a:t>
            </a:r>
            <a:r>
              <a:rPr lang="en-US" sz="3600" dirty="0" smtClean="0">
                <a:solidFill>
                  <a:prstClr val="black"/>
                </a:solidFill>
              </a:rPr>
              <a:t>, </a:t>
            </a:r>
            <a:r>
              <a:rPr lang="en-US" sz="3600" dirty="0" err="1" smtClean="0">
                <a:solidFill>
                  <a:prstClr val="black"/>
                </a:solidFill>
              </a:rPr>
              <a:t>chỉ</a:t>
            </a:r>
            <a:r>
              <a:rPr lang="en-US" sz="3600" dirty="0" smtClean="0">
                <a:solidFill>
                  <a:prstClr val="black"/>
                </a:solidFill>
              </a:rPr>
              <a:t> </a:t>
            </a:r>
            <a:r>
              <a:rPr lang="en-US" sz="3600" dirty="0" err="1" smtClean="0">
                <a:solidFill>
                  <a:prstClr val="black"/>
                </a:solidFill>
              </a:rPr>
              <a:t>thoáng</a:t>
            </a:r>
            <a:r>
              <a:rPr lang="en-US" sz="3600" dirty="0" smtClean="0">
                <a:solidFill>
                  <a:prstClr val="black"/>
                </a:solidFill>
              </a:rPr>
              <a:t> </a:t>
            </a:r>
            <a:r>
              <a:rPr lang="en-US" sz="3600" dirty="0" err="1" smtClean="0">
                <a:solidFill>
                  <a:prstClr val="black"/>
                </a:solidFill>
              </a:rPr>
              <a:t>chốc</a:t>
            </a:r>
            <a:r>
              <a:rPr lang="en-US" sz="3600" dirty="0" smtClean="0">
                <a:solidFill>
                  <a:prstClr val="black"/>
                </a:solidFill>
              </a:rPr>
              <a:t>, </a:t>
            </a:r>
            <a:r>
              <a:rPr lang="en-US" sz="3600" dirty="0" err="1" smtClean="0">
                <a:solidFill>
                  <a:prstClr val="black"/>
                </a:solidFill>
              </a:rPr>
              <a:t>một</a:t>
            </a:r>
            <a:r>
              <a:rPr lang="en-US" sz="3600" dirty="0" smtClean="0">
                <a:solidFill>
                  <a:prstClr val="black"/>
                </a:solidFill>
              </a:rPr>
              <a:t> </a:t>
            </a:r>
            <a:r>
              <a:rPr lang="en-US" sz="3600" dirty="0" err="1" smtClean="0">
                <a:solidFill>
                  <a:prstClr val="black"/>
                </a:solidFill>
              </a:rPr>
              <a:t>thoáng</a:t>
            </a:r>
            <a:r>
              <a:rPr lang="en-US" sz="3600" dirty="0" smtClean="0">
                <a:solidFill>
                  <a:prstClr val="black"/>
                </a:solidFill>
              </a:rPr>
              <a:t> </a:t>
            </a:r>
            <a:r>
              <a:rPr lang="en-US" sz="3600" dirty="0" err="1" smtClean="0">
                <a:solidFill>
                  <a:prstClr val="black"/>
                </a:solidFill>
              </a:rPr>
              <a:t>chốc</a:t>
            </a:r>
            <a:r>
              <a:rPr lang="en-US" sz="3600" dirty="0" smtClean="0">
                <a:solidFill>
                  <a:prstClr val="black"/>
                </a:solidFill>
              </a:rPr>
              <a:t> </a:t>
            </a:r>
            <a:r>
              <a:rPr lang="en-US" sz="3600" dirty="0" err="1" smtClean="0">
                <a:solidFill>
                  <a:prstClr val="black"/>
                </a:solidFill>
              </a:rPr>
              <a:t>thôi</a:t>
            </a:r>
            <a:r>
              <a:rPr lang="en-US" sz="3600" dirty="0" smtClean="0">
                <a:solidFill>
                  <a:prstClr val="black"/>
                </a:solidFill>
              </a:rPr>
              <a:t>, </a:t>
            </a:r>
            <a:r>
              <a:rPr lang="en-US" sz="3600" dirty="0" err="1" smtClean="0">
                <a:solidFill>
                  <a:prstClr val="black"/>
                </a:solidFill>
              </a:rPr>
              <a:t>khuôn</a:t>
            </a:r>
            <a:r>
              <a:rPr lang="en-US" sz="3600" dirty="0" smtClean="0">
                <a:solidFill>
                  <a:prstClr val="black"/>
                </a:solidFill>
              </a:rPr>
              <a:t> </a:t>
            </a:r>
            <a:r>
              <a:rPr lang="en-US" sz="3600" dirty="0" err="1" smtClean="0">
                <a:solidFill>
                  <a:prstClr val="black"/>
                </a:solidFill>
              </a:rPr>
              <a:t>mặt</a:t>
            </a:r>
            <a:r>
              <a:rPr lang="en-US" sz="3600" dirty="0" smtClean="0">
                <a:solidFill>
                  <a:prstClr val="black"/>
                </a:solidFill>
              </a:rPr>
              <a:t> </a:t>
            </a:r>
            <a:r>
              <a:rPr lang="en-US" sz="3600" dirty="0" err="1" smtClean="0">
                <a:solidFill>
                  <a:prstClr val="black"/>
                </a:solidFill>
              </a:rPr>
              <a:t>thằng</a:t>
            </a:r>
            <a:r>
              <a:rPr lang="en-US" sz="3600" dirty="0" smtClean="0">
                <a:solidFill>
                  <a:prstClr val="black"/>
                </a:solidFill>
              </a:rPr>
              <a:t> </a:t>
            </a:r>
            <a:r>
              <a:rPr lang="en-US" sz="3600" dirty="0" err="1" smtClean="0">
                <a:solidFill>
                  <a:prstClr val="black"/>
                </a:solidFill>
              </a:rPr>
              <a:t>bé</a:t>
            </a:r>
            <a:r>
              <a:rPr lang="en-US" sz="3600" dirty="0" smtClean="0">
                <a:solidFill>
                  <a:prstClr val="black"/>
                </a:solidFill>
              </a:rPr>
              <a:t> </a:t>
            </a:r>
            <a:r>
              <a:rPr lang="en-US" sz="3600" dirty="0" err="1" smtClean="0">
                <a:solidFill>
                  <a:prstClr val="black"/>
                </a:solidFill>
              </a:rPr>
              <a:t>đã</a:t>
            </a:r>
            <a:r>
              <a:rPr lang="en-US" sz="3600" dirty="0" smtClean="0">
                <a:solidFill>
                  <a:prstClr val="black"/>
                </a:solidFill>
              </a:rPr>
              <a:t> ở </a:t>
            </a:r>
            <a:r>
              <a:rPr lang="en-US" sz="3600" dirty="0" err="1" smtClean="0">
                <a:solidFill>
                  <a:prstClr val="black"/>
                </a:solidFill>
              </a:rPr>
              <a:t>trạng</a:t>
            </a:r>
            <a:r>
              <a:rPr lang="en-US" sz="3600" dirty="0" smtClean="0">
                <a:solidFill>
                  <a:prstClr val="black"/>
                </a:solidFill>
              </a:rPr>
              <a:t> </a:t>
            </a:r>
            <a:r>
              <a:rPr lang="en-US" sz="3600" dirty="0" err="1" smtClean="0">
                <a:solidFill>
                  <a:prstClr val="black"/>
                </a:solidFill>
              </a:rPr>
              <a:t>thái</a:t>
            </a:r>
            <a:r>
              <a:rPr lang="en-US" sz="3600" dirty="0" smtClean="0">
                <a:solidFill>
                  <a:prstClr val="black"/>
                </a:solidFill>
              </a:rPr>
              <a:t> </a:t>
            </a:r>
            <a:r>
              <a:rPr lang="en-US" sz="3600" dirty="0" err="1" smtClean="0">
                <a:solidFill>
                  <a:prstClr val="black"/>
                </a:solidFill>
              </a:rPr>
              <a:t>bình</a:t>
            </a:r>
            <a:r>
              <a:rPr lang="en-US" sz="3600" dirty="0" smtClean="0">
                <a:solidFill>
                  <a:prstClr val="black"/>
                </a:solidFill>
              </a:rPr>
              <a:t> </a:t>
            </a:r>
            <a:r>
              <a:rPr lang="en-US" sz="3600" dirty="0" err="1" smtClean="0">
                <a:solidFill>
                  <a:prstClr val="black"/>
                </a:solidFill>
              </a:rPr>
              <a:t>thường</a:t>
            </a:r>
            <a:r>
              <a:rPr lang="en-US" sz="3600" dirty="0" smtClean="0">
                <a:solidFill>
                  <a:prstClr val="black"/>
                </a:solidFill>
              </a:rPr>
              <a:t>. </a:t>
            </a:r>
            <a:r>
              <a:rPr lang="en-US" sz="3600" dirty="0" err="1" smtClean="0">
                <a:solidFill>
                  <a:prstClr val="black"/>
                </a:solidFill>
              </a:rPr>
              <a:t>Nó</a:t>
            </a:r>
            <a:r>
              <a:rPr lang="en-US" sz="3600" dirty="0" smtClean="0">
                <a:solidFill>
                  <a:prstClr val="black"/>
                </a:solidFill>
              </a:rPr>
              <a:t> </a:t>
            </a:r>
            <a:r>
              <a:rPr lang="en-US" sz="3600" dirty="0" err="1" smtClean="0">
                <a:solidFill>
                  <a:prstClr val="black"/>
                </a:solidFill>
              </a:rPr>
              <a:t>chạy</a:t>
            </a:r>
            <a:r>
              <a:rPr lang="en-US" sz="3600" dirty="0" smtClean="0">
                <a:solidFill>
                  <a:prstClr val="black"/>
                </a:solidFill>
              </a:rPr>
              <a:t> </a:t>
            </a:r>
            <a:r>
              <a:rPr lang="en-US" sz="3600" dirty="0" err="1" smtClean="0">
                <a:solidFill>
                  <a:prstClr val="black"/>
                </a:solidFill>
              </a:rPr>
              <a:t>trước</a:t>
            </a:r>
            <a:r>
              <a:rPr lang="en-US" sz="3600" dirty="0" smtClean="0">
                <a:solidFill>
                  <a:prstClr val="black"/>
                </a:solidFill>
              </a:rPr>
              <a:t> </a:t>
            </a:r>
            <a:r>
              <a:rPr lang="en-US" sz="3600" dirty="0" err="1" smtClean="0">
                <a:solidFill>
                  <a:prstClr val="black"/>
                </a:solidFill>
              </a:rPr>
              <a:t>chị</a:t>
            </a:r>
            <a:r>
              <a:rPr lang="en-US" sz="3600" dirty="0" smtClean="0">
                <a:solidFill>
                  <a:prstClr val="black"/>
                </a:solidFill>
              </a:rPr>
              <a:t> </a:t>
            </a:r>
            <a:r>
              <a:rPr lang="en-US" sz="3600" dirty="0" err="1" smtClean="0">
                <a:solidFill>
                  <a:prstClr val="black"/>
                </a:solidFill>
              </a:rPr>
              <a:t>một</a:t>
            </a:r>
            <a:r>
              <a:rPr lang="en-US" sz="3600" dirty="0" smtClean="0">
                <a:solidFill>
                  <a:prstClr val="black"/>
                </a:solidFill>
              </a:rPr>
              <a:t> </a:t>
            </a:r>
            <a:r>
              <a:rPr lang="en-US" sz="3600" dirty="0" err="1" smtClean="0">
                <a:solidFill>
                  <a:prstClr val="black"/>
                </a:solidFill>
              </a:rPr>
              <a:t>quãng</a:t>
            </a:r>
            <a:r>
              <a:rPr lang="en-US" sz="3600" dirty="0" smtClean="0">
                <a:solidFill>
                  <a:prstClr val="black"/>
                </a:solidFill>
              </a:rPr>
              <a:t>, </a:t>
            </a:r>
            <a:r>
              <a:rPr lang="en-US" sz="3600" dirty="0" err="1" smtClean="0">
                <a:solidFill>
                  <a:prstClr val="black"/>
                </a:solidFill>
              </a:rPr>
              <a:t>nói</a:t>
            </a:r>
            <a:r>
              <a:rPr lang="en-US" sz="3600" dirty="0" smtClean="0">
                <a:solidFill>
                  <a:prstClr val="black"/>
                </a:solidFill>
              </a:rPr>
              <a:t> </a:t>
            </a:r>
            <a:r>
              <a:rPr lang="en-US" sz="3600" dirty="0" err="1" smtClean="0">
                <a:solidFill>
                  <a:prstClr val="black"/>
                </a:solidFill>
              </a:rPr>
              <a:t>lớn</a:t>
            </a:r>
            <a:r>
              <a:rPr lang="en-US" sz="3600" dirty="0" smtClean="0">
                <a:solidFill>
                  <a:prstClr val="black"/>
                </a:solidFill>
              </a:rPr>
              <a:t> </a:t>
            </a:r>
            <a:r>
              <a:rPr lang="en-US" sz="3600" dirty="0" err="1" smtClean="0">
                <a:solidFill>
                  <a:prstClr val="black"/>
                </a:solidFill>
              </a:rPr>
              <a:t>để</a:t>
            </a:r>
            <a:r>
              <a:rPr lang="en-US" sz="3600" dirty="0" smtClean="0">
                <a:solidFill>
                  <a:prstClr val="black"/>
                </a:solidFill>
              </a:rPr>
              <a:t> </a:t>
            </a:r>
            <a:r>
              <a:rPr lang="en-US" sz="3600" dirty="0" err="1" smtClean="0">
                <a:solidFill>
                  <a:prstClr val="black"/>
                </a:solidFill>
              </a:rPr>
              <a:t>chị</a:t>
            </a:r>
            <a:r>
              <a:rPr lang="en-US" sz="3600" dirty="0" smtClean="0">
                <a:solidFill>
                  <a:prstClr val="black"/>
                </a:solidFill>
              </a:rPr>
              <a:t> </a:t>
            </a:r>
            <a:r>
              <a:rPr lang="en-US" sz="3600" dirty="0" err="1" smtClean="0">
                <a:solidFill>
                  <a:prstClr val="black"/>
                </a:solidFill>
              </a:rPr>
              <a:t>không</a:t>
            </a:r>
            <a:r>
              <a:rPr lang="en-US" sz="3600" dirty="0" smtClean="0">
                <a:solidFill>
                  <a:prstClr val="black"/>
                </a:solidFill>
              </a:rPr>
              <a:t> </a:t>
            </a:r>
            <a:r>
              <a:rPr lang="en-US" sz="3600" dirty="0" err="1" smtClean="0">
                <a:solidFill>
                  <a:prstClr val="black"/>
                </a:solidFill>
              </a:rPr>
              <a:t>thể</a:t>
            </a:r>
            <a:r>
              <a:rPr lang="en-US" sz="3600" dirty="0" smtClean="0">
                <a:solidFill>
                  <a:prstClr val="black"/>
                </a:solidFill>
              </a:rPr>
              <a:t> </a:t>
            </a:r>
            <a:r>
              <a:rPr lang="en-US" sz="3600" dirty="0" err="1" smtClean="0">
                <a:solidFill>
                  <a:prstClr val="black"/>
                </a:solidFill>
              </a:rPr>
              <a:t>nhận</a:t>
            </a:r>
            <a:r>
              <a:rPr lang="en-US" sz="3600" dirty="0" smtClean="0">
                <a:solidFill>
                  <a:prstClr val="black"/>
                </a:solidFill>
              </a:rPr>
              <a:t> </a:t>
            </a:r>
            <a:r>
              <a:rPr lang="en-US" sz="3600" dirty="0" err="1" smtClean="0">
                <a:solidFill>
                  <a:prstClr val="black"/>
                </a:solidFill>
              </a:rPr>
              <a:t>ra</a:t>
            </a:r>
            <a:r>
              <a:rPr lang="en-US" sz="3600" dirty="0" smtClean="0">
                <a:solidFill>
                  <a:prstClr val="black"/>
                </a:solidFill>
              </a:rPr>
              <a:t> </a:t>
            </a:r>
            <a:r>
              <a:rPr lang="en-US" sz="3600" dirty="0" err="1" smtClean="0">
                <a:solidFill>
                  <a:prstClr val="black"/>
                </a:solidFill>
              </a:rPr>
              <a:t>giọng</a:t>
            </a:r>
            <a:r>
              <a:rPr lang="en-US" sz="3600" dirty="0" smtClean="0">
                <a:solidFill>
                  <a:prstClr val="black"/>
                </a:solidFill>
              </a:rPr>
              <a:t> </a:t>
            </a:r>
            <a:r>
              <a:rPr lang="en-US" sz="3600" dirty="0" err="1" smtClean="0">
                <a:solidFill>
                  <a:prstClr val="black"/>
                </a:solidFill>
              </a:rPr>
              <a:t>nói</a:t>
            </a:r>
            <a:r>
              <a:rPr lang="en-US" sz="3600" dirty="0" smtClean="0">
                <a:solidFill>
                  <a:prstClr val="black"/>
                </a:solidFill>
              </a:rPr>
              <a:t> </a:t>
            </a:r>
            <a:r>
              <a:rPr lang="en-US" sz="3600" dirty="0" err="1" smtClean="0">
                <a:solidFill>
                  <a:prstClr val="black"/>
                </a:solidFill>
              </a:rPr>
              <a:t>đã</a:t>
            </a:r>
            <a:r>
              <a:rPr lang="en-US" sz="3600" dirty="0" smtClean="0">
                <a:solidFill>
                  <a:prstClr val="black"/>
                </a:solidFill>
              </a:rPr>
              <a:t> </a:t>
            </a:r>
            <a:r>
              <a:rPr lang="en-US" sz="3600" dirty="0" err="1" smtClean="0">
                <a:solidFill>
                  <a:prstClr val="black"/>
                </a:solidFill>
              </a:rPr>
              <a:t>méo</a:t>
            </a:r>
            <a:r>
              <a:rPr lang="en-US" sz="3600" dirty="0" smtClean="0">
                <a:solidFill>
                  <a:prstClr val="black"/>
                </a:solidFill>
              </a:rPr>
              <a:t> </a:t>
            </a:r>
            <a:r>
              <a:rPr lang="en-US" sz="3600" dirty="0" err="1" smtClean="0">
                <a:solidFill>
                  <a:prstClr val="black"/>
                </a:solidFill>
              </a:rPr>
              <a:t>xệch</a:t>
            </a:r>
            <a:r>
              <a:rPr lang="en-US" sz="3600" dirty="0" smtClean="0">
                <a:solidFill>
                  <a:prstClr val="black"/>
                </a:solidFill>
              </a:rPr>
              <a:t> của </a:t>
            </a:r>
            <a:r>
              <a:rPr lang="en-US" sz="3600" dirty="0" err="1" smtClean="0">
                <a:solidFill>
                  <a:prstClr val="black"/>
                </a:solidFill>
              </a:rPr>
              <a:t>mình</a:t>
            </a:r>
            <a:r>
              <a:rPr lang="en-US" sz="3600" dirty="0" smtClean="0">
                <a:solidFill>
                  <a:prstClr val="black"/>
                </a:solidFill>
              </a:rPr>
              <a:t>, </a:t>
            </a:r>
            <a:r>
              <a:rPr lang="en-US" sz="3600" dirty="0" err="1" smtClean="0">
                <a:solidFill>
                  <a:prstClr val="black"/>
                </a:solidFill>
              </a:rPr>
              <a:t>rằng</a:t>
            </a:r>
            <a:r>
              <a:rPr lang="en-US" sz="3600" dirty="0" smtClean="0">
                <a:solidFill>
                  <a:prstClr val="black"/>
                </a:solidFill>
              </a:rPr>
              <a:t>, </a:t>
            </a:r>
            <a:r>
              <a:rPr lang="en-US" sz="3600" dirty="0" err="1" smtClean="0">
                <a:solidFill>
                  <a:prstClr val="black"/>
                </a:solidFill>
              </a:rPr>
              <a:t>mẹ</a:t>
            </a:r>
            <a:r>
              <a:rPr lang="en-US" sz="3600" dirty="0" smtClean="0">
                <a:solidFill>
                  <a:prstClr val="black"/>
                </a:solidFill>
              </a:rPr>
              <a:t> </a:t>
            </a:r>
            <a:r>
              <a:rPr lang="en-US" sz="3600" dirty="0" err="1" smtClean="0">
                <a:solidFill>
                  <a:prstClr val="black"/>
                </a:solidFill>
              </a:rPr>
              <a:t>ơi</a:t>
            </a:r>
            <a:r>
              <a:rPr lang="en-US" sz="3600" dirty="0" smtClean="0">
                <a:solidFill>
                  <a:prstClr val="black"/>
                </a:solidFill>
              </a:rPr>
              <a:t>, </a:t>
            </a:r>
            <a:r>
              <a:rPr lang="en-US" sz="3600" dirty="0" err="1" smtClean="0">
                <a:solidFill>
                  <a:prstClr val="black"/>
                </a:solidFill>
              </a:rPr>
              <a:t>đoàn</a:t>
            </a:r>
            <a:r>
              <a:rPr lang="en-US" sz="3600" dirty="0" smtClean="0">
                <a:solidFill>
                  <a:prstClr val="black"/>
                </a:solidFill>
              </a:rPr>
              <a:t> </a:t>
            </a:r>
            <a:r>
              <a:rPr lang="en-US" sz="3600" dirty="0" err="1" smtClean="0">
                <a:solidFill>
                  <a:prstClr val="black"/>
                </a:solidFill>
              </a:rPr>
              <a:t>xiếc</a:t>
            </a:r>
            <a:r>
              <a:rPr lang="en-US" sz="3600" dirty="0" smtClean="0">
                <a:solidFill>
                  <a:prstClr val="black"/>
                </a:solidFill>
              </a:rPr>
              <a:t> </a:t>
            </a:r>
            <a:r>
              <a:rPr lang="en-US" sz="3600" dirty="0" err="1" smtClean="0">
                <a:solidFill>
                  <a:prstClr val="black"/>
                </a:solidFill>
              </a:rPr>
              <a:t>này</a:t>
            </a:r>
            <a:r>
              <a:rPr lang="en-US" sz="3600" dirty="0" smtClean="0">
                <a:solidFill>
                  <a:prstClr val="black"/>
                </a:solidFill>
              </a:rPr>
              <a:t> </a:t>
            </a:r>
            <a:r>
              <a:rPr lang="en-US" sz="3600" dirty="0" err="1" smtClean="0">
                <a:solidFill>
                  <a:prstClr val="black"/>
                </a:solidFill>
              </a:rPr>
              <a:t>cung</a:t>
            </a:r>
            <a:r>
              <a:rPr lang="en-US" sz="3600" dirty="0" smtClean="0">
                <a:solidFill>
                  <a:prstClr val="black"/>
                </a:solidFill>
              </a:rPr>
              <a:t> </a:t>
            </a:r>
            <a:r>
              <a:rPr lang="en-US" sz="3600" dirty="0" err="1" smtClean="0">
                <a:solidFill>
                  <a:prstClr val="black"/>
                </a:solidFill>
              </a:rPr>
              <a:t>còn</a:t>
            </a:r>
            <a:r>
              <a:rPr lang="en-US" sz="3600" dirty="0" smtClean="0">
                <a:solidFill>
                  <a:prstClr val="black"/>
                </a:solidFill>
              </a:rPr>
              <a:t> non </a:t>
            </a:r>
            <a:r>
              <a:rPr lang="en-US" sz="3600" dirty="0" err="1" smtClean="0">
                <a:solidFill>
                  <a:prstClr val="black"/>
                </a:solidFill>
              </a:rPr>
              <a:t>nghề</a:t>
            </a:r>
            <a:r>
              <a:rPr lang="en-US" sz="3600" dirty="0" smtClean="0">
                <a:solidFill>
                  <a:prstClr val="black"/>
                </a:solidFill>
              </a:rPr>
              <a:t>, </a:t>
            </a:r>
            <a:r>
              <a:rPr lang="en-US" sz="3600" dirty="0" err="1" smtClean="0">
                <a:solidFill>
                  <a:prstClr val="black"/>
                </a:solidFill>
              </a:rPr>
              <a:t>ai</a:t>
            </a:r>
            <a:r>
              <a:rPr lang="en-US" sz="3600" dirty="0" smtClean="0">
                <a:solidFill>
                  <a:prstClr val="black"/>
                </a:solidFill>
              </a:rPr>
              <a:t> </a:t>
            </a:r>
            <a:r>
              <a:rPr lang="en-US" sz="3600" dirty="0" err="1" smtClean="0">
                <a:solidFill>
                  <a:prstClr val="black"/>
                </a:solidFill>
              </a:rPr>
              <a:t>mà</a:t>
            </a:r>
            <a:r>
              <a:rPr lang="en-US" sz="3600" dirty="0" smtClean="0">
                <a:solidFill>
                  <a:prstClr val="black"/>
                </a:solidFill>
              </a:rPr>
              <a:t> </a:t>
            </a:r>
            <a:r>
              <a:rPr lang="en-US" sz="3600" dirty="0" err="1" smtClean="0">
                <a:solidFill>
                  <a:prstClr val="black"/>
                </a:solidFill>
              </a:rPr>
              <a:t>thèm</a:t>
            </a:r>
            <a:r>
              <a:rPr lang="en-US" sz="3600" dirty="0" smtClean="0">
                <a:solidFill>
                  <a:prstClr val="black"/>
                </a:solidFill>
              </a:rPr>
              <a:t> </a:t>
            </a:r>
            <a:r>
              <a:rPr lang="en-US" sz="3600" dirty="0" err="1" smtClean="0">
                <a:solidFill>
                  <a:prstClr val="black"/>
                </a:solidFill>
              </a:rPr>
              <a:t>xem</a:t>
            </a:r>
            <a:r>
              <a:rPr lang="en-US" sz="3600" dirty="0" smtClean="0">
                <a:solidFill>
                  <a:prstClr val="black"/>
                </a:solidFill>
              </a:rPr>
              <a:t>, </a:t>
            </a:r>
            <a:r>
              <a:rPr lang="en-US" sz="3600" dirty="0" err="1" smtClean="0">
                <a:solidFill>
                  <a:prstClr val="black"/>
                </a:solidFill>
              </a:rPr>
              <a:t>nhỉ</a:t>
            </a:r>
            <a:r>
              <a:rPr lang="en-US" sz="3600" dirty="0" smtClean="0">
                <a:solidFill>
                  <a:prstClr val="black"/>
                </a:solidFill>
              </a:rPr>
              <a:t>, </a:t>
            </a:r>
            <a:r>
              <a:rPr lang="en-US" sz="3600" dirty="0" err="1" smtClean="0">
                <a:solidFill>
                  <a:prstClr val="black"/>
                </a:solidFill>
              </a:rPr>
              <a:t>mẹ</a:t>
            </a:r>
            <a:r>
              <a:rPr lang="en-US" sz="3600" dirty="0" smtClean="0">
                <a:solidFill>
                  <a:prstClr val="black"/>
                </a:solidFill>
              </a:rPr>
              <a:t> </a:t>
            </a:r>
            <a:r>
              <a:rPr lang="en-US" sz="3600" dirty="0" err="1" smtClean="0">
                <a:solidFill>
                  <a:prstClr val="black"/>
                </a:solidFill>
              </a:rPr>
              <a:t>nhỉ</a:t>
            </a:r>
            <a:r>
              <a:rPr lang="en-US" sz="3600" dirty="0" smtClean="0">
                <a:solidFill>
                  <a:prstClr val="black"/>
                </a:solidFill>
              </a:rPr>
              <a:t>!</a:t>
            </a:r>
          </a:p>
          <a:p>
            <a:pPr algn="just"/>
            <a:r>
              <a:rPr lang="en-US" sz="3600" dirty="0" smtClean="0">
                <a:solidFill>
                  <a:prstClr val="black"/>
                </a:solidFill>
              </a:rPr>
              <a:t>	</a:t>
            </a:r>
            <a:r>
              <a:rPr lang="en-US" sz="3600" dirty="0" err="1" smtClean="0">
                <a:solidFill>
                  <a:prstClr val="black"/>
                </a:solidFill>
              </a:rPr>
              <a:t>Người</a:t>
            </a:r>
            <a:r>
              <a:rPr lang="en-US" sz="3600" dirty="0" smtClean="0">
                <a:solidFill>
                  <a:prstClr val="black"/>
                </a:solidFill>
              </a:rPr>
              <a:t> </a:t>
            </a:r>
            <a:r>
              <a:rPr lang="en-US" sz="3600" dirty="0" err="1" smtClean="0">
                <a:solidFill>
                  <a:prstClr val="black"/>
                </a:solidFill>
              </a:rPr>
              <a:t>đàn</a:t>
            </a:r>
            <a:r>
              <a:rPr lang="en-US" sz="3600" dirty="0" smtClean="0">
                <a:solidFill>
                  <a:prstClr val="black"/>
                </a:solidFill>
              </a:rPr>
              <a:t> </a:t>
            </a:r>
            <a:r>
              <a:rPr lang="en-US" sz="3600" dirty="0" err="1" smtClean="0">
                <a:solidFill>
                  <a:prstClr val="black"/>
                </a:solidFill>
              </a:rPr>
              <a:t>bà</a:t>
            </a:r>
            <a:r>
              <a:rPr lang="en-US" sz="3600" dirty="0" smtClean="0">
                <a:solidFill>
                  <a:prstClr val="black"/>
                </a:solidFill>
              </a:rPr>
              <a:t> </a:t>
            </a:r>
            <a:r>
              <a:rPr lang="en-US" sz="3600" dirty="0" err="1" smtClean="0">
                <a:solidFill>
                  <a:prstClr val="black"/>
                </a:solidFill>
              </a:rPr>
              <a:t>cùng</a:t>
            </a:r>
            <a:r>
              <a:rPr lang="en-US" sz="3600" dirty="0" smtClean="0">
                <a:solidFill>
                  <a:prstClr val="black"/>
                </a:solidFill>
              </a:rPr>
              <a:t> </a:t>
            </a:r>
            <a:r>
              <a:rPr lang="en-US" sz="3600" dirty="0" err="1" smtClean="0">
                <a:solidFill>
                  <a:prstClr val="black"/>
                </a:solidFill>
              </a:rPr>
              <a:t>thằng</a:t>
            </a:r>
            <a:r>
              <a:rPr lang="en-US" sz="3600" dirty="0" smtClean="0">
                <a:solidFill>
                  <a:prstClr val="black"/>
                </a:solidFill>
              </a:rPr>
              <a:t> con </a:t>
            </a:r>
            <a:r>
              <a:rPr lang="en-US" sz="3600" dirty="0" err="1" smtClean="0">
                <a:solidFill>
                  <a:prstClr val="black"/>
                </a:solidFill>
              </a:rPr>
              <a:t>trai</a:t>
            </a:r>
            <a:r>
              <a:rPr lang="en-US" sz="3600" dirty="0" smtClean="0">
                <a:solidFill>
                  <a:prstClr val="black"/>
                </a:solidFill>
              </a:rPr>
              <a:t> </a:t>
            </a:r>
            <a:r>
              <a:rPr lang="en-US" sz="3600" dirty="0" err="1" smtClean="0">
                <a:solidFill>
                  <a:prstClr val="black"/>
                </a:solidFill>
              </a:rPr>
              <a:t>sáu</a:t>
            </a:r>
            <a:r>
              <a:rPr lang="en-US" sz="3600" dirty="0" smtClean="0">
                <a:solidFill>
                  <a:prstClr val="black"/>
                </a:solidFill>
              </a:rPr>
              <a:t> </a:t>
            </a:r>
            <a:r>
              <a:rPr lang="en-US" sz="3600" dirty="0" err="1" smtClean="0">
                <a:solidFill>
                  <a:prstClr val="black"/>
                </a:solidFill>
              </a:rPr>
              <a:t>tuổi</a:t>
            </a:r>
            <a:r>
              <a:rPr lang="en-US" sz="3600" dirty="0" smtClean="0">
                <a:solidFill>
                  <a:prstClr val="black"/>
                </a:solidFill>
              </a:rPr>
              <a:t> </a:t>
            </a:r>
            <a:r>
              <a:rPr lang="en-US" sz="3600" dirty="0" err="1" smtClean="0">
                <a:solidFill>
                  <a:prstClr val="black"/>
                </a:solidFill>
              </a:rPr>
              <a:t>đi</a:t>
            </a:r>
            <a:r>
              <a:rPr lang="en-US" sz="3600" dirty="0" smtClean="0">
                <a:solidFill>
                  <a:prstClr val="black"/>
                </a:solidFill>
              </a:rPr>
              <a:t> </a:t>
            </a:r>
            <a:r>
              <a:rPr lang="en-US" sz="3600" dirty="0" err="1" smtClean="0">
                <a:solidFill>
                  <a:prstClr val="black"/>
                </a:solidFill>
              </a:rPr>
              <a:t>về</a:t>
            </a:r>
            <a:r>
              <a:rPr lang="en-US" sz="3600" dirty="0" smtClean="0">
                <a:solidFill>
                  <a:prstClr val="black"/>
                </a:solidFill>
              </a:rPr>
              <a:t> </a:t>
            </a:r>
            <a:r>
              <a:rPr lang="en-US" sz="3600" dirty="0" err="1" smtClean="0">
                <a:solidFill>
                  <a:prstClr val="black"/>
                </a:solidFill>
              </a:rPr>
              <a:t>phía</a:t>
            </a:r>
            <a:r>
              <a:rPr lang="en-US" sz="3600" dirty="0" smtClean="0">
                <a:solidFill>
                  <a:prstClr val="black"/>
                </a:solidFill>
              </a:rPr>
              <a:t> con </a:t>
            </a:r>
            <a:r>
              <a:rPr lang="en-US" sz="3600" dirty="0" err="1" smtClean="0">
                <a:solidFill>
                  <a:prstClr val="black"/>
                </a:solidFill>
              </a:rPr>
              <a:t>đường</a:t>
            </a:r>
            <a:r>
              <a:rPr lang="en-US" sz="3600" dirty="0" smtClean="0">
                <a:solidFill>
                  <a:prstClr val="black"/>
                </a:solidFill>
              </a:rPr>
              <a:t> </a:t>
            </a:r>
            <a:r>
              <a:rPr lang="en-US" sz="3600" dirty="0" err="1" smtClean="0">
                <a:solidFill>
                  <a:prstClr val="black"/>
                </a:solidFill>
              </a:rPr>
              <a:t>có</a:t>
            </a:r>
            <a:r>
              <a:rPr lang="en-US" sz="3600" dirty="0" smtClean="0">
                <a:solidFill>
                  <a:prstClr val="black"/>
                </a:solidFill>
              </a:rPr>
              <a:t> </a:t>
            </a:r>
            <a:r>
              <a:rPr lang="en-US" sz="3600" dirty="0" err="1" smtClean="0">
                <a:solidFill>
                  <a:prstClr val="black"/>
                </a:solidFill>
              </a:rPr>
              <a:t>những</a:t>
            </a:r>
            <a:r>
              <a:rPr lang="en-US" sz="3600" dirty="0" smtClean="0">
                <a:solidFill>
                  <a:prstClr val="black"/>
                </a:solidFill>
              </a:rPr>
              <a:t> </a:t>
            </a:r>
            <a:r>
              <a:rPr lang="en-US" sz="3600" dirty="0" err="1" smtClean="0">
                <a:solidFill>
                  <a:prstClr val="black"/>
                </a:solidFill>
              </a:rPr>
              <a:t>ánh</a:t>
            </a:r>
            <a:r>
              <a:rPr lang="en-US" sz="3600" dirty="0" smtClean="0">
                <a:solidFill>
                  <a:prstClr val="black"/>
                </a:solidFill>
              </a:rPr>
              <a:t> </a:t>
            </a:r>
            <a:r>
              <a:rPr lang="en-US" sz="3600" dirty="0" err="1" smtClean="0">
                <a:solidFill>
                  <a:prstClr val="black"/>
                </a:solidFill>
              </a:rPr>
              <a:t>đèn</a:t>
            </a:r>
            <a:r>
              <a:rPr lang="en-US" sz="3600" dirty="0">
                <a:solidFill>
                  <a:prstClr val="black"/>
                </a:solidFill>
              </a:rPr>
              <a:t>.</a:t>
            </a:r>
            <a:r>
              <a:rPr lang="en-US" sz="3600" dirty="0" smtClean="0">
                <a:solidFill>
                  <a:prstClr val="black"/>
                </a:solidFill>
              </a:rPr>
              <a:t> </a:t>
            </a:r>
            <a:r>
              <a:rPr lang="en-US" sz="3600" dirty="0" err="1" smtClean="0">
                <a:solidFill>
                  <a:prstClr val="black"/>
                </a:solidFill>
              </a:rPr>
              <a:t>Sau</a:t>
            </a:r>
            <a:r>
              <a:rPr lang="en-US" sz="3600" dirty="0" smtClean="0">
                <a:solidFill>
                  <a:prstClr val="black"/>
                </a:solidFill>
              </a:rPr>
              <a:t> </a:t>
            </a:r>
            <a:r>
              <a:rPr lang="en-US" sz="3600" dirty="0" err="1" smtClean="0">
                <a:solidFill>
                  <a:prstClr val="black"/>
                </a:solidFill>
              </a:rPr>
              <a:t>lưng</a:t>
            </a:r>
            <a:r>
              <a:rPr lang="en-US" sz="3600" dirty="0" smtClean="0">
                <a:solidFill>
                  <a:prstClr val="black"/>
                </a:solidFill>
              </a:rPr>
              <a:t> </a:t>
            </a:r>
            <a:r>
              <a:rPr lang="en-US" sz="3600" dirty="0" err="1" smtClean="0">
                <a:solidFill>
                  <a:prstClr val="black"/>
                </a:solidFill>
              </a:rPr>
              <a:t>hai</a:t>
            </a:r>
            <a:r>
              <a:rPr lang="en-US" sz="3600" dirty="0" smtClean="0">
                <a:solidFill>
                  <a:prstClr val="black"/>
                </a:solidFill>
              </a:rPr>
              <a:t> </a:t>
            </a:r>
            <a:r>
              <a:rPr lang="en-US" sz="3600" dirty="0" err="1" smtClean="0">
                <a:solidFill>
                  <a:prstClr val="black"/>
                </a:solidFill>
              </a:rPr>
              <a:t>mẹ</a:t>
            </a:r>
            <a:r>
              <a:rPr lang="en-US" sz="3600" dirty="0" smtClean="0">
                <a:solidFill>
                  <a:prstClr val="black"/>
                </a:solidFill>
              </a:rPr>
              <a:t> con </a:t>
            </a:r>
            <a:r>
              <a:rPr lang="en-US" sz="3600" dirty="0" err="1" smtClean="0">
                <a:solidFill>
                  <a:prstClr val="black"/>
                </a:solidFill>
              </a:rPr>
              <a:t>tiếng</a:t>
            </a:r>
            <a:r>
              <a:rPr lang="en-US" sz="3600" dirty="0" smtClean="0">
                <a:solidFill>
                  <a:prstClr val="black"/>
                </a:solidFill>
              </a:rPr>
              <a:t> </a:t>
            </a:r>
            <a:r>
              <a:rPr lang="en-US" sz="3600" dirty="0" err="1" smtClean="0">
                <a:solidFill>
                  <a:prstClr val="black"/>
                </a:solidFill>
              </a:rPr>
              <a:t>lao</a:t>
            </a:r>
            <a:r>
              <a:rPr lang="en-US" sz="3600" dirty="0" smtClean="0">
                <a:solidFill>
                  <a:prstClr val="black"/>
                </a:solidFill>
              </a:rPr>
              <a:t> </a:t>
            </a:r>
            <a:r>
              <a:rPr lang="en-US" sz="3600" dirty="0" err="1" smtClean="0">
                <a:solidFill>
                  <a:prstClr val="black"/>
                </a:solidFill>
              </a:rPr>
              <a:t>phóng</a:t>
            </a:r>
            <a:r>
              <a:rPr lang="en-US" sz="3600" dirty="0" smtClean="0">
                <a:solidFill>
                  <a:prstClr val="black"/>
                </a:solidFill>
              </a:rPr>
              <a:t> </a:t>
            </a:r>
            <a:r>
              <a:rPr lang="en-US" sz="3600" dirty="0" err="1" smtClean="0">
                <a:solidFill>
                  <a:prstClr val="black"/>
                </a:solidFill>
              </a:rPr>
              <a:t>thanh</a:t>
            </a:r>
            <a:r>
              <a:rPr lang="en-US" sz="3600" dirty="0" smtClean="0">
                <a:solidFill>
                  <a:prstClr val="black"/>
                </a:solidFill>
              </a:rPr>
              <a:t> </a:t>
            </a:r>
            <a:r>
              <a:rPr lang="en-US" sz="3600" dirty="0" err="1" smtClean="0">
                <a:solidFill>
                  <a:prstClr val="black"/>
                </a:solidFill>
              </a:rPr>
              <a:t>ra</a:t>
            </a:r>
            <a:r>
              <a:rPr lang="en-US" sz="3600" dirty="0" smtClean="0">
                <a:solidFill>
                  <a:prstClr val="black"/>
                </a:solidFill>
              </a:rPr>
              <a:t> </a:t>
            </a:r>
            <a:r>
              <a:rPr lang="en-US" sz="3600" dirty="0" err="1" smtClean="0">
                <a:solidFill>
                  <a:prstClr val="black"/>
                </a:solidFill>
              </a:rPr>
              <a:t>rả</a:t>
            </a:r>
            <a:r>
              <a:rPr lang="en-US" sz="3600" dirty="0" smtClean="0">
                <a:solidFill>
                  <a:prstClr val="black"/>
                </a:solidFill>
              </a:rPr>
              <a:t> </a:t>
            </a:r>
            <a:r>
              <a:rPr lang="en-US" sz="3600" dirty="0" err="1" smtClean="0">
                <a:solidFill>
                  <a:prstClr val="black"/>
                </a:solidFill>
              </a:rPr>
              <a:t>về</a:t>
            </a:r>
            <a:r>
              <a:rPr lang="en-US" sz="3600" dirty="0" smtClean="0">
                <a:solidFill>
                  <a:prstClr val="black"/>
                </a:solidFill>
              </a:rPr>
              <a:t> </a:t>
            </a:r>
            <a:r>
              <a:rPr lang="en-US" sz="3600" dirty="0" err="1" smtClean="0">
                <a:solidFill>
                  <a:prstClr val="black"/>
                </a:solidFill>
              </a:rPr>
              <a:t>buổi</a:t>
            </a:r>
            <a:r>
              <a:rPr lang="en-US" sz="3600" dirty="0" smtClean="0">
                <a:solidFill>
                  <a:prstClr val="black"/>
                </a:solidFill>
              </a:rPr>
              <a:t> </a:t>
            </a:r>
            <a:r>
              <a:rPr lang="en-US" sz="3600" dirty="0" err="1" smtClean="0">
                <a:solidFill>
                  <a:prstClr val="black"/>
                </a:solidFill>
              </a:rPr>
              <a:t>xiếc</a:t>
            </a:r>
            <a:r>
              <a:rPr lang="en-US" sz="3600" dirty="0" smtClean="0">
                <a:solidFill>
                  <a:prstClr val="black"/>
                </a:solidFill>
              </a:rPr>
              <a:t> </a:t>
            </a:r>
            <a:r>
              <a:rPr lang="en-US" sz="3600" dirty="0" err="1" smtClean="0">
                <a:solidFill>
                  <a:prstClr val="black"/>
                </a:solidFill>
              </a:rPr>
              <a:t>thú</a:t>
            </a:r>
            <a:r>
              <a:rPr lang="en-US" sz="3600" dirty="0" smtClean="0">
                <a:solidFill>
                  <a:prstClr val="black"/>
                </a:solidFill>
              </a:rPr>
              <a:t> </a:t>
            </a:r>
            <a:r>
              <a:rPr lang="en-US" sz="3600" dirty="0" err="1" smtClean="0">
                <a:solidFill>
                  <a:prstClr val="black"/>
                </a:solidFill>
              </a:rPr>
              <a:t>chìm</a:t>
            </a:r>
            <a:r>
              <a:rPr lang="en-US" sz="3600" dirty="0" smtClean="0">
                <a:solidFill>
                  <a:prstClr val="black"/>
                </a:solidFill>
              </a:rPr>
              <a:t> </a:t>
            </a:r>
            <a:r>
              <a:rPr lang="en-US" sz="3600" dirty="0" err="1" smtClean="0">
                <a:solidFill>
                  <a:prstClr val="black"/>
                </a:solidFill>
              </a:rPr>
              <a:t>dần</a:t>
            </a:r>
            <a:r>
              <a:rPr lang="en-US" sz="3600" dirty="0" smtClean="0">
                <a:solidFill>
                  <a:prstClr val="black"/>
                </a:solidFill>
              </a:rPr>
              <a:t> </a:t>
            </a:r>
            <a:r>
              <a:rPr lang="en-US" sz="3600" dirty="0" err="1" smtClean="0">
                <a:solidFill>
                  <a:prstClr val="black"/>
                </a:solidFill>
              </a:rPr>
              <a:t>trong</a:t>
            </a:r>
            <a:r>
              <a:rPr lang="en-US" sz="3600" dirty="0" smtClean="0">
                <a:solidFill>
                  <a:prstClr val="black"/>
                </a:solidFill>
              </a:rPr>
              <a:t> </a:t>
            </a:r>
            <a:r>
              <a:rPr lang="en-US" sz="3600" dirty="0" err="1" smtClean="0">
                <a:solidFill>
                  <a:prstClr val="black"/>
                </a:solidFill>
              </a:rPr>
              <a:t>bóng</a:t>
            </a:r>
            <a:r>
              <a:rPr lang="en-US" sz="3600" dirty="0" smtClean="0">
                <a:solidFill>
                  <a:prstClr val="black"/>
                </a:solidFill>
              </a:rPr>
              <a:t> </a:t>
            </a:r>
            <a:r>
              <a:rPr lang="en-US" sz="3600" dirty="0" err="1" smtClean="0">
                <a:solidFill>
                  <a:prstClr val="black"/>
                </a:solidFill>
              </a:rPr>
              <a:t>tối</a:t>
            </a:r>
            <a:r>
              <a:rPr lang="en-US" sz="3600" dirty="0" smtClean="0">
                <a:solidFill>
                  <a:prstClr val="black"/>
                </a:solidFill>
              </a:rPr>
              <a:t>. </a:t>
            </a:r>
          </a:p>
          <a:p>
            <a:pPr algn="just"/>
            <a:r>
              <a:rPr lang="en-US" sz="3600" dirty="0">
                <a:solidFill>
                  <a:prstClr val="black"/>
                </a:solidFill>
              </a:rPr>
              <a:t> </a:t>
            </a:r>
            <a:r>
              <a:rPr lang="en-US" sz="3600" dirty="0" smtClean="0">
                <a:solidFill>
                  <a:prstClr val="black"/>
                </a:solidFill>
              </a:rPr>
              <a:t>                                                                           (</a:t>
            </a:r>
            <a:r>
              <a:rPr lang="en-US" sz="3600" i="1" dirty="0" err="1" smtClean="0">
                <a:solidFill>
                  <a:prstClr val="black"/>
                </a:solidFill>
              </a:rPr>
              <a:t>Truyện</a:t>
            </a:r>
            <a:r>
              <a:rPr lang="en-US" sz="3600" i="1" dirty="0" smtClean="0">
                <a:solidFill>
                  <a:prstClr val="black"/>
                </a:solidFill>
              </a:rPr>
              <a:t> </a:t>
            </a:r>
            <a:r>
              <a:rPr lang="en-US" sz="3600" i="1" dirty="0" err="1" smtClean="0">
                <a:solidFill>
                  <a:prstClr val="black"/>
                </a:solidFill>
              </a:rPr>
              <a:t>ngắn</a:t>
            </a:r>
            <a:r>
              <a:rPr lang="en-US" sz="3600" dirty="0" smtClean="0">
                <a:solidFill>
                  <a:prstClr val="black"/>
                </a:solidFill>
              </a:rPr>
              <a:t>, </a:t>
            </a:r>
            <a:r>
              <a:rPr lang="en-US" sz="3600" dirty="0" err="1" smtClean="0">
                <a:solidFill>
                  <a:prstClr val="black"/>
                </a:solidFill>
              </a:rPr>
              <a:t>Tống</a:t>
            </a:r>
            <a:r>
              <a:rPr lang="en-US" sz="3600" dirty="0" smtClean="0">
                <a:solidFill>
                  <a:prstClr val="black"/>
                </a:solidFill>
              </a:rPr>
              <a:t> </a:t>
            </a:r>
            <a:r>
              <a:rPr lang="en-US" sz="3600" dirty="0" err="1" smtClean="0">
                <a:solidFill>
                  <a:prstClr val="black"/>
                </a:solidFill>
              </a:rPr>
              <a:t>Phú</a:t>
            </a:r>
            <a:r>
              <a:rPr lang="en-US" sz="3600" dirty="0" smtClean="0">
                <a:solidFill>
                  <a:prstClr val="black"/>
                </a:solidFill>
              </a:rPr>
              <a:t> Sa, NXB </a:t>
            </a:r>
            <a:r>
              <a:rPr lang="en-US" sz="3600" dirty="0" err="1" smtClean="0">
                <a:solidFill>
                  <a:prstClr val="black"/>
                </a:solidFill>
              </a:rPr>
              <a:t>văn</a:t>
            </a:r>
            <a:r>
              <a:rPr lang="en-US" sz="3600" dirty="0" smtClean="0">
                <a:solidFill>
                  <a:prstClr val="black"/>
                </a:solidFill>
              </a:rPr>
              <a:t> </a:t>
            </a:r>
            <a:r>
              <a:rPr lang="en-US" sz="3600" dirty="0" err="1" smtClean="0">
                <a:solidFill>
                  <a:prstClr val="black"/>
                </a:solidFill>
              </a:rPr>
              <a:t>học</a:t>
            </a:r>
            <a:r>
              <a:rPr lang="en-US" sz="3600" dirty="0" smtClean="0">
                <a:solidFill>
                  <a:prstClr val="black"/>
                </a:solidFill>
              </a:rPr>
              <a:t>)</a:t>
            </a:r>
          </a:p>
          <a:p>
            <a:pPr algn="just"/>
            <a:endParaRPr lang="en-US" sz="3550" dirty="0" smtClean="0">
              <a:solidFill>
                <a:prstClr val="black"/>
              </a:solidFill>
            </a:endParaRPr>
          </a:p>
          <a:p>
            <a:pPr algn="just"/>
            <a:r>
              <a:rPr lang="en-US" sz="3600" dirty="0" smtClean="0">
                <a:solidFill>
                  <a:prstClr val="black"/>
                </a:solidFill>
              </a:rPr>
              <a:t>* </a:t>
            </a:r>
            <a:r>
              <a:rPr lang="en-US" sz="3600" b="1" dirty="0" err="1" smtClean="0">
                <a:solidFill>
                  <a:prstClr val="black"/>
                </a:solidFill>
              </a:rPr>
              <a:t>Chú</a:t>
            </a:r>
            <a:r>
              <a:rPr lang="en-US" sz="3600" b="1" dirty="0" smtClean="0">
                <a:solidFill>
                  <a:prstClr val="black"/>
                </a:solidFill>
              </a:rPr>
              <a:t> </a:t>
            </a:r>
            <a:r>
              <a:rPr lang="en-US" sz="3600" b="1" dirty="0" err="1" smtClean="0">
                <a:solidFill>
                  <a:prstClr val="black"/>
                </a:solidFill>
              </a:rPr>
              <a:t>thích</a:t>
            </a:r>
            <a:r>
              <a:rPr lang="en-US" sz="3600" b="1" dirty="0" smtClean="0">
                <a:solidFill>
                  <a:prstClr val="black"/>
                </a:solidFill>
              </a:rPr>
              <a:t>: </a:t>
            </a:r>
            <a:r>
              <a:rPr lang="en-US" sz="3600" dirty="0" err="1" smtClean="0">
                <a:solidFill>
                  <a:prstClr val="black"/>
                </a:solidFill>
              </a:rPr>
              <a:t>Tống</a:t>
            </a:r>
            <a:r>
              <a:rPr lang="en-US" sz="3600" dirty="0" smtClean="0">
                <a:solidFill>
                  <a:prstClr val="black"/>
                </a:solidFill>
              </a:rPr>
              <a:t> </a:t>
            </a:r>
            <a:r>
              <a:rPr lang="en-US" sz="3600" dirty="0" err="1" smtClean="0">
                <a:solidFill>
                  <a:prstClr val="black"/>
                </a:solidFill>
              </a:rPr>
              <a:t>Phú</a:t>
            </a:r>
            <a:r>
              <a:rPr lang="en-US" sz="3600" dirty="0">
                <a:solidFill>
                  <a:prstClr val="black"/>
                </a:solidFill>
              </a:rPr>
              <a:t> S</a:t>
            </a:r>
            <a:r>
              <a:rPr lang="en-US" sz="3600" dirty="0" smtClean="0">
                <a:solidFill>
                  <a:prstClr val="black"/>
                </a:solidFill>
              </a:rPr>
              <a:t>a </a:t>
            </a:r>
            <a:r>
              <a:rPr lang="en-US" sz="3600" dirty="0" err="1" smtClean="0">
                <a:solidFill>
                  <a:prstClr val="black"/>
                </a:solidFill>
              </a:rPr>
              <a:t>sinh</a:t>
            </a:r>
            <a:r>
              <a:rPr lang="en-US" sz="3600" dirty="0" smtClean="0">
                <a:solidFill>
                  <a:prstClr val="black"/>
                </a:solidFill>
              </a:rPr>
              <a:t> </a:t>
            </a:r>
            <a:r>
              <a:rPr lang="en-US" sz="3600" dirty="0" err="1" smtClean="0">
                <a:solidFill>
                  <a:prstClr val="black"/>
                </a:solidFill>
              </a:rPr>
              <a:t>ngày</a:t>
            </a:r>
            <a:r>
              <a:rPr lang="en-US" sz="3600" dirty="0" smtClean="0">
                <a:solidFill>
                  <a:prstClr val="black"/>
                </a:solidFill>
              </a:rPr>
              <a:t> 21 </a:t>
            </a:r>
            <a:r>
              <a:rPr lang="en-US" sz="3600" dirty="0" err="1" smtClean="0">
                <a:solidFill>
                  <a:prstClr val="black"/>
                </a:solidFill>
              </a:rPr>
              <a:t>tháng</a:t>
            </a:r>
            <a:r>
              <a:rPr lang="en-US" sz="3600" dirty="0" smtClean="0">
                <a:solidFill>
                  <a:prstClr val="black"/>
                </a:solidFill>
              </a:rPr>
              <a:t> 3 </a:t>
            </a:r>
            <a:r>
              <a:rPr lang="en-US" sz="3600" dirty="0" err="1" smtClean="0">
                <a:solidFill>
                  <a:prstClr val="black"/>
                </a:solidFill>
              </a:rPr>
              <a:t>năm</a:t>
            </a:r>
            <a:r>
              <a:rPr lang="en-US" sz="3600" dirty="0" smtClean="0">
                <a:solidFill>
                  <a:prstClr val="black"/>
                </a:solidFill>
              </a:rPr>
              <a:t> 1975 </a:t>
            </a:r>
            <a:r>
              <a:rPr lang="en-US" sz="3600" dirty="0" err="1" smtClean="0">
                <a:solidFill>
                  <a:prstClr val="black"/>
                </a:solidFill>
              </a:rPr>
              <a:t>tại</a:t>
            </a:r>
            <a:r>
              <a:rPr lang="en-US" sz="3600" dirty="0" smtClean="0">
                <a:solidFill>
                  <a:prstClr val="black"/>
                </a:solidFill>
              </a:rPr>
              <a:t> </a:t>
            </a:r>
            <a:r>
              <a:rPr lang="en-US" sz="3600" dirty="0" err="1">
                <a:solidFill>
                  <a:prstClr val="black"/>
                </a:solidFill>
              </a:rPr>
              <a:t>H</a:t>
            </a:r>
            <a:r>
              <a:rPr lang="en-US" sz="3600" dirty="0" err="1" smtClean="0">
                <a:solidFill>
                  <a:prstClr val="black"/>
                </a:solidFill>
              </a:rPr>
              <a:t>à</a:t>
            </a:r>
            <a:r>
              <a:rPr lang="en-US" sz="3600" dirty="0" smtClean="0">
                <a:solidFill>
                  <a:prstClr val="black"/>
                </a:solidFill>
              </a:rPr>
              <a:t> </a:t>
            </a:r>
            <a:r>
              <a:rPr lang="en-US" sz="3600" dirty="0" err="1" smtClean="0">
                <a:solidFill>
                  <a:prstClr val="black"/>
                </a:solidFill>
              </a:rPr>
              <a:t>Tĩnh</a:t>
            </a:r>
            <a:r>
              <a:rPr lang="en-US" sz="3600" dirty="0" smtClean="0">
                <a:solidFill>
                  <a:prstClr val="black"/>
                </a:solidFill>
              </a:rPr>
              <a:t>. </a:t>
            </a:r>
            <a:r>
              <a:rPr lang="en-US" sz="3600" dirty="0" err="1" smtClean="0">
                <a:solidFill>
                  <a:prstClr val="black"/>
                </a:solidFill>
              </a:rPr>
              <a:t>Bà</a:t>
            </a:r>
            <a:r>
              <a:rPr lang="en-US" sz="3600" dirty="0" smtClean="0">
                <a:solidFill>
                  <a:prstClr val="black"/>
                </a:solidFill>
              </a:rPr>
              <a:t> </a:t>
            </a:r>
            <a:r>
              <a:rPr lang="en-US" sz="3600" dirty="0" err="1" smtClean="0">
                <a:solidFill>
                  <a:prstClr val="black"/>
                </a:solidFill>
              </a:rPr>
              <a:t>là</a:t>
            </a:r>
            <a:r>
              <a:rPr lang="en-US" sz="3600" dirty="0" smtClean="0">
                <a:solidFill>
                  <a:prstClr val="black"/>
                </a:solidFill>
              </a:rPr>
              <a:t> </a:t>
            </a:r>
            <a:r>
              <a:rPr lang="en-US" sz="3600" dirty="0" err="1" smtClean="0">
                <a:solidFill>
                  <a:prstClr val="black"/>
                </a:solidFill>
              </a:rPr>
              <a:t>một</a:t>
            </a:r>
            <a:r>
              <a:rPr lang="en-US" sz="3600" dirty="0" smtClean="0">
                <a:solidFill>
                  <a:prstClr val="black"/>
                </a:solidFill>
              </a:rPr>
              <a:t> </a:t>
            </a:r>
            <a:r>
              <a:rPr lang="en-US" sz="3600" dirty="0" err="1" smtClean="0">
                <a:solidFill>
                  <a:prstClr val="black"/>
                </a:solidFill>
              </a:rPr>
              <a:t>nhà</a:t>
            </a:r>
            <a:r>
              <a:rPr lang="en-US" sz="3600" dirty="0" smtClean="0">
                <a:solidFill>
                  <a:prstClr val="black"/>
                </a:solidFill>
              </a:rPr>
              <a:t> </a:t>
            </a:r>
            <a:r>
              <a:rPr lang="en-US" sz="3600" dirty="0" err="1" smtClean="0">
                <a:solidFill>
                  <a:prstClr val="black"/>
                </a:solidFill>
              </a:rPr>
              <a:t>giáo</a:t>
            </a:r>
            <a:r>
              <a:rPr lang="en-US" sz="3600" dirty="0" smtClean="0">
                <a:solidFill>
                  <a:prstClr val="black"/>
                </a:solidFill>
              </a:rPr>
              <a:t>, </a:t>
            </a:r>
            <a:r>
              <a:rPr lang="en-US" sz="3600" dirty="0" err="1" smtClean="0">
                <a:solidFill>
                  <a:prstClr val="black"/>
                </a:solidFill>
              </a:rPr>
              <a:t>nhà</a:t>
            </a:r>
            <a:r>
              <a:rPr lang="en-US" sz="3600" dirty="0" smtClean="0">
                <a:solidFill>
                  <a:prstClr val="black"/>
                </a:solidFill>
              </a:rPr>
              <a:t> </a:t>
            </a:r>
            <a:r>
              <a:rPr lang="en-US" sz="3600" dirty="0" err="1" smtClean="0">
                <a:solidFill>
                  <a:prstClr val="black"/>
                </a:solidFill>
              </a:rPr>
              <a:t>văn</a:t>
            </a:r>
            <a:r>
              <a:rPr lang="en-US" sz="3600" dirty="0" smtClean="0">
                <a:solidFill>
                  <a:prstClr val="black"/>
                </a:solidFill>
              </a:rPr>
              <a:t> </a:t>
            </a:r>
            <a:r>
              <a:rPr lang="en-US" sz="3600" dirty="0" err="1" smtClean="0">
                <a:solidFill>
                  <a:prstClr val="black"/>
                </a:solidFill>
              </a:rPr>
              <a:t>có</a:t>
            </a:r>
            <a:r>
              <a:rPr lang="en-US" sz="3600" dirty="0" smtClean="0">
                <a:solidFill>
                  <a:prstClr val="black"/>
                </a:solidFill>
              </a:rPr>
              <a:t> </a:t>
            </a:r>
            <a:r>
              <a:rPr lang="en-US" sz="3600" dirty="0" err="1" smtClean="0">
                <a:solidFill>
                  <a:prstClr val="black"/>
                </a:solidFill>
              </a:rPr>
              <a:t>nhiều</a:t>
            </a:r>
            <a:r>
              <a:rPr lang="en-US" sz="3600" dirty="0" smtClean="0">
                <a:solidFill>
                  <a:prstClr val="black"/>
                </a:solidFill>
              </a:rPr>
              <a:t> </a:t>
            </a:r>
            <a:r>
              <a:rPr lang="en-US" sz="3600" dirty="0" err="1" smtClean="0">
                <a:solidFill>
                  <a:prstClr val="black"/>
                </a:solidFill>
              </a:rPr>
              <a:t>truyện</a:t>
            </a:r>
            <a:r>
              <a:rPr lang="en-US" sz="3600" dirty="0" smtClean="0">
                <a:solidFill>
                  <a:prstClr val="black"/>
                </a:solidFill>
              </a:rPr>
              <a:t> </a:t>
            </a:r>
            <a:r>
              <a:rPr lang="en-US" sz="3600" dirty="0" err="1" smtClean="0">
                <a:solidFill>
                  <a:prstClr val="black"/>
                </a:solidFill>
              </a:rPr>
              <a:t>ngắn</a:t>
            </a:r>
            <a:r>
              <a:rPr lang="en-US" sz="3600" dirty="0" smtClean="0">
                <a:solidFill>
                  <a:prstClr val="black"/>
                </a:solidFill>
              </a:rPr>
              <a:t> </a:t>
            </a:r>
            <a:r>
              <a:rPr lang="en-US" sz="3600" dirty="0" err="1" smtClean="0">
                <a:solidFill>
                  <a:prstClr val="black"/>
                </a:solidFill>
              </a:rPr>
              <a:t>đăng</a:t>
            </a:r>
            <a:r>
              <a:rPr lang="en-US" sz="3600" dirty="0" smtClean="0">
                <a:solidFill>
                  <a:prstClr val="black"/>
                </a:solidFill>
              </a:rPr>
              <a:t> </a:t>
            </a:r>
            <a:r>
              <a:rPr lang="en-US" sz="3600" dirty="0" err="1" smtClean="0">
                <a:solidFill>
                  <a:prstClr val="black"/>
                </a:solidFill>
              </a:rPr>
              <a:t>trên</a:t>
            </a:r>
            <a:r>
              <a:rPr lang="en-US" sz="3600" dirty="0" smtClean="0">
                <a:solidFill>
                  <a:prstClr val="black"/>
                </a:solidFill>
              </a:rPr>
              <a:t> </a:t>
            </a:r>
            <a:r>
              <a:rPr lang="en-US" sz="3600" dirty="0" err="1" smtClean="0">
                <a:solidFill>
                  <a:prstClr val="black"/>
                </a:solidFill>
              </a:rPr>
              <a:t>các</a:t>
            </a:r>
            <a:r>
              <a:rPr lang="en-US" sz="3600" dirty="0" smtClean="0">
                <a:solidFill>
                  <a:prstClr val="black"/>
                </a:solidFill>
              </a:rPr>
              <a:t> </a:t>
            </a:r>
            <a:r>
              <a:rPr lang="en-US" sz="3600" dirty="0" err="1" smtClean="0">
                <a:solidFill>
                  <a:prstClr val="black"/>
                </a:solidFill>
              </a:rPr>
              <a:t>báo</a:t>
            </a:r>
            <a:r>
              <a:rPr lang="en-US" sz="3600" dirty="0" smtClean="0">
                <a:solidFill>
                  <a:prstClr val="black"/>
                </a:solidFill>
              </a:rPr>
              <a:t>, </a:t>
            </a:r>
            <a:r>
              <a:rPr lang="en-US" sz="3600" dirty="0" err="1" smtClean="0">
                <a:solidFill>
                  <a:prstClr val="black"/>
                </a:solidFill>
              </a:rPr>
              <a:t>tạp</a:t>
            </a:r>
            <a:r>
              <a:rPr lang="en-US" sz="3600" dirty="0" smtClean="0">
                <a:solidFill>
                  <a:prstClr val="black"/>
                </a:solidFill>
              </a:rPr>
              <a:t> </a:t>
            </a:r>
            <a:r>
              <a:rPr lang="en-US" sz="3600" dirty="0" err="1" smtClean="0">
                <a:solidFill>
                  <a:prstClr val="black"/>
                </a:solidFill>
              </a:rPr>
              <a:t>chí</a:t>
            </a:r>
            <a:r>
              <a:rPr lang="en-US" sz="3600" dirty="0" smtClean="0">
                <a:solidFill>
                  <a:prstClr val="black"/>
                </a:solidFill>
              </a:rPr>
              <a:t> </a:t>
            </a:r>
            <a:r>
              <a:rPr lang="en-US" sz="3600" dirty="0" err="1" smtClean="0">
                <a:solidFill>
                  <a:prstClr val="black"/>
                </a:solidFill>
              </a:rPr>
              <a:t>từ</a:t>
            </a:r>
            <a:r>
              <a:rPr lang="en-US" sz="3600" dirty="0" smtClean="0">
                <a:solidFill>
                  <a:prstClr val="black"/>
                </a:solidFill>
              </a:rPr>
              <a:t> </a:t>
            </a:r>
            <a:r>
              <a:rPr lang="en-US" sz="3600" dirty="0" err="1" smtClean="0">
                <a:solidFill>
                  <a:prstClr val="black"/>
                </a:solidFill>
              </a:rPr>
              <a:t>Trung</a:t>
            </a:r>
            <a:r>
              <a:rPr lang="en-US" sz="3600" dirty="0" smtClean="0">
                <a:solidFill>
                  <a:prstClr val="black"/>
                </a:solidFill>
              </a:rPr>
              <a:t> </a:t>
            </a:r>
            <a:r>
              <a:rPr lang="en-US" sz="3600" dirty="0" err="1" smtClean="0">
                <a:solidFill>
                  <a:prstClr val="black"/>
                </a:solidFill>
              </a:rPr>
              <a:t>ương</a:t>
            </a:r>
            <a:r>
              <a:rPr lang="en-US" sz="3600" dirty="0" smtClean="0">
                <a:solidFill>
                  <a:prstClr val="black"/>
                </a:solidFill>
              </a:rPr>
              <a:t> </a:t>
            </a:r>
            <a:r>
              <a:rPr lang="en-US" sz="3600" dirty="0" err="1" smtClean="0">
                <a:solidFill>
                  <a:prstClr val="black"/>
                </a:solidFill>
              </a:rPr>
              <a:t>đến</a:t>
            </a:r>
            <a:r>
              <a:rPr lang="en-US" sz="3600" dirty="0" smtClean="0">
                <a:solidFill>
                  <a:prstClr val="black"/>
                </a:solidFill>
              </a:rPr>
              <a:t> </a:t>
            </a:r>
            <a:r>
              <a:rPr lang="en-US" sz="3600" dirty="0" err="1" smtClean="0">
                <a:solidFill>
                  <a:prstClr val="black"/>
                </a:solidFill>
              </a:rPr>
              <a:t>địa</a:t>
            </a:r>
            <a:r>
              <a:rPr lang="en-US" sz="3600" dirty="0" smtClean="0">
                <a:solidFill>
                  <a:prstClr val="black"/>
                </a:solidFill>
              </a:rPr>
              <a:t> </a:t>
            </a:r>
            <a:r>
              <a:rPr lang="en-US" sz="3600" dirty="0" err="1" smtClean="0">
                <a:solidFill>
                  <a:prstClr val="black"/>
                </a:solidFill>
              </a:rPr>
              <a:t>phương</a:t>
            </a:r>
            <a:r>
              <a:rPr lang="en-US" sz="3600" dirty="0" smtClean="0">
                <a:solidFill>
                  <a:prstClr val="black"/>
                </a:solidFill>
              </a:rPr>
              <a:t>. </a:t>
            </a:r>
            <a:r>
              <a:rPr lang="en-US" sz="3600" dirty="0" err="1" smtClean="0">
                <a:solidFill>
                  <a:prstClr val="black"/>
                </a:solidFill>
              </a:rPr>
              <a:t>Trang</a:t>
            </a:r>
            <a:r>
              <a:rPr lang="en-US" sz="3600" dirty="0" smtClean="0">
                <a:solidFill>
                  <a:prstClr val="black"/>
                </a:solidFill>
              </a:rPr>
              <a:t> </a:t>
            </a:r>
            <a:r>
              <a:rPr lang="en-US" sz="3600" dirty="0" err="1" smtClean="0">
                <a:solidFill>
                  <a:prstClr val="black"/>
                </a:solidFill>
              </a:rPr>
              <a:t>viết</a:t>
            </a:r>
            <a:r>
              <a:rPr lang="en-US" sz="3600" dirty="0" smtClean="0">
                <a:solidFill>
                  <a:prstClr val="black"/>
                </a:solidFill>
              </a:rPr>
              <a:t> của </a:t>
            </a:r>
            <a:r>
              <a:rPr lang="en-US" sz="3600" dirty="0" err="1" smtClean="0">
                <a:solidFill>
                  <a:prstClr val="black"/>
                </a:solidFill>
              </a:rPr>
              <a:t>bà</a:t>
            </a:r>
            <a:r>
              <a:rPr lang="en-US" sz="3600" dirty="0" smtClean="0">
                <a:solidFill>
                  <a:prstClr val="black"/>
                </a:solidFill>
              </a:rPr>
              <a:t> </a:t>
            </a:r>
            <a:r>
              <a:rPr lang="en-US" sz="3600" dirty="0" err="1" smtClean="0">
                <a:solidFill>
                  <a:prstClr val="black"/>
                </a:solidFill>
              </a:rPr>
              <a:t>đầy</a:t>
            </a:r>
            <a:r>
              <a:rPr lang="en-US" sz="3600" dirty="0" smtClean="0">
                <a:solidFill>
                  <a:prstClr val="black"/>
                </a:solidFill>
              </a:rPr>
              <a:t> </a:t>
            </a:r>
            <a:r>
              <a:rPr lang="en-US" sz="3600" dirty="0" err="1" smtClean="0">
                <a:solidFill>
                  <a:prstClr val="black"/>
                </a:solidFill>
              </a:rPr>
              <a:t>chất</a:t>
            </a:r>
            <a:r>
              <a:rPr lang="en-US" sz="3600" dirty="0" smtClean="0">
                <a:solidFill>
                  <a:prstClr val="black"/>
                </a:solidFill>
              </a:rPr>
              <a:t> </a:t>
            </a:r>
            <a:r>
              <a:rPr lang="en-US" sz="3600" dirty="0" err="1" smtClean="0">
                <a:solidFill>
                  <a:prstClr val="black"/>
                </a:solidFill>
              </a:rPr>
              <a:t>hiện</a:t>
            </a:r>
            <a:r>
              <a:rPr lang="en-US" sz="3600" dirty="0" smtClean="0">
                <a:solidFill>
                  <a:prstClr val="black"/>
                </a:solidFill>
              </a:rPr>
              <a:t> </a:t>
            </a:r>
            <a:r>
              <a:rPr lang="en-US" sz="3600" dirty="0" err="1" smtClean="0">
                <a:solidFill>
                  <a:prstClr val="black"/>
                </a:solidFill>
              </a:rPr>
              <a:t>thực</a:t>
            </a:r>
            <a:r>
              <a:rPr lang="en-US" sz="3600" dirty="0" smtClean="0">
                <a:solidFill>
                  <a:prstClr val="black"/>
                </a:solidFill>
              </a:rPr>
              <a:t> </a:t>
            </a:r>
            <a:r>
              <a:rPr lang="en-US" sz="3600" dirty="0" err="1" smtClean="0">
                <a:solidFill>
                  <a:prstClr val="black"/>
                </a:solidFill>
              </a:rPr>
              <a:t>và</a:t>
            </a:r>
            <a:r>
              <a:rPr lang="en-US" sz="3600" dirty="0" smtClean="0">
                <a:solidFill>
                  <a:prstClr val="black"/>
                </a:solidFill>
              </a:rPr>
              <a:t> </a:t>
            </a:r>
            <a:r>
              <a:rPr lang="en-US" sz="3600" dirty="0" err="1" smtClean="0">
                <a:solidFill>
                  <a:prstClr val="black"/>
                </a:solidFill>
              </a:rPr>
              <a:t>thấm</a:t>
            </a:r>
            <a:r>
              <a:rPr lang="en-US" sz="3600" dirty="0" smtClean="0">
                <a:solidFill>
                  <a:prstClr val="black"/>
                </a:solidFill>
              </a:rPr>
              <a:t> </a:t>
            </a:r>
            <a:r>
              <a:rPr lang="en-US" sz="3600" dirty="0" err="1" smtClean="0">
                <a:solidFill>
                  <a:prstClr val="black"/>
                </a:solidFill>
              </a:rPr>
              <a:t>đẫm</a:t>
            </a:r>
            <a:r>
              <a:rPr lang="en-US" sz="3600" dirty="0" smtClean="0">
                <a:solidFill>
                  <a:prstClr val="black"/>
                </a:solidFill>
              </a:rPr>
              <a:t> </a:t>
            </a:r>
            <a:r>
              <a:rPr lang="en-US" sz="3600" dirty="0" err="1" smtClean="0">
                <a:solidFill>
                  <a:prstClr val="black"/>
                </a:solidFill>
              </a:rPr>
              <a:t>tính</a:t>
            </a:r>
            <a:r>
              <a:rPr lang="en-US" sz="3600" dirty="0" smtClean="0">
                <a:solidFill>
                  <a:prstClr val="black"/>
                </a:solidFill>
              </a:rPr>
              <a:t> </a:t>
            </a:r>
            <a:r>
              <a:rPr lang="en-US" sz="3600" dirty="0" err="1" smtClean="0">
                <a:solidFill>
                  <a:prstClr val="black"/>
                </a:solidFill>
              </a:rPr>
              <a:t>nhân</a:t>
            </a:r>
            <a:r>
              <a:rPr lang="en-US" sz="3600" dirty="0" smtClean="0">
                <a:solidFill>
                  <a:prstClr val="black"/>
                </a:solidFill>
              </a:rPr>
              <a:t> </a:t>
            </a:r>
            <a:r>
              <a:rPr lang="en-US" sz="3600" dirty="0" err="1" smtClean="0">
                <a:solidFill>
                  <a:prstClr val="black"/>
                </a:solidFill>
              </a:rPr>
              <a:t>văn</a:t>
            </a:r>
            <a:r>
              <a:rPr lang="en-US" sz="3600" dirty="0" smtClean="0">
                <a:solidFill>
                  <a:prstClr val="black"/>
                </a:solidFill>
              </a:rPr>
              <a:t>.</a:t>
            </a:r>
            <a:endParaRPr lang="en-US" sz="3600" dirty="0">
              <a:solidFill>
                <a:prstClr val="black"/>
              </a:solidFill>
            </a:endParaRPr>
          </a:p>
          <a:p>
            <a:pPr algn="just"/>
            <a:endParaRPr lang="en-US" sz="3550" dirty="0" smtClean="0">
              <a:solidFill>
                <a:prstClr val="black"/>
              </a:solidFill>
            </a:endParaRPr>
          </a:p>
          <a:p>
            <a:pPr algn="just"/>
            <a:endParaRPr lang="en-US" sz="3550" dirty="0">
              <a:solidFill>
                <a:prstClr val="black"/>
              </a:solidFill>
            </a:endParaRPr>
          </a:p>
          <a:p>
            <a:pPr algn="just"/>
            <a:endParaRPr lang="en-US" sz="3550" dirty="0" smtClean="0">
              <a:solidFill>
                <a:prstClr val="black"/>
              </a:solidFill>
            </a:endParaRPr>
          </a:p>
          <a:p>
            <a:pPr algn="just"/>
            <a:r>
              <a:rPr lang="en-US" sz="3550" dirty="0">
                <a:solidFill>
                  <a:prstClr val="black"/>
                </a:solidFill>
              </a:rPr>
              <a:t>	</a:t>
            </a:r>
            <a:endParaRPr lang="en-US" sz="3600" dirty="0">
              <a:solidFill>
                <a:prstClr val="black"/>
              </a:solidFill>
            </a:endParaRPr>
          </a:p>
        </p:txBody>
      </p:sp>
    </p:spTree>
    <p:extLst>
      <p:ext uri="{BB962C8B-B14F-4D97-AF65-F5344CB8AC3E}">
        <p14:creationId xmlns:p14="http://schemas.microsoft.com/office/powerpoint/2010/main" val="32121431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2">
            <a:extLst>
              <a:ext uri="{FF2B5EF4-FFF2-40B4-BE49-F238E27FC236}">
                <a16:creationId xmlns:a16="http://schemas.microsoft.com/office/drawing/2014/main" xmlns="" id="{049CD0BF-2429-B5AD-C1CC-FFD0303C5573}"/>
              </a:ext>
            </a:extLst>
          </p:cNvPr>
          <p:cNvGrpSpPr/>
          <p:nvPr/>
        </p:nvGrpSpPr>
        <p:grpSpPr>
          <a:xfrm>
            <a:off x="457200" y="876300"/>
            <a:ext cx="17221200" cy="9372600"/>
            <a:chOff x="0" y="0"/>
            <a:chExt cx="5490351" cy="2783840"/>
          </a:xfrm>
        </p:grpSpPr>
        <p:sp>
          <p:nvSpPr>
            <p:cNvPr id="14" name="Freeform 3">
              <a:extLst>
                <a:ext uri="{FF2B5EF4-FFF2-40B4-BE49-F238E27FC236}">
                  <a16:creationId xmlns:a16="http://schemas.microsoft.com/office/drawing/2014/main" xmlns="" id="{9258271E-B150-3635-62A6-D06E976592E8}"/>
                </a:ext>
              </a:extLst>
            </p:cNvPr>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sp>
      </p:grpSp>
      <p:sp>
        <p:nvSpPr>
          <p:cNvPr id="15" name="TextBox 11">
            <a:extLst>
              <a:ext uri="{FF2B5EF4-FFF2-40B4-BE49-F238E27FC236}">
                <a16:creationId xmlns:a16="http://schemas.microsoft.com/office/drawing/2014/main" xmlns="" id="{F9CD20BD-875E-8FFA-6CED-DAE77B2F4DBA}"/>
              </a:ext>
            </a:extLst>
          </p:cNvPr>
          <p:cNvSpPr txBox="1"/>
          <p:nvPr/>
        </p:nvSpPr>
        <p:spPr>
          <a:xfrm>
            <a:off x="1295400" y="1039465"/>
            <a:ext cx="12300562" cy="1513235"/>
          </a:xfrm>
          <a:prstGeom prst="rect">
            <a:avLst/>
          </a:prstGeom>
        </p:spPr>
        <p:txBody>
          <a:bodyPr wrap="square" lIns="0" tIns="0" rIns="0" bIns="0" rtlCol="0" anchor="t">
            <a:spAutoFit/>
          </a:bodyPr>
          <a:lstStyle/>
          <a:p>
            <a:pPr marL="0" marR="0" lvl="0" indent="0" algn="just" defTabSz="914400" rtl="0" eaLnBrk="1" fontAlgn="auto" latinLnBrk="0" hangingPunct="1">
              <a:lnSpc>
                <a:spcPts val="5879"/>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b. </a:t>
            </a:r>
            <a:r>
              <a:rPr kumimoji="0" lang="en-US" sz="45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Tìm</a:t>
            </a:r>
            <a:r>
              <a:rPr kumimoji="0" lang="en-US" sz="45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5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ý</a:t>
            </a:r>
          </a:p>
          <a:p>
            <a:pPr marL="0" marR="0" lvl="0" indent="0" algn="just" defTabSz="914400" rtl="0" eaLnBrk="1" fontAlgn="auto" latinLnBrk="0" hangingPunct="1">
              <a:lnSpc>
                <a:spcPts val="5879"/>
              </a:lnSpc>
              <a:spcBef>
                <a:spcPts val="0"/>
              </a:spcBef>
              <a:spcAft>
                <a:spcPts val="0"/>
              </a:spcAft>
              <a:buClrTx/>
              <a:buSzTx/>
              <a:buFontTx/>
              <a:buNone/>
              <a:tabLst/>
              <a:defRPr/>
            </a:pPr>
            <a:endPar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7" name="TextBox 11">
            <a:extLst>
              <a:ext uri="{FF2B5EF4-FFF2-40B4-BE49-F238E27FC236}">
                <a16:creationId xmlns:a16="http://schemas.microsoft.com/office/drawing/2014/main" xmlns="" id="{B73AEA5A-9FA3-76AB-602C-847B2EDCB5F2}"/>
              </a:ext>
            </a:extLst>
          </p:cNvPr>
          <p:cNvSpPr txBox="1"/>
          <p:nvPr/>
        </p:nvSpPr>
        <p:spPr>
          <a:xfrm>
            <a:off x="609600" y="2172937"/>
            <a:ext cx="16840200" cy="7717497"/>
          </a:xfrm>
          <a:prstGeom prst="rect">
            <a:avLst/>
          </a:prstGeom>
        </p:spPr>
        <p:txBody>
          <a:bodyPr wrap="square" lIns="0" tIns="0" rIns="0" bIns="0" rtlCol="0" anchor="t">
            <a:spAutoFit/>
          </a:bodyPr>
          <a:lstStyle/>
          <a:p>
            <a:pPr marL="421006" marR="0" lvl="1" algn="just" defTabSz="914400" rtl="0" eaLnBrk="1" fontAlgn="auto" latinLnBrk="0" hangingPunct="1">
              <a:lnSpc>
                <a:spcPts val="5460"/>
              </a:lnSpc>
              <a:spcBef>
                <a:spcPts val="0"/>
              </a:spcBef>
              <a:spcAft>
                <a:spcPts val="0"/>
              </a:spcAft>
              <a:buClrTx/>
              <a:buSzTx/>
              <a:tabLst/>
              <a:defRPr/>
            </a:pPr>
            <a:r>
              <a:rPr kumimoji="0" lang="en-US" sz="4500" b="1"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sz="4500" b="1" i="0" u="none" strike="noStrike" kern="1200" cap="none" spc="0" normalizeH="0" baseline="0" noProof="0" dirty="0" err="1" smtClean="0">
                <a:ln>
                  <a:noFill/>
                </a:ln>
                <a:effectLst/>
                <a:uLnTx/>
                <a:uFillTx/>
                <a:latin typeface="Times New Roman" panose="02020603050405020304" pitchFamily="18" charset="0"/>
                <a:cs typeface="Times New Roman" panose="02020603050405020304" pitchFamily="18" charset="0"/>
              </a:rPr>
              <a:t>Hệ</a:t>
            </a:r>
            <a:r>
              <a:rPr kumimoji="0" lang="en-US" sz="4500" b="1" i="0" u="none" strike="noStrike" kern="1200" cap="none" spc="0" normalizeH="0" noProof="0" dirty="0" smtClean="0">
                <a:ln>
                  <a:noFill/>
                </a:ln>
                <a:effectLst/>
                <a:uLnTx/>
                <a:uFillTx/>
                <a:latin typeface="Times New Roman" panose="02020603050405020304" pitchFamily="18" charset="0"/>
                <a:cs typeface="Times New Roman" panose="02020603050405020304" pitchFamily="18" charset="0"/>
              </a:rPr>
              <a:t> </a:t>
            </a:r>
            <a:r>
              <a:rPr kumimoji="0" lang="en-US" sz="4500" b="1" i="0" u="none" strike="noStrike" kern="1200" cap="none" spc="0" normalizeH="0" noProof="0" dirty="0" err="1" smtClean="0">
                <a:ln>
                  <a:noFill/>
                </a:ln>
                <a:effectLst/>
                <a:uLnTx/>
                <a:uFillTx/>
                <a:latin typeface="Times New Roman" panose="02020603050405020304" pitchFamily="18" charset="0"/>
                <a:cs typeface="Times New Roman" panose="02020603050405020304" pitchFamily="18" charset="0"/>
              </a:rPr>
              <a:t>thống</a:t>
            </a:r>
            <a:r>
              <a:rPr kumimoji="0" lang="en-US" sz="4500" b="1" i="0" u="none" strike="noStrike" kern="1200" cap="none" spc="0" normalizeH="0" noProof="0" dirty="0" smtClean="0">
                <a:ln>
                  <a:noFill/>
                </a:ln>
                <a:effectLst/>
                <a:uLnTx/>
                <a:uFillTx/>
                <a:latin typeface="Times New Roman" panose="02020603050405020304" pitchFamily="18" charset="0"/>
                <a:cs typeface="Times New Roman" panose="02020603050405020304" pitchFamily="18" charset="0"/>
              </a:rPr>
              <a:t> </a:t>
            </a:r>
            <a:r>
              <a:rPr kumimoji="0" lang="en-US" sz="4500" b="1" i="0" u="none" strike="noStrike" kern="1200" cap="none" spc="0" normalizeH="0" noProof="0" dirty="0" err="1" smtClean="0">
                <a:ln>
                  <a:noFill/>
                </a:ln>
                <a:effectLst/>
                <a:uLnTx/>
                <a:uFillTx/>
                <a:latin typeface="Times New Roman" panose="02020603050405020304" pitchFamily="18" charset="0"/>
                <a:cs typeface="Times New Roman" panose="02020603050405020304" pitchFamily="18" charset="0"/>
              </a:rPr>
              <a:t>câu</a:t>
            </a:r>
            <a:r>
              <a:rPr kumimoji="0" lang="en-US" sz="4500" b="1" i="0" u="none" strike="noStrike" kern="1200" cap="none" spc="0" normalizeH="0" noProof="0" dirty="0" smtClean="0">
                <a:ln>
                  <a:noFill/>
                </a:ln>
                <a:effectLst/>
                <a:uLnTx/>
                <a:uFillTx/>
                <a:latin typeface="Times New Roman" panose="02020603050405020304" pitchFamily="18" charset="0"/>
                <a:cs typeface="Times New Roman" panose="02020603050405020304" pitchFamily="18" charset="0"/>
              </a:rPr>
              <a:t> </a:t>
            </a:r>
            <a:r>
              <a:rPr kumimoji="0" lang="en-US" sz="4500" b="1" i="0" u="none" strike="noStrike" kern="1200" cap="none" spc="0" normalizeH="0" noProof="0" dirty="0" err="1" smtClean="0">
                <a:ln>
                  <a:noFill/>
                </a:ln>
                <a:effectLst/>
                <a:uLnTx/>
                <a:uFillTx/>
                <a:latin typeface="Times New Roman" panose="02020603050405020304" pitchFamily="18" charset="0"/>
                <a:cs typeface="Times New Roman" panose="02020603050405020304" pitchFamily="18" charset="0"/>
              </a:rPr>
              <a:t>hỏi</a:t>
            </a:r>
            <a:r>
              <a:rPr kumimoji="0" lang="en-US" sz="4500" b="1" i="0" u="none" strike="noStrike" kern="1200" cap="none" spc="0" normalizeH="0" noProof="0" dirty="0" smtClean="0">
                <a:ln>
                  <a:noFill/>
                </a:ln>
                <a:effectLst/>
                <a:uLnTx/>
                <a:uFillTx/>
                <a:latin typeface="Times New Roman" panose="02020603050405020304" pitchFamily="18" charset="0"/>
                <a:cs typeface="Times New Roman" panose="02020603050405020304" pitchFamily="18" charset="0"/>
              </a:rPr>
              <a:t> </a:t>
            </a:r>
            <a:r>
              <a:rPr kumimoji="0" lang="en-US" sz="4500" b="1" i="0" u="none" strike="noStrike" kern="1200" cap="none" spc="0" normalizeH="0" noProof="0" dirty="0" err="1" smtClean="0">
                <a:ln>
                  <a:noFill/>
                </a:ln>
                <a:effectLst/>
                <a:uLnTx/>
                <a:uFillTx/>
                <a:latin typeface="Times New Roman" panose="02020603050405020304" pitchFamily="18" charset="0"/>
                <a:cs typeface="Times New Roman" panose="02020603050405020304" pitchFamily="18" charset="0"/>
              </a:rPr>
              <a:t>tìm</a:t>
            </a:r>
            <a:r>
              <a:rPr kumimoji="0" lang="en-US" sz="4500" b="1" i="0" u="none" strike="noStrike" kern="1200" cap="none" spc="0" normalizeH="0" noProof="0" dirty="0" smtClean="0">
                <a:ln>
                  <a:noFill/>
                </a:ln>
                <a:effectLst/>
                <a:uLnTx/>
                <a:uFillTx/>
                <a:latin typeface="Times New Roman" panose="02020603050405020304" pitchFamily="18" charset="0"/>
                <a:cs typeface="Times New Roman" panose="02020603050405020304" pitchFamily="18" charset="0"/>
              </a:rPr>
              <a:t> ý: </a:t>
            </a:r>
            <a:endParaRPr kumimoji="0" lang="en-US" sz="4500" b="1"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endParaRPr>
          </a:p>
          <a:p>
            <a:pPr marL="421006" marR="0" lvl="1" algn="just" defTabSz="914400" rtl="0" eaLnBrk="1" fontAlgn="auto" latinLnBrk="0" hangingPunct="1">
              <a:lnSpc>
                <a:spcPts val="5460"/>
              </a:lnSpc>
              <a:spcBef>
                <a:spcPts val="0"/>
              </a:spcBef>
              <a:spcAft>
                <a:spcPts val="0"/>
              </a:spcAft>
              <a:buClrTx/>
              <a:buSzTx/>
              <a:tabLst/>
              <a:defRPr/>
            </a:pPr>
            <a:r>
              <a:rPr kumimoji="0" lang="en-US" sz="45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smtClean="0">
                <a:ln>
                  <a:noFill/>
                </a:ln>
                <a:effectLst/>
                <a:uLnTx/>
                <a:uFillTx/>
                <a:latin typeface="Times New Roman" panose="02020603050405020304" pitchFamily="18" charset="0"/>
                <a:cs typeface="Times New Roman" panose="02020603050405020304" pitchFamily="18" charset="0"/>
              </a:rPr>
              <a:t>Đọc</a:t>
            </a:r>
            <a:r>
              <a:rPr kumimoji="0" lang="en-US" sz="45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tác</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phẩm</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em</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có</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cảm</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xúc</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như</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thế</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nào</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Em</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ấn</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tượng</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nhất</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với</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tác</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phẩm</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ở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điều</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gì</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nội</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dung,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cốt</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truyện</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nhân</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vật</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nghệ</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thuật</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kể</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chuyện</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ngôn</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ngữ</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endPar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421006" marR="0" lvl="1" algn="just" defTabSz="914400" rtl="0" eaLnBrk="1" fontAlgn="auto" latinLnBrk="0" hangingPunct="1">
              <a:lnSpc>
                <a:spcPts val="5460"/>
              </a:lnSpc>
              <a:spcBef>
                <a:spcPts val="0"/>
              </a:spcBef>
              <a:spcAft>
                <a:spcPts val="0"/>
              </a:spcAft>
              <a:buClrTx/>
              <a:buSzTx/>
              <a:tabLst/>
              <a:defRPr/>
            </a:pPr>
            <a:r>
              <a:rPr kumimoji="0" lang="en-US" sz="45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smtClean="0">
                <a:ln>
                  <a:noFill/>
                </a:ln>
                <a:effectLst/>
                <a:uLnTx/>
                <a:uFillTx/>
                <a:latin typeface="Times New Roman" panose="02020603050405020304" pitchFamily="18" charset="0"/>
                <a:cs typeface="Times New Roman" panose="02020603050405020304" pitchFamily="18" charset="0"/>
              </a:rPr>
              <a:t>Nội</a:t>
            </a:r>
            <a:r>
              <a:rPr kumimoji="0" lang="en-US" sz="45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dung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chính</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của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tác</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phẩm</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là</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gì</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p>
          <a:p>
            <a:pPr marL="421006" marR="0" lvl="1" algn="just" defTabSz="914400" rtl="0" eaLnBrk="1" fontAlgn="auto" latinLnBrk="0" hangingPunct="1">
              <a:lnSpc>
                <a:spcPts val="5460"/>
              </a:lnSpc>
              <a:spcBef>
                <a:spcPts val="0"/>
              </a:spcBef>
              <a:spcAft>
                <a:spcPts val="0"/>
              </a:spcAft>
              <a:buClrTx/>
              <a:buSzTx/>
              <a:tabLst/>
              <a:defRPr/>
            </a:pPr>
            <a:r>
              <a:rPr kumimoji="0" lang="en-US" sz="45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smtClean="0">
                <a:ln>
                  <a:noFill/>
                </a:ln>
                <a:effectLst/>
                <a:uLnTx/>
                <a:uFillTx/>
                <a:latin typeface="Times New Roman" panose="02020603050405020304" pitchFamily="18" charset="0"/>
                <a:cs typeface="Times New Roman" panose="02020603050405020304" pitchFamily="18" charset="0"/>
              </a:rPr>
              <a:t>Chủ</a:t>
            </a:r>
            <a:r>
              <a:rPr kumimoji="0" lang="en-US" sz="45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đề</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của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truyện</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là</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gì</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p>
          <a:p>
            <a:pPr marL="421006" marR="0" lvl="1" algn="just" defTabSz="914400" rtl="0" eaLnBrk="1" fontAlgn="auto" latinLnBrk="0" hangingPunct="1">
              <a:lnSpc>
                <a:spcPts val="5460"/>
              </a:lnSpc>
              <a:spcBef>
                <a:spcPts val="0"/>
              </a:spcBef>
              <a:spcAft>
                <a:spcPts val="0"/>
              </a:spcAft>
              <a:buClrTx/>
              <a:buSzTx/>
              <a:tabLst/>
              <a:defRPr/>
            </a:pPr>
            <a:r>
              <a:rPr kumimoji="0" lang="en-US" sz="45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smtClean="0">
                <a:ln>
                  <a:noFill/>
                </a:ln>
                <a:effectLst/>
                <a:uLnTx/>
                <a:uFillTx/>
                <a:latin typeface="Times New Roman" panose="02020603050405020304" pitchFamily="18" charset="0"/>
                <a:cs typeface="Times New Roman" panose="02020603050405020304" pitchFamily="18" charset="0"/>
              </a:rPr>
              <a:t>Tác</a:t>
            </a:r>
            <a:r>
              <a:rPr kumimoji="0" lang="en-US" sz="45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phẩm</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có</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những</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nét</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đặc</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sắc</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gì</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về</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hình</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thức</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nghệ</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thuật</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cốt</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truyện</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ngôi</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kể</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nhân</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vật</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ngôn</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ngữ</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Những</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nét</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đặc</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sắc</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về</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hình</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thức</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nghệ</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thuật</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ấy</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có</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tác</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dụng</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như</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thế</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nào</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trong</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việc</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thể</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hiện</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nội</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dung?</a:t>
            </a:r>
          </a:p>
          <a:p>
            <a:pPr marL="421006" marR="0" lvl="1" algn="just" defTabSz="914400" rtl="0" eaLnBrk="1" fontAlgn="auto" latinLnBrk="0" hangingPunct="1">
              <a:lnSpc>
                <a:spcPts val="5460"/>
              </a:lnSpc>
              <a:spcBef>
                <a:spcPts val="0"/>
              </a:spcBef>
              <a:spcAft>
                <a:spcPts val="0"/>
              </a:spcAft>
              <a:buClrTx/>
              <a:buSzTx/>
              <a:tabLst/>
              <a:defRPr/>
            </a:pPr>
            <a:r>
              <a:rPr kumimoji="0" lang="en-US" sz="45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smtClean="0">
                <a:ln>
                  <a:noFill/>
                </a:ln>
                <a:effectLst/>
                <a:uLnTx/>
                <a:uFillTx/>
                <a:latin typeface="Times New Roman" panose="02020603050405020304" pitchFamily="18" charset="0"/>
                <a:cs typeface="Times New Roman" panose="02020603050405020304" pitchFamily="18" charset="0"/>
              </a:rPr>
              <a:t>Tác</a:t>
            </a:r>
            <a:r>
              <a:rPr kumimoji="0" lang="en-US" sz="45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phẩm</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truyện</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có</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ý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nghĩa</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giá</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trị</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5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gì</a:t>
            </a:r>
            <a:r>
              <a:rPr kumimoji="0" lang="en-US" sz="45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860683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2">
            <a:extLst>
              <a:ext uri="{FF2B5EF4-FFF2-40B4-BE49-F238E27FC236}">
                <a16:creationId xmlns:a16="http://schemas.microsoft.com/office/drawing/2014/main" xmlns="" id="{049CD0BF-2429-B5AD-C1CC-FFD0303C5573}"/>
              </a:ext>
            </a:extLst>
          </p:cNvPr>
          <p:cNvGrpSpPr/>
          <p:nvPr/>
        </p:nvGrpSpPr>
        <p:grpSpPr>
          <a:xfrm>
            <a:off x="457200" y="367145"/>
            <a:ext cx="17221200" cy="9372600"/>
            <a:chOff x="0" y="0"/>
            <a:chExt cx="5490351" cy="2783840"/>
          </a:xfrm>
        </p:grpSpPr>
        <p:sp>
          <p:nvSpPr>
            <p:cNvPr id="14" name="Freeform 3">
              <a:extLst>
                <a:ext uri="{FF2B5EF4-FFF2-40B4-BE49-F238E27FC236}">
                  <a16:creationId xmlns:a16="http://schemas.microsoft.com/office/drawing/2014/main" xmlns="" id="{9258271E-B150-3635-62A6-D06E976592E8}"/>
                </a:ext>
              </a:extLst>
            </p:cNvPr>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sp>
      </p:grpSp>
      <p:sp>
        <p:nvSpPr>
          <p:cNvPr id="15" name="TextBox 11">
            <a:extLst>
              <a:ext uri="{FF2B5EF4-FFF2-40B4-BE49-F238E27FC236}">
                <a16:creationId xmlns:a16="http://schemas.microsoft.com/office/drawing/2014/main" xmlns="" id="{F9CD20BD-875E-8FFA-6CED-DAE77B2F4DBA}"/>
              </a:ext>
            </a:extLst>
          </p:cNvPr>
          <p:cNvSpPr txBox="1"/>
          <p:nvPr/>
        </p:nvSpPr>
        <p:spPr>
          <a:xfrm>
            <a:off x="1295400" y="1255685"/>
            <a:ext cx="12300562" cy="699743"/>
          </a:xfrm>
          <a:prstGeom prst="rect">
            <a:avLst/>
          </a:prstGeom>
        </p:spPr>
        <p:txBody>
          <a:bodyPr wrap="square" lIns="0" tIns="0" rIns="0" bIns="0" rtlCol="0" anchor="t">
            <a:spAutoFit/>
          </a:bodyPr>
          <a:lstStyle/>
          <a:p>
            <a:pPr marL="0" marR="0" lvl="0" indent="0" algn="just" defTabSz="914400" rtl="0" eaLnBrk="1" fontAlgn="auto" latinLnBrk="0" hangingPunct="1">
              <a:lnSpc>
                <a:spcPts val="587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Lập</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dàn</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ý</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 name="Freeform 3">
            <a:extLst>
              <a:ext uri="{FF2B5EF4-FFF2-40B4-BE49-F238E27FC236}">
                <a16:creationId xmlns:a16="http://schemas.microsoft.com/office/drawing/2014/main" xmlns="" id="{C0F3F9A8-5630-7325-BD24-2BC90421CFFC}"/>
              </a:ext>
            </a:extLst>
          </p:cNvPr>
          <p:cNvSpPr/>
          <p:nvPr/>
        </p:nvSpPr>
        <p:spPr>
          <a:xfrm>
            <a:off x="1295400" y="2324100"/>
            <a:ext cx="1790700" cy="6553200"/>
          </a:xfrm>
          <a:custGeom>
            <a:avLst/>
            <a:gdLst/>
            <a:ahLst/>
            <a:cxnLst/>
            <a:rect l="l" t="t" r="r" b="b"/>
            <a:pathLst>
              <a:path w="1887664" h="4114800">
                <a:moveTo>
                  <a:pt x="0" y="0"/>
                </a:moveTo>
                <a:lnTo>
                  <a:pt x="1887664" y="0"/>
                </a:lnTo>
                <a:lnTo>
                  <a:pt x="1887664"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TextBox 11">
            <a:extLst>
              <a:ext uri="{FF2B5EF4-FFF2-40B4-BE49-F238E27FC236}">
                <a16:creationId xmlns:a16="http://schemas.microsoft.com/office/drawing/2014/main" xmlns="" id="{ADC9C5AC-9DAE-92FD-5ECA-CF8297D4AB3A}"/>
              </a:ext>
            </a:extLst>
          </p:cNvPr>
          <p:cNvSpPr txBox="1"/>
          <p:nvPr/>
        </p:nvSpPr>
        <p:spPr>
          <a:xfrm>
            <a:off x="3657600" y="2674054"/>
            <a:ext cx="13792200" cy="6809556"/>
          </a:xfrm>
          <a:prstGeom prst="rect">
            <a:avLst/>
          </a:prstGeom>
        </p:spPr>
        <p:txBody>
          <a:bodyPr wrap="square" lIns="0" tIns="0" rIns="0" bIns="0" rtlCol="0" anchor="t">
            <a:spAutoFit/>
          </a:bodyPr>
          <a:lstStyle/>
          <a:p>
            <a:pPr marR="0" lvl="0" algn="just" defTabSz="914400" rtl="0" eaLnBrk="1" fontAlgn="auto" latinLnBrk="0" hangingPunct="1">
              <a:lnSpc>
                <a:spcPts val="5880"/>
              </a:lnSpc>
              <a:spcBef>
                <a:spcPts val="0"/>
              </a:spcBef>
              <a:spcAft>
                <a:spcPts val="0"/>
              </a:spcAft>
              <a:buClrTx/>
              <a:buSzTx/>
              <a:tabLst/>
              <a:defRPr/>
            </a:pP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Mở</a:t>
            </a:r>
            <a:r>
              <a:rPr kumimoji="0" lang="en-US" sz="44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bài</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Giới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thiệu</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tác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phẩm</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truyện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nhan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đề</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tác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giả</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và</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nêu</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ý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kiến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khái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quát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về</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tác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phẩm</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p>
          <a:p>
            <a:pPr marR="0" lvl="0" algn="just" defTabSz="914400" rtl="0" eaLnBrk="1" fontAlgn="auto" latinLnBrk="0" hangingPunct="1">
              <a:lnSpc>
                <a:spcPts val="5880"/>
              </a:lnSpc>
              <a:spcBef>
                <a:spcPts val="0"/>
              </a:spcBef>
              <a:spcAft>
                <a:spcPts val="0"/>
              </a:spcAft>
              <a:buClrTx/>
              <a:buSzTx/>
              <a:tabLst/>
              <a:defRPr/>
            </a:pPr>
            <a:r>
              <a:rPr lang="en-US" sz="4400" b="1" dirty="0">
                <a:latin typeface="Times New Roman" panose="02020603050405020304" pitchFamily="18" charset="0"/>
                <a:cs typeface="Times New Roman" panose="02020603050405020304" pitchFamily="18" charset="0"/>
              </a:rPr>
              <a:t>*</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Thân</a:t>
            </a:r>
            <a:r>
              <a:rPr kumimoji="0" lang="en-US" sz="44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bài</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ts val="5880"/>
              </a:lnSpc>
              <a:spcBef>
                <a:spcPts val="0"/>
              </a:spcBef>
              <a:spcAft>
                <a:spcPts val="0"/>
              </a:spcAft>
              <a:buClrTx/>
              <a:buSzTx/>
              <a:buFontTx/>
              <a:buNone/>
              <a:tabLst/>
              <a:defRPr/>
            </a:pPr>
            <a:r>
              <a:rPr kumimoji="0" lang="en-US" sz="44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smtClean="0">
                <a:ln>
                  <a:noFill/>
                </a:ln>
                <a:effectLst/>
                <a:uLnTx/>
                <a:uFillTx/>
                <a:latin typeface="Times New Roman" panose="02020603050405020304" pitchFamily="18" charset="0"/>
                <a:cs typeface="Times New Roman" panose="02020603050405020304" pitchFamily="18" charset="0"/>
              </a:rPr>
              <a:t>Nêu</a:t>
            </a:r>
            <a:r>
              <a:rPr kumimoji="0" lang="en-US" sz="44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ngắn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gọn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nội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dung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chính</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của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tác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phẩm</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ts val="5880"/>
              </a:lnSpc>
              <a:spcBef>
                <a:spcPts val="0"/>
              </a:spcBef>
              <a:spcAft>
                <a:spcPts val="0"/>
              </a:spcAft>
              <a:buClrTx/>
              <a:buSzTx/>
              <a:buFontTx/>
              <a:buNone/>
              <a:tabLst/>
              <a:defRPr/>
            </a:pPr>
            <a:r>
              <a:rPr kumimoji="0" lang="en-US" sz="44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smtClean="0">
                <a:ln>
                  <a:noFill/>
                </a:ln>
                <a:effectLst/>
                <a:uLnTx/>
                <a:uFillTx/>
                <a:latin typeface="Times New Roman" panose="02020603050405020304" pitchFamily="18" charset="0"/>
                <a:cs typeface="Times New Roman" panose="02020603050405020304" pitchFamily="18" charset="0"/>
              </a:rPr>
              <a:t>Nêu</a:t>
            </a:r>
            <a:r>
              <a:rPr kumimoji="0" lang="en-US" sz="44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chủ</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đề</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của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tác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phẩm</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ts val="5880"/>
              </a:lnSpc>
              <a:spcBef>
                <a:spcPts val="0"/>
              </a:spcBef>
              <a:spcAft>
                <a:spcPts val="0"/>
              </a:spcAft>
              <a:buClrTx/>
              <a:buSzTx/>
              <a:buFontTx/>
              <a:buNone/>
              <a:tabLst/>
              <a:defRPr/>
            </a:pPr>
            <a:r>
              <a:rPr kumimoji="0" lang="en-US" sz="44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smtClean="0">
                <a:ln>
                  <a:noFill/>
                </a:ln>
                <a:effectLst/>
                <a:uLnTx/>
                <a:uFillTx/>
                <a:latin typeface="Times New Roman" panose="02020603050405020304" pitchFamily="18" charset="0"/>
                <a:cs typeface="Times New Roman" panose="02020603050405020304" pitchFamily="18" charset="0"/>
              </a:rPr>
              <a:t>Chỉ</a:t>
            </a:r>
            <a:r>
              <a:rPr kumimoji="0" lang="en-US" sz="44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ra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và</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phân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tích</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tác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dụng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của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một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số</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nét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đặc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sắc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về</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hình</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thức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nghệ</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thuật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của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tác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phẩm</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ts val="588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r>
              <a:rPr kumimoji="0" lang="en-US" sz="44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Kết</a:t>
            </a:r>
            <a:r>
              <a:rPr kumimoji="0" lang="en-US" sz="44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bài</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Khẳng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định</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ý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nghĩa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giá</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trị</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tác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phẩm</a:t>
            </a:r>
            <a:endPar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ts val="5880"/>
              </a:lnSpc>
              <a:spcBef>
                <a:spcPts val="0"/>
              </a:spcBef>
              <a:spcAft>
                <a:spcPts val="0"/>
              </a:spcAft>
              <a:buClrTx/>
              <a:buSzTx/>
              <a:buFontTx/>
              <a:buNone/>
              <a:tabLst/>
              <a:defRPr/>
            </a:pPr>
            <a:endPar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19128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1106B16-DA36-1FE8-F70D-08A33A661D7E}"/>
              </a:ext>
            </a:extLst>
          </p:cNvPr>
          <p:cNvSpPr txBox="1"/>
          <p:nvPr/>
        </p:nvSpPr>
        <p:spPr>
          <a:xfrm>
            <a:off x="335322" y="2"/>
            <a:ext cx="17754558" cy="7709803"/>
          </a:xfrm>
          <a:prstGeom prst="rect">
            <a:avLst/>
          </a:prstGeom>
          <a:noFill/>
        </p:spPr>
        <p:txBody>
          <a:bodyPr wrap="square">
            <a:spAutoFit/>
          </a:bodyPr>
          <a:lstStyle/>
          <a:p>
            <a:pPr indent="381020" algn="just">
              <a:tabLst>
                <a:tab pos="782042" algn="l"/>
              </a:tabLst>
            </a:pPr>
            <a:r>
              <a:rPr lang="en-US" sz="4500" b="1" dirty="0" err="1">
                <a:solidFill>
                  <a:srgbClr val="FF0000"/>
                </a:solidFill>
                <a:ea typeface="MS Mincho" panose="02020609040205080304" pitchFamily="49" charset="-128"/>
                <a:cs typeface="Arial" panose="020B0604020202020204" pitchFamily="34" charset="0"/>
              </a:rPr>
              <a:t>Lập</a:t>
            </a:r>
            <a:r>
              <a:rPr lang="en-US" sz="4500" b="1" dirty="0">
                <a:solidFill>
                  <a:srgbClr val="FF0000"/>
                </a:solidFill>
                <a:ea typeface="MS Mincho" panose="02020609040205080304" pitchFamily="49" charset="-128"/>
                <a:cs typeface="Arial" panose="020B0604020202020204" pitchFamily="34" charset="0"/>
              </a:rPr>
              <a:t> </a:t>
            </a:r>
            <a:r>
              <a:rPr lang="en-US" sz="4500" b="1" dirty="0" err="1">
                <a:solidFill>
                  <a:srgbClr val="FF0000"/>
                </a:solidFill>
                <a:ea typeface="MS Mincho" panose="02020609040205080304" pitchFamily="49" charset="-128"/>
                <a:cs typeface="Arial" panose="020B0604020202020204" pitchFamily="34" charset="0"/>
              </a:rPr>
              <a:t>dàn</a:t>
            </a:r>
            <a:r>
              <a:rPr lang="en-US" sz="4500" b="1" dirty="0">
                <a:solidFill>
                  <a:srgbClr val="FF0000"/>
                </a:solidFill>
                <a:ea typeface="MS Mincho" panose="02020609040205080304" pitchFamily="49" charset="-128"/>
                <a:cs typeface="Arial" panose="020B0604020202020204" pitchFamily="34" charset="0"/>
              </a:rPr>
              <a:t> ý: </a:t>
            </a:r>
            <a:r>
              <a:rPr lang="en-US" sz="4500" b="1" dirty="0" err="1">
                <a:solidFill>
                  <a:srgbClr val="FF0000"/>
                </a:solidFill>
                <a:ea typeface="MS Mincho" panose="02020609040205080304" pitchFamily="49" charset="-128"/>
                <a:cs typeface="Arial" panose="020B0604020202020204" pitchFamily="34" charset="0"/>
              </a:rPr>
              <a:t>Phân</a:t>
            </a:r>
            <a:r>
              <a:rPr lang="en-US" sz="4500" b="1" dirty="0">
                <a:solidFill>
                  <a:srgbClr val="FF0000"/>
                </a:solidFill>
                <a:ea typeface="MS Mincho" panose="02020609040205080304" pitchFamily="49" charset="-128"/>
                <a:cs typeface="Arial" panose="020B0604020202020204" pitchFamily="34" charset="0"/>
              </a:rPr>
              <a:t> </a:t>
            </a:r>
            <a:r>
              <a:rPr lang="en-US" sz="4500" b="1" dirty="0" err="1">
                <a:solidFill>
                  <a:srgbClr val="FF0000"/>
                </a:solidFill>
                <a:ea typeface="MS Mincho" panose="02020609040205080304" pitchFamily="49" charset="-128"/>
                <a:cs typeface="Arial" panose="020B0604020202020204" pitchFamily="34" charset="0"/>
              </a:rPr>
              <a:t>tích</a:t>
            </a:r>
            <a:r>
              <a:rPr lang="en-US" sz="4500" b="1" dirty="0">
                <a:solidFill>
                  <a:srgbClr val="FF0000"/>
                </a:solidFill>
                <a:ea typeface="MS Mincho" panose="02020609040205080304" pitchFamily="49" charset="-128"/>
                <a:cs typeface="Arial" panose="020B0604020202020204" pitchFamily="34" charset="0"/>
              </a:rPr>
              <a:t> </a:t>
            </a:r>
            <a:r>
              <a:rPr lang="en-US" sz="4500" b="1" dirty="0" err="1">
                <a:solidFill>
                  <a:srgbClr val="FF0000"/>
                </a:solidFill>
                <a:ea typeface="MS Mincho" panose="02020609040205080304" pitchFamily="49" charset="-128"/>
                <a:cs typeface="Arial" panose="020B0604020202020204" pitchFamily="34" charset="0"/>
              </a:rPr>
              <a:t>truyện</a:t>
            </a:r>
            <a:r>
              <a:rPr lang="en-US" sz="4500" b="1" dirty="0">
                <a:solidFill>
                  <a:srgbClr val="FF0000"/>
                </a:solidFill>
                <a:ea typeface="MS Mincho" panose="02020609040205080304" pitchFamily="49" charset="-128"/>
                <a:cs typeface="Arial" panose="020B0604020202020204" pitchFamily="34" charset="0"/>
              </a:rPr>
              <a:t> </a:t>
            </a:r>
            <a:r>
              <a:rPr lang="en-US" sz="4500" b="1" dirty="0" err="1">
                <a:solidFill>
                  <a:srgbClr val="FF0000"/>
                </a:solidFill>
                <a:ea typeface="MS Mincho" panose="02020609040205080304" pitchFamily="49" charset="-128"/>
                <a:cs typeface="Arial" panose="020B0604020202020204" pitchFamily="34" charset="0"/>
              </a:rPr>
              <a:t>ngắn</a:t>
            </a:r>
            <a:r>
              <a:rPr lang="en-US" sz="4500" b="1" dirty="0">
                <a:solidFill>
                  <a:srgbClr val="FF0000"/>
                </a:solidFill>
                <a:ea typeface="MS Mincho" panose="02020609040205080304" pitchFamily="49" charset="-128"/>
                <a:cs typeface="Arial" panose="020B0604020202020204" pitchFamily="34" charset="0"/>
              </a:rPr>
              <a:t> </a:t>
            </a:r>
            <a:r>
              <a:rPr lang="en-US" sz="4500" b="1" i="1" dirty="0">
                <a:solidFill>
                  <a:srgbClr val="FF0000"/>
                </a:solidFill>
                <a:ea typeface="MS Mincho" panose="02020609040205080304" pitchFamily="49" charset="-128"/>
                <a:cs typeface="Arial" panose="020B0604020202020204" pitchFamily="34" charset="0"/>
              </a:rPr>
              <a:t>“</a:t>
            </a:r>
            <a:r>
              <a:rPr lang="en-US" sz="4500" b="1" i="1" dirty="0" err="1">
                <a:solidFill>
                  <a:srgbClr val="FF0000"/>
                </a:solidFill>
                <a:ea typeface="MS Mincho" panose="02020609040205080304" pitchFamily="49" charset="-128"/>
                <a:cs typeface="Arial" panose="020B0604020202020204" pitchFamily="34" charset="0"/>
              </a:rPr>
              <a:t>Vé</a:t>
            </a:r>
            <a:r>
              <a:rPr lang="en-US" sz="4500" b="1" i="1" dirty="0">
                <a:solidFill>
                  <a:srgbClr val="FF0000"/>
                </a:solidFill>
                <a:ea typeface="MS Mincho" panose="02020609040205080304" pitchFamily="49" charset="-128"/>
                <a:cs typeface="Arial" panose="020B0604020202020204" pitchFamily="34" charset="0"/>
              </a:rPr>
              <a:t> </a:t>
            </a:r>
            <a:r>
              <a:rPr lang="en-US" sz="4500" b="1" i="1" dirty="0" err="1">
                <a:solidFill>
                  <a:srgbClr val="FF0000"/>
                </a:solidFill>
                <a:ea typeface="MS Mincho" panose="02020609040205080304" pitchFamily="49" charset="-128"/>
                <a:cs typeface="Arial" panose="020B0604020202020204" pitchFamily="34" charset="0"/>
              </a:rPr>
              <a:t>xem</a:t>
            </a:r>
            <a:r>
              <a:rPr lang="en-US" sz="4500" b="1" i="1" dirty="0">
                <a:solidFill>
                  <a:srgbClr val="FF0000"/>
                </a:solidFill>
                <a:ea typeface="MS Mincho" panose="02020609040205080304" pitchFamily="49" charset="-128"/>
                <a:cs typeface="Arial" panose="020B0604020202020204" pitchFamily="34" charset="0"/>
              </a:rPr>
              <a:t> </a:t>
            </a:r>
            <a:r>
              <a:rPr lang="en-US" sz="4500" b="1" i="1" dirty="0" err="1">
                <a:solidFill>
                  <a:srgbClr val="FF0000"/>
                </a:solidFill>
                <a:ea typeface="MS Mincho" panose="02020609040205080304" pitchFamily="49" charset="-128"/>
                <a:cs typeface="Arial" panose="020B0604020202020204" pitchFamily="34" charset="0"/>
              </a:rPr>
              <a:t>xiếc</a:t>
            </a:r>
            <a:r>
              <a:rPr lang="en-US" sz="4500" b="1" i="1" dirty="0">
                <a:solidFill>
                  <a:srgbClr val="FF0000"/>
                </a:solidFill>
                <a:ea typeface="MS Mincho" panose="02020609040205080304" pitchFamily="49" charset="-128"/>
                <a:cs typeface="Arial" panose="020B0604020202020204" pitchFamily="34" charset="0"/>
              </a:rPr>
              <a:t>” </a:t>
            </a:r>
            <a:r>
              <a:rPr lang="en-US" sz="4500" b="1" dirty="0">
                <a:solidFill>
                  <a:srgbClr val="FF0000"/>
                </a:solidFill>
                <a:ea typeface="MS Mincho" panose="02020609040205080304" pitchFamily="49" charset="-128"/>
                <a:cs typeface="Arial" panose="020B0604020202020204" pitchFamily="34" charset="0"/>
              </a:rPr>
              <a:t>của </a:t>
            </a:r>
            <a:r>
              <a:rPr lang="en-US" sz="4500" b="1" dirty="0" err="1">
                <a:solidFill>
                  <a:srgbClr val="FF0000"/>
                </a:solidFill>
                <a:ea typeface="MS Mincho" panose="02020609040205080304" pitchFamily="49" charset="-128"/>
                <a:cs typeface="Arial" panose="020B0604020202020204" pitchFamily="34" charset="0"/>
              </a:rPr>
              <a:t>Tống</a:t>
            </a:r>
            <a:r>
              <a:rPr lang="en-US" sz="4500" b="1" dirty="0">
                <a:solidFill>
                  <a:srgbClr val="FF0000"/>
                </a:solidFill>
                <a:ea typeface="MS Mincho" panose="02020609040205080304" pitchFamily="49" charset="-128"/>
                <a:cs typeface="Arial" panose="020B0604020202020204" pitchFamily="34" charset="0"/>
              </a:rPr>
              <a:t> </a:t>
            </a:r>
            <a:r>
              <a:rPr lang="en-US" sz="4500" b="1" dirty="0" err="1">
                <a:solidFill>
                  <a:srgbClr val="FF0000"/>
                </a:solidFill>
                <a:ea typeface="MS Mincho" panose="02020609040205080304" pitchFamily="49" charset="-128"/>
                <a:cs typeface="Arial" panose="020B0604020202020204" pitchFamily="34" charset="0"/>
              </a:rPr>
              <a:t>Phú</a:t>
            </a:r>
            <a:r>
              <a:rPr lang="en-US" sz="4500" b="1" dirty="0">
                <a:solidFill>
                  <a:srgbClr val="FF0000"/>
                </a:solidFill>
                <a:ea typeface="MS Mincho" panose="02020609040205080304" pitchFamily="49" charset="-128"/>
                <a:cs typeface="Arial" panose="020B0604020202020204" pitchFamily="34" charset="0"/>
              </a:rPr>
              <a:t> Sa </a:t>
            </a:r>
          </a:p>
          <a:p>
            <a:pPr indent="381020" algn="just">
              <a:tabLst>
                <a:tab pos="782042" algn="l"/>
              </a:tabLst>
            </a:pPr>
            <a:endParaRPr lang="en-US" sz="4500" b="1" dirty="0">
              <a:solidFill>
                <a:prstClr val="black"/>
              </a:solidFill>
              <a:ea typeface="MS Mincho" panose="02020609040205080304" pitchFamily="49" charset="-128"/>
              <a:cs typeface="Arial" panose="020B0604020202020204" pitchFamily="34" charset="0"/>
            </a:endParaRPr>
          </a:p>
          <a:p>
            <a:pPr indent="381020" algn="just">
              <a:tabLst>
                <a:tab pos="782042" algn="l"/>
              </a:tabLst>
            </a:pPr>
            <a:r>
              <a:rPr lang="en-US" sz="4500" b="1" dirty="0">
                <a:solidFill>
                  <a:prstClr val="black"/>
                </a:solidFill>
                <a:ea typeface="MS Mincho" panose="02020609040205080304" pitchFamily="49" charset="-128"/>
                <a:cs typeface="Arial" panose="020B0604020202020204" pitchFamily="34" charset="0"/>
              </a:rPr>
              <a:t>I. </a:t>
            </a:r>
            <a:r>
              <a:rPr lang="en-US" sz="4500" b="1" dirty="0" err="1">
                <a:solidFill>
                  <a:prstClr val="black"/>
                </a:solidFill>
                <a:cs typeface="Times New Roman" panose="02020603050405020304" pitchFamily="18" charset="0"/>
              </a:rPr>
              <a:t>Mở</a:t>
            </a:r>
            <a:r>
              <a:rPr lang="en-US" sz="4500" b="1" dirty="0">
                <a:solidFill>
                  <a:prstClr val="black"/>
                </a:solidFill>
                <a:cs typeface="Times New Roman" panose="02020603050405020304" pitchFamily="18" charset="0"/>
              </a:rPr>
              <a:t> </a:t>
            </a:r>
            <a:r>
              <a:rPr lang="en-US" sz="4500" b="1" dirty="0" err="1">
                <a:solidFill>
                  <a:prstClr val="black"/>
                </a:solidFill>
                <a:cs typeface="Times New Roman" panose="02020603050405020304" pitchFamily="18" charset="0"/>
              </a:rPr>
              <a:t>bài</a:t>
            </a:r>
            <a:r>
              <a:rPr lang="en-US" sz="4500" b="1" dirty="0">
                <a:solidFill>
                  <a:prstClr val="black"/>
                </a:solidFill>
                <a:cs typeface="Times New Roman" panose="02020603050405020304" pitchFamily="18" charset="0"/>
              </a:rPr>
              <a:t>:</a:t>
            </a:r>
          </a:p>
          <a:p>
            <a:pPr algn="just"/>
            <a:r>
              <a:rPr lang="en-US" sz="4500" b="1" dirty="0">
                <a:solidFill>
                  <a:prstClr val="black"/>
                </a:solidFill>
                <a:cs typeface="Times New Roman" panose="02020603050405020304" pitchFamily="18" charset="0"/>
              </a:rPr>
              <a:t> </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Giới</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thiệu</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tác</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giả</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tác</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phẩm</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Tống</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Phú</a:t>
            </a:r>
            <a:r>
              <a:rPr lang="en-US" sz="4500" dirty="0">
                <a:solidFill>
                  <a:prstClr val="black"/>
                </a:solidFill>
                <a:cs typeface="Times New Roman" panose="02020603050405020304" pitchFamily="18" charset="0"/>
              </a:rPr>
              <a:t> Sa </a:t>
            </a:r>
            <a:r>
              <a:rPr lang="en-US" sz="4500" dirty="0" err="1">
                <a:solidFill>
                  <a:prstClr val="black"/>
                </a:solidFill>
                <a:cs typeface="Times New Roman" panose="02020603050405020304" pitchFamily="18" charset="0"/>
              </a:rPr>
              <a:t>là</a:t>
            </a:r>
            <a:r>
              <a:rPr lang="en-US" sz="4500" dirty="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là</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một</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nhà</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văn</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có</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phong</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cách</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viết</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giản</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dị</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gần</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gũi</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thường</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xuyên</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khai</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thác</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những</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câu</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chuyện</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đời</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thường</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nhưng</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chứa</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đựng</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nhiều</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giá</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trị</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nhân</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văn</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trpng</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đó</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tiêu</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biểu</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là</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truyện</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ngắn</a:t>
            </a:r>
            <a:r>
              <a:rPr lang="en-US" sz="4500" dirty="0" smtClean="0">
                <a:solidFill>
                  <a:prstClr val="black"/>
                </a:solidFill>
                <a:cs typeface="Times New Roman" panose="02020603050405020304" pitchFamily="18" charset="0"/>
              </a:rPr>
              <a:t> </a:t>
            </a:r>
            <a:r>
              <a:rPr lang="en-US" sz="4500" i="1" dirty="0" smtClean="0">
                <a:solidFill>
                  <a:prstClr val="black"/>
                </a:solidFill>
                <a:cs typeface="Times New Roman" panose="02020603050405020304" pitchFamily="18" charset="0"/>
              </a:rPr>
              <a:t>“</a:t>
            </a:r>
            <a:r>
              <a:rPr lang="en-US" sz="4500" i="1" dirty="0" err="1" smtClean="0">
                <a:solidFill>
                  <a:prstClr val="black"/>
                </a:solidFill>
                <a:cs typeface="Times New Roman" panose="02020603050405020304" pitchFamily="18" charset="0"/>
              </a:rPr>
              <a:t>Vé</a:t>
            </a:r>
            <a:r>
              <a:rPr lang="en-US" sz="4500" i="1" dirty="0" smtClean="0">
                <a:solidFill>
                  <a:prstClr val="black"/>
                </a:solidFill>
                <a:cs typeface="Times New Roman" panose="02020603050405020304" pitchFamily="18" charset="0"/>
              </a:rPr>
              <a:t> </a:t>
            </a:r>
            <a:r>
              <a:rPr lang="en-US" sz="4500" i="1" dirty="0" err="1" smtClean="0">
                <a:solidFill>
                  <a:prstClr val="black"/>
                </a:solidFill>
                <a:cs typeface="Times New Roman" panose="02020603050405020304" pitchFamily="18" charset="0"/>
              </a:rPr>
              <a:t>xem</a:t>
            </a:r>
            <a:r>
              <a:rPr lang="en-US" sz="4500" i="1" dirty="0" smtClean="0">
                <a:solidFill>
                  <a:prstClr val="black"/>
                </a:solidFill>
                <a:cs typeface="Times New Roman" panose="02020603050405020304" pitchFamily="18" charset="0"/>
              </a:rPr>
              <a:t> </a:t>
            </a:r>
            <a:r>
              <a:rPr lang="en-US" sz="4500" i="1" dirty="0" err="1" smtClean="0">
                <a:solidFill>
                  <a:prstClr val="black"/>
                </a:solidFill>
                <a:cs typeface="Times New Roman" panose="02020603050405020304" pitchFamily="18" charset="0"/>
              </a:rPr>
              <a:t>xiếc</a:t>
            </a:r>
            <a:r>
              <a:rPr lang="en-US" sz="4500" i="1" dirty="0" smtClean="0">
                <a:solidFill>
                  <a:prstClr val="black"/>
                </a:solidFill>
                <a:cs typeface="Times New Roman" panose="02020603050405020304" pitchFamily="18" charset="0"/>
              </a:rPr>
              <a:t>”</a:t>
            </a:r>
          </a:p>
          <a:p>
            <a:pPr algn="just"/>
            <a:r>
              <a:rPr lang="en-US" sz="4500" dirty="0" smtClean="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Khái</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quát</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giá</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trị</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tác</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phẩm</a:t>
            </a:r>
            <a:r>
              <a:rPr lang="en-US" sz="4500" dirty="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Đây</a:t>
            </a:r>
            <a:r>
              <a:rPr lang="en-US" sz="4500" dirty="0" smtClean="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là</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một</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tác</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phẩm</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tiêu</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biểu</a:t>
            </a:r>
            <a:r>
              <a:rPr lang="en-US" sz="4500" dirty="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trong</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văn</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học</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Việt</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nam</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hiện</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đại</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Truyện</a:t>
            </a:r>
            <a:r>
              <a:rPr lang="en-US" sz="4500" dirty="0" smtClean="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mang</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đậm</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tính</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nhân</a:t>
            </a:r>
            <a:r>
              <a:rPr lang="en-US" sz="4500" dirty="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văn</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và</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phản</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ánh</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nhwungx</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vấn</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đề</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xã</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hội</a:t>
            </a:r>
            <a:r>
              <a:rPr lang="en-US" sz="4500" dirty="0" smtClean="0">
                <a:solidFill>
                  <a:prstClr val="black"/>
                </a:solidFill>
                <a:cs typeface="Times New Roman" panose="02020603050405020304" pitchFamily="18" charset="0"/>
              </a:rPr>
              <a:t> qua </a:t>
            </a:r>
            <a:r>
              <a:rPr lang="en-US" sz="4500" dirty="0" err="1" smtClean="0">
                <a:solidFill>
                  <a:prstClr val="black"/>
                </a:solidFill>
                <a:cs typeface="Times New Roman" panose="02020603050405020304" pitchFamily="18" charset="0"/>
              </a:rPr>
              <a:t>một</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câu</a:t>
            </a:r>
            <a:r>
              <a:rPr lang="en-US" sz="4500" dirty="0" smtClean="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chuyện</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đời</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thường</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về</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tình</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cảm</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mẹ</a:t>
            </a:r>
            <a:r>
              <a:rPr lang="en-US" sz="4500" dirty="0">
                <a:solidFill>
                  <a:prstClr val="black"/>
                </a:solidFill>
                <a:cs typeface="Times New Roman" panose="02020603050405020304" pitchFamily="18" charset="0"/>
              </a:rPr>
              <a:t> con </a:t>
            </a:r>
            <a:r>
              <a:rPr lang="en-US" sz="4500" dirty="0" err="1">
                <a:solidFill>
                  <a:prstClr val="black"/>
                </a:solidFill>
                <a:cs typeface="Times New Roman" panose="02020603050405020304" pitchFamily="18" charset="0"/>
              </a:rPr>
              <a:t>thật</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cảm</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động</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chân</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thành</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và</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sâu</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sắc</a:t>
            </a:r>
            <a:r>
              <a:rPr lang="en-US" sz="4500" dirty="0" smtClean="0">
                <a:solidFill>
                  <a:prstClr val="black"/>
                </a:solidFill>
                <a:cs typeface="Times New Roman" panose="02020603050405020304" pitchFamily="18" charset="0"/>
              </a:rPr>
              <a:t>.</a:t>
            </a:r>
            <a:endParaRPr lang="en-US" sz="4500" dirty="0">
              <a:solidFill>
                <a:prstClr val="black"/>
              </a:solidFill>
              <a:cs typeface="Times New Roman" panose="02020603050405020304" pitchFamily="18" charset="0"/>
            </a:endParaRPr>
          </a:p>
        </p:txBody>
      </p:sp>
    </p:spTree>
    <p:extLst>
      <p:ext uri="{BB962C8B-B14F-4D97-AF65-F5344CB8AC3E}">
        <p14:creationId xmlns:p14="http://schemas.microsoft.com/office/powerpoint/2010/main" val="15728630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1106B16-DA36-1FE8-F70D-08A33A661D7E}"/>
              </a:ext>
            </a:extLst>
          </p:cNvPr>
          <p:cNvSpPr txBox="1"/>
          <p:nvPr/>
        </p:nvSpPr>
        <p:spPr>
          <a:xfrm>
            <a:off x="335322" y="2"/>
            <a:ext cx="17468490" cy="10479792"/>
          </a:xfrm>
          <a:prstGeom prst="rect">
            <a:avLst/>
          </a:prstGeom>
          <a:noFill/>
        </p:spPr>
        <p:txBody>
          <a:bodyPr wrap="square">
            <a:spAutoFit/>
          </a:bodyPr>
          <a:lstStyle/>
          <a:p>
            <a:pPr algn="just"/>
            <a:r>
              <a:rPr lang="en-US" sz="4500" b="1" dirty="0">
                <a:solidFill>
                  <a:prstClr val="black"/>
                </a:solidFill>
                <a:cs typeface="Times New Roman" panose="02020603050405020304" pitchFamily="18" charset="0"/>
              </a:rPr>
              <a:t>II.  </a:t>
            </a:r>
            <a:r>
              <a:rPr lang="en-US" sz="4500" b="1" dirty="0" err="1">
                <a:solidFill>
                  <a:prstClr val="black"/>
                </a:solidFill>
                <a:cs typeface="Times New Roman" panose="02020603050405020304" pitchFamily="18" charset="0"/>
              </a:rPr>
              <a:t>Thân</a:t>
            </a:r>
            <a:r>
              <a:rPr lang="en-US" sz="4500" b="1" dirty="0">
                <a:solidFill>
                  <a:prstClr val="black"/>
                </a:solidFill>
                <a:cs typeface="Times New Roman" panose="02020603050405020304" pitchFamily="18" charset="0"/>
              </a:rPr>
              <a:t> </a:t>
            </a:r>
            <a:r>
              <a:rPr lang="en-US" sz="4500" b="1" dirty="0" err="1">
                <a:solidFill>
                  <a:prstClr val="black"/>
                </a:solidFill>
                <a:cs typeface="Times New Roman" panose="02020603050405020304" pitchFamily="18" charset="0"/>
              </a:rPr>
              <a:t>bài</a:t>
            </a:r>
            <a:r>
              <a:rPr lang="en-US" sz="4500" b="1" dirty="0">
                <a:solidFill>
                  <a:prstClr val="black"/>
                </a:solidFill>
                <a:cs typeface="Times New Roman" panose="02020603050405020304" pitchFamily="18" charset="0"/>
              </a:rPr>
              <a:t>:</a:t>
            </a:r>
          </a:p>
          <a:p>
            <a:pPr algn="just"/>
            <a:r>
              <a:rPr lang="en-US" sz="4500" b="1" dirty="0">
                <a:solidFill>
                  <a:prstClr val="black"/>
                </a:solidFill>
                <a:cs typeface="Times New Roman" panose="02020603050405020304" pitchFamily="18" charset="0"/>
              </a:rPr>
              <a:t>* </a:t>
            </a:r>
            <a:r>
              <a:rPr lang="en-US" sz="4500" b="1" dirty="0" err="1">
                <a:solidFill>
                  <a:prstClr val="black"/>
                </a:solidFill>
                <a:cs typeface="Times New Roman" panose="02020603050405020304" pitchFamily="18" charset="0"/>
              </a:rPr>
              <a:t>Nội</a:t>
            </a:r>
            <a:r>
              <a:rPr lang="en-US" sz="4500" b="1" dirty="0">
                <a:solidFill>
                  <a:prstClr val="black"/>
                </a:solidFill>
                <a:cs typeface="Times New Roman" panose="02020603050405020304" pitchFamily="18" charset="0"/>
              </a:rPr>
              <a:t> dung </a:t>
            </a:r>
            <a:r>
              <a:rPr lang="en-US" sz="4500" b="1" dirty="0" err="1">
                <a:solidFill>
                  <a:prstClr val="black"/>
                </a:solidFill>
                <a:cs typeface="Times New Roman" panose="02020603050405020304" pitchFamily="18" charset="0"/>
              </a:rPr>
              <a:t>và</a:t>
            </a:r>
            <a:r>
              <a:rPr lang="en-US" sz="4500" b="1" dirty="0">
                <a:solidFill>
                  <a:prstClr val="black"/>
                </a:solidFill>
                <a:cs typeface="Times New Roman" panose="02020603050405020304" pitchFamily="18" charset="0"/>
              </a:rPr>
              <a:t> </a:t>
            </a:r>
            <a:r>
              <a:rPr lang="en-US" sz="4500" b="1" dirty="0" err="1">
                <a:solidFill>
                  <a:prstClr val="black"/>
                </a:solidFill>
                <a:cs typeface="Times New Roman" panose="02020603050405020304" pitchFamily="18" charset="0"/>
              </a:rPr>
              <a:t>chủ</a:t>
            </a:r>
            <a:r>
              <a:rPr lang="en-US" sz="4500" b="1" dirty="0">
                <a:solidFill>
                  <a:prstClr val="black"/>
                </a:solidFill>
                <a:cs typeface="Times New Roman" panose="02020603050405020304" pitchFamily="18" charset="0"/>
              </a:rPr>
              <a:t> </a:t>
            </a:r>
            <a:r>
              <a:rPr lang="en-US" sz="4500" b="1" dirty="0" err="1">
                <a:solidFill>
                  <a:prstClr val="black"/>
                </a:solidFill>
                <a:cs typeface="Times New Roman" panose="02020603050405020304" pitchFamily="18" charset="0"/>
              </a:rPr>
              <a:t>đề</a:t>
            </a:r>
            <a:r>
              <a:rPr lang="en-US" sz="4500" b="1" dirty="0">
                <a:solidFill>
                  <a:prstClr val="black"/>
                </a:solidFill>
                <a:cs typeface="Times New Roman" panose="02020603050405020304" pitchFamily="18" charset="0"/>
              </a:rPr>
              <a:t> của </a:t>
            </a:r>
            <a:r>
              <a:rPr lang="en-US" sz="4500" b="1" dirty="0" err="1">
                <a:solidFill>
                  <a:prstClr val="black"/>
                </a:solidFill>
                <a:cs typeface="Times New Roman" panose="02020603050405020304" pitchFamily="18" charset="0"/>
              </a:rPr>
              <a:t>truyện</a:t>
            </a:r>
            <a:r>
              <a:rPr lang="en-US" sz="4500" b="1" dirty="0">
                <a:solidFill>
                  <a:prstClr val="black"/>
                </a:solidFill>
                <a:cs typeface="Times New Roman" panose="02020603050405020304" pitchFamily="18" charset="0"/>
              </a:rPr>
              <a:t>:</a:t>
            </a:r>
          </a:p>
          <a:p>
            <a:pPr algn="just"/>
            <a:r>
              <a:rPr lang="en-US" sz="4500" dirty="0">
                <a:solidFill>
                  <a:prstClr val="black"/>
                </a:solidFill>
                <a:cs typeface="Times New Roman" panose="02020603050405020304" pitchFamily="18" charset="0"/>
              </a:rPr>
              <a:t>- </a:t>
            </a:r>
            <a:r>
              <a:rPr lang="en-US" sz="4500" b="1" i="1" dirty="0" err="1">
                <a:solidFill>
                  <a:prstClr val="black"/>
                </a:solidFill>
                <a:cs typeface="Times New Roman" panose="02020603050405020304" pitchFamily="18" charset="0"/>
              </a:rPr>
              <a:t>Nội</a:t>
            </a:r>
            <a:r>
              <a:rPr lang="en-US" sz="4500" b="1" i="1" dirty="0">
                <a:solidFill>
                  <a:prstClr val="black"/>
                </a:solidFill>
                <a:cs typeface="Times New Roman" panose="02020603050405020304" pitchFamily="18" charset="0"/>
              </a:rPr>
              <a:t> dung:</a:t>
            </a:r>
          </a:p>
          <a:p>
            <a:pPr algn="just"/>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Truyện</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kể</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về</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người</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mẹ</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bán</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bánh</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mì</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rong</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để</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kiếm</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sống</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nuôi</a:t>
            </a:r>
            <a:r>
              <a:rPr lang="en-US" sz="4500" dirty="0">
                <a:solidFill>
                  <a:prstClr val="black"/>
                </a:solidFill>
                <a:cs typeface="Times New Roman" panose="02020603050405020304" pitchFamily="18" charset="0"/>
              </a:rPr>
              <a:t> con </a:t>
            </a:r>
            <a:r>
              <a:rPr lang="en-US" sz="4500" dirty="0" err="1">
                <a:solidFill>
                  <a:prstClr val="black"/>
                </a:solidFill>
                <a:cs typeface="Times New Roman" panose="02020603050405020304" pitchFamily="18" charset="0"/>
              </a:rPr>
              <a:t>cuộc</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sống</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vất</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vả</a:t>
            </a:r>
            <a:r>
              <a:rPr lang="en-US" sz="4500" dirty="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nhưng</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chị</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luôn</a:t>
            </a:r>
            <a:r>
              <a:rPr lang="en-US" sz="4500" dirty="0" smtClean="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cố</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gắng</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để</a:t>
            </a:r>
            <a:r>
              <a:rPr lang="en-US" sz="4500" dirty="0">
                <a:solidFill>
                  <a:prstClr val="black"/>
                </a:solidFill>
                <a:cs typeface="Times New Roman" panose="02020603050405020304" pitchFamily="18" charset="0"/>
              </a:rPr>
              <a:t> con </a:t>
            </a:r>
            <a:r>
              <a:rPr lang="en-US" sz="4500" dirty="0" err="1">
                <a:solidFill>
                  <a:prstClr val="black"/>
                </a:solidFill>
                <a:cs typeface="Times New Roman" panose="02020603050405020304" pitchFamily="18" charset="0"/>
              </a:rPr>
              <a:t>mình</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không</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thua</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kém</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bạn</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bè</a:t>
            </a:r>
            <a:r>
              <a:rPr lang="en-US" sz="4500" dirty="0" smtClean="0">
                <a:solidFill>
                  <a:prstClr val="black"/>
                </a:solidFill>
                <a:cs typeface="Times New Roman" panose="02020603050405020304" pitchFamily="18" charset="0"/>
              </a:rPr>
              <a:t>.</a:t>
            </a:r>
          </a:p>
          <a:p>
            <a:pPr algn="just"/>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Thằng</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bé</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dù</a:t>
            </a:r>
            <a:r>
              <a:rPr lang="en-US" sz="4500" dirty="0" smtClean="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nhỏ</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tuổi</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nhưng</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ngoan</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ngoãn</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hiểu</a:t>
            </a:r>
            <a:r>
              <a:rPr lang="en-US" sz="4500" dirty="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chuyện</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thương</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mẹ</a:t>
            </a:r>
            <a:r>
              <a:rPr lang="en-US" sz="4500" dirty="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và</a:t>
            </a:r>
            <a:r>
              <a:rPr lang="en-US" sz="4500" dirty="0" smtClean="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biết</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cảm</a:t>
            </a:r>
            <a:r>
              <a:rPr lang="en-US" sz="4500" dirty="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thông</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với</a:t>
            </a:r>
            <a:r>
              <a:rPr lang="en-US" sz="4500" dirty="0" smtClean="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những</a:t>
            </a:r>
            <a:r>
              <a:rPr lang="en-US" sz="4500" dirty="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vất</a:t>
            </a:r>
            <a:r>
              <a:rPr lang="en-US" sz="4500" dirty="0" smtClean="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vả</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khó</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khăn</a:t>
            </a:r>
            <a:r>
              <a:rPr lang="en-US" sz="4500" dirty="0">
                <a:solidFill>
                  <a:prstClr val="black"/>
                </a:solidFill>
                <a:cs typeface="Times New Roman" panose="02020603050405020304" pitchFamily="18" charset="0"/>
              </a:rPr>
              <a:t> của </a:t>
            </a:r>
            <a:r>
              <a:rPr lang="en-US" sz="4500" dirty="0" err="1">
                <a:solidFill>
                  <a:prstClr val="black"/>
                </a:solidFill>
                <a:cs typeface="Times New Roman" panose="02020603050405020304" pitchFamily="18" charset="0"/>
              </a:rPr>
              <a:t>mẹ</a:t>
            </a:r>
            <a:r>
              <a:rPr lang="en-US" sz="4500" dirty="0" smtClean="0">
                <a:solidFill>
                  <a:prstClr val="black"/>
                </a:solidFill>
                <a:cs typeface="Times New Roman" panose="02020603050405020304" pitchFamily="18" charset="0"/>
              </a:rPr>
              <a:t>.</a:t>
            </a:r>
          </a:p>
          <a:p>
            <a:pPr algn="just"/>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Thằng</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bé</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nhận</a:t>
            </a:r>
            <a:r>
              <a:rPr lang="en-US" sz="4500" dirty="0" smtClean="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được</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tấm</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vé</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xem</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xiếc</a:t>
            </a:r>
            <a:r>
              <a:rPr lang="en-US" sz="4500" dirty="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từ</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trường</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mầm</a:t>
            </a:r>
            <a:r>
              <a:rPr lang="en-US" sz="4500" dirty="0" smtClean="0">
                <a:solidFill>
                  <a:prstClr val="black"/>
                </a:solidFill>
                <a:cs typeface="Times New Roman" panose="02020603050405020304" pitchFamily="18" charset="0"/>
              </a:rPr>
              <a:t> non do </a:t>
            </a:r>
            <a:r>
              <a:rPr lang="en-US" sz="4500" dirty="0" err="1">
                <a:solidFill>
                  <a:prstClr val="black"/>
                </a:solidFill>
                <a:cs typeface="Times New Roman" panose="02020603050405020304" pitchFamily="18" charset="0"/>
              </a:rPr>
              <a:t>cô</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giáo</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thưởng</a:t>
            </a:r>
            <a:r>
              <a:rPr lang="en-US" sz="4500" dirty="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quà</a:t>
            </a:r>
            <a:r>
              <a:rPr lang="en-US" sz="4500" dirty="0" smtClean="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nó</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vui</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mừng</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háo</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hức</a:t>
            </a:r>
            <a:r>
              <a:rPr lang="en-US" sz="4500" dirty="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chờ</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đợi</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đến</a:t>
            </a:r>
            <a:r>
              <a:rPr lang="en-US" sz="4500" dirty="0" smtClean="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ngày</a:t>
            </a:r>
            <a:r>
              <a:rPr lang="en-US" sz="4500" dirty="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được</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đi</a:t>
            </a:r>
            <a:r>
              <a:rPr lang="en-US" sz="4500" dirty="0" smtClean="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xem</a:t>
            </a:r>
            <a:r>
              <a:rPr lang="en-US" sz="4500" dirty="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xiếc</a:t>
            </a:r>
            <a:r>
              <a:rPr lang="en-US" sz="4500" dirty="0" smtClean="0">
                <a:solidFill>
                  <a:prstClr val="black"/>
                </a:solidFill>
                <a:cs typeface="Times New Roman" panose="02020603050405020304" pitchFamily="18" charset="0"/>
              </a:rPr>
              <a:t>.</a:t>
            </a:r>
          </a:p>
          <a:p>
            <a:pPr algn="just"/>
            <a:r>
              <a:rPr lang="en-US" sz="4500" dirty="0" smtClean="0">
                <a:solidFill>
                  <a:prstClr val="black"/>
                </a:solidFill>
                <a:cs typeface="Times New Roman" panose="02020603050405020304" pitchFamily="18" charset="0"/>
              </a:rPr>
              <a:t> + </a:t>
            </a:r>
            <a:r>
              <a:rPr lang="en-US" sz="4500" dirty="0" err="1" smtClean="0">
                <a:solidFill>
                  <a:prstClr val="black"/>
                </a:solidFill>
                <a:cs typeface="Times New Roman" panose="02020603050405020304" pitchFamily="18" charset="0"/>
              </a:rPr>
              <a:t>Khi</a:t>
            </a:r>
            <a:r>
              <a:rPr lang="en-US" sz="4500" dirty="0" smtClean="0">
                <a:solidFill>
                  <a:prstClr val="black"/>
                </a:solidFill>
                <a:cs typeface="Times New Roman" panose="02020603050405020304" pitchFamily="18" charset="0"/>
              </a:rPr>
              <a:t> </a:t>
            </a:r>
            <a:r>
              <a:rPr lang="en-US" sz="4500" dirty="0">
                <a:solidFill>
                  <a:prstClr val="black"/>
                </a:solidFill>
                <a:cs typeface="Times New Roman" panose="02020603050405020304" pitchFamily="18" charset="0"/>
              </a:rPr>
              <a:t>con </a:t>
            </a:r>
            <a:r>
              <a:rPr lang="en-US" sz="4500" dirty="0" err="1">
                <a:solidFill>
                  <a:prstClr val="black"/>
                </a:solidFill>
                <a:cs typeface="Times New Roman" panose="02020603050405020304" pitchFamily="18" charset="0"/>
              </a:rPr>
              <a:t>nhận</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được</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vé</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xem</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xiếc</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người</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mẹ</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muốn</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làm</a:t>
            </a:r>
            <a:r>
              <a:rPr lang="en-US" sz="4500" dirty="0">
                <a:solidFill>
                  <a:prstClr val="black"/>
                </a:solidFill>
                <a:cs typeface="Times New Roman" panose="02020603050405020304" pitchFamily="18" charset="0"/>
              </a:rPr>
              <a:t> con </a:t>
            </a:r>
            <a:r>
              <a:rPr lang="en-US" sz="4500" dirty="0" err="1">
                <a:solidFill>
                  <a:prstClr val="black"/>
                </a:solidFill>
                <a:cs typeface="Times New Roman" panose="02020603050405020304" pitchFamily="18" charset="0"/>
              </a:rPr>
              <a:t>vui</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bằng</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cách</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đi</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xem</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cùng</a:t>
            </a:r>
            <a:r>
              <a:rPr lang="en-US" sz="4500" dirty="0">
                <a:solidFill>
                  <a:prstClr val="black"/>
                </a:solidFill>
                <a:cs typeface="Times New Roman" panose="02020603050405020304" pitchFamily="18" charset="0"/>
              </a:rPr>
              <a:t> con </a:t>
            </a:r>
            <a:r>
              <a:rPr lang="en-US" sz="4500" dirty="0" err="1">
                <a:solidFill>
                  <a:prstClr val="black"/>
                </a:solidFill>
                <a:cs typeface="Times New Roman" panose="02020603050405020304" pitchFamily="18" charset="0"/>
              </a:rPr>
              <a:t>nhưng</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rồi</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lại</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không</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thể</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cùng</a:t>
            </a:r>
            <a:r>
              <a:rPr lang="en-US" sz="4500" dirty="0">
                <a:solidFill>
                  <a:prstClr val="black"/>
                </a:solidFill>
                <a:cs typeface="Times New Roman" panose="02020603050405020304" pitchFamily="18" charset="0"/>
              </a:rPr>
              <a:t> con </a:t>
            </a:r>
            <a:r>
              <a:rPr lang="en-US" sz="4500" dirty="0" err="1">
                <a:solidFill>
                  <a:prstClr val="black"/>
                </a:solidFill>
                <a:cs typeface="Times New Roman" panose="02020603050405020304" pitchFamily="18" charset="0"/>
              </a:rPr>
              <a:t>vào</a:t>
            </a:r>
            <a:r>
              <a:rPr lang="en-US" sz="4500" dirty="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xem</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vì</a:t>
            </a:r>
            <a:r>
              <a:rPr lang="en-US" sz="4500" dirty="0" smtClean="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không</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đủ</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tiền</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mua</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vé</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cho</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mình</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Người</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mẹ</a:t>
            </a:r>
            <a:r>
              <a:rPr lang="en-US" sz="4500" dirty="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buồn</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đau</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khổ</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dằn</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vặt</a:t>
            </a:r>
            <a:r>
              <a:rPr lang="en-US" sz="4500" dirty="0" smtClean="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suy</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nghĩ</a:t>
            </a:r>
            <a:r>
              <a:rPr lang="en-US" sz="4500" dirty="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khi</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phải</a:t>
            </a:r>
            <a:r>
              <a:rPr lang="en-US" sz="4500" dirty="0" smtClean="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dẫn</a:t>
            </a:r>
            <a:r>
              <a:rPr lang="en-US" sz="4500" dirty="0">
                <a:solidFill>
                  <a:prstClr val="black"/>
                </a:solidFill>
                <a:cs typeface="Times New Roman" panose="02020603050405020304" pitchFamily="18" charset="0"/>
              </a:rPr>
              <a:t> con </a:t>
            </a:r>
            <a:r>
              <a:rPr lang="en-US" sz="4500" dirty="0" err="1">
                <a:solidFill>
                  <a:prstClr val="black"/>
                </a:solidFill>
                <a:cs typeface="Times New Roman" panose="02020603050405020304" pitchFamily="18" charset="0"/>
              </a:rPr>
              <a:t>về</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trong</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nỗi</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thất</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vọng</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nhưng</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vẫn</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cố</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gắng</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giữ</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bình</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tĩnh</a:t>
            </a:r>
            <a:r>
              <a:rPr lang="en-US" sz="4500" dirty="0">
                <a:solidFill>
                  <a:prstClr val="black"/>
                </a:solidFill>
                <a:cs typeface="Times New Roman" panose="02020603050405020304" pitchFamily="18" charset="0"/>
              </a:rPr>
              <a:t>, an </a:t>
            </a:r>
            <a:r>
              <a:rPr lang="en-US" sz="4500" dirty="0" err="1" smtClean="0">
                <a:solidFill>
                  <a:prstClr val="black"/>
                </a:solidFill>
                <a:cs typeface="Times New Roman" panose="02020603050405020304" pitchFamily="18" charset="0"/>
              </a:rPr>
              <a:t>ủi</a:t>
            </a:r>
            <a:r>
              <a:rPr lang="en-US" sz="4500" dirty="0" smtClean="0">
                <a:solidFill>
                  <a:prstClr val="black"/>
                </a:solidFill>
                <a:cs typeface="Times New Roman" panose="02020603050405020304" pitchFamily="18" charset="0"/>
              </a:rPr>
              <a:t> con.</a:t>
            </a:r>
          </a:p>
          <a:p>
            <a:pPr algn="just"/>
            <a:r>
              <a:rPr lang="en-US" sz="4500" dirty="0" err="1" smtClean="0">
                <a:solidFill>
                  <a:prstClr val="black"/>
                </a:solidFill>
                <a:cs typeface="Times New Roman" panose="02020603050405020304" pitchFamily="18" charset="0"/>
              </a:rPr>
              <a:t>Người</a:t>
            </a:r>
            <a:r>
              <a:rPr lang="en-US" sz="4500" dirty="0" smtClean="0">
                <a:solidFill>
                  <a:prstClr val="black"/>
                </a:solidFill>
                <a:cs typeface="Times New Roman" panose="02020603050405020304" pitchFamily="18" charset="0"/>
              </a:rPr>
              <a:t> con </a:t>
            </a:r>
            <a:r>
              <a:rPr lang="en-US" sz="4500" dirty="0" err="1" smtClean="0">
                <a:solidFill>
                  <a:prstClr val="black"/>
                </a:solidFill>
                <a:cs typeface="Times New Roman" panose="02020603050405020304" pitchFamily="18" charset="0"/>
              </a:rPr>
              <a:t>cũng</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đã</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hiểu</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được</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hoàn</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cảnh</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yêu</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thương</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và</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cảm</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thông</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với</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mẹ</a:t>
            </a:r>
            <a:r>
              <a:rPr lang="en-US" sz="4500" dirty="0" smtClean="0">
                <a:solidFill>
                  <a:prstClr val="black"/>
                </a:solidFill>
                <a:cs typeface="Times New Roman" panose="02020603050405020304" pitchFamily="18" charset="0"/>
              </a:rPr>
              <a:t>.</a:t>
            </a:r>
            <a:endParaRPr lang="en-US" sz="4500" dirty="0">
              <a:solidFill>
                <a:prstClr val="black"/>
              </a:solidFill>
              <a:cs typeface="Times New Roman" panose="02020603050405020304" pitchFamily="18" charset="0"/>
            </a:endParaRPr>
          </a:p>
          <a:p>
            <a:pPr algn="just">
              <a:tabLst>
                <a:tab pos="782042" algn="l"/>
              </a:tabLst>
            </a:pPr>
            <a:endParaRPr lang="en-US" sz="4500" dirty="0">
              <a:solidFill>
                <a:prstClr val="black"/>
              </a:solidFill>
              <a:cs typeface="Times New Roman" panose="02020603050405020304" pitchFamily="18" charset="0"/>
            </a:endParaRPr>
          </a:p>
        </p:txBody>
      </p:sp>
    </p:spTree>
    <p:extLst>
      <p:ext uri="{BB962C8B-B14F-4D97-AF65-F5344CB8AC3E}">
        <p14:creationId xmlns:p14="http://schemas.microsoft.com/office/powerpoint/2010/main" val="4394503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1106B16-DA36-1FE8-F70D-08A33A661D7E}"/>
              </a:ext>
            </a:extLst>
          </p:cNvPr>
          <p:cNvSpPr txBox="1"/>
          <p:nvPr/>
        </p:nvSpPr>
        <p:spPr>
          <a:xfrm>
            <a:off x="335322" y="1"/>
            <a:ext cx="17468490" cy="1477328"/>
          </a:xfrm>
          <a:prstGeom prst="rect">
            <a:avLst/>
          </a:prstGeom>
          <a:noFill/>
        </p:spPr>
        <p:txBody>
          <a:bodyPr wrap="square">
            <a:spAutoFit/>
          </a:bodyPr>
          <a:lstStyle/>
          <a:p>
            <a:pPr lvl="0" algn="just">
              <a:tabLst>
                <a:tab pos="782042" algn="l"/>
              </a:tabLst>
            </a:pPr>
            <a:r>
              <a:rPr lang="en-US" sz="4500" b="1" i="1" dirty="0" smtClean="0">
                <a:solidFill>
                  <a:prstClr val="black"/>
                </a:solidFill>
                <a:cs typeface="Times New Roman" panose="02020603050405020304" pitchFamily="18" charset="0"/>
              </a:rPr>
              <a:t>- </a:t>
            </a:r>
            <a:r>
              <a:rPr lang="en-US" sz="4500" b="1" i="1" dirty="0" err="1" smtClean="0">
                <a:solidFill>
                  <a:prstClr val="black"/>
                </a:solidFill>
                <a:cs typeface="Times New Roman" panose="02020603050405020304" pitchFamily="18" charset="0"/>
              </a:rPr>
              <a:t>Chủ</a:t>
            </a:r>
            <a:r>
              <a:rPr lang="en-US" sz="4500" b="1" i="1" dirty="0" smtClean="0">
                <a:solidFill>
                  <a:prstClr val="black"/>
                </a:solidFill>
                <a:cs typeface="Times New Roman" panose="02020603050405020304" pitchFamily="18" charset="0"/>
              </a:rPr>
              <a:t> </a:t>
            </a:r>
            <a:r>
              <a:rPr lang="en-US" sz="4500" b="1" i="1" dirty="0" err="1">
                <a:solidFill>
                  <a:prstClr val="black"/>
                </a:solidFill>
                <a:cs typeface="Times New Roman" panose="02020603050405020304" pitchFamily="18" charset="0"/>
              </a:rPr>
              <a:t>đề</a:t>
            </a:r>
            <a:r>
              <a:rPr lang="en-US" sz="4500" dirty="0">
                <a:solidFill>
                  <a:prstClr val="black"/>
                </a:solidFill>
                <a:cs typeface="Times New Roman" panose="02020603050405020304" pitchFamily="18" charset="0"/>
              </a:rPr>
              <a:t>: </a:t>
            </a:r>
            <a:r>
              <a:rPr lang="en-US" sz="4500" dirty="0" smtClean="0">
                <a:solidFill>
                  <a:prstClr val="black"/>
                </a:solidFill>
                <a:cs typeface="Times New Roman" panose="02020603050405020304" pitchFamily="18" charset="0"/>
              </a:rPr>
              <a:t>“</a:t>
            </a:r>
            <a:r>
              <a:rPr lang="en-US" sz="4500" dirty="0" err="1" smtClean="0">
                <a:solidFill>
                  <a:prstClr val="black"/>
                </a:solidFill>
                <a:cs typeface="Times New Roman" panose="02020603050405020304" pitchFamily="18" charset="0"/>
              </a:rPr>
              <a:t>Vé</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xem</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xiếc</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là</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một</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câu</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chuyện</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giản</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dị</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mà</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sâu</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sắc</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về</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tình</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cảm</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gia</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đình</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đặc</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biệt</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là</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tình</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mẹ</a:t>
            </a:r>
            <a:r>
              <a:rPr lang="en-US" sz="4500" dirty="0" smtClean="0">
                <a:solidFill>
                  <a:prstClr val="black"/>
                </a:solidFill>
                <a:cs typeface="Times New Roman" panose="02020603050405020304" pitchFamily="18" charset="0"/>
              </a:rPr>
              <a:t> con </a:t>
            </a:r>
            <a:r>
              <a:rPr lang="en-US" sz="4500" dirty="0" err="1" smtClean="0">
                <a:solidFill>
                  <a:prstClr val="black"/>
                </a:solidFill>
                <a:cs typeface="Times New Roman" panose="02020603050405020304" pitchFamily="18" charset="0"/>
              </a:rPr>
              <a:t>sâu</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sắc</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và</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cảm</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động</a:t>
            </a:r>
            <a:r>
              <a:rPr lang="en-US" sz="4500" dirty="0" smtClean="0">
                <a:solidFill>
                  <a:prstClr val="black"/>
                </a:solidFill>
                <a:cs typeface="Times New Roman" panose="02020603050405020304" pitchFamily="18" charset="0"/>
              </a:rPr>
              <a:t>. </a:t>
            </a:r>
            <a:endParaRPr lang="en-US" sz="4500" dirty="0">
              <a:solidFill>
                <a:prstClr val="black"/>
              </a:solidFill>
              <a:cs typeface="Times New Roman" panose="02020603050405020304" pitchFamily="18" charset="0"/>
            </a:endParaRPr>
          </a:p>
        </p:txBody>
      </p:sp>
    </p:spTree>
    <p:extLst>
      <p:ext uri="{BB962C8B-B14F-4D97-AF65-F5344CB8AC3E}">
        <p14:creationId xmlns:p14="http://schemas.microsoft.com/office/powerpoint/2010/main" val="224349574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1106B16-DA36-1FE8-F70D-08A33A661D7E}"/>
              </a:ext>
            </a:extLst>
          </p:cNvPr>
          <p:cNvSpPr txBox="1"/>
          <p:nvPr/>
        </p:nvSpPr>
        <p:spPr>
          <a:xfrm>
            <a:off x="335322" y="1"/>
            <a:ext cx="17468490" cy="17949529"/>
          </a:xfrm>
          <a:prstGeom prst="rect">
            <a:avLst/>
          </a:prstGeom>
          <a:noFill/>
        </p:spPr>
        <p:txBody>
          <a:bodyPr wrap="square">
            <a:spAutoFit/>
          </a:bodyPr>
          <a:lstStyle/>
          <a:p>
            <a:pPr algn="just">
              <a:lnSpc>
                <a:spcPct val="115000"/>
              </a:lnSpc>
              <a:spcAft>
                <a:spcPts val="0"/>
              </a:spcAft>
            </a:pPr>
            <a:r>
              <a:rPr lang="nl-NL" sz="4800" kern="1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nl-NL" sz="4800" b="1" kern="1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nl-NL" sz="4800" b="1" kern="100" dirty="0">
                <a:latin typeface="Times New Roman" panose="02020603050405020304" pitchFamily="18" charset="0"/>
                <a:ea typeface="Times New Roman" panose="02020603050405020304" pitchFamily="18" charset="0"/>
                <a:cs typeface="Times New Roman" panose="02020603050405020304" pitchFamily="18" charset="0"/>
              </a:rPr>
              <a:t>Truyện đã khắc họa thành công hình ảnh nhân vật, đặc biệt là hình ảnh người mẹ đã gây ấn tượng sâu sắc trong lòng người đọc.</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800" dirty="0">
                <a:solidFill>
                  <a:srgbClr val="212529"/>
                </a:solidFill>
                <a:latin typeface="Times New Roman" panose="02020603050405020304" pitchFamily="18" charset="0"/>
                <a:ea typeface="Times New Roman" panose="02020603050405020304" pitchFamily="18" charset="0"/>
              </a:rPr>
              <a:t>- </a:t>
            </a:r>
            <a:r>
              <a:rPr lang="en-US" sz="4800" b="1" dirty="0" err="1">
                <a:solidFill>
                  <a:srgbClr val="212529"/>
                </a:solidFill>
                <a:latin typeface="Times New Roman" panose="02020603050405020304" pitchFamily="18" charset="0"/>
                <a:ea typeface="Times New Roman" panose="02020603050405020304" pitchFamily="18" charset="0"/>
              </a:rPr>
              <a:t>Hình</a:t>
            </a:r>
            <a:r>
              <a:rPr lang="en-US" sz="4800" b="1" dirty="0">
                <a:solidFill>
                  <a:srgbClr val="212529"/>
                </a:solidFill>
                <a:latin typeface="Times New Roman" panose="02020603050405020304" pitchFamily="18" charset="0"/>
                <a:ea typeface="Times New Roman" panose="02020603050405020304" pitchFamily="18" charset="0"/>
              </a:rPr>
              <a:t> </a:t>
            </a:r>
            <a:r>
              <a:rPr lang="en-US" sz="4800" b="1" dirty="0" err="1">
                <a:solidFill>
                  <a:srgbClr val="212529"/>
                </a:solidFill>
                <a:latin typeface="Times New Roman" panose="02020603050405020304" pitchFamily="18" charset="0"/>
                <a:ea typeface="Times New Roman" panose="02020603050405020304" pitchFamily="18" charset="0"/>
              </a:rPr>
              <a:t>ảnh</a:t>
            </a:r>
            <a:r>
              <a:rPr lang="en-US" sz="4800" b="1" dirty="0">
                <a:solidFill>
                  <a:srgbClr val="212529"/>
                </a:solidFill>
                <a:latin typeface="Times New Roman" panose="02020603050405020304" pitchFamily="18" charset="0"/>
                <a:ea typeface="Times New Roman" panose="02020603050405020304" pitchFamily="18" charset="0"/>
              </a:rPr>
              <a:t> </a:t>
            </a:r>
            <a:r>
              <a:rPr lang="en-US" sz="4800" b="1" dirty="0" err="1">
                <a:solidFill>
                  <a:srgbClr val="212529"/>
                </a:solidFill>
                <a:latin typeface="Times New Roman" panose="02020603050405020304" pitchFamily="18" charset="0"/>
                <a:ea typeface="Times New Roman" panose="02020603050405020304" pitchFamily="18" charset="0"/>
              </a:rPr>
              <a:t>người</a:t>
            </a:r>
            <a:r>
              <a:rPr lang="en-US" sz="4800" b="1" dirty="0">
                <a:solidFill>
                  <a:srgbClr val="212529"/>
                </a:solidFill>
                <a:latin typeface="Times New Roman" panose="02020603050405020304" pitchFamily="18" charset="0"/>
                <a:ea typeface="Times New Roman" panose="02020603050405020304" pitchFamily="18" charset="0"/>
              </a:rPr>
              <a:t> </a:t>
            </a:r>
            <a:r>
              <a:rPr lang="en-US" sz="4800" b="1" dirty="0" err="1">
                <a:solidFill>
                  <a:srgbClr val="212529"/>
                </a:solidFill>
                <a:latin typeface="Times New Roman" panose="02020603050405020304" pitchFamily="18" charset="0"/>
                <a:ea typeface="Times New Roman" panose="02020603050405020304" pitchFamily="18" charset="0"/>
              </a:rPr>
              <a:t>mẹ</a:t>
            </a:r>
            <a:r>
              <a:rPr lang="en-US" sz="4800" b="1" dirty="0">
                <a:solidFill>
                  <a:srgbClr val="212529"/>
                </a:solidFill>
                <a:latin typeface="Times New Roman" panose="02020603050405020304" pitchFamily="18" charset="0"/>
                <a:ea typeface="Times New Roman" panose="02020603050405020304" pitchFamily="18" charset="0"/>
              </a:rPr>
              <a:t>:</a:t>
            </a:r>
            <a:endParaRPr lang="en-US" sz="4400" dirty="0">
              <a:latin typeface="Times New Roman" panose="02020603050405020304" pitchFamily="18" charset="0"/>
              <a:ea typeface="Times New Roman" panose="02020603050405020304" pitchFamily="18" charset="0"/>
            </a:endParaRPr>
          </a:p>
          <a:p>
            <a:pPr algn="just">
              <a:spcAft>
                <a:spcPts val="0"/>
              </a:spcAft>
            </a:pP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Chị</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là</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một</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người</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mẹ</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tần</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tảo</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yêu</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thương</a:t>
            </a:r>
            <a:r>
              <a:rPr lang="en-US" sz="4800" dirty="0">
                <a:solidFill>
                  <a:srgbClr val="212529"/>
                </a:solidFill>
                <a:latin typeface="Times New Roman" panose="02020603050405020304" pitchFamily="18" charset="0"/>
                <a:ea typeface="Times New Roman" panose="02020603050405020304" pitchFamily="18" charset="0"/>
              </a:rPr>
              <a:t> con </a:t>
            </a:r>
            <a:r>
              <a:rPr lang="en-US" sz="4800" dirty="0" err="1">
                <a:solidFill>
                  <a:srgbClr val="212529"/>
                </a:solidFill>
                <a:latin typeface="Times New Roman" panose="02020603050405020304" pitchFamily="18" charset="0"/>
                <a:ea typeface="Times New Roman" panose="02020603050405020304" pitchFamily="18" charset="0"/>
              </a:rPr>
              <a:t>vô</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bờ</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bến</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luôn</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dành</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những</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gì</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tốt</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đẹp</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nhất</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cho</a:t>
            </a:r>
            <a:r>
              <a:rPr lang="en-US" sz="4800" dirty="0">
                <a:solidFill>
                  <a:srgbClr val="212529"/>
                </a:solidFill>
                <a:latin typeface="Times New Roman" panose="02020603050405020304" pitchFamily="18" charset="0"/>
                <a:ea typeface="Times New Roman" panose="02020603050405020304" pitchFamily="18" charset="0"/>
              </a:rPr>
              <a:t> con, </a:t>
            </a:r>
            <a:r>
              <a:rPr lang="en-US" sz="4800" dirty="0" err="1">
                <a:solidFill>
                  <a:srgbClr val="212529"/>
                </a:solidFill>
                <a:latin typeface="Times New Roman" panose="02020603050405020304" pitchFamily="18" charset="0"/>
                <a:ea typeface="Times New Roman" panose="02020603050405020304" pitchFamily="18" charset="0"/>
              </a:rPr>
              <a:t>dù</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cuộc</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sống</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có</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khó</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khăn</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đến</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đâu</a:t>
            </a:r>
            <a:r>
              <a:rPr lang="en-US" sz="4800" dirty="0">
                <a:solidFill>
                  <a:srgbClr val="212529"/>
                </a:solidFill>
                <a:latin typeface="Times New Roman" panose="02020603050405020304" pitchFamily="18" charset="0"/>
                <a:ea typeface="Times New Roman" panose="02020603050405020304" pitchFamily="18" charset="0"/>
              </a:rPr>
              <a:t>.</a:t>
            </a:r>
            <a:endParaRPr lang="en-US" sz="4400" dirty="0">
              <a:latin typeface="Times New Roman" panose="02020603050405020304" pitchFamily="18" charset="0"/>
              <a:ea typeface="Times New Roman" panose="02020603050405020304" pitchFamily="18" charset="0"/>
            </a:endParaRPr>
          </a:p>
          <a:p>
            <a:pPr algn="just">
              <a:spcAft>
                <a:spcPts val="0"/>
              </a:spcAft>
            </a:pP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Chị</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không</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dám</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bước</a:t>
            </a:r>
            <a:r>
              <a:rPr lang="en-US" sz="4800" dirty="0">
                <a:solidFill>
                  <a:srgbClr val="212529"/>
                </a:solidFill>
                <a:latin typeface="Times New Roman" panose="02020603050405020304" pitchFamily="18" charset="0"/>
                <a:ea typeface="Times New Roman" panose="02020603050405020304" pitchFamily="18" charset="0"/>
              </a:rPr>
              <a:t> qua </a:t>
            </a:r>
            <a:r>
              <a:rPr lang="en-US" sz="4800" dirty="0" err="1">
                <a:solidFill>
                  <a:srgbClr val="212529"/>
                </a:solidFill>
                <a:latin typeface="Times New Roman" panose="02020603050405020304" pitchFamily="18" charset="0"/>
                <a:ea typeface="Times New Roman" panose="02020603050405020304" pitchFamily="18" charset="0"/>
              </a:rPr>
              <a:t>vạch</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ngăn</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để</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vào</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trường</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chỉ</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đứng</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ngoài</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nhìn</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theo</a:t>
            </a:r>
            <a:r>
              <a:rPr lang="en-US" sz="4800" dirty="0">
                <a:solidFill>
                  <a:srgbClr val="212529"/>
                </a:solidFill>
                <a:latin typeface="Times New Roman" panose="02020603050405020304" pitchFamily="18" charset="0"/>
                <a:ea typeface="Times New Roman" panose="02020603050405020304" pitchFamily="18" charset="0"/>
              </a:rPr>
              <a:t> con, </a:t>
            </a:r>
            <a:r>
              <a:rPr lang="en-US" sz="4800" dirty="0" err="1">
                <a:solidFill>
                  <a:srgbClr val="212529"/>
                </a:solidFill>
                <a:latin typeface="Times New Roman" panose="02020603050405020304" pitchFamily="18" charset="0"/>
                <a:ea typeface="Times New Roman" panose="02020603050405020304" pitchFamily="18" charset="0"/>
              </a:rPr>
              <a:t>thể</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hiện</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sự</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tự</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ti</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mặc</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cảm</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về</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hoàn</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cảnh</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nghèo</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khó</a:t>
            </a:r>
            <a:r>
              <a:rPr lang="en-US" sz="4800" dirty="0">
                <a:solidFill>
                  <a:srgbClr val="212529"/>
                </a:solidFill>
                <a:latin typeface="Times New Roman" panose="02020603050405020304" pitchFamily="18" charset="0"/>
                <a:ea typeface="Times New Roman" panose="02020603050405020304" pitchFamily="18" charset="0"/>
              </a:rPr>
              <a:t> của </a:t>
            </a:r>
            <a:r>
              <a:rPr lang="en-US" sz="4800" dirty="0" err="1">
                <a:solidFill>
                  <a:srgbClr val="212529"/>
                </a:solidFill>
                <a:latin typeface="Times New Roman" panose="02020603050405020304" pitchFamily="18" charset="0"/>
                <a:ea typeface="Times New Roman" panose="02020603050405020304" pitchFamily="18" charset="0"/>
              </a:rPr>
              <a:t>mình</a:t>
            </a:r>
            <a:r>
              <a:rPr lang="en-US" sz="4800" dirty="0">
                <a:solidFill>
                  <a:srgbClr val="212529"/>
                </a:solidFill>
                <a:latin typeface="Times New Roman" panose="02020603050405020304" pitchFamily="18" charset="0"/>
                <a:ea typeface="Times New Roman" panose="02020603050405020304" pitchFamily="18" charset="0"/>
              </a:rPr>
              <a:t>.</a:t>
            </a:r>
            <a:endParaRPr lang="en-US" sz="4400" dirty="0">
              <a:latin typeface="Times New Roman" panose="02020603050405020304" pitchFamily="18" charset="0"/>
              <a:ea typeface="Times New Roman" panose="02020603050405020304" pitchFamily="18" charset="0"/>
            </a:endParaRPr>
          </a:p>
          <a:p>
            <a:pPr algn="just">
              <a:spcAft>
                <a:spcPts val="0"/>
              </a:spcAft>
            </a:pP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Khi</a:t>
            </a:r>
            <a:r>
              <a:rPr lang="en-US" sz="4800" dirty="0">
                <a:solidFill>
                  <a:srgbClr val="212529"/>
                </a:solidFill>
                <a:latin typeface="Times New Roman" panose="02020603050405020304" pitchFamily="18" charset="0"/>
                <a:ea typeface="Times New Roman" panose="02020603050405020304" pitchFamily="18" charset="0"/>
              </a:rPr>
              <a:t> con </a:t>
            </a:r>
            <a:r>
              <a:rPr lang="en-US" sz="4800" dirty="0" err="1">
                <a:solidFill>
                  <a:srgbClr val="212529"/>
                </a:solidFill>
                <a:latin typeface="Times New Roman" panose="02020603050405020304" pitchFamily="18" charset="0"/>
                <a:ea typeface="Times New Roman" panose="02020603050405020304" pitchFamily="18" charset="0"/>
              </a:rPr>
              <a:t>nhận</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được</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vé</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xem</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xiếc</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chị</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muốn</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làm</a:t>
            </a:r>
            <a:r>
              <a:rPr lang="en-US" sz="4800" dirty="0">
                <a:solidFill>
                  <a:srgbClr val="212529"/>
                </a:solidFill>
                <a:latin typeface="Times New Roman" panose="02020603050405020304" pitchFamily="18" charset="0"/>
                <a:ea typeface="Times New Roman" panose="02020603050405020304" pitchFamily="18" charset="0"/>
              </a:rPr>
              <a:t> con </a:t>
            </a:r>
            <a:r>
              <a:rPr lang="en-US" sz="4800" dirty="0" err="1">
                <a:solidFill>
                  <a:srgbClr val="212529"/>
                </a:solidFill>
                <a:latin typeface="Times New Roman" panose="02020603050405020304" pitchFamily="18" charset="0"/>
                <a:ea typeface="Times New Roman" panose="02020603050405020304" pitchFamily="18" charset="0"/>
              </a:rPr>
              <a:t>vui</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nhưng</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rồi</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lại</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không</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thể</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cùng</a:t>
            </a:r>
            <a:r>
              <a:rPr lang="en-US" sz="4800" dirty="0">
                <a:solidFill>
                  <a:srgbClr val="212529"/>
                </a:solidFill>
                <a:latin typeface="Times New Roman" panose="02020603050405020304" pitchFamily="18" charset="0"/>
                <a:ea typeface="Times New Roman" panose="02020603050405020304" pitchFamily="18" charset="0"/>
              </a:rPr>
              <a:t> con </a:t>
            </a:r>
            <a:r>
              <a:rPr lang="en-US" sz="4800" dirty="0" err="1">
                <a:solidFill>
                  <a:srgbClr val="212529"/>
                </a:solidFill>
                <a:latin typeface="Times New Roman" panose="02020603050405020304" pitchFamily="18" charset="0"/>
                <a:ea typeface="Times New Roman" panose="02020603050405020304" pitchFamily="18" charset="0"/>
              </a:rPr>
              <a:t>vào</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xem</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vì</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không</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đủ</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tiền</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mua</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vé</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cho</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mình</a:t>
            </a:r>
            <a:r>
              <a:rPr lang="en-US" sz="4800" dirty="0">
                <a:solidFill>
                  <a:srgbClr val="212529"/>
                </a:solidFill>
                <a:latin typeface="Times New Roman" panose="02020603050405020304" pitchFamily="18" charset="0"/>
                <a:ea typeface="Times New Roman" panose="02020603050405020304" pitchFamily="18" charset="0"/>
              </a:rPr>
              <a:t>.</a:t>
            </a:r>
            <a:endParaRPr lang="en-US" sz="4400" dirty="0">
              <a:latin typeface="Times New Roman" panose="02020603050405020304" pitchFamily="18" charset="0"/>
              <a:ea typeface="Times New Roman" panose="02020603050405020304" pitchFamily="18" charset="0"/>
            </a:endParaRPr>
          </a:p>
          <a:p>
            <a:pPr algn="just">
              <a:spcAft>
                <a:spcPts val="0"/>
              </a:spcAft>
            </a:pP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Sự</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đau</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khổ</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dằn</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vặt</a:t>
            </a:r>
            <a:r>
              <a:rPr lang="en-US" sz="4800" dirty="0">
                <a:solidFill>
                  <a:srgbClr val="212529"/>
                </a:solidFill>
                <a:latin typeface="Times New Roman" panose="02020603050405020304" pitchFamily="18" charset="0"/>
                <a:ea typeface="Times New Roman" panose="02020603050405020304" pitchFamily="18" charset="0"/>
              </a:rPr>
              <a:t> của </a:t>
            </a:r>
            <a:r>
              <a:rPr lang="en-US" sz="4800" dirty="0" err="1">
                <a:solidFill>
                  <a:srgbClr val="212529"/>
                </a:solidFill>
                <a:latin typeface="Times New Roman" panose="02020603050405020304" pitchFamily="18" charset="0"/>
                <a:ea typeface="Times New Roman" panose="02020603050405020304" pitchFamily="18" charset="0"/>
              </a:rPr>
              <a:t>chị</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khi</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phải</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dẫn</a:t>
            </a:r>
            <a:r>
              <a:rPr lang="en-US" sz="4800" dirty="0">
                <a:solidFill>
                  <a:srgbClr val="212529"/>
                </a:solidFill>
                <a:latin typeface="Times New Roman" panose="02020603050405020304" pitchFamily="18" charset="0"/>
                <a:ea typeface="Times New Roman" panose="02020603050405020304" pitchFamily="18" charset="0"/>
              </a:rPr>
              <a:t> con </a:t>
            </a:r>
            <a:r>
              <a:rPr lang="en-US" sz="4800" dirty="0" err="1">
                <a:solidFill>
                  <a:srgbClr val="212529"/>
                </a:solidFill>
                <a:latin typeface="Times New Roman" panose="02020603050405020304" pitchFamily="18" charset="0"/>
                <a:ea typeface="Times New Roman" panose="02020603050405020304" pitchFamily="18" charset="0"/>
              </a:rPr>
              <a:t>về</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trong</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nỗi</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thất</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vọng</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nhưng</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vẫn</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cố</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gắng</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giữ</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bình</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tĩnh</a:t>
            </a:r>
            <a:r>
              <a:rPr lang="en-US" sz="4800" dirty="0">
                <a:solidFill>
                  <a:srgbClr val="212529"/>
                </a:solidFill>
                <a:latin typeface="Times New Roman" panose="02020603050405020304" pitchFamily="18" charset="0"/>
                <a:ea typeface="Times New Roman" panose="02020603050405020304" pitchFamily="18" charset="0"/>
              </a:rPr>
              <a:t>, an </a:t>
            </a:r>
            <a:r>
              <a:rPr lang="en-US" sz="4800" dirty="0" err="1">
                <a:solidFill>
                  <a:srgbClr val="212529"/>
                </a:solidFill>
                <a:latin typeface="Times New Roman" panose="02020603050405020304" pitchFamily="18" charset="0"/>
                <a:ea typeface="Times New Roman" panose="02020603050405020304" pitchFamily="18" charset="0"/>
              </a:rPr>
              <a:t>ủi</a:t>
            </a:r>
            <a:r>
              <a:rPr lang="en-US" sz="4800" dirty="0">
                <a:solidFill>
                  <a:srgbClr val="212529"/>
                </a:solidFill>
                <a:latin typeface="Times New Roman" panose="02020603050405020304" pitchFamily="18" charset="0"/>
                <a:ea typeface="Times New Roman" panose="02020603050405020304" pitchFamily="18" charset="0"/>
              </a:rPr>
              <a:t> con </a:t>
            </a:r>
            <a:r>
              <a:rPr lang="en-US" sz="4800" dirty="0" err="1">
                <a:solidFill>
                  <a:srgbClr val="212529"/>
                </a:solidFill>
                <a:latin typeface="Times New Roman" panose="02020603050405020304" pitchFamily="18" charset="0"/>
                <a:ea typeface="Times New Roman" panose="02020603050405020304" pitchFamily="18" charset="0"/>
              </a:rPr>
              <a:t>bằng</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sự</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cứng</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rắn</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bên</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ngoài</a:t>
            </a:r>
            <a:r>
              <a:rPr lang="en-US" sz="4800" dirty="0">
                <a:solidFill>
                  <a:srgbClr val="212529"/>
                </a:solidFill>
                <a:latin typeface="Times New Roman" panose="02020603050405020304" pitchFamily="18" charset="0"/>
                <a:ea typeface="Times New Roman" panose="02020603050405020304" pitchFamily="18" charset="0"/>
              </a:rPr>
              <a:t>.</a:t>
            </a:r>
            <a:endParaRPr lang="en-US" sz="4400" dirty="0">
              <a:latin typeface="Times New Roman" panose="02020603050405020304" pitchFamily="18" charset="0"/>
              <a:ea typeface="Times New Roman" panose="02020603050405020304" pitchFamily="18" charset="0"/>
            </a:endParaRPr>
          </a:p>
          <a:p>
            <a:pPr algn="just">
              <a:spcAft>
                <a:spcPts val="0"/>
              </a:spcAft>
            </a:pPr>
            <a:r>
              <a:rPr lang="en-US" sz="4800" dirty="0">
                <a:solidFill>
                  <a:srgbClr val="212529"/>
                </a:solidFill>
                <a:latin typeface="Times New Roman" panose="02020603050405020304" pitchFamily="18" charset="0"/>
                <a:ea typeface="Times New Roman" panose="02020603050405020304" pitchFamily="18" charset="0"/>
              </a:rPr>
              <a:t>- </a:t>
            </a:r>
            <a:r>
              <a:rPr lang="en-US" sz="4800" b="1" dirty="0" err="1">
                <a:solidFill>
                  <a:srgbClr val="212529"/>
                </a:solidFill>
                <a:latin typeface="Times New Roman" panose="02020603050405020304" pitchFamily="18" charset="0"/>
                <a:ea typeface="Times New Roman" panose="02020603050405020304" pitchFamily="18" charset="0"/>
              </a:rPr>
              <a:t>Hình</a:t>
            </a:r>
            <a:r>
              <a:rPr lang="en-US" sz="4800" b="1" dirty="0">
                <a:solidFill>
                  <a:srgbClr val="212529"/>
                </a:solidFill>
                <a:latin typeface="Times New Roman" panose="02020603050405020304" pitchFamily="18" charset="0"/>
                <a:ea typeface="Times New Roman" panose="02020603050405020304" pitchFamily="18" charset="0"/>
              </a:rPr>
              <a:t> </a:t>
            </a:r>
            <a:r>
              <a:rPr lang="en-US" sz="4800" b="1" dirty="0" err="1">
                <a:solidFill>
                  <a:srgbClr val="212529"/>
                </a:solidFill>
                <a:latin typeface="Times New Roman" panose="02020603050405020304" pitchFamily="18" charset="0"/>
                <a:ea typeface="Times New Roman" panose="02020603050405020304" pitchFamily="18" charset="0"/>
              </a:rPr>
              <a:t>ảnh</a:t>
            </a:r>
            <a:r>
              <a:rPr lang="en-US" sz="4800" b="1" dirty="0">
                <a:solidFill>
                  <a:srgbClr val="212529"/>
                </a:solidFill>
                <a:latin typeface="Times New Roman" panose="02020603050405020304" pitchFamily="18" charset="0"/>
                <a:ea typeface="Times New Roman" panose="02020603050405020304" pitchFamily="18" charset="0"/>
              </a:rPr>
              <a:t> </a:t>
            </a:r>
            <a:r>
              <a:rPr lang="en-US" sz="4800" b="1" dirty="0" err="1">
                <a:solidFill>
                  <a:srgbClr val="212529"/>
                </a:solidFill>
                <a:latin typeface="Times New Roman" panose="02020603050405020304" pitchFamily="18" charset="0"/>
                <a:ea typeface="Times New Roman" panose="02020603050405020304" pitchFamily="18" charset="0"/>
              </a:rPr>
              <a:t>đứa</a:t>
            </a:r>
            <a:r>
              <a:rPr lang="en-US" sz="4800" b="1" dirty="0">
                <a:solidFill>
                  <a:srgbClr val="212529"/>
                </a:solidFill>
                <a:latin typeface="Times New Roman" panose="02020603050405020304" pitchFamily="18" charset="0"/>
                <a:ea typeface="Times New Roman" panose="02020603050405020304" pitchFamily="18" charset="0"/>
              </a:rPr>
              <a:t> con:</a:t>
            </a:r>
            <a:endParaRPr lang="en-US" sz="4400" dirty="0">
              <a:latin typeface="Times New Roman" panose="02020603050405020304" pitchFamily="18" charset="0"/>
              <a:ea typeface="Times New Roman" panose="02020603050405020304" pitchFamily="18" charset="0"/>
            </a:endParaRPr>
          </a:p>
          <a:p>
            <a:pPr algn="just">
              <a:spcAft>
                <a:spcPts val="0"/>
              </a:spcAft>
            </a:pP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Thằng</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bé</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là</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một</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cậu</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bé</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ngoan</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ngoãn</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hiểu</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chuyện</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và</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rất</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yêu</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mẹ</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Dù</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còn</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nhỏ</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nhưng</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cậu</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bé</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đã</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nhận</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ra</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và</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cảm</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thông</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với</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những</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khó</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khăn</a:t>
            </a:r>
            <a:r>
              <a:rPr lang="en-US" sz="4800" dirty="0">
                <a:solidFill>
                  <a:srgbClr val="212529"/>
                </a:solidFill>
                <a:latin typeface="Times New Roman" panose="02020603050405020304" pitchFamily="18" charset="0"/>
                <a:ea typeface="Times New Roman" panose="02020603050405020304" pitchFamily="18" charset="0"/>
              </a:rPr>
              <a:t> của </a:t>
            </a:r>
            <a:r>
              <a:rPr lang="en-US" sz="4800" dirty="0" err="1">
                <a:solidFill>
                  <a:srgbClr val="212529"/>
                </a:solidFill>
                <a:latin typeface="Times New Roman" panose="02020603050405020304" pitchFamily="18" charset="0"/>
                <a:ea typeface="Times New Roman" panose="02020603050405020304" pitchFamily="18" charset="0"/>
              </a:rPr>
              <a:t>mẹ</a:t>
            </a:r>
            <a:r>
              <a:rPr lang="en-US" sz="4800" dirty="0">
                <a:solidFill>
                  <a:srgbClr val="212529"/>
                </a:solidFill>
                <a:latin typeface="Times New Roman" panose="02020603050405020304" pitchFamily="18" charset="0"/>
                <a:ea typeface="Times New Roman" panose="02020603050405020304" pitchFamily="18" charset="0"/>
              </a:rPr>
              <a:t>.</a:t>
            </a:r>
            <a:endParaRPr lang="en-US" sz="4400" dirty="0">
              <a:latin typeface="Times New Roman" panose="02020603050405020304" pitchFamily="18" charset="0"/>
              <a:ea typeface="Times New Roman" panose="02020603050405020304" pitchFamily="18" charset="0"/>
            </a:endParaRPr>
          </a:p>
          <a:p>
            <a:pPr algn="just">
              <a:spcAft>
                <a:spcPts val="0"/>
              </a:spcAft>
            </a:pP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Niềm</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vui</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sướng</a:t>
            </a:r>
            <a:r>
              <a:rPr lang="en-US" sz="4800" dirty="0">
                <a:solidFill>
                  <a:srgbClr val="212529"/>
                </a:solidFill>
                <a:latin typeface="Times New Roman" panose="02020603050405020304" pitchFamily="18" charset="0"/>
                <a:ea typeface="Times New Roman" panose="02020603050405020304" pitchFamily="18" charset="0"/>
              </a:rPr>
              <a:t> của </a:t>
            </a:r>
            <a:r>
              <a:rPr lang="en-US" sz="4800" dirty="0" err="1">
                <a:solidFill>
                  <a:srgbClr val="212529"/>
                </a:solidFill>
                <a:latin typeface="Times New Roman" panose="02020603050405020304" pitchFamily="18" charset="0"/>
                <a:ea typeface="Times New Roman" panose="02020603050405020304" pitchFamily="18" charset="0"/>
              </a:rPr>
              <a:t>thằng</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bé</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khi</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nhận</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được</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vé</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xem</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xiếc</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và</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háo</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hức</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muốn</a:t>
            </a:r>
            <a:r>
              <a:rPr lang="en-US" sz="4800" dirty="0">
                <a:solidFill>
                  <a:srgbClr val="212529"/>
                </a:solidFill>
                <a:latin typeface="Times New Roman" panose="02020603050405020304" pitchFamily="18" charset="0"/>
                <a:ea typeface="Times New Roman" panose="02020603050405020304" pitchFamily="18" charset="0"/>
              </a:rPr>
              <a:t> chia </a:t>
            </a:r>
            <a:r>
              <a:rPr lang="en-US" sz="4800" dirty="0" err="1">
                <a:solidFill>
                  <a:srgbClr val="212529"/>
                </a:solidFill>
                <a:latin typeface="Times New Roman" panose="02020603050405020304" pitchFamily="18" charset="0"/>
                <a:ea typeface="Times New Roman" panose="02020603050405020304" pitchFamily="18" charset="0"/>
              </a:rPr>
              <a:t>sẻ</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niềm</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vui</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đó</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với</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mẹ</a:t>
            </a:r>
            <a:r>
              <a:rPr lang="en-US" sz="4800" dirty="0">
                <a:solidFill>
                  <a:srgbClr val="212529"/>
                </a:solidFill>
                <a:latin typeface="Times New Roman" panose="02020603050405020304" pitchFamily="18" charset="0"/>
                <a:ea typeface="Times New Roman" panose="02020603050405020304" pitchFamily="18" charset="0"/>
              </a:rPr>
              <a:t>.</a:t>
            </a:r>
            <a:endParaRPr lang="en-US" sz="4400" dirty="0">
              <a:latin typeface="Times New Roman" panose="02020603050405020304" pitchFamily="18" charset="0"/>
              <a:ea typeface="Times New Roman" panose="02020603050405020304" pitchFamily="18" charset="0"/>
            </a:endParaRPr>
          </a:p>
          <a:p>
            <a:pPr algn="just">
              <a:spcAft>
                <a:spcPts val="0"/>
              </a:spcAft>
            </a:pP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Khi</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bị</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từ</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chối</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vào</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xem</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thằng</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bé</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tuy</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thất</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vọng</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nhưng</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đã</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nhanh</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chóng</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chấp</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nhận</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và</a:t>
            </a:r>
            <a:r>
              <a:rPr lang="en-US" sz="4800" dirty="0">
                <a:solidFill>
                  <a:srgbClr val="212529"/>
                </a:solidFill>
                <a:latin typeface="Times New Roman" panose="02020603050405020304" pitchFamily="18" charset="0"/>
                <a:ea typeface="Times New Roman" panose="02020603050405020304" pitchFamily="18" charset="0"/>
              </a:rPr>
              <a:t> an </a:t>
            </a:r>
            <a:r>
              <a:rPr lang="en-US" sz="4800" dirty="0" err="1">
                <a:solidFill>
                  <a:srgbClr val="212529"/>
                </a:solidFill>
                <a:latin typeface="Times New Roman" panose="02020603050405020304" pitchFamily="18" charset="0"/>
                <a:ea typeface="Times New Roman" panose="02020603050405020304" pitchFamily="18" charset="0"/>
              </a:rPr>
              <a:t>ủi</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mẹ</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cho</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thấy</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sự</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trưởng</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thành</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và</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hiểu</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biết</a:t>
            </a:r>
            <a:r>
              <a:rPr lang="en-US" sz="4800" dirty="0">
                <a:solidFill>
                  <a:srgbClr val="212529"/>
                </a:solidFill>
                <a:latin typeface="Times New Roman" panose="02020603050405020304" pitchFamily="18" charset="0"/>
                <a:ea typeface="Times New Roman" panose="02020603050405020304" pitchFamily="18" charset="0"/>
              </a:rPr>
              <a:t> của </a:t>
            </a:r>
            <a:r>
              <a:rPr lang="en-US" sz="4800" dirty="0" err="1">
                <a:solidFill>
                  <a:srgbClr val="212529"/>
                </a:solidFill>
                <a:latin typeface="Times New Roman" panose="02020603050405020304" pitchFamily="18" charset="0"/>
                <a:ea typeface="Times New Roman" panose="02020603050405020304" pitchFamily="18" charset="0"/>
              </a:rPr>
              <a:t>một</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đứa</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trẻ</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dù</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còn</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rất</a:t>
            </a:r>
            <a:r>
              <a:rPr lang="en-US" sz="4800" dirty="0">
                <a:solidFill>
                  <a:srgbClr val="212529"/>
                </a:solidFill>
                <a:latin typeface="Times New Roman" panose="02020603050405020304" pitchFamily="18" charset="0"/>
                <a:ea typeface="Times New Roman" panose="02020603050405020304" pitchFamily="18" charset="0"/>
              </a:rPr>
              <a:t> </a:t>
            </a:r>
            <a:r>
              <a:rPr lang="en-US" sz="4800" dirty="0" err="1">
                <a:solidFill>
                  <a:srgbClr val="212529"/>
                </a:solidFill>
                <a:latin typeface="Times New Roman" panose="02020603050405020304" pitchFamily="18" charset="0"/>
                <a:ea typeface="Times New Roman" panose="02020603050405020304" pitchFamily="18" charset="0"/>
              </a:rPr>
              <a:t>nhỏ</a:t>
            </a:r>
            <a:r>
              <a:rPr lang="en-US" sz="4800" dirty="0">
                <a:solidFill>
                  <a:srgbClr val="212529"/>
                </a:solidFill>
                <a:latin typeface="Times New Roman" panose="02020603050405020304" pitchFamily="18" charset="0"/>
                <a:ea typeface="Times New Roman" panose="02020603050405020304" pitchFamily="18" charset="0"/>
              </a:rPr>
              <a:t>.</a:t>
            </a:r>
            <a:endParaRPr lang="en-US" sz="4400" dirty="0">
              <a:latin typeface="Times New Roman" panose="02020603050405020304" pitchFamily="18" charset="0"/>
              <a:ea typeface="Times New Roman" panose="02020603050405020304" pitchFamily="18" charset="0"/>
            </a:endParaRPr>
          </a:p>
          <a:p>
            <a:pPr marL="685800" indent="-685800" algn="just">
              <a:buFontTx/>
              <a:buChar char="-"/>
              <a:tabLst>
                <a:tab pos="782042" algn="l"/>
              </a:tabLst>
            </a:pPr>
            <a:endParaRPr lang="en-US" sz="4500" dirty="0">
              <a:solidFill>
                <a:prstClr val="black"/>
              </a:solidFill>
              <a:cs typeface="Times New Roman" panose="02020603050405020304" pitchFamily="18" charset="0"/>
            </a:endParaRPr>
          </a:p>
          <a:p>
            <a:pPr marL="685800" indent="-685800" algn="just">
              <a:buFontTx/>
              <a:buChar char="-"/>
              <a:tabLst>
                <a:tab pos="782042" algn="l"/>
              </a:tabLst>
            </a:pPr>
            <a:endParaRPr lang="en-US" sz="4500" dirty="0">
              <a:solidFill>
                <a:prstClr val="black"/>
              </a:solidFill>
              <a:cs typeface="Times New Roman" panose="02020603050405020304" pitchFamily="18" charset="0"/>
            </a:endParaRPr>
          </a:p>
        </p:txBody>
      </p:sp>
    </p:spTree>
    <p:extLst>
      <p:ext uri="{BB962C8B-B14F-4D97-AF65-F5344CB8AC3E}">
        <p14:creationId xmlns:p14="http://schemas.microsoft.com/office/powerpoint/2010/main" val="931020048"/>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1106B16-DA36-1FE8-F70D-08A33A661D7E}"/>
              </a:ext>
            </a:extLst>
          </p:cNvPr>
          <p:cNvSpPr txBox="1"/>
          <p:nvPr/>
        </p:nvSpPr>
        <p:spPr>
          <a:xfrm>
            <a:off x="685800" y="1"/>
            <a:ext cx="17118012" cy="8125301"/>
          </a:xfrm>
          <a:prstGeom prst="rect">
            <a:avLst/>
          </a:prstGeom>
          <a:noFill/>
        </p:spPr>
        <p:txBody>
          <a:bodyPr wrap="square">
            <a:spAutoFit/>
          </a:bodyPr>
          <a:lstStyle/>
          <a:p>
            <a:pPr algn="just"/>
            <a:r>
              <a:rPr lang="en-US" sz="4800" dirty="0" smtClean="0">
                <a:solidFill>
                  <a:srgbClr val="212529"/>
                </a:solidFill>
                <a:ea typeface="Times New Roman" panose="02020603050405020304" pitchFamily="18" charset="0"/>
              </a:rPr>
              <a:t>- </a:t>
            </a:r>
            <a:r>
              <a:rPr lang="en-US" sz="4800" b="1" dirty="0" err="1">
                <a:solidFill>
                  <a:srgbClr val="212529"/>
                </a:solidFill>
                <a:ea typeface="Times New Roman" panose="02020603050405020304" pitchFamily="18" charset="0"/>
              </a:rPr>
              <a:t>Hình</a:t>
            </a:r>
            <a:r>
              <a:rPr lang="en-US" sz="4800" b="1" dirty="0">
                <a:solidFill>
                  <a:srgbClr val="212529"/>
                </a:solidFill>
                <a:ea typeface="Times New Roman" panose="02020603050405020304" pitchFamily="18" charset="0"/>
              </a:rPr>
              <a:t> </a:t>
            </a:r>
            <a:r>
              <a:rPr lang="en-US" sz="4800" b="1" dirty="0" err="1">
                <a:solidFill>
                  <a:srgbClr val="212529"/>
                </a:solidFill>
                <a:ea typeface="Times New Roman" panose="02020603050405020304" pitchFamily="18" charset="0"/>
              </a:rPr>
              <a:t>ảnh</a:t>
            </a:r>
            <a:r>
              <a:rPr lang="en-US" sz="4800" b="1" dirty="0">
                <a:solidFill>
                  <a:srgbClr val="212529"/>
                </a:solidFill>
                <a:ea typeface="Times New Roman" panose="02020603050405020304" pitchFamily="18" charset="0"/>
              </a:rPr>
              <a:t> </a:t>
            </a:r>
            <a:r>
              <a:rPr lang="en-US" sz="4800" b="1" dirty="0" err="1">
                <a:solidFill>
                  <a:srgbClr val="212529"/>
                </a:solidFill>
                <a:ea typeface="Times New Roman" panose="02020603050405020304" pitchFamily="18" charset="0"/>
              </a:rPr>
              <a:t>đứa</a:t>
            </a:r>
            <a:r>
              <a:rPr lang="en-US" sz="4800" b="1" dirty="0">
                <a:solidFill>
                  <a:srgbClr val="212529"/>
                </a:solidFill>
                <a:ea typeface="Times New Roman" panose="02020603050405020304" pitchFamily="18" charset="0"/>
              </a:rPr>
              <a:t> con:</a:t>
            </a:r>
            <a:endParaRPr lang="en-US" sz="4400" dirty="0">
              <a:solidFill>
                <a:prstClr val="black"/>
              </a:solidFill>
              <a:ea typeface="Times New Roman" panose="02020603050405020304" pitchFamily="18" charset="0"/>
            </a:endParaRPr>
          </a:p>
          <a:p>
            <a:pPr algn="just"/>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Thằng</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bé</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là</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một</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cậu</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bé</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ngoan</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ngoãn</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hiểu</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chuyện</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và</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rất</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yêu</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mẹ</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Dù</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còn</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nhỏ</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nhưng</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cậu</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bé</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đã</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nhận</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ra</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và</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cảm</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thông</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với</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những</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khó</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khăn</a:t>
            </a:r>
            <a:r>
              <a:rPr lang="en-US" sz="4800" dirty="0">
                <a:solidFill>
                  <a:srgbClr val="212529"/>
                </a:solidFill>
                <a:ea typeface="Times New Roman" panose="02020603050405020304" pitchFamily="18" charset="0"/>
              </a:rPr>
              <a:t> của </a:t>
            </a:r>
            <a:r>
              <a:rPr lang="en-US" sz="4800" dirty="0" err="1">
                <a:solidFill>
                  <a:srgbClr val="212529"/>
                </a:solidFill>
                <a:ea typeface="Times New Roman" panose="02020603050405020304" pitchFamily="18" charset="0"/>
              </a:rPr>
              <a:t>mẹ</a:t>
            </a:r>
            <a:r>
              <a:rPr lang="en-US" sz="4800" dirty="0">
                <a:solidFill>
                  <a:srgbClr val="212529"/>
                </a:solidFill>
                <a:ea typeface="Times New Roman" panose="02020603050405020304" pitchFamily="18" charset="0"/>
              </a:rPr>
              <a:t>.</a:t>
            </a:r>
            <a:endParaRPr lang="en-US" sz="4400" dirty="0">
              <a:solidFill>
                <a:prstClr val="black"/>
              </a:solidFill>
              <a:ea typeface="Times New Roman" panose="02020603050405020304" pitchFamily="18" charset="0"/>
            </a:endParaRPr>
          </a:p>
          <a:p>
            <a:pPr algn="just"/>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Niềm</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vui</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sướng</a:t>
            </a:r>
            <a:r>
              <a:rPr lang="en-US" sz="4800" dirty="0">
                <a:solidFill>
                  <a:srgbClr val="212529"/>
                </a:solidFill>
                <a:ea typeface="Times New Roman" panose="02020603050405020304" pitchFamily="18" charset="0"/>
              </a:rPr>
              <a:t> của </a:t>
            </a:r>
            <a:r>
              <a:rPr lang="en-US" sz="4800" dirty="0" err="1">
                <a:solidFill>
                  <a:srgbClr val="212529"/>
                </a:solidFill>
                <a:ea typeface="Times New Roman" panose="02020603050405020304" pitchFamily="18" charset="0"/>
              </a:rPr>
              <a:t>thằng</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bé</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khi</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nhận</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được</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vé</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xem</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xiếc</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và</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háo</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hức</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muốn</a:t>
            </a:r>
            <a:r>
              <a:rPr lang="en-US" sz="4800" dirty="0">
                <a:solidFill>
                  <a:srgbClr val="212529"/>
                </a:solidFill>
                <a:ea typeface="Times New Roman" panose="02020603050405020304" pitchFamily="18" charset="0"/>
              </a:rPr>
              <a:t> chia </a:t>
            </a:r>
            <a:r>
              <a:rPr lang="en-US" sz="4800" dirty="0" err="1">
                <a:solidFill>
                  <a:srgbClr val="212529"/>
                </a:solidFill>
                <a:ea typeface="Times New Roman" panose="02020603050405020304" pitchFamily="18" charset="0"/>
              </a:rPr>
              <a:t>sẻ</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niềm</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vui</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đó</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với</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mẹ</a:t>
            </a:r>
            <a:r>
              <a:rPr lang="en-US" sz="4800" dirty="0">
                <a:solidFill>
                  <a:srgbClr val="212529"/>
                </a:solidFill>
                <a:ea typeface="Times New Roman" panose="02020603050405020304" pitchFamily="18" charset="0"/>
              </a:rPr>
              <a:t>.</a:t>
            </a:r>
            <a:endParaRPr lang="en-US" sz="4400" dirty="0">
              <a:solidFill>
                <a:prstClr val="black"/>
              </a:solidFill>
              <a:ea typeface="Times New Roman" panose="02020603050405020304" pitchFamily="18" charset="0"/>
            </a:endParaRPr>
          </a:p>
          <a:p>
            <a:pPr algn="just"/>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Khi</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bị</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từ</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chối</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vào</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xem</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thằng</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bé</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tuy</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thất</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vọng</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nhưng</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đã</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nhanh</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chóng</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chấp</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nhận</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và</a:t>
            </a:r>
            <a:r>
              <a:rPr lang="en-US" sz="4800" dirty="0">
                <a:solidFill>
                  <a:srgbClr val="212529"/>
                </a:solidFill>
                <a:ea typeface="Times New Roman" panose="02020603050405020304" pitchFamily="18" charset="0"/>
              </a:rPr>
              <a:t> an </a:t>
            </a:r>
            <a:r>
              <a:rPr lang="en-US" sz="4800" dirty="0" err="1">
                <a:solidFill>
                  <a:srgbClr val="212529"/>
                </a:solidFill>
                <a:ea typeface="Times New Roman" panose="02020603050405020304" pitchFamily="18" charset="0"/>
              </a:rPr>
              <a:t>ủi</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mẹ</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cho</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thấy</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sự</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trưởng</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thành</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và</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hiểu</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biết</a:t>
            </a:r>
            <a:r>
              <a:rPr lang="en-US" sz="4800" dirty="0">
                <a:solidFill>
                  <a:srgbClr val="212529"/>
                </a:solidFill>
                <a:ea typeface="Times New Roman" panose="02020603050405020304" pitchFamily="18" charset="0"/>
              </a:rPr>
              <a:t> của </a:t>
            </a:r>
            <a:r>
              <a:rPr lang="en-US" sz="4800" dirty="0" err="1">
                <a:solidFill>
                  <a:srgbClr val="212529"/>
                </a:solidFill>
                <a:ea typeface="Times New Roman" panose="02020603050405020304" pitchFamily="18" charset="0"/>
              </a:rPr>
              <a:t>một</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đứa</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trẻ</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dù</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còn</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rất</a:t>
            </a:r>
            <a:r>
              <a:rPr lang="en-US" sz="4800" dirty="0">
                <a:solidFill>
                  <a:srgbClr val="212529"/>
                </a:solidFill>
                <a:ea typeface="Times New Roman" panose="02020603050405020304" pitchFamily="18" charset="0"/>
              </a:rPr>
              <a:t> </a:t>
            </a:r>
            <a:r>
              <a:rPr lang="en-US" sz="4800" dirty="0" err="1">
                <a:solidFill>
                  <a:srgbClr val="212529"/>
                </a:solidFill>
                <a:ea typeface="Times New Roman" panose="02020603050405020304" pitchFamily="18" charset="0"/>
              </a:rPr>
              <a:t>nhỏ</a:t>
            </a:r>
            <a:r>
              <a:rPr lang="en-US" sz="4800" dirty="0">
                <a:solidFill>
                  <a:srgbClr val="212529"/>
                </a:solidFill>
                <a:ea typeface="Times New Roman" panose="02020603050405020304" pitchFamily="18" charset="0"/>
              </a:rPr>
              <a:t>.</a:t>
            </a:r>
            <a:endParaRPr lang="en-US" sz="4400" dirty="0">
              <a:solidFill>
                <a:prstClr val="black"/>
              </a:solidFill>
              <a:ea typeface="Times New Roman" panose="02020603050405020304" pitchFamily="18" charset="0"/>
            </a:endParaRPr>
          </a:p>
          <a:p>
            <a:pPr marL="685800" indent="-685800" algn="just">
              <a:buFontTx/>
              <a:buChar char="-"/>
              <a:tabLst>
                <a:tab pos="782042" algn="l"/>
              </a:tabLst>
            </a:pPr>
            <a:endParaRPr lang="en-US" sz="4500" dirty="0">
              <a:solidFill>
                <a:prstClr val="black"/>
              </a:solidFill>
              <a:cs typeface="Times New Roman" panose="02020603050405020304" pitchFamily="18" charset="0"/>
            </a:endParaRPr>
          </a:p>
          <a:p>
            <a:pPr marL="685800" indent="-685800" algn="just">
              <a:buFontTx/>
              <a:buChar char="-"/>
              <a:tabLst>
                <a:tab pos="782042" algn="l"/>
              </a:tabLst>
            </a:pPr>
            <a:endParaRPr lang="en-US" sz="4500" dirty="0">
              <a:solidFill>
                <a:prstClr val="black"/>
              </a:solidFill>
              <a:cs typeface="Times New Roman" panose="02020603050405020304" pitchFamily="18" charset="0"/>
            </a:endParaRPr>
          </a:p>
        </p:txBody>
      </p:sp>
    </p:spTree>
    <p:extLst>
      <p:ext uri="{BB962C8B-B14F-4D97-AF65-F5344CB8AC3E}">
        <p14:creationId xmlns:p14="http://schemas.microsoft.com/office/powerpoint/2010/main" val="61267632"/>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xmlns="" id="{E819915B-D275-BFE7-EBEF-C0679C2F3C1A}"/>
              </a:ext>
            </a:extLst>
          </p:cNvPr>
          <p:cNvGrpSpPr/>
          <p:nvPr/>
        </p:nvGrpSpPr>
        <p:grpSpPr>
          <a:xfrm>
            <a:off x="457200" y="367145"/>
            <a:ext cx="17221200" cy="9372600"/>
            <a:chOff x="0" y="0"/>
            <a:chExt cx="5490351" cy="2783840"/>
          </a:xfrm>
        </p:grpSpPr>
        <p:sp>
          <p:nvSpPr>
            <p:cNvPr id="8" name="Freeform 3">
              <a:extLst>
                <a:ext uri="{FF2B5EF4-FFF2-40B4-BE49-F238E27FC236}">
                  <a16:creationId xmlns:a16="http://schemas.microsoft.com/office/drawing/2014/main" xmlns="" id="{1C879211-5F5B-51CE-BDE1-1356F222E2F8}"/>
                </a:ext>
              </a:extLst>
            </p:cNvPr>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sp>
      </p:grpSp>
      <p:sp>
        <p:nvSpPr>
          <p:cNvPr id="2" name="Freeform 3">
            <a:extLst>
              <a:ext uri="{FF2B5EF4-FFF2-40B4-BE49-F238E27FC236}">
                <a16:creationId xmlns:a16="http://schemas.microsoft.com/office/drawing/2014/main" xmlns="" id="{4D6F502B-0362-390C-C0EF-77CF89C12A57}"/>
              </a:ext>
            </a:extLst>
          </p:cNvPr>
          <p:cNvSpPr/>
          <p:nvPr/>
        </p:nvSpPr>
        <p:spPr>
          <a:xfrm>
            <a:off x="13431153" y="4700047"/>
            <a:ext cx="4371938" cy="5039698"/>
          </a:xfrm>
          <a:custGeom>
            <a:avLst/>
            <a:gdLst/>
            <a:ahLst/>
            <a:cxnLst/>
            <a:rect l="l" t="t" r="r" b="b"/>
            <a:pathLst>
              <a:path w="7139178" h="8229600">
                <a:moveTo>
                  <a:pt x="0" y="0"/>
                </a:moveTo>
                <a:lnTo>
                  <a:pt x="7139178" y="0"/>
                </a:lnTo>
                <a:lnTo>
                  <a:pt x="7139178" y="8229600"/>
                </a:lnTo>
                <a:lnTo>
                  <a:pt x="0" y="8229600"/>
                </a:lnTo>
                <a:lnTo>
                  <a:pt x="0" y="0"/>
                </a:lnTo>
                <a:close/>
              </a:path>
            </a:pathLst>
          </a:custGeom>
          <a:blipFill>
            <a:blip r:embed="rId3"/>
            <a:stretch>
              <a:fillRect/>
            </a:stretch>
          </a:blipFill>
        </p:spPr>
      </p:sp>
      <p:grpSp>
        <p:nvGrpSpPr>
          <p:cNvPr id="9" name="Group 8">
            <a:extLst>
              <a:ext uri="{FF2B5EF4-FFF2-40B4-BE49-F238E27FC236}">
                <a16:creationId xmlns:a16="http://schemas.microsoft.com/office/drawing/2014/main" xmlns="" id="{132059E4-C009-DD42-F120-9C3EBBB67F1F}"/>
              </a:ext>
            </a:extLst>
          </p:cNvPr>
          <p:cNvGrpSpPr/>
          <p:nvPr/>
        </p:nvGrpSpPr>
        <p:grpSpPr>
          <a:xfrm>
            <a:off x="9356612" y="1104900"/>
            <a:ext cx="5304723" cy="5334000"/>
            <a:chOff x="9356612" y="1104900"/>
            <a:chExt cx="5304723" cy="5334000"/>
          </a:xfrm>
        </p:grpSpPr>
        <p:pic>
          <p:nvPicPr>
            <p:cNvPr id="4" name="Picture 3">
              <a:extLst>
                <a:ext uri="{FF2B5EF4-FFF2-40B4-BE49-F238E27FC236}">
                  <a16:creationId xmlns:a16="http://schemas.microsoft.com/office/drawing/2014/main" xmlns="" id="{ABA5408C-3416-BF5C-47A0-7435192A2455}"/>
                </a:ext>
              </a:extLst>
            </p:cNvPr>
            <p:cNvPicPr>
              <a:picLocks noChangeAspect="1"/>
            </p:cNvPicPr>
            <p:nvPr/>
          </p:nvPicPr>
          <p:blipFill>
            <a:blip r:embed="rId4"/>
            <a:stretch>
              <a:fillRect/>
            </a:stretch>
          </p:blipFill>
          <p:spPr>
            <a:xfrm>
              <a:off x="9356612" y="1104900"/>
              <a:ext cx="5081129" cy="5334000"/>
            </a:xfrm>
            <a:prstGeom prst="rect">
              <a:avLst/>
            </a:prstGeom>
          </p:spPr>
        </p:pic>
        <p:sp>
          <p:nvSpPr>
            <p:cNvPr id="5" name="TextBox 11">
              <a:extLst>
                <a:ext uri="{FF2B5EF4-FFF2-40B4-BE49-F238E27FC236}">
                  <a16:creationId xmlns:a16="http://schemas.microsoft.com/office/drawing/2014/main" xmlns="" id="{7F985D76-5551-C926-55EC-C7884BBC491C}"/>
                </a:ext>
              </a:extLst>
            </p:cNvPr>
            <p:cNvSpPr txBox="1"/>
            <p:nvPr/>
          </p:nvSpPr>
          <p:spPr>
            <a:xfrm>
              <a:off x="10058400" y="2400300"/>
              <a:ext cx="4602935" cy="3026470"/>
            </a:xfrm>
            <a:prstGeom prst="rect">
              <a:avLst/>
            </a:prstGeom>
          </p:spPr>
          <p:txBody>
            <a:bodyPr lIns="0" tIns="0" rIns="0" bIns="0" rtlCol="0" anchor="t">
              <a:spAutoFit/>
            </a:bodyPr>
            <a:lstStyle/>
            <a:p>
              <a:pPr algn="ctr">
                <a:lnSpc>
                  <a:spcPts val="5891"/>
                </a:lnSpc>
              </a:pPr>
              <a:r>
                <a:rPr lang="en-US" sz="5400" b="1" dirty="0" err="1">
                  <a:solidFill>
                    <a:srgbClr val="FF0000"/>
                  </a:solidFill>
                  <a:latin typeface="Times New Roman" panose="02020603050405020304" pitchFamily="18" charset="0"/>
                  <a:cs typeface="Times New Roman" panose="02020603050405020304" pitchFamily="18" charset="0"/>
                </a:rPr>
                <a:t>Dữ</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liệu</a:t>
              </a:r>
              <a:endParaRPr lang="en-US" sz="5400" b="1" dirty="0">
                <a:solidFill>
                  <a:srgbClr val="FF0000"/>
                </a:solidFill>
                <a:latin typeface="Times New Roman" panose="02020603050405020304" pitchFamily="18" charset="0"/>
                <a:cs typeface="Times New Roman" panose="02020603050405020304" pitchFamily="18" charset="0"/>
              </a:endParaRPr>
            </a:p>
            <a:p>
              <a:pPr lvl="0" algn="just">
                <a:lnSpc>
                  <a:spcPts val="5891"/>
                </a:lnSpc>
                <a:defRPr/>
              </a:pPr>
              <a:r>
                <a:rPr lang="en-US" sz="5400" dirty="0">
                  <a:solidFill>
                    <a:srgbClr val="000000"/>
                  </a:solidFill>
                  <a:latin typeface="Times New Roman" panose="02020603050405020304" pitchFamily="18" charset="0"/>
                  <a:cs typeface="Times New Roman" panose="02020603050405020304" pitchFamily="18" charset="0"/>
                </a:rPr>
                <a:t>- Mon</a:t>
              </a:r>
            </a:p>
            <a:p>
              <a:pPr lvl="0" algn="just">
                <a:lnSpc>
                  <a:spcPts val="5891"/>
                </a:lnSpc>
                <a:defRPr/>
              </a:pP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Mên</a:t>
              </a:r>
              <a:endParaRPr lang="en-US" sz="5400" dirty="0">
                <a:solidFill>
                  <a:srgbClr val="000000"/>
                </a:solidFill>
                <a:latin typeface="Times New Roman" panose="02020603050405020304" pitchFamily="18" charset="0"/>
                <a:cs typeface="Times New Roman" panose="02020603050405020304" pitchFamily="18" charset="0"/>
              </a:endParaRPr>
            </a:p>
            <a:p>
              <a:pPr lvl="0" algn="just">
                <a:lnSpc>
                  <a:spcPts val="5891"/>
                </a:lnSpc>
                <a:defRPr/>
              </a:pP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Chim</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chìa</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vôi</a:t>
              </a:r>
              <a:r>
                <a:rPr lang="en-US" sz="5400" dirty="0">
                  <a:solidFill>
                    <a:srgbClr val="000000"/>
                  </a:solidFill>
                  <a:latin typeface="Times New Roman" panose="02020603050405020304" pitchFamily="18" charset="0"/>
                  <a:cs typeface="Times New Roman" panose="02020603050405020304" pitchFamily="18" charset="0"/>
                </a:rPr>
                <a:t> </a:t>
              </a:r>
            </a:p>
          </p:txBody>
        </p:sp>
      </p:grpSp>
      <p:pic>
        <p:nvPicPr>
          <p:cNvPr id="3" name="Picture 2">
            <a:extLst>
              <a:ext uri="{FF2B5EF4-FFF2-40B4-BE49-F238E27FC236}">
                <a16:creationId xmlns:a16="http://schemas.microsoft.com/office/drawing/2014/main" xmlns="" id="{4C296722-D465-CBB6-9D8B-62E8881C6398}"/>
              </a:ext>
            </a:extLst>
          </p:cNvPr>
          <p:cNvPicPr>
            <a:picLocks noChangeAspect="1"/>
          </p:cNvPicPr>
          <p:nvPr/>
        </p:nvPicPr>
        <p:blipFill>
          <a:blip r:embed="rId5"/>
          <a:stretch>
            <a:fillRect/>
          </a:stretch>
        </p:blipFill>
        <p:spPr>
          <a:xfrm>
            <a:off x="1297115" y="4326068"/>
            <a:ext cx="8059497" cy="4283941"/>
          </a:xfrm>
          <a:custGeom>
            <a:avLst/>
            <a:gdLst>
              <a:gd name="connsiteX0" fmla="*/ 0 w 8227886"/>
              <a:gd name="connsiteY0" fmla="*/ 0 h 4283941"/>
              <a:gd name="connsiteX1" fmla="*/ 8227886 w 8227886"/>
              <a:gd name="connsiteY1" fmla="*/ 0 h 4283941"/>
              <a:gd name="connsiteX2" fmla="*/ 8227886 w 8227886"/>
              <a:gd name="connsiteY2" fmla="*/ 4283941 h 4283941"/>
              <a:gd name="connsiteX3" fmla="*/ 0 w 8227886"/>
              <a:gd name="connsiteY3" fmla="*/ 4283941 h 4283941"/>
              <a:gd name="connsiteX4" fmla="*/ 0 w 8227886"/>
              <a:gd name="connsiteY4" fmla="*/ 0 h 4283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886" h="4283941" fill="none" extrusionOk="0">
                <a:moveTo>
                  <a:pt x="0" y="0"/>
                </a:moveTo>
                <a:cubicBezTo>
                  <a:pt x="1210307" y="156886"/>
                  <a:pt x="4980717" y="74591"/>
                  <a:pt x="8227886" y="0"/>
                </a:cubicBezTo>
                <a:cubicBezTo>
                  <a:pt x="8201192" y="789711"/>
                  <a:pt x="8256868" y="2967041"/>
                  <a:pt x="8227886" y="4283941"/>
                </a:cubicBezTo>
                <a:cubicBezTo>
                  <a:pt x="7312243" y="4147343"/>
                  <a:pt x="2159854" y="4324654"/>
                  <a:pt x="0" y="4283941"/>
                </a:cubicBezTo>
                <a:cubicBezTo>
                  <a:pt x="90583" y="3009531"/>
                  <a:pt x="167778" y="1521018"/>
                  <a:pt x="0" y="0"/>
                </a:cubicBezTo>
                <a:close/>
              </a:path>
              <a:path w="8227886" h="4283941" stroke="0" extrusionOk="0">
                <a:moveTo>
                  <a:pt x="0" y="0"/>
                </a:moveTo>
                <a:cubicBezTo>
                  <a:pt x="1334869" y="37126"/>
                  <a:pt x="5825303" y="-97863"/>
                  <a:pt x="8227886" y="0"/>
                </a:cubicBezTo>
                <a:cubicBezTo>
                  <a:pt x="8115245" y="1752093"/>
                  <a:pt x="8261627" y="3002452"/>
                  <a:pt x="8227886" y="4283941"/>
                </a:cubicBezTo>
                <a:cubicBezTo>
                  <a:pt x="5348377" y="4138953"/>
                  <a:pt x="2308861" y="4447810"/>
                  <a:pt x="0" y="4283941"/>
                </a:cubicBezTo>
                <a:cubicBezTo>
                  <a:pt x="-62648" y="2614856"/>
                  <a:pt x="108813" y="471210"/>
                  <a:pt x="0" y="0"/>
                </a:cubicBezTo>
                <a:close/>
              </a:path>
            </a:pathLst>
          </a:custGeom>
          <a:ln>
            <a:solidFill>
              <a:schemeClr val="tx1"/>
            </a:solidFill>
            <a:extLst>
              <a:ext uri="{C807C97D-BFC1-408E-A445-0C87EB9F89A2}">
                <ask:lineSketchStyleProps xmlns="" xmlns:ask="http://schemas.microsoft.com/office/drawing/2018/sketchyshapes" sd="350596879">
                  <a:prstGeom prst="rect">
                    <a:avLst/>
                  </a:prstGeom>
                  <ask:type>
                    <ask:lineSketchCurved/>
                  </ask:type>
                </ask:lineSketchStyleProps>
              </a:ext>
            </a:extLst>
          </a:ln>
        </p:spPr>
      </p:pic>
    </p:spTree>
    <p:extLst>
      <p:ext uri="{BB962C8B-B14F-4D97-AF65-F5344CB8AC3E}">
        <p14:creationId xmlns:p14="http://schemas.microsoft.com/office/powerpoint/2010/main" val="190251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1106B16-DA36-1FE8-F70D-08A33A661D7E}"/>
              </a:ext>
            </a:extLst>
          </p:cNvPr>
          <p:cNvSpPr txBox="1"/>
          <p:nvPr/>
        </p:nvSpPr>
        <p:spPr>
          <a:xfrm>
            <a:off x="335322" y="1"/>
            <a:ext cx="17468490" cy="10479792"/>
          </a:xfrm>
          <a:prstGeom prst="rect">
            <a:avLst/>
          </a:prstGeom>
          <a:noFill/>
        </p:spPr>
        <p:txBody>
          <a:bodyPr wrap="square">
            <a:spAutoFit/>
          </a:bodyPr>
          <a:lstStyle/>
          <a:p>
            <a:pPr indent="381020" algn="just">
              <a:tabLst>
                <a:tab pos="782042" algn="l"/>
              </a:tabLst>
            </a:pPr>
            <a:r>
              <a:rPr lang="en-US" sz="4500" b="1" dirty="0">
                <a:solidFill>
                  <a:prstClr val="black"/>
                </a:solidFill>
                <a:cs typeface="Times New Roman" panose="02020603050405020304" pitchFamily="18" charset="0"/>
              </a:rPr>
              <a:t>* </a:t>
            </a:r>
            <a:r>
              <a:rPr lang="en-US" sz="4500" b="1" dirty="0" err="1">
                <a:solidFill>
                  <a:prstClr val="black"/>
                </a:solidFill>
                <a:cs typeface="Times New Roman" panose="02020603050405020304" pitchFamily="18" charset="0"/>
              </a:rPr>
              <a:t>Phân</a:t>
            </a:r>
            <a:r>
              <a:rPr lang="en-US" sz="4500" b="1" dirty="0">
                <a:solidFill>
                  <a:prstClr val="black"/>
                </a:solidFill>
                <a:cs typeface="Times New Roman" panose="02020603050405020304" pitchFamily="18" charset="0"/>
              </a:rPr>
              <a:t> </a:t>
            </a:r>
            <a:r>
              <a:rPr lang="en-US" sz="4500" b="1" dirty="0" err="1">
                <a:solidFill>
                  <a:prstClr val="black"/>
                </a:solidFill>
                <a:cs typeface="Times New Roman" panose="02020603050405020304" pitchFamily="18" charset="0"/>
              </a:rPr>
              <a:t>tích</a:t>
            </a:r>
            <a:r>
              <a:rPr lang="en-US" sz="4500" b="1" dirty="0">
                <a:solidFill>
                  <a:prstClr val="black"/>
                </a:solidFill>
                <a:cs typeface="Times New Roman" panose="02020603050405020304" pitchFamily="18" charset="0"/>
              </a:rPr>
              <a:t> </a:t>
            </a:r>
            <a:r>
              <a:rPr lang="en-US" sz="4500" b="1" dirty="0" err="1">
                <a:solidFill>
                  <a:prstClr val="black"/>
                </a:solidFill>
                <a:cs typeface="Times New Roman" panose="02020603050405020304" pitchFamily="18" charset="0"/>
              </a:rPr>
              <a:t>tác</a:t>
            </a:r>
            <a:r>
              <a:rPr lang="en-US" sz="4500" b="1" dirty="0">
                <a:solidFill>
                  <a:prstClr val="black"/>
                </a:solidFill>
                <a:cs typeface="Times New Roman" panose="02020603050405020304" pitchFamily="18" charset="0"/>
              </a:rPr>
              <a:t> </a:t>
            </a:r>
            <a:r>
              <a:rPr lang="en-US" sz="4500" b="1" dirty="0" err="1">
                <a:solidFill>
                  <a:prstClr val="black"/>
                </a:solidFill>
                <a:cs typeface="Times New Roman" panose="02020603050405020304" pitchFamily="18" charset="0"/>
              </a:rPr>
              <a:t>dụng</a:t>
            </a:r>
            <a:r>
              <a:rPr lang="en-US" sz="4500" b="1" dirty="0">
                <a:solidFill>
                  <a:prstClr val="black"/>
                </a:solidFill>
                <a:cs typeface="Times New Roman" panose="02020603050405020304" pitchFamily="18" charset="0"/>
              </a:rPr>
              <a:t> của </a:t>
            </a:r>
            <a:r>
              <a:rPr lang="en-US" sz="4500" b="1" dirty="0" err="1">
                <a:solidFill>
                  <a:prstClr val="black"/>
                </a:solidFill>
                <a:cs typeface="Times New Roman" panose="02020603050405020304" pitchFamily="18" charset="0"/>
              </a:rPr>
              <a:t>một</a:t>
            </a:r>
            <a:r>
              <a:rPr lang="en-US" sz="4500" b="1" dirty="0">
                <a:solidFill>
                  <a:prstClr val="black"/>
                </a:solidFill>
                <a:cs typeface="Times New Roman" panose="02020603050405020304" pitchFamily="18" charset="0"/>
              </a:rPr>
              <a:t> </a:t>
            </a:r>
            <a:r>
              <a:rPr lang="en-US" sz="4500" b="1" dirty="0" err="1">
                <a:solidFill>
                  <a:prstClr val="black"/>
                </a:solidFill>
                <a:cs typeface="Times New Roman" panose="02020603050405020304" pitchFamily="18" charset="0"/>
              </a:rPr>
              <a:t>số</a:t>
            </a:r>
            <a:r>
              <a:rPr lang="en-US" sz="4500" b="1" dirty="0">
                <a:solidFill>
                  <a:prstClr val="black"/>
                </a:solidFill>
                <a:cs typeface="Times New Roman" panose="02020603050405020304" pitchFamily="18" charset="0"/>
              </a:rPr>
              <a:t> </a:t>
            </a:r>
            <a:r>
              <a:rPr lang="en-US" sz="4500" b="1" dirty="0" err="1">
                <a:solidFill>
                  <a:prstClr val="black"/>
                </a:solidFill>
                <a:cs typeface="Times New Roman" panose="02020603050405020304" pitchFamily="18" charset="0"/>
              </a:rPr>
              <a:t>nét</a:t>
            </a:r>
            <a:r>
              <a:rPr lang="en-US" sz="4500" b="1" dirty="0">
                <a:solidFill>
                  <a:prstClr val="black"/>
                </a:solidFill>
                <a:cs typeface="Times New Roman" panose="02020603050405020304" pitchFamily="18" charset="0"/>
              </a:rPr>
              <a:t> </a:t>
            </a:r>
            <a:r>
              <a:rPr lang="en-US" sz="4500" b="1" dirty="0" err="1">
                <a:solidFill>
                  <a:prstClr val="black"/>
                </a:solidFill>
                <a:cs typeface="Times New Roman" panose="02020603050405020304" pitchFamily="18" charset="0"/>
              </a:rPr>
              <a:t>đặc</a:t>
            </a:r>
            <a:r>
              <a:rPr lang="en-US" sz="4500" b="1" dirty="0">
                <a:solidFill>
                  <a:prstClr val="black"/>
                </a:solidFill>
                <a:cs typeface="Times New Roman" panose="02020603050405020304" pitchFamily="18" charset="0"/>
              </a:rPr>
              <a:t> </a:t>
            </a:r>
            <a:r>
              <a:rPr lang="en-US" sz="4500" b="1" dirty="0" err="1">
                <a:solidFill>
                  <a:prstClr val="black"/>
                </a:solidFill>
                <a:cs typeface="Times New Roman" panose="02020603050405020304" pitchFamily="18" charset="0"/>
              </a:rPr>
              <a:t>sắc</a:t>
            </a:r>
            <a:r>
              <a:rPr lang="en-US" sz="4500" b="1" dirty="0">
                <a:solidFill>
                  <a:prstClr val="black"/>
                </a:solidFill>
                <a:cs typeface="Times New Roman" panose="02020603050405020304" pitchFamily="18" charset="0"/>
              </a:rPr>
              <a:t> </a:t>
            </a:r>
            <a:r>
              <a:rPr lang="en-US" sz="4500" b="1" dirty="0" err="1">
                <a:solidFill>
                  <a:prstClr val="black"/>
                </a:solidFill>
                <a:cs typeface="Times New Roman" panose="02020603050405020304" pitchFamily="18" charset="0"/>
              </a:rPr>
              <a:t>về</a:t>
            </a:r>
            <a:r>
              <a:rPr lang="en-US" sz="4500" b="1" dirty="0">
                <a:solidFill>
                  <a:prstClr val="black"/>
                </a:solidFill>
                <a:cs typeface="Times New Roman" panose="02020603050405020304" pitchFamily="18" charset="0"/>
              </a:rPr>
              <a:t> </a:t>
            </a:r>
            <a:r>
              <a:rPr lang="en-US" sz="4500" b="1" dirty="0" err="1">
                <a:solidFill>
                  <a:prstClr val="black"/>
                </a:solidFill>
                <a:cs typeface="Times New Roman" panose="02020603050405020304" pitchFamily="18" charset="0"/>
              </a:rPr>
              <a:t>nghệ</a:t>
            </a:r>
            <a:r>
              <a:rPr lang="en-US" sz="4500" b="1" dirty="0">
                <a:solidFill>
                  <a:prstClr val="black"/>
                </a:solidFill>
                <a:cs typeface="Times New Roman" panose="02020603050405020304" pitchFamily="18" charset="0"/>
              </a:rPr>
              <a:t> </a:t>
            </a:r>
            <a:r>
              <a:rPr lang="en-US" sz="4500" b="1" dirty="0" err="1">
                <a:solidFill>
                  <a:prstClr val="black"/>
                </a:solidFill>
                <a:cs typeface="Times New Roman" panose="02020603050405020304" pitchFamily="18" charset="0"/>
              </a:rPr>
              <a:t>thuật</a:t>
            </a:r>
            <a:r>
              <a:rPr lang="en-US" sz="4500" b="1" dirty="0">
                <a:solidFill>
                  <a:prstClr val="black"/>
                </a:solidFill>
                <a:cs typeface="Times New Roman" panose="02020603050405020304" pitchFamily="18" charset="0"/>
              </a:rPr>
              <a:t> của </a:t>
            </a:r>
            <a:r>
              <a:rPr lang="en-US" sz="4500" b="1" dirty="0" err="1">
                <a:solidFill>
                  <a:prstClr val="black"/>
                </a:solidFill>
                <a:cs typeface="Times New Roman" panose="02020603050405020304" pitchFamily="18" charset="0"/>
              </a:rPr>
              <a:t>truyện</a:t>
            </a:r>
            <a:r>
              <a:rPr lang="en-US" sz="4500" b="1" dirty="0">
                <a:solidFill>
                  <a:prstClr val="black"/>
                </a:solidFill>
                <a:cs typeface="Times New Roman" panose="02020603050405020304" pitchFamily="18" charset="0"/>
              </a:rPr>
              <a:t>: </a:t>
            </a:r>
          </a:p>
          <a:p>
            <a:pPr algn="just">
              <a:tabLst>
                <a:tab pos="782042" algn="l"/>
              </a:tabLst>
            </a:pPr>
            <a:r>
              <a:rPr lang="en-US" sz="4500" dirty="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Truyện</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sử</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dụng</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ngôi</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kể</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thứ</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ba</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thể</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hiện</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tính</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tự</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nhiên</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khách</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quan</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từ</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đó</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gợi</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ra</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nhiều</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suy</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nghĩ</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cảm</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xúc</a:t>
            </a:r>
            <a:r>
              <a:rPr lang="en-US" sz="4500" dirty="0" smtClean="0">
                <a:solidFill>
                  <a:prstClr val="black"/>
                </a:solidFill>
                <a:cs typeface="Times New Roman" panose="02020603050405020304" pitchFamily="18" charset="0"/>
              </a:rPr>
              <a:t>.</a:t>
            </a:r>
          </a:p>
          <a:p>
            <a:pPr algn="just">
              <a:tabLst>
                <a:tab pos="782042" algn="l"/>
              </a:tabLst>
            </a:pPr>
            <a:r>
              <a:rPr lang="en-US" sz="4500" dirty="0" smtClean="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T</a:t>
            </a:r>
            <a:r>
              <a:rPr lang="en-US" sz="4500" dirty="0" err="1" smtClean="0">
                <a:solidFill>
                  <a:prstClr val="black"/>
                </a:solidFill>
                <a:cs typeface="Times New Roman" panose="02020603050405020304" pitchFamily="18" charset="0"/>
              </a:rPr>
              <a:t>ruyện</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được</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xây</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dựng</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đơn</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giản</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ngắn</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gọn</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cốt</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truyện</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đơn</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tuyến</a:t>
            </a:r>
            <a:r>
              <a:rPr lang="en-US" sz="4500" dirty="0" smtClean="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xoay</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quanh</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một</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câu</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chuyện</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nhỏ</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trong</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đời</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sống</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hằng</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ngày</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nhưng</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để</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lại</a:t>
            </a:r>
            <a:r>
              <a:rPr lang="en-US" sz="4500" dirty="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những</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suy</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nghĩ</a:t>
            </a:r>
            <a:r>
              <a:rPr lang="en-US" sz="4500" dirty="0" smtClean="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xúc</a:t>
            </a:r>
            <a:r>
              <a:rPr lang="en-US" sz="4500" dirty="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động</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thấm</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thía</a:t>
            </a:r>
            <a:r>
              <a:rPr lang="en-US" sz="4500" dirty="0" smtClean="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cho</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người</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đọc</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người</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nghe</a:t>
            </a:r>
            <a:r>
              <a:rPr lang="en-US" sz="4500" dirty="0">
                <a:solidFill>
                  <a:prstClr val="black"/>
                </a:solidFill>
                <a:cs typeface="Times New Roman" panose="02020603050405020304" pitchFamily="18" charset="0"/>
              </a:rPr>
              <a:t>.</a:t>
            </a:r>
          </a:p>
          <a:p>
            <a:pPr algn="just">
              <a:tabLst>
                <a:tab pos="782042" algn="l"/>
              </a:tabLst>
            </a:pPr>
            <a:r>
              <a:rPr lang="en-US" sz="4500" dirty="0" smtClean="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Xây</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dựng</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nhân</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vật</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sinh</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động</a:t>
            </a:r>
            <a:r>
              <a:rPr lang="en-US" sz="4500" dirty="0">
                <a:solidFill>
                  <a:prstClr val="black"/>
                </a:solidFill>
                <a:cs typeface="Times New Roman" panose="02020603050405020304" pitchFamily="18" charset="0"/>
              </a:rPr>
              <a:t>, qua </a:t>
            </a:r>
            <a:r>
              <a:rPr lang="en-US" sz="4500" dirty="0" err="1">
                <a:solidFill>
                  <a:prstClr val="black"/>
                </a:solidFill>
                <a:cs typeface="Times New Roman" panose="02020603050405020304" pitchFamily="18" charset="0"/>
              </a:rPr>
              <a:t>việc</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miêu</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tả</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ngoại</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hình</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hành</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động</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suy</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nghĩ</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tình</a:t>
            </a:r>
            <a:r>
              <a:rPr lang="en-US" sz="4500" dirty="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cảm</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tâm</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lí</a:t>
            </a:r>
            <a:r>
              <a:rPr lang="en-US" sz="4500" dirty="0" smtClean="0">
                <a:solidFill>
                  <a:prstClr val="black"/>
                </a:solidFill>
                <a:cs typeface="Times New Roman" panose="02020603050405020304" pitchFamily="18" charset="0"/>
              </a:rPr>
              <a:t> </a:t>
            </a:r>
            <a:r>
              <a:rPr lang="en-US" sz="4500" dirty="0">
                <a:solidFill>
                  <a:prstClr val="black"/>
                </a:solidFill>
                <a:cs typeface="Times New Roman" panose="02020603050405020304" pitchFamily="18" charset="0"/>
              </a:rPr>
              <a:t>của </a:t>
            </a:r>
            <a:r>
              <a:rPr lang="en-US" sz="4500" dirty="0" err="1">
                <a:solidFill>
                  <a:prstClr val="black"/>
                </a:solidFill>
                <a:cs typeface="Times New Roman" panose="02020603050405020304" pitchFamily="18" charset="0"/>
              </a:rPr>
              <a:t>nhân</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vật</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để</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từ</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đó</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làm</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nổi</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bật</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vẻ</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đẹp</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nhân</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vật</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trong</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lòng</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mọi</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người</a:t>
            </a:r>
            <a:r>
              <a:rPr lang="en-US" sz="4500" dirty="0">
                <a:solidFill>
                  <a:prstClr val="black"/>
                </a:solidFill>
                <a:cs typeface="Times New Roman" panose="02020603050405020304" pitchFamily="18" charset="0"/>
              </a:rPr>
              <a:t>.</a:t>
            </a:r>
          </a:p>
          <a:p>
            <a:pPr algn="just">
              <a:tabLst>
                <a:tab pos="782042" algn="l"/>
              </a:tabLst>
            </a:pP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Ngôn</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ngữ</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nhẹ</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nhàng</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tình</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cảm</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sâu</a:t>
            </a:r>
            <a:r>
              <a:rPr lang="en-US" sz="4500" dirty="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sắc</a:t>
            </a:r>
            <a:r>
              <a:rPr lang="en-US" sz="4500" dirty="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phù</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hợp</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với</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tâm</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lí</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nhân</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vật</a:t>
            </a:r>
            <a:r>
              <a:rPr lang="en-US" sz="4500" dirty="0" smtClean="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lời</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nói</a:t>
            </a:r>
            <a:r>
              <a:rPr lang="en-US" sz="4500" dirty="0">
                <a:solidFill>
                  <a:prstClr val="black"/>
                </a:solidFill>
                <a:cs typeface="Times New Roman" panose="02020603050405020304" pitchFamily="18" charset="0"/>
              </a:rPr>
              <a:t> của </a:t>
            </a:r>
            <a:r>
              <a:rPr lang="en-US" sz="4500" dirty="0" err="1" smtClean="0">
                <a:solidFill>
                  <a:prstClr val="black"/>
                </a:solidFill>
                <a:cs typeface="Times New Roman" panose="02020603050405020304" pitchFamily="18" charset="0"/>
              </a:rPr>
              <a:t>người</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mẹ</a:t>
            </a:r>
            <a:r>
              <a:rPr lang="en-US" sz="4500" dirty="0" smtClean="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nhẹ</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nhàng</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mộc</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mạc</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giàu</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cảm</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xúc</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ngôn</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ngữ</a:t>
            </a:r>
            <a:r>
              <a:rPr lang="en-US" sz="4500" dirty="0" smtClean="0">
                <a:solidFill>
                  <a:prstClr val="black"/>
                </a:solidFill>
                <a:cs typeface="Times New Roman" panose="02020603050405020304" pitchFamily="18" charset="0"/>
              </a:rPr>
              <a:t> của </a:t>
            </a:r>
            <a:r>
              <a:rPr lang="en-US" sz="4500" dirty="0" err="1">
                <a:solidFill>
                  <a:prstClr val="black"/>
                </a:solidFill>
                <a:cs typeface="Times New Roman" panose="02020603050405020304" pitchFamily="18" charset="0"/>
              </a:rPr>
              <a:t>người</a:t>
            </a:r>
            <a:r>
              <a:rPr lang="en-US" sz="4500" dirty="0">
                <a:solidFill>
                  <a:prstClr val="black"/>
                </a:solidFill>
                <a:cs typeface="Times New Roman" panose="02020603050405020304" pitchFamily="18" charset="0"/>
              </a:rPr>
              <a:t> con </a:t>
            </a:r>
            <a:r>
              <a:rPr lang="en-US" sz="4500" dirty="0" err="1" smtClean="0">
                <a:solidFill>
                  <a:prstClr val="black"/>
                </a:solidFill>
                <a:cs typeface="Times New Roman" panose="02020603050405020304" pitchFamily="18" charset="0"/>
              </a:rPr>
              <a:t>mang</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đậm</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tính</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trẻ</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thơ</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vô</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tư</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hồn</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nhiên</a:t>
            </a:r>
            <a:r>
              <a:rPr lang="en-US" sz="4500" dirty="0" smtClean="0">
                <a:solidFill>
                  <a:prstClr val="black"/>
                </a:solidFill>
                <a:cs typeface="Times New Roman" panose="02020603050405020304" pitchFamily="18" charset="0"/>
              </a:rPr>
              <a:t>….</a:t>
            </a:r>
            <a:r>
              <a:rPr lang="en-US" sz="4500" dirty="0" err="1" smtClean="0">
                <a:solidFill>
                  <a:prstClr val="black"/>
                </a:solidFill>
                <a:cs typeface="Times New Roman" panose="02020603050405020304" pitchFamily="18" charset="0"/>
              </a:rPr>
              <a:t>Giúp</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người</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đọc</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cảm</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nhận</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được</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các</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nhân</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vật</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một</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cách</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rõ</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nét</a:t>
            </a:r>
            <a:r>
              <a:rPr lang="en-US" sz="4500" dirty="0" smtClean="0">
                <a:solidFill>
                  <a:prstClr val="black"/>
                </a:solidFill>
                <a:cs typeface="Times New Roman" panose="02020603050405020304" pitchFamily="18" charset="0"/>
              </a:rPr>
              <a:t>.</a:t>
            </a:r>
            <a:endParaRPr lang="en-US" sz="4500" dirty="0">
              <a:solidFill>
                <a:prstClr val="black"/>
              </a:solidFill>
              <a:cs typeface="Times New Roman" panose="02020603050405020304" pitchFamily="18" charset="0"/>
            </a:endParaRPr>
          </a:p>
          <a:p>
            <a:pPr marL="685800" indent="-685800" algn="just">
              <a:buFontTx/>
              <a:buChar char="-"/>
              <a:tabLst>
                <a:tab pos="782042" algn="l"/>
              </a:tabLst>
            </a:pPr>
            <a:endParaRPr lang="en-US" sz="4500" dirty="0">
              <a:solidFill>
                <a:prstClr val="black"/>
              </a:solidFill>
              <a:cs typeface="Times New Roman" panose="02020603050405020304" pitchFamily="18" charset="0"/>
            </a:endParaRPr>
          </a:p>
        </p:txBody>
      </p:sp>
    </p:spTree>
    <p:extLst>
      <p:ext uri="{BB962C8B-B14F-4D97-AF65-F5344CB8AC3E}">
        <p14:creationId xmlns:p14="http://schemas.microsoft.com/office/powerpoint/2010/main" val="34945116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1106B16-DA36-1FE8-F70D-08A33A661D7E}"/>
              </a:ext>
            </a:extLst>
          </p:cNvPr>
          <p:cNvSpPr txBox="1"/>
          <p:nvPr/>
        </p:nvSpPr>
        <p:spPr>
          <a:xfrm>
            <a:off x="335322" y="2"/>
            <a:ext cx="17468490" cy="3554819"/>
          </a:xfrm>
          <a:prstGeom prst="rect">
            <a:avLst/>
          </a:prstGeom>
          <a:noFill/>
        </p:spPr>
        <p:txBody>
          <a:bodyPr wrap="square">
            <a:spAutoFit/>
          </a:bodyPr>
          <a:lstStyle/>
          <a:p>
            <a:pPr marL="857250" indent="-857250" algn="just">
              <a:buFontTx/>
              <a:buAutoNum type="romanUcPeriod" startAt="3"/>
              <a:tabLst>
                <a:tab pos="782042" algn="l"/>
              </a:tabLst>
            </a:pPr>
            <a:r>
              <a:rPr lang="en-US" sz="4500" b="1" dirty="0" err="1">
                <a:solidFill>
                  <a:prstClr val="black"/>
                </a:solidFill>
                <a:cs typeface="Times New Roman" panose="02020603050405020304" pitchFamily="18" charset="0"/>
              </a:rPr>
              <a:t>Kết</a:t>
            </a:r>
            <a:r>
              <a:rPr lang="en-US" sz="4500" b="1" dirty="0">
                <a:solidFill>
                  <a:prstClr val="black"/>
                </a:solidFill>
                <a:cs typeface="Times New Roman" panose="02020603050405020304" pitchFamily="18" charset="0"/>
              </a:rPr>
              <a:t> </a:t>
            </a:r>
            <a:r>
              <a:rPr lang="en-US" sz="4500" b="1" dirty="0" err="1">
                <a:solidFill>
                  <a:prstClr val="black"/>
                </a:solidFill>
                <a:cs typeface="Times New Roman" panose="02020603050405020304" pitchFamily="18" charset="0"/>
              </a:rPr>
              <a:t>bài</a:t>
            </a:r>
            <a:r>
              <a:rPr lang="en-US" sz="4500" b="1" dirty="0">
                <a:solidFill>
                  <a:prstClr val="black"/>
                </a:solidFill>
                <a:cs typeface="Times New Roman" panose="02020603050405020304" pitchFamily="18" charset="0"/>
              </a:rPr>
              <a:t>:</a:t>
            </a:r>
          </a:p>
          <a:p>
            <a:pPr algn="just">
              <a:tabLst>
                <a:tab pos="782042" algn="l"/>
              </a:tabLst>
            </a:pP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Khẳng</a:t>
            </a:r>
            <a:r>
              <a:rPr lang="en-US" sz="4500" dirty="0" smtClean="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định</a:t>
            </a:r>
            <a:r>
              <a:rPr lang="en-US" sz="4500" dirty="0">
                <a:solidFill>
                  <a:prstClr val="black"/>
                </a:solidFill>
                <a:cs typeface="Times New Roman" panose="02020603050405020304" pitchFamily="18" charset="0"/>
              </a:rPr>
              <a:t> ý </a:t>
            </a:r>
            <a:r>
              <a:rPr lang="en-US" sz="4500" dirty="0" err="1" smtClean="0">
                <a:solidFill>
                  <a:prstClr val="black"/>
                </a:solidFill>
                <a:cs typeface="Times New Roman" panose="02020603050405020304" pitchFamily="18" charset="0"/>
              </a:rPr>
              <a:t>nghĩa</a:t>
            </a:r>
            <a:r>
              <a:rPr lang="en-US" sz="4500" dirty="0" smtClean="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giá</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trị</a:t>
            </a:r>
            <a:r>
              <a:rPr lang="en-US" sz="4500" dirty="0">
                <a:solidFill>
                  <a:prstClr val="black"/>
                </a:solidFill>
                <a:cs typeface="Times New Roman" panose="02020603050405020304" pitchFamily="18" charset="0"/>
              </a:rPr>
              <a:t> của </a:t>
            </a:r>
            <a:r>
              <a:rPr lang="en-US" sz="4500" dirty="0" err="1">
                <a:solidFill>
                  <a:prstClr val="black"/>
                </a:solidFill>
                <a:cs typeface="Times New Roman" panose="02020603050405020304" pitchFamily="18" charset="0"/>
              </a:rPr>
              <a:t>truyện</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Truyện</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ca</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ngợi</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tình</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cảm</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gia</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đình</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tình</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mẫu</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tử</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thiêng</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liêng</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biết</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cảm</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thông</a:t>
            </a:r>
            <a:r>
              <a:rPr lang="en-US" sz="4500" dirty="0" smtClean="0">
                <a:solidFill>
                  <a:prstClr val="black"/>
                </a:solidFill>
                <a:cs typeface="Times New Roman" panose="02020603050405020304" pitchFamily="18" charset="0"/>
              </a:rPr>
              <a:t>, chia </a:t>
            </a:r>
            <a:r>
              <a:rPr lang="en-US" sz="4500" dirty="0" err="1" smtClean="0">
                <a:solidFill>
                  <a:prstClr val="black"/>
                </a:solidFill>
                <a:cs typeface="Times New Roman" panose="02020603050405020304" pitchFamily="18" charset="0"/>
              </a:rPr>
              <a:t>sẻ</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đã</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vượt</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lên</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những</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khó</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khăn</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vật</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chất</a:t>
            </a:r>
            <a:r>
              <a:rPr lang="en-US" sz="4500" dirty="0" smtClean="0">
                <a:solidFill>
                  <a:prstClr val="black"/>
                </a:solidFill>
                <a:cs typeface="Times New Roman" panose="02020603050405020304" pitchFamily="18" charset="0"/>
              </a:rPr>
              <a:t>…</a:t>
            </a:r>
          </a:p>
          <a:p>
            <a:pPr algn="just">
              <a:tabLst>
                <a:tab pos="782042" algn="l"/>
              </a:tabLst>
            </a:pP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Liên</a:t>
            </a:r>
            <a:r>
              <a:rPr lang="en-US" sz="4500" dirty="0" smtClean="0">
                <a:solidFill>
                  <a:prstClr val="black"/>
                </a:solidFill>
                <a:cs typeface="Times New Roman" panose="02020603050405020304" pitchFamily="18" charset="0"/>
              </a:rPr>
              <a:t> </a:t>
            </a:r>
            <a:r>
              <a:rPr lang="en-US" sz="4500" dirty="0" err="1" smtClean="0">
                <a:solidFill>
                  <a:prstClr val="black"/>
                </a:solidFill>
                <a:cs typeface="Times New Roman" panose="02020603050405020304" pitchFamily="18" charset="0"/>
              </a:rPr>
              <a:t>hệ</a:t>
            </a:r>
            <a:r>
              <a:rPr lang="en-US" sz="4500" dirty="0" smtClean="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bản</a:t>
            </a:r>
            <a:r>
              <a:rPr lang="en-US" sz="4500" dirty="0">
                <a:solidFill>
                  <a:prstClr val="black"/>
                </a:solidFill>
                <a:cs typeface="Times New Roman" panose="02020603050405020304" pitchFamily="18" charset="0"/>
              </a:rPr>
              <a:t> </a:t>
            </a:r>
            <a:r>
              <a:rPr lang="en-US" sz="4500" dirty="0" err="1">
                <a:solidFill>
                  <a:prstClr val="black"/>
                </a:solidFill>
                <a:cs typeface="Times New Roman" panose="02020603050405020304" pitchFamily="18" charset="0"/>
              </a:rPr>
              <a:t>thân</a:t>
            </a:r>
            <a:r>
              <a:rPr lang="en-US" sz="4500" dirty="0">
                <a:solidFill>
                  <a:prstClr val="black"/>
                </a:solidFill>
                <a:cs typeface="Times New Roman" panose="02020603050405020304" pitchFamily="18" charset="0"/>
              </a:rPr>
              <a:t> </a:t>
            </a:r>
          </a:p>
        </p:txBody>
      </p:sp>
    </p:spTree>
    <p:extLst>
      <p:ext uri="{BB962C8B-B14F-4D97-AF65-F5344CB8AC3E}">
        <p14:creationId xmlns:p14="http://schemas.microsoft.com/office/powerpoint/2010/main" val="28898465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2">
            <a:extLst>
              <a:ext uri="{FF2B5EF4-FFF2-40B4-BE49-F238E27FC236}">
                <a16:creationId xmlns:a16="http://schemas.microsoft.com/office/drawing/2014/main" xmlns="" id="{049CD0BF-2429-B5AD-C1CC-FFD0303C5573}"/>
              </a:ext>
            </a:extLst>
          </p:cNvPr>
          <p:cNvGrpSpPr/>
          <p:nvPr/>
        </p:nvGrpSpPr>
        <p:grpSpPr>
          <a:xfrm>
            <a:off x="457200" y="367145"/>
            <a:ext cx="17221200" cy="9372600"/>
            <a:chOff x="0" y="0"/>
            <a:chExt cx="5490351" cy="2783840"/>
          </a:xfrm>
        </p:grpSpPr>
        <p:sp>
          <p:nvSpPr>
            <p:cNvPr id="14" name="Freeform 3">
              <a:extLst>
                <a:ext uri="{FF2B5EF4-FFF2-40B4-BE49-F238E27FC236}">
                  <a16:creationId xmlns:a16="http://schemas.microsoft.com/office/drawing/2014/main" xmlns="" id="{9258271E-B150-3635-62A6-D06E976592E8}"/>
                </a:ext>
              </a:extLst>
            </p:cNvPr>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sp>
      </p:grpSp>
      <p:sp>
        <p:nvSpPr>
          <p:cNvPr id="10" name="TextBox 10"/>
          <p:cNvSpPr txBox="1"/>
          <p:nvPr/>
        </p:nvSpPr>
        <p:spPr>
          <a:xfrm>
            <a:off x="5638800" y="547255"/>
            <a:ext cx="5867400" cy="893258"/>
          </a:xfrm>
          <a:prstGeom prst="rect">
            <a:avLst/>
          </a:prstGeom>
        </p:spPr>
        <p:txBody>
          <a:bodyPr wrap="square" lIns="0" tIns="0" rIns="0" bIns="0" rtlCol="0" anchor="t">
            <a:spAutoFit/>
          </a:bodyPr>
          <a:lstStyle/>
          <a:p>
            <a:pPr marL="0" marR="0" lvl="0" indent="0" algn="ctr" defTabSz="914400" rtl="0" eaLnBrk="1" fontAlgn="auto" latinLnBrk="0" hangingPunct="1">
              <a:lnSpc>
                <a:spcPts val="7559"/>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2.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Viết</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bài</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18C1CD90-B71B-790C-67A3-F1C37E7BBD2A}"/>
              </a:ext>
            </a:extLst>
          </p:cNvPr>
          <p:cNvSpPr txBox="1"/>
          <p:nvPr/>
        </p:nvSpPr>
        <p:spPr>
          <a:xfrm>
            <a:off x="762000" y="1496854"/>
            <a:ext cx="11811000" cy="76944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44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Khi</a:t>
            </a:r>
            <a:r>
              <a:rPr kumimoji="0" lang="en-US" sz="4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viết</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cần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chú</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ý:</a:t>
            </a:r>
          </a:p>
        </p:txBody>
      </p:sp>
      <p:sp>
        <p:nvSpPr>
          <p:cNvPr id="5" name="Freeform 8">
            <a:extLst>
              <a:ext uri="{FF2B5EF4-FFF2-40B4-BE49-F238E27FC236}">
                <a16:creationId xmlns:a16="http://schemas.microsoft.com/office/drawing/2014/main" xmlns="" id="{BF502CA9-CDEE-6F8E-659C-5C1540BC9CBD}"/>
              </a:ext>
            </a:extLst>
          </p:cNvPr>
          <p:cNvSpPr/>
          <p:nvPr/>
        </p:nvSpPr>
        <p:spPr>
          <a:xfrm rot="16200000">
            <a:off x="5629412" y="2996045"/>
            <a:ext cx="5200379" cy="4114800"/>
          </a:xfrm>
          <a:custGeom>
            <a:avLst/>
            <a:gdLst/>
            <a:ahLst/>
            <a:cxnLst/>
            <a:rect l="l" t="t" r="r" b="b"/>
            <a:pathLst>
              <a:path w="5200379" h="4114800">
                <a:moveTo>
                  <a:pt x="0" y="0"/>
                </a:moveTo>
                <a:lnTo>
                  <a:pt x="5200379" y="0"/>
                </a:lnTo>
                <a:lnTo>
                  <a:pt x="5200379"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Rectangle 5">
            <a:extLst>
              <a:ext uri="{FF2B5EF4-FFF2-40B4-BE49-F238E27FC236}">
                <a16:creationId xmlns:a16="http://schemas.microsoft.com/office/drawing/2014/main" xmlns="" id="{A30E10F7-F18C-8F85-1DB6-3AD5B5A153E2}"/>
              </a:ext>
            </a:extLst>
          </p:cNvPr>
          <p:cNvSpPr/>
          <p:nvPr/>
        </p:nvSpPr>
        <p:spPr>
          <a:xfrm>
            <a:off x="10363200" y="1967448"/>
            <a:ext cx="6934200" cy="3785652"/>
          </a:xfrm>
          <a:prstGeom prst="rect">
            <a:avLst/>
          </a:prstGeom>
        </p:spPr>
        <p:txBody>
          <a:bodyPr wrap="square">
            <a:spAutoFit/>
          </a:bodyPr>
          <a:lstStyle/>
          <a:p>
            <a:pPr algn="just"/>
            <a:r>
              <a:rPr lang="vi-VN" sz="4000" dirty="0">
                <a:solidFill>
                  <a:srgbClr val="000000"/>
                </a:solidFill>
                <a:latin typeface="+mj-lt"/>
              </a:rPr>
              <a:t>- Bài viết cần đủ ba phần, trong đó phần Thân bài tập trung làm sáng tỏ chủ đề và phân tích tác dụng của một vài nét đặc sắc về hình thức nghệ thuật của tác phẩm truyện.</a:t>
            </a:r>
          </a:p>
        </p:txBody>
      </p:sp>
      <p:sp>
        <p:nvSpPr>
          <p:cNvPr id="7" name="Rectangle 6">
            <a:extLst>
              <a:ext uri="{FF2B5EF4-FFF2-40B4-BE49-F238E27FC236}">
                <a16:creationId xmlns:a16="http://schemas.microsoft.com/office/drawing/2014/main" xmlns="" id="{153D5C93-772B-4280-F09C-9CCA2186F04B}"/>
              </a:ext>
            </a:extLst>
          </p:cNvPr>
          <p:cNvSpPr/>
          <p:nvPr/>
        </p:nvSpPr>
        <p:spPr>
          <a:xfrm>
            <a:off x="863322" y="3619500"/>
            <a:ext cx="4927878" cy="4401205"/>
          </a:xfrm>
          <a:prstGeom prst="rect">
            <a:avLst/>
          </a:prstGeom>
        </p:spPr>
        <p:txBody>
          <a:bodyPr wrap="square">
            <a:spAutoFit/>
          </a:bodyPr>
          <a:lstStyle/>
          <a:p>
            <a:pPr algn="just"/>
            <a:r>
              <a:rPr lang="vi-VN" sz="4000" dirty="0">
                <a:solidFill>
                  <a:srgbClr val="000000"/>
                </a:solidFill>
                <a:latin typeface="+mj-lt"/>
              </a:rPr>
              <a:t>- Bài viết cần có các luận điểm chính được sắp xếp theo trật tự </a:t>
            </a:r>
            <a:r>
              <a:rPr lang="vi-VN" sz="4000" dirty="0" smtClean="0">
                <a:solidFill>
                  <a:srgbClr val="000000"/>
                </a:solidFill>
                <a:latin typeface="+mj-lt"/>
              </a:rPr>
              <a:t>l</a:t>
            </a:r>
            <a:r>
              <a:rPr lang="en-US" sz="4000" dirty="0" smtClean="0">
                <a:solidFill>
                  <a:srgbClr val="000000"/>
                </a:solidFill>
                <a:latin typeface="+mj-lt"/>
              </a:rPr>
              <a:t>ô</a:t>
            </a:r>
            <a:r>
              <a:rPr lang="vi-VN" sz="4000" dirty="0" smtClean="0">
                <a:solidFill>
                  <a:srgbClr val="000000"/>
                </a:solidFill>
                <a:latin typeface="+mj-lt"/>
              </a:rPr>
              <a:t>-gíc</a:t>
            </a:r>
            <a:r>
              <a:rPr lang="vi-VN" sz="4000" dirty="0">
                <a:solidFill>
                  <a:srgbClr val="000000"/>
                </a:solidFill>
                <a:latin typeface="+mj-lt"/>
              </a:rPr>
              <a:t>; tránh rơi vào việc chỉ kể lại diễn biến câu chuyện trong tác phẩm.</a:t>
            </a:r>
          </a:p>
        </p:txBody>
      </p:sp>
      <p:sp>
        <p:nvSpPr>
          <p:cNvPr id="8" name="Rectangle 7">
            <a:extLst>
              <a:ext uri="{FF2B5EF4-FFF2-40B4-BE49-F238E27FC236}">
                <a16:creationId xmlns:a16="http://schemas.microsoft.com/office/drawing/2014/main" xmlns="" id="{E2BA1F81-2D6A-9095-0EEF-4432478B3735}"/>
              </a:ext>
            </a:extLst>
          </p:cNvPr>
          <p:cNvSpPr/>
          <p:nvPr/>
        </p:nvSpPr>
        <p:spPr>
          <a:xfrm>
            <a:off x="10363200" y="5804670"/>
            <a:ext cx="6934200" cy="3785652"/>
          </a:xfrm>
          <a:prstGeom prst="rect">
            <a:avLst/>
          </a:prstGeom>
        </p:spPr>
        <p:txBody>
          <a:bodyPr wrap="square">
            <a:spAutoFit/>
          </a:bodyPr>
          <a:lstStyle/>
          <a:p>
            <a:pPr algn="just"/>
            <a:r>
              <a:rPr lang="vi-VN" sz="4000" dirty="0">
                <a:solidFill>
                  <a:srgbClr val="000000"/>
                </a:solidFill>
                <a:latin typeface="+mj-lt"/>
              </a:rPr>
              <a:t>- Cần lựa chọn, trích dẫn và phân tích các bằng chứng tiêu biểu từ tác phẩm để làm sáng tỏ ý kiến của người viết; tránh phân tích tác phẩm một cách chung chung.</a:t>
            </a:r>
            <a:endParaRPr lang="vi-VN" sz="4000" b="0" i="0" dirty="0">
              <a:solidFill>
                <a:srgbClr val="000000"/>
              </a:solidFill>
              <a:effectLst/>
              <a:latin typeface="+mj-lt"/>
            </a:endParaRPr>
          </a:p>
        </p:txBody>
      </p:sp>
    </p:spTree>
    <p:extLst>
      <p:ext uri="{BB962C8B-B14F-4D97-AF65-F5344CB8AC3E}">
        <p14:creationId xmlns:p14="http://schemas.microsoft.com/office/powerpoint/2010/main" val="8078954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2">
            <a:extLst>
              <a:ext uri="{FF2B5EF4-FFF2-40B4-BE49-F238E27FC236}">
                <a16:creationId xmlns:a16="http://schemas.microsoft.com/office/drawing/2014/main" xmlns="" id="{049CD0BF-2429-B5AD-C1CC-FFD0303C5573}"/>
              </a:ext>
            </a:extLst>
          </p:cNvPr>
          <p:cNvGrpSpPr/>
          <p:nvPr/>
        </p:nvGrpSpPr>
        <p:grpSpPr>
          <a:xfrm>
            <a:off x="457200" y="367145"/>
            <a:ext cx="17221200" cy="9372600"/>
            <a:chOff x="0" y="0"/>
            <a:chExt cx="5490351" cy="2783840"/>
          </a:xfrm>
        </p:grpSpPr>
        <p:sp>
          <p:nvSpPr>
            <p:cNvPr id="14" name="Freeform 3">
              <a:extLst>
                <a:ext uri="{FF2B5EF4-FFF2-40B4-BE49-F238E27FC236}">
                  <a16:creationId xmlns:a16="http://schemas.microsoft.com/office/drawing/2014/main" xmlns="" id="{9258271E-B150-3635-62A6-D06E976592E8}"/>
                </a:ext>
              </a:extLst>
            </p:cNvPr>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sp>
      </p:grpSp>
      <p:sp>
        <p:nvSpPr>
          <p:cNvPr id="10" name="TextBox 10"/>
          <p:cNvSpPr txBox="1"/>
          <p:nvPr/>
        </p:nvSpPr>
        <p:spPr>
          <a:xfrm>
            <a:off x="5638800" y="547255"/>
            <a:ext cx="5867400" cy="974626"/>
          </a:xfrm>
          <a:prstGeom prst="rect">
            <a:avLst/>
          </a:prstGeom>
        </p:spPr>
        <p:txBody>
          <a:bodyPr wrap="square" lIns="0" tIns="0" rIns="0" bIns="0" rtlCol="0" anchor="t">
            <a:spAutoFit/>
          </a:bodyPr>
          <a:lstStyle/>
          <a:p>
            <a:pPr algn="ctr">
              <a:lnSpc>
                <a:spcPts val="7559"/>
              </a:lnSpc>
              <a:spcBef>
                <a:spcPct val="0"/>
              </a:spcBef>
              <a:defRPr/>
            </a:pPr>
            <a:r>
              <a:rPr lang="en-US" sz="4800" b="1" dirty="0">
                <a:solidFill>
                  <a:srgbClr val="FF0000"/>
                </a:solidFill>
                <a:latin typeface="Times New Roman" panose="02020603050405020304" pitchFamily="18" charset="0"/>
                <a:cs typeface="Times New Roman" panose="02020603050405020304" pitchFamily="18" charset="0"/>
              </a:rPr>
              <a:t>3</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Chỉnh</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sửa</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bài</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viết</a:t>
            </a:r>
            <a:endParaRPr lang="en-US" sz="4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88106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86FF76B9-219D-4469-AF87-0236D2903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dirty="0">
              <a:solidFill>
                <a:prstClr val="white"/>
              </a:solidFill>
            </a:endParaRPr>
          </a:p>
        </p:txBody>
      </p:sp>
      <p:grpSp>
        <p:nvGrpSpPr>
          <p:cNvPr id="11" name="Group 10">
            <a:extLst>
              <a:ext uri="{FF2B5EF4-FFF2-40B4-BE49-F238E27FC236}">
                <a16:creationId xmlns:a16="http://schemas.microsoft.com/office/drawing/2014/main" xmlns="" id="{DB88BD78-87E1-424D-B479-C37D8E41B12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flipH="1">
            <a:off x="16446956" y="3537"/>
            <a:ext cx="2814980" cy="2649012"/>
            <a:chOff x="-648769" y="2358"/>
            <a:chExt cx="1876653" cy="1766008"/>
          </a:xfrm>
        </p:grpSpPr>
        <p:sp>
          <p:nvSpPr>
            <p:cNvPr id="12" name="Freeform: Shape 11">
              <a:extLst>
                <a:ext uri="{FF2B5EF4-FFF2-40B4-BE49-F238E27FC236}">
                  <a16:creationId xmlns:a16="http://schemas.microsoft.com/office/drawing/2014/main" xmlns="" id="{C05EB894-9410-4B20-95E4-7A25101AB89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13" name="Rectangle 12">
              <a:extLst>
                <a:ext uri="{FF2B5EF4-FFF2-40B4-BE49-F238E27FC236}">
                  <a16:creationId xmlns:a16="http://schemas.microsoft.com/office/drawing/2014/main" xmlns="" id="{166E38B6-B050-4340-8E8F-3A971DADC0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grpSp>
      <p:sp>
        <p:nvSpPr>
          <p:cNvPr id="15" name="Rectangle 14">
            <a:extLst>
              <a:ext uri="{FF2B5EF4-FFF2-40B4-BE49-F238E27FC236}">
                <a16:creationId xmlns:a16="http://schemas.microsoft.com/office/drawing/2014/main" xmlns=""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4105794" y="9050499"/>
            <a:ext cx="968052" cy="96805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17" name="Isosceles Triangle 16">
            <a:extLst>
              <a:ext uri="{FF2B5EF4-FFF2-40B4-BE49-F238E27FC236}">
                <a16:creationId xmlns:a16="http://schemas.microsoft.com/office/drawing/2014/main" xmlns="" id="{633C5E46-DAC5-4661-9C87-22B08E2A51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015155" y="8581663"/>
            <a:ext cx="3392948" cy="1705337"/>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graphicFrame>
        <p:nvGraphicFramePr>
          <p:cNvPr id="4" name="Table 3">
            <a:extLst>
              <a:ext uri="{FF2B5EF4-FFF2-40B4-BE49-F238E27FC236}">
                <a16:creationId xmlns:a16="http://schemas.microsoft.com/office/drawing/2014/main" xmlns="" id="{7878E9FC-661E-A49B-48C8-7975A125D07C}"/>
              </a:ext>
            </a:extLst>
          </p:cNvPr>
          <p:cNvGraphicFramePr>
            <a:graphicFrameLocks noGrp="1"/>
          </p:cNvGraphicFramePr>
          <p:nvPr>
            <p:extLst>
              <p:ext uri="{D42A27DB-BD31-4B8C-83A1-F6EECF244321}">
                <p14:modId xmlns:p14="http://schemas.microsoft.com/office/powerpoint/2010/main" val="2805363951"/>
              </p:ext>
            </p:extLst>
          </p:nvPr>
        </p:nvGraphicFramePr>
        <p:xfrm>
          <a:off x="300296" y="1625526"/>
          <a:ext cx="17530505" cy="7188786"/>
        </p:xfrm>
        <a:graphic>
          <a:graphicData uri="http://schemas.openxmlformats.org/drawingml/2006/table">
            <a:tbl>
              <a:tblPr firstRow="1" firstCol="1" bandRow="1"/>
              <a:tblGrid>
                <a:gridCol w="1966026">
                  <a:extLst>
                    <a:ext uri="{9D8B030D-6E8A-4147-A177-3AD203B41FA5}">
                      <a16:colId xmlns:a16="http://schemas.microsoft.com/office/drawing/2014/main" xmlns="" val="3759682314"/>
                    </a:ext>
                  </a:extLst>
                </a:gridCol>
                <a:gridCol w="12461016">
                  <a:extLst>
                    <a:ext uri="{9D8B030D-6E8A-4147-A177-3AD203B41FA5}">
                      <a16:colId xmlns:a16="http://schemas.microsoft.com/office/drawing/2014/main" xmlns="" val="1108994957"/>
                    </a:ext>
                  </a:extLst>
                </a:gridCol>
                <a:gridCol w="1427062">
                  <a:extLst>
                    <a:ext uri="{9D8B030D-6E8A-4147-A177-3AD203B41FA5}">
                      <a16:colId xmlns:a16="http://schemas.microsoft.com/office/drawing/2014/main" xmlns="" val="1140856881"/>
                    </a:ext>
                  </a:extLst>
                </a:gridCol>
                <a:gridCol w="1676401">
                  <a:extLst>
                    <a:ext uri="{9D8B030D-6E8A-4147-A177-3AD203B41FA5}">
                      <a16:colId xmlns:a16="http://schemas.microsoft.com/office/drawing/2014/main" xmlns="" val="2735594333"/>
                    </a:ext>
                  </a:extLst>
                </a:gridCol>
              </a:tblGrid>
              <a:tr h="938493">
                <a:tc gridSpan="2">
                  <a:txBody>
                    <a:bodyPr/>
                    <a:lstStyle/>
                    <a:p>
                      <a:pPr algn="ctr" fontAlgn="t">
                        <a:lnSpc>
                          <a:spcPct val="130000"/>
                        </a:lnSpc>
                        <a:spcBef>
                          <a:spcPts val="0"/>
                        </a:spcBef>
                        <a:spcAft>
                          <a:spcPts val="1000"/>
                        </a:spcAft>
                        <a:tabLst>
                          <a:tab pos="90170" algn="l"/>
                          <a:tab pos="180340" algn="l"/>
                        </a:tabLst>
                      </a:pPr>
                      <a:r>
                        <a:rPr lang="vi-VN" sz="3900" b="1" i="0" u="none" strike="noStrike" dirty="0">
                          <a:effectLst/>
                          <a:latin typeface="Times New Roman" panose="02020603050405020304" pitchFamily="18" charset="0"/>
                          <a:ea typeface="Calibri" panose="020F0502020204030204" pitchFamily="34" charset="0"/>
                        </a:rPr>
                        <a:t>Tiêu chí</a:t>
                      </a:r>
                      <a:endParaRPr lang="vi-VN" sz="3900" b="0" i="0" u="none" strike="noStrike" dirty="0">
                        <a:effectLst/>
                        <a:latin typeface="Arial" panose="020B0604020202020204" pitchFamily="34" charset="0"/>
                      </a:endParaRPr>
                    </a:p>
                  </a:txBody>
                  <a:tcPr marL="165825" marR="165825" marT="82913" marB="829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algn="ctr" fontAlgn="t">
                        <a:lnSpc>
                          <a:spcPct val="130000"/>
                        </a:lnSpc>
                        <a:spcBef>
                          <a:spcPts val="0"/>
                        </a:spcBef>
                        <a:spcAft>
                          <a:spcPts val="1000"/>
                        </a:spcAft>
                        <a:tabLst>
                          <a:tab pos="90170" algn="l"/>
                          <a:tab pos="180340" algn="l"/>
                        </a:tabLst>
                      </a:pPr>
                      <a:r>
                        <a:rPr lang="vi-VN" sz="3900" b="1" i="0" u="none" strike="noStrike">
                          <a:effectLst/>
                          <a:latin typeface="Times New Roman" panose="02020603050405020304" pitchFamily="18" charset="0"/>
                          <a:ea typeface="Calibri" panose="020F0502020204030204" pitchFamily="34" charset="0"/>
                        </a:rPr>
                        <a:t>Đạt</a:t>
                      </a:r>
                      <a:endParaRPr lang="vi-VN" sz="3900" b="0" i="0" u="none" strike="noStrike">
                        <a:effectLst/>
                        <a:latin typeface="Arial" panose="020B0604020202020204" pitchFamily="34" charset="0"/>
                      </a:endParaRPr>
                    </a:p>
                  </a:txBody>
                  <a:tcPr marL="124370" marR="124370" marT="172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lnSpc>
                          <a:spcPct val="130000"/>
                        </a:lnSpc>
                        <a:spcBef>
                          <a:spcPts val="0"/>
                        </a:spcBef>
                        <a:spcAft>
                          <a:spcPts val="1000"/>
                        </a:spcAft>
                        <a:tabLst>
                          <a:tab pos="90170" algn="l"/>
                          <a:tab pos="180340" algn="l"/>
                        </a:tabLst>
                      </a:pPr>
                      <a:r>
                        <a:rPr lang="en-US" sz="3900" b="1" i="0" u="none" strike="noStrike" dirty="0">
                          <a:effectLst/>
                          <a:latin typeface="Times New Roman" panose="02020603050405020304" pitchFamily="18" charset="0"/>
                          <a:ea typeface="Calibri" panose="020F0502020204030204" pitchFamily="34" charset="0"/>
                        </a:rPr>
                        <a:t>CĐ</a:t>
                      </a:r>
                      <a:endParaRPr lang="vi-VN" sz="3900" b="0" i="0" u="none" strike="noStrike" dirty="0">
                        <a:effectLst/>
                        <a:latin typeface="Arial" panose="020B0604020202020204" pitchFamily="34" charset="0"/>
                      </a:endParaRPr>
                    </a:p>
                  </a:txBody>
                  <a:tcPr marL="124370" marR="124370" marT="172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27496269"/>
                  </a:ext>
                </a:extLst>
              </a:tr>
              <a:tr h="789942">
                <a:tc rowSpan="2">
                  <a:txBody>
                    <a:bodyPr/>
                    <a:lstStyle/>
                    <a:p>
                      <a:pPr algn="ctr" fontAlgn="t">
                        <a:lnSpc>
                          <a:spcPct val="130000"/>
                        </a:lnSpc>
                        <a:spcBef>
                          <a:spcPts val="0"/>
                        </a:spcBef>
                        <a:spcAft>
                          <a:spcPts val="1000"/>
                        </a:spcAft>
                        <a:tabLst>
                          <a:tab pos="90170" algn="l"/>
                          <a:tab pos="180340" algn="l"/>
                        </a:tabLst>
                      </a:pPr>
                      <a:r>
                        <a:rPr lang="vi-VN" sz="3900" b="1" i="0" u="none" strike="noStrike" dirty="0">
                          <a:effectLst/>
                          <a:latin typeface="Times New Roman" panose="02020603050405020304" pitchFamily="18" charset="0"/>
                          <a:ea typeface="Calibri" panose="020F0502020204030204" pitchFamily="34" charset="0"/>
                        </a:rPr>
                        <a:t>MB</a:t>
                      </a:r>
                      <a:endParaRPr lang="vi-VN" sz="3900" b="0" i="0" u="none" strike="noStrike" dirty="0">
                        <a:effectLst/>
                        <a:latin typeface="Arial" panose="020B0604020202020204" pitchFamily="34" charset="0"/>
                      </a:endParaRPr>
                    </a:p>
                  </a:txBody>
                  <a:tcPr marL="165825" marR="165825" marT="82913" marB="829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30000"/>
                        </a:lnSpc>
                        <a:spcBef>
                          <a:spcPts val="0"/>
                        </a:spcBef>
                        <a:spcAft>
                          <a:spcPts val="1000"/>
                        </a:spcAft>
                        <a:tabLst>
                          <a:tab pos="90170" algn="l"/>
                          <a:tab pos="180340" algn="l"/>
                        </a:tabLst>
                      </a:pPr>
                      <a:r>
                        <a:rPr lang="en-US" sz="4000" b="0" i="0" u="none" strike="noStrike" dirty="0" err="1">
                          <a:effectLst/>
                          <a:latin typeface="+mn-lt"/>
                          <a:ea typeface="Calibri" panose="020F0502020204030204" pitchFamily="34" charset="0"/>
                        </a:rPr>
                        <a:t>Giới</a:t>
                      </a:r>
                      <a:r>
                        <a:rPr lang="en-US" sz="4000" b="0" i="0" u="none" strike="noStrike" dirty="0">
                          <a:effectLst/>
                          <a:latin typeface="+mn-lt"/>
                          <a:ea typeface="Calibri" panose="020F0502020204030204" pitchFamily="34" charset="0"/>
                        </a:rPr>
                        <a:t> </a:t>
                      </a:r>
                      <a:r>
                        <a:rPr lang="en-US" sz="4000" b="0" i="0" u="none" strike="noStrike" dirty="0" err="1">
                          <a:effectLst/>
                          <a:latin typeface="+mn-lt"/>
                          <a:ea typeface="Calibri" panose="020F0502020204030204" pitchFamily="34" charset="0"/>
                        </a:rPr>
                        <a:t>thiệu</a:t>
                      </a:r>
                      <a:r>
                        <a:rPr lang="en-US" sz="4000" b="0" i="0" u="none" strike="noStrike" dirty="0">
                          <a:effectLst/>
                          <a:latin typeface="+mn-lt"/>
                          <a:ea typeface="Calibri" panose="020F0502020204030204" pitchFamily="34" charset="0"/>
                        </a:rPr>
                        <a:t> </a:t>
                      </a:r>
                      <a:r>
                        <a:rPr lang="en-US" sz="4000" b="0" i="0" u="none" strike="noStrike" dirty="0" err="1">
                          <a:effectLst/>
                          <a:latin typeface="+mn-lt"/>
                          <a:ea typeface="Calibri" panose="020F0502020204030204" pitchFamily="34" charset="0"/>
                        </a:rPr>
                        <a:t>tác</a:t>
                      </a:r>
                      <a:r>
                        <a:rPr lang="en-US" sz="4000" b="0" i="0" u="none" strike="noStrike" dirty="0">
                          <a:effectLst/>
                          <a:latin typeface="+mn-lt"/>
                          <a:ea typeface="Calibri" panose="020F0502020204030204" pitchFamily="34" charset="0"/>
                        </a:rPr>
                        <a:t> </a:t>
                      </a:r>
                      <a:r>
                        <a:rPr lang="en-US" sz="4000" b="0" i="0" u="none" strike="noStrike" dirty="0" err="1">
                          <a:effectLst/>
                          <a:latin typeface="+mn-lt"/>
                          <a:ea typeface="Calibri" panose="020F0502020204030204" pitchFamily="34" charset="0"/>
                        </a:rPr>
                        <a:t>phẩm</a:t>
                      </a:r>
                      <a:r>
                        <a:rPr lang="en-US" sz="4000" b="0" i="0" u="none" strike="noStrike" dirty="0">
                          <a:effectLst/>
                          <a:latin typeface="+mn-lt"/>
                          <a:ea typeface="Calibri" panose="020F0502020204030204" pitchFamily="34" charset="0"/>
                        </a:rPr>
                        <a:t> </a:t>
                      </a:r>
                      <a:r>
                        <a:rPr lang="en-US" sz="4000" b="0" i="0" u="none" strike="noStrike" dirty="0" err="1">
                          <a:effectLst/>
                          <a:latin typeface="+mn-lt"/>
                          <a:ea typeface="Calibri" panose="020F0502020204030204" pitchFamily="34" charset="0"/>
                        </a:rPr>
                        <a:t>truyện</a:t>
                      </a:r>
                      <a:r>
                        <a:rPr lang="en-US" sz="4000" b="0" i="0" u="none" strike="noStrike" dirty="0">
                          <a:effectLst/>
                          <a:latin typeface="+mn-lt"/>
                          <a:ea typeface="Calibri" panose="020F0502020204030204" pitchFamily="34" charset="0"/>
                        </a:rPr>
                        <a:t> (</a:t>
                      </a:r>
                      <a:r>
                        <a:rPr lang="en-US" sz="4000" b="0" i="0" u="none" strike="noStrike" dirty="0" err="1">
                          <a:effectLst/>
                          <a:latin typeface="+mn-lt"/>
                          <a:ea typeface="Calibri" panose="020F0502020204030204" pitchFamily="34" charset="0"/>
                        </a:rPr>
                        <a:t>nhan</a:t>
                      </a:r>
                      <a:r>
                        <a:rPr lang="en-US" sz="4000" b="0" i="0" u="none" strike="noStrike" dirty="0">
                          <a:effectLst/>
                          <a:latin typeface="+mn-lt"/>
                          <a:ea typeface="Calibri" panose="020F0502020204030204" pitchFamily="34" charset="0"/>
                        </a:rPr>
                        <a:t> </a:t>
                      </a:r>
                      <a:r>
                        <a:rPr lang="en-US" sz="4000" b="0" i="0" u="none" strike="noStrike" dirty="0" err="1">
                          <a:effectLst/>
                          <a:latin typeface="+mn-lt"/>
                          <a:ea typeface="Calibri" panose="020F0502020204030204" pitchFamily="34" charset="0"/>
                        </a:rPr>
                        <a:t>đề</a:t>
                      </a:r>
                      <a:r>
                        <a:rPr lang="en-US" sz="4000" b="0" i="0" u="none" strike="noStrike" dirty="0">
                          <a:effectLst/>
                          <a:latin typeface="+mn-lt"/>
                          <a:ea typeface="Calibri" panose="020F0502020204030204" pitchFamily="34" charset="0"/>
                        </a:rPr>
                        <a:t>, </a:t>
                      </a:r>
                      <a:r>
                        <a:rPr lang="en-US" sz="4000" b="0" i="0" u="none" strike="noStrike" dirty="0" err="1">
                          <a:effectLst/>
                          <a:latin typeface="+mn-lt"/>
                          <a:ea typeface="Calibri" panose="020F0502020204030204" pitchFamily="34" charset="0"/>
                        </a:rPr>
                        <a:t>tác</a:t>
                      </a:r>
                      <a:r>
                        <a:rPr lang="en-US" sz="4000" b="0" i="0" u="none" strike="noStrike" dirty="0">
                          <a:effectLst/>
                          <a:latin typeface="+mn-lt"/>
                          <a:ea typeface="Calibri" panose="020F0502020204030204" pitchFamily="34" charset="0"/>
                        </a:rPr>
                        <a:t> </a:t>
                      </a:r>
                      <a:r>
                        <a:rPr lang="en-US" sz="4000" b="0" i="0" u="none" strike="noStrike" dirty="0" err="1">
                          <a:effectLst/>
                          <a:latin typeface="+mn-lt"/>
                          <a:ea typeface="Calibri" panose="020F0502020204030204" pitchFamily="34" charset="0"/>
                        </a:rPr>
                        <a:t>giả</a:t>
                      </a:r>
                      <a:r>
                        <a:rPr lang="en-US" sz="4000" b="0" i="0" u="none" strike="noStrike" dirty="0">
                          <a:effectLst/>
                          <a:latin typeface="+mn-lt"/>
                          <a:ea typeface="Calibri" panose="020F0502020204030204" pitchFamily="34" charset="0"/>
                        </a:rPr>
                        <a:t>)</a:t>
                      </a:r>
                      <a:endParaRPr lang="en-US" sz="4000" b="0" i="0" u="none" strike="noStrike" dirty="0">
                        <a:effectLst/>
                        <a:latin typeface="+mn-lt"/>
                      </a:endParaRPr>
                    </a:p>
                  </a:txBody>
                  <a:tcPr marL="124370" marR="124370" marT="172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30000"/>
                        </a:lnSpc>
                        <a:spcBef>
                          <a:spcPts val="0"/>
                        </a:spcBef>
                        <a:spcAft>
                          <a:spcPts val="1000"/>
                        </a:spcAft>
                        <a:tabLst>
                          <a:tab pos="90170" algn="l"/>
                          <a:tab pos="180340" algn="l"/>
                        </a:tabLst>
                      </a:pPr>
                      <a:r>
                        <a:rPr lang="vi-VN" sz="3900" b="1" i="0" u="none" strike="noStrike">
                          <a:effectLst/>
                          <a:latin typeface="Times New Roman" panose="02020603050405020304" pitchFamily="18" charset="0"/>
                          <a:ea typeface="Calibri" panose="020F0502020204030204" pitchFamily="34" charset="0"/>
                        </a:rPr>
                        <a:t> </a:t>
                      </a:r>
                      <a:endParaRPr lang="vi-VN" sz="3900" b="0" i="0" u="none" strike="noStrike">
                        <a:effectLst/>
                        <a:latin typeface="Arial" panose="020B0604020202020204" pitchFamily="34" charset="0"/>
                      </a:endParaRPr>
                    </a:p>
                  </a:txBody>
                  <a:tcPr marL="124370" marR="124370" marT="172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30000"/>
                        </a:lnSpc>
                        <a:spcBef>
                          <a:spcPts val="0"/>
                        </a:spcBef>
                        <a:spcAft>
                          <a:spcPts val="1000"/>
                        </a:spcAft>
                        <a:tabLst>
                          <a:tab pos="90170" algn="l"/>
                          <a:tab pos="180340" algn="l"/>
                        </a:tabLst>
                      </a:pPr>
                      <a:r>
                        <a:rPr lang="vi-VN" sz="3900" b="1" i="0" u="none" strike="noStrike">
                          <a:effectLst/>
                          <a:latin typeface="Times New Roman" panose="02020603050405020304" pitchFamily="18" charset="0"/>
                          <a:ea typeface="Calibri" panose="020F0502020204030204" pitchFamily="34" charset="0"/>
                        </a:rPr>
                        <a:t> </a:t>
                      </a:r>
                      <a:endParaRPr lang="vi-VN" sz="3900" b="0" i="0" u="none" strike="noStrike">
                        <a:effectLst/>
                        <a:latin typeface="Arial" panose="020B0604020202020204" pitchFamily="34" charset="0"/>
                      </a:endParaRPr>
                    </a:p>
                  </a:txBody>
                  <a:tcPr marL="124370" marR="124370" marT="172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634687110"/>
                  </a:ext>
                </a:extLst>
              </a:tr>
              <a:tr h="1256138">
                <a:tc vMerge="1">
                  <a:txBody>
                    <a:bodyPr/>
                    <a:lstStyle/>
                    <a:p>
                      <a:endParaRPr lang="en-US"/>
                    </a:p>
                  </a:txBody>
                  <a:tcPr/>
                </a:tc>
                <a:tc>
                  <a:txBody>
                    <a:bodyPr/>
                    <a:lstStyle/>
                    <a:p>
                      <a:pPr algn="just" fontAlgn="t">
                        <a:lnSpc>
                          <a:spcPct val="130000"/>
                        </a:lnSpc>
                        <a:spcBef>
                          <a:spcPts val="0"/>
                        </a:spcBef>
                        <a:spcAft>
                          <a:spcPts val="1000"/>
                        </a:spcAft>
                        <a:tabLst>
                          <a:tab pos="90170" algn="l"/>
                          <a:tab pos="180340" algn="l"/>
                        </a:tabLst>
                      </a:pPr>
                      <a:r>
                        <a:rPr lang="en-US" sz="4000" b="0" i="0" u="none" strike="noStrike" dirty="0" err="1">
                          <a:effectLst/>
                          <a:latin typeface="+mn-lt"/>
                          <a:ea typeface="Calibri" panose="020F0502020204030204" pitchFamily="34" charset="0"/>
                        </a:rPr>
                        <a:t>Nêu</a:t>
                      </a:r>
                      <a:r>
                        <a:rPr lang="en-US" sz="4000" b="0" i="0" u="none" strike="noStrike" dirty="0">
                          <a:effectLst/>
                          <a:latin typeface="+mn-lt"/>
                          <a:ea typeface="Calibri" panose="020F0502020204030204" pitchFamily="34" charset="0"/>
                        </a:rPr>
                        <a:t> ý </a:t>
                      </a:r>
                      <a:r>
                        <a:rPr lang="en-US" sz="4000" b="0" i="0" u="none" strike="noStrike" dirty="0" err="1">
                          <a:effectLst/>
                          <a:latin typeface="+mn-lt"/>
                          <a:ea typeface="Calibri" panose="020F0502020204030204" pitchFamily="34" charset="0"/>
                        </a:rPr>
                        <a:t>kiến</a:t>
                      </a:r>
                      <a:r>
                        <a:rPr lang="en-US" sz="4000" b="0" i="0" u="none" strike="noStrike" dirty="0">
                          <a:effectLst/>
                          <a:latin typeface="+mn-lt"/>
                          <a:ea typeface="Calibri" panose="020F0502020204030204" pitchFamily="34" charset="0"/>
                        </a:rPr>
                        <a:t> </a:t>
                      </a:r>
                      <a:r>
                        <a:rPr lang="en-US" sz="4000" b="0" i="0" u="none" strike="noStrike" dirty="0" err="1">
                          <a:effectLst/>
                          <a:latin typeface="+mn-lt"/>
                          <a:ea typeface="Calibri" panose="020F0502020204030204" pitchFamily="34" charset="0"/>
                        </a:rPr>
                        <a:t>khái</a:t>
                      </a:r>
                      <a:r>
                        <a:rPr lang="en-US" sz="4000" b="0" i="0" u="none" strike="noStrike" dirty="0">
                          <a:effectLst/>
                          <a:latin typeface="+mn-lt"/>
                          <a:ea typeface="Calibri" panose="020F0502020204030204" pitchFamily="34" charset="0"/>
                        </a:rPr>
                        <a:t> </a:t>
                      </a:r>
                      <a:r>
                        <a:rPr lang="en-US" sz="4000" b="0" i="0" u="none" strike="noStrike" dirty="0" err="1">
                          <a:effectLst/>
                          <a:latin typeface="+mn-lt"/>
                          <a:ea typeface="Calibri" panose="020F0502020204030204" pitchFamily="34" charset="0"/>
                        </a:rPr>
                        <a:t>quát</a:t>
                      </a:r>
                      <a:r>
                        <a:rPr lang="en-US" sz="4000" b="0" i="0" u="none" strike="noStrike" dirty="0">
                          <a:effectLst/>
                          <a:latin typeface="+mn-lt"/>
                          <a:ea typeface="Calibri" panose="020F0502020204030204" pitchFamily="34" charset="0"/>
                        </a:rPr>
                        <a:t> về </a:t>
                      </a:r>
                      <a:r>
                        <a:rPr lang="en-US" sz="4000" b="0" i="0" u="none" strike="noStrike" dirty="0" err="1">
                          <a:effectLst/>
                          <a:latin typeface="+mn-lt"/>
                          <a:ea typeface="Calibri" panose="020F0502020204030204" pitchFamily="34" charset="0"/>
                        </a:rPr>
                        <a:t>tác</a:t>
                      </a:r>
                      <a:r>
                        <a:rPr lang="en-US" sz="4000" b="0" i="0" u="none" strike="noStrike" dirty="0">
                          <a:effectLst/>
                          <a:latin typeface="+mn-lt"/>
                          <a:ea typeface="Calibri" panose="020F0502020204030204" pitchFamily="34" charset="0"/>
                        </a:rPr>
                        <a:t> </a:t>
                      </a:r>
                      <a:r>
                        <a:rPr lang="en-US" sz="4000" b="0" i="0" u="none" strike="noStrike" dirty="0" err="1" smtClean="0">
                          <a:effectLst/>
                          <a:latin typeface="+mn-lt"/>
                          <a:ea typeface="Calibri" panose="020F0502020204030204" pitchFamily="34" charset="0"/>
                        </a:rPr>
                        <a:t>phẩm</a:t>
                      </a:r>
                      <a:endParaRPr lang="en-US" sz="4000" b="0" i="0" u="none" strike="noStrike" dirty="0">
                        <a:effectLst/>
                        <a:latin typeface="+mn-lt"/>
                      </a:endParaRPr>
                    </a:p>
                  </a:txBody>
                  <a:tcPr marL="124370" marR="124370" marT="172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30000"/>
                        </a:lnSpc>
                        <a:spcBef>
                          <a:spcPts val="0"/>
                        </a:spcBef>
                        <a:spcAft>
                          <a:spcPts val="1000"/>
                        </a:spcAft>
                        <a:tabLst>
                          <a:tab pos="90170" algn="l"/>
                          <a:tab pos="180340" algn="l"/>
                        </a:tabLst>
                      </a:pPr>
                      <a:r>
                        <a:rPr lang="vi-VN" sz="3900" b="1" i="0" u="none" strike="noStrike">
                          <a:effectLst/>
                          <a:latin typeface="Times New Roman" panose="02020603050405020304" pitchFamily="18" charset="0"/>
                          <a:ea typeface="Calibri" panose="020F0502020204030204" pitchFamily="34" charset="0"/>
                        </a:rPr>
                        <a:t> </a:t>
                      </a:r>
                      <a:endParaRPr lang="vi-VN" sz="3900" b="0" i="0" u="none" strike="noStrike">
                        <a:effectLst/>
                        <a:latin typeface="Arial" panose="020B0604020202020204" pitchFamily="34" charset="0"/>
                      </a:endParaRPr>
                    </a:p>
                  </a:txBody>
                  <a:tcPr marL="124370" marR="124370" marT="172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30000"/>
                        </a:lnSpc>
                        <a:spcBef>
                          <a:spcPts val="0"/>
                        </a:spcBef>
                        <a:spcAft>
                          <a:spcPts val="1000"/>
                        </a:spcAft>
                        <a:tabLst>
                          <a:tab pos="90170" algn="l"/>
                          <a:tab pos="180340" algn="l"/>
                        </a:tabLst>
                      </a:pPr>
                      <a:r>
                        <a:rPr lang="vi-VN" sz="3900" b="1" i="0" u="none" strike="noStrike">
                          <a:effectLst/>
                          <a:latin typeface="Times New Roman" panose="02020603050405020304" pitchFamily="18" charset="0"/>
                          <a:ea typeface="Calibri" panose="020F0502020204030204" pitchFamily="34" charset="0"/>
                        </a:rPr>
                        <a:t> </a:t>
                      </a:r>
                      <a:endParaRPr lang="vi-VN" sz="3900" b="0" i="0" u="none" strike="noStrike">
                        <a:effectLst/>
                        <a:latin typeface="Arial" panose="020B0604020202020204" pitchFamily="34" charset="0"/>
                      </a:endParaRPr>
                    </a:p>
                  </a:txBody>
                  <a:tcPr marL="124370" marR="124370" marT="172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2031946526"/>
                  </a:ext>
                </a:extLst>
              </a:tr>
              <a:tr h="789942">
                <a:tc rowSpan="3">
                  <a:txBody>
                    <a:bodyPr/>
                    <a:lstStyle/>
                    <a:p>
                      <a:pPr algn="ctr" fontAlgn="t">
                        <a:lnSpc>
                          <a:spcPct val="130000"/>
                        </a:lnSpc>
                        <a:spcBef>
                          <a:spcPts val="0"/>
                        </a:spcBef>
                        <a:spcAft>
                          <a:spcPts val="1000"/>
                        </a:spcAft>
                        <a:tabLst>
                          <a:tab pos="90170" algn="l"/>
                          <a:tab pos="180340" algn="l"/>
                        </a:tabLst>
                      </a:pPr>
                      <a:r>
                        <a:rPr lang="vi-VN" sz="3900" b="1" i="0" u="none" strike="noStrike" dirty="0">
                          <a:effectLst/>
                          <a:latin typeface="Times New Roman" panose="02020603050405020304" pitchFamily="18" charset="0"/>
                          <a:ea typeface="Calibri" panose="020F0502020204030204" pitchFamily="34" charset="0"/>
                        </a:rPr>
                        <a:t>TB</a:t>
                      </a:r>
                      <a:endParaRPr lang="vi-VN" sz="3900" b="0" i="0" u="none" strike="noStrike" dirty="0">
                        <a:effectLst/>
                        <a:latin typeface="Arial" panose="020B0604020202020204" pitchFamily="34" charset="0"/>
                      </a:endParaRPr>
                    </a:p>
                  </a:txBody>
                  <a:tcPr marL="165825" marR="165825" marT="82913" marB="829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30000"/>
                        </a:lnSpc>
                        <a:spcBef>
                          <a:spcPts val="0"/>
                        </a:spcBef>
                        <a:spcAft>
                          <a:spcPts val="1000"/>
                        </a:spcAft>
                        <a:tabLst>
                          <a:tab pos="1386840" algn="l"/>
                        </a:tabLst>
                      </a:pPr>
                      <a:r>
                        <a:rPr lang="en-US" sz="4000" b="0" i="0" u="none" strike="noStrike" baseline="0" dirty="0" err="1" smtClean="0">
                          <a:solidFill>
                            <a:srgbClr val="000000"/>
                          </a:solidFill>
                          <a:effectLst/>
                          <a:latin typeface="+mn-lt"/>
                          <a:ea typeface="MS Mincho" panose="02020609040205080304" pitchFamily="49" charset="-128"/>
                        </a:rPr>
                        <a:t>Nêu</a:t>
                      </a:r>
                      <a:r>
                        <a:rPr lang="en-US" sz="4000" b="0" i="0" u="none" strike="noStrike" baseline="0" dirty="0" smtClean="0">
                          <a:solidFill>
                            <a:srgbClr val="000000"/>
                          </a:solidFill>
                          <a:effectLst/>
                          <a:latin typeface="+mn-lt"/>
                          <a:ea typeface="MS Mincho" panose="02020609040205080304" pitchFamily="49" charset="-128"/>
                        </a:rPr>
                        <a:t> </a:t>
                      </a:r>
                      <a:r>
                        <a:rPr lang="en-US" sz="4000" b="0" i="0" u="none" strike="noStrike" dirty="0" err="1" smtClean="0">
                          <a:solidFill>
                            <a:srgbClr val="000000"/>
                          </a:solidFill>
                          <a:effectLst/>
                          <a:latin typeface="+mn-lt"/>
                          <a:ea typeface="MS Mincho" panose="02020609040205080304" pitchFamily="49" charset="-128"/>
                        </a:rPr>
                        <a:t>nội</a:t>
                      </a:r>
                      <a:r>
                        <a:rPr lang="en-US" sz="4000" b="0" i="0" u="none" strike="noStrike" dirty="0" smtClean="0">
                          <a:solidFill>
                            <a:srgbClr val="000000"/>
                          </a:solidFill>
                          <a:effectLst/>
                          <a:latin typeface="+mn-lt"/>
                          <a:ea typeface="MS Mincho" panose="02020609040205080304" pitchFamily="49" charset="-128"/>
                        </a:rPr>
                        <a:t> </a:t>
                      </a:r>
                      <a:r>
                        <a:rPr lang="en-US" sz="4000" b="0" i="0" u="none" strike="noStrike" dirty="0">
                          <a:solidFill>
                            <a:srgbClr val="000000"/>
                          </a:solidFill>
                          <a:effectLst/>
                          <a:latin typeface="+mn-lt"/>
                          <a:ea typeface="MS Mincho" panose="02020609040205080304" pitchFamily="49" charset="-128"/>
                        </a:rPr>
                        <a:t>dung </a:t>
                      </a:r>
                      <a:r>
                        <a:rPr lang="en-US" sz="4000" b="0" i="0" u="none" strike="noStrike" dirty="0" err="1" smtClean="0">
                          <a:solidFill>
                            <a:srgbClr val="000000"/>
                          </a:solidFill>
                          <a:effectLst/>
                          <a:latin typeface="+mn-lt"/>
                          <a:ea typeface="MS Mincho" panose="02020609040205080304" pitchFamily="49" charset="-128"/>
                        </a:rPr>
                        <a:t>chính</a:t>
                      </a:r>
                      <a:r>
                        <a:rPr lang="en-US" sz="4000" b="0" i="0" u="none" strike="noStrike" baseline="0" dirty="0" smtClean="0">
                          <a:solidFill>
                            <a:srgbClr val="000000"/>
                          </a:solidFill>
                          <a:effectLst/>
                          <a:latin typeface="+mn-lt"/>
                          <a:ea typeface="MS Mincho" panose="02020609040205080304" pitchFamily="49" charset="-128"/>
                        </a:rPr>
                        <a:t> của </a:t>
                      </a:r>
                      <a:r>
                        <a:rPr lang="en-US" sz="4000" b="0" i="0" u="none" strike="noStrike" dirty="0" err="1" smtClean="0">
                          <a:solidFill>
                            <a:srgbClr val="000000"/>
                          </a:solidFill>
                          <a:effectLst/>
                          <a:latin typeface="+mn-lt"/>
                          <a:ea typeface="MS Mincho" panose="02020609040205080304" pitchFamily="49" charset="-128"/>
                        </a:rPr>
                        <a:t>tác</a:t>
                      </a:r>
                      <a:r>
                        <a:rPr lang="en-US" sz="4000" b="0" i="0" u="none" strike="noStrike" dirty="0" smtClean="0">
                          <a:solidFill>
                            <a:srgbClr val="000000"/>
                          </a:solidFill>
                          <a:effectLst/>
                          <a:latin typeface="+mn-lt"/>
                          <a:ea typeface="MS Mincho" panose="02020609040205080304" pitchFamily="49" charset="-128"/>
                        </a:rPr>
                        <a:t> </a:t>
                      </a:r>
                      <a:r>
                        <a:rPr lang="en-US" sz="4000" b="0" i="0" u="none" strike="noStrike" dirty="0" err="1">
                          <a:solidFill>
                            <a:srgbClr val="000000"/>
                          </a:solidFill>
                          <a:effectLst/>
                          <a:latin typeface="+mn-lt"/>
                          <a:ea typeface="MS Mincho" panose="02020609040205080304" pitchFamily="49" charset="-128"/>
                        </a:rPr>
                        <a:t>phẩm</a:t>
                      </a:r>
                      <a:endParaRPr lang="en-US" sz="4000" b="0" i="0" u="none" strike="noStrike" dirty="0">
                        <a:effectLst/>
                        <a:latin typeface="+mn-lt"/>
                      </a:endParaRPr>
                    </a:p>
                  </a:txBody>
                  <a:tcPr marL="124370" marR="124370" marT="172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30000"/>
                        </a:lnSpc>
                        <a:spcBef>
                          <a:spcPts val="0"/>
                        </a:spcBef>
                        <a:spcAft>
                          <a:spcPts val="1000"/>
                        </a:spcAft>
                        <a:tabLst>
                          <a:tab pos="90170" algn="l"/>
                          <a:tab pos="180340" algn="l"/>
                        </a:tabLst>
                      </a:pPr>
                      <a:r>
                        <a:rPr lang="vi-VN" sz="3900" b="1" i="0" u="none" strike="noStrike">
                          <a:effectLst/>
                          <a:latin typeface="Times New Roman" panose="02020603050405020304" pitchFamily="18" charset="0"/>
                          <a:ea typeface="Calibri" panose="020F0502020204030204" pitchFamily="34" charset="0"/>
                        </a:rPr>
                        <a:t> </a:t>
                      </a:r>
                      <a:endParaRPr lang="vi-VN" sz="3900" b="0" i="0" u="none" strike="noStrike">
                        <a:effectLst/>
                        <a:latin typeface="Arial" panose="020B0604020202020204" pitchFamily="34" charset="0"/>
                      </a:endParaRPr>
                    </a:p>
                  </a:txBody>
                  <a:tcPr marL="124370" marR="124370" marT="172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30000"/>
                        </a:lnSpc>
                        <a:spcBef>
                          <a:spcPts val="0"/>
                        </a:spcBef>
                        <a:spcAft>
                          <a:spcPts val="1000"/>
                        </a:spcAft>
                        <a:tabLst>
                          <a:tab pos="90170" algn="l"/>
                          <a:tab pos="180340" algn="l"/>
                        </a:tabLst>
                      </a:pPr>
                      <a:r>
                        <a:rPr lang="vi-VN" sz="3900" b="1" i="0" u="none" strike="noStrike">
                          <a:effectLst/>
                          <a:latin typeface="Times New Roman" panose="02020603050405020304" pitchFamily="18" charset="0"/>
                          <a:ea typeface="Calibri" panose="020F0502020204030204" pitchFamily="34" charset="0"/>
                        </a:rPr>
                        <a:t> </a:t>
                      </a:r>
                      <a:endParaRPr lang="vi-VN" sz="3900" b="0" i="0" u="none" strike="noStrike">
                        <a:effectLst/>
                        <a:latin typeface="Arial" panose="020B0604020202020204" pitchFamily="34" charset="0"/>
                      </a:endParaRPr>
                    </a:p>
                  </a:txBody>
                  <a:tcPr marL="124370" marR="124370" marT="172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3799725964"/>
                  </a:ext>
                </a:extLst>
              </a:tr>
              <a:tr h="962658">
                <a:tc vMerge="1">
                  <a:txBody>
                    <a:bodyPr/>
                    <a:lstStyle/>
                    <a:p>
                      <a:endParaRPr lang="en-US"/>
                    </a:p>
                  </a:txBody>
                  <a:tcPr/>
                </a:tc>
                <a:tc>
                  <a:txBody>
                    <a:bodyPr/>
                    <a:lstStyle/>
                    <a:p>
                      <a:pPr algn="l" fontAlgn="t">
                        <a:lnSpc>
                          <a:spcPct val="130000"/>
                        </a:lnSpc>
                        <a:spcBef>
                          <a:spcPts val="0"/>
                        </a:spcBef>
                        <a:spcAft>
                          <a:spcPts val="1000"/>
                        </a:spcAft>
                        <a:tabLst>
                          <a:tab pos="1386840" algn="l"/>
                        </a:tabLst>
                      </a:pPr>
                      <a:r>
                        <a:rPr lang="en-US" sz="4000" b="0" i="0" u="none" strike="noStrike" dirty="0" err="1" smtClean="0">
                          <a:effectLst/>
                          <a:latin typeface="+mn-lt"/>
                        </a:rPr>
                        <a:t>Nêu</a:t>
                      </a:r>
                      <a:r>
                        <a:rPr lang="en-US" sz="4000" b="0" i="0" u="none" strike="noStrike" baseline="0" dirty="0" smtClean="0">
                          <a:effectLst/>
                          <a:latin typeface="+mn-lt"/>
                        </a:rPr>
                        <a:t> </a:t>
                      </a:r>
                      <a:r>
                        <a:rPr lang="en-US" sz="4000" b="0" i="0" u="none" strike="noStrike" baseline="0" dirty="0" err="1" smtClean="0">
                          <a:effectLst/>
                          <a:latin typeface="+mn-lt"/>
                        </a:rPr>
                        <a:t>nội</a:t>
                      </a:r>
                      <a:r>
                        <a:rPr lang="en-US" sz="4000" b="0" i="0" u="none" strike="noStrike" baseline="0" dirty="0" smtClean="0">
                          <a:effectLst/>
                          <a:latin typeface="+mn-lt"/>
                        </a:rPr>
                        <a:t> dung </a:t>
                      </a:r>
                      <a:r>
                        <a:rPr lang="en-US" sz="4000" b="0" i="0" u="none" strike="noStrike" baseline="0" dirty="0" err="1" smtClean="0">
                          <a:effectLst/>
                          <a:latin typeface="+mn-lt"/>
                        </a:rPr>
                        <a:t>chủ</a:t>
                      </a:r>
                      <a:r>
                        <a:rPr lang="en-US" sz="4000" b="0" i="0" u="none" strike="noStrike" baseline="0" dirty="0" smtClean="0">
                          <a:effectLst/>
                          <a:latin typeface="+mn-lt"/>
                        </a:rPr>
                        <a:t> </a:t>
                      </a:r>
                      <a:r>
                        <a:rPr lang="en-US" sz="4000" b="0" i="0" u="none" strike="noStrike" baseline="0" dirty="0" err="1" smtClean="0">
                          <a:effectLst/>
                          <a:latin typeface="+mn-lt"/>
                        </a:rPr>
                        <a:t>đề</a:t>
                      </a:r>
                      <a:r>
                        <a:rPr lang="en-US" sz="4000" b="0" i="0" u="none" strike="noStrike" baseline="0" dirty="0" smtClean="0">
                          <a:effectLst/>
                          <a:latin typeface="+mn-lt"/>
                        </a:rPr>
                        <a:t> của </a:t>
                      </a:r>
                      <a:r>
                        <a:rPr lang="en-US" sz="4000" b="0" i="0" u="none" strike="noStrike" baseline="0" dirty="0" err="1" smtClean="0">
                          <a:effectLst/>
                          <a:latin typeface="+mn-lt"/>
                        </a:rPr>
                        <a:t>tác</a:t>
                      </a:r>
                      <a:r>
                        <a:rPr lang="en-US" sz="4000" b="0" i="0" u="none" strike="noStrike" baseline="0" dirty="0" smtClean="0">
                          <a:effectLst/>
                          <a:latin typeface="+mn-lt"/>
                        </a:rPr>
                        <a:t> </a:t>
                      </a:r>
                      <a:r>
                        <a:rPr lang="en-US" sz="4000" b="0" i="0" u="none" strike="noStrike" baseline="0" dirty="0" err="1" smtClean="0">
                          <a:effectLst/>
                          <a:latin typeface="+mn-lt"/>
                        </a:rPr>
                        <a:t>phẩm</a:t>
                      </a:r>
                      <a:endParaRPr lang="en-US" sz="4000" b="0" i="0" u="none" strike="noStrike" dirty="0">
                        <a:effectLst/>
                        <a:latin typeface="+mn-lt"/>
                      </a:endParaRPr>
                    </a:p>
                  </a:txBody>
                  <a:tcPr marL="124370" marR="124370" marT="172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30000"/>
                        </a:lnSpc>
                        <a:spcBef>
                          <a:spcPts val="0"/>
                        </a:spcBef>
                        <a:spcAft>
                          <a:spcPts val="1000"/>
                        </a:spcAft>
                        <a:tabLst>
                          <a:tab pos="90170" algn="l"/>
                          <a:tab pos="180340" algn="l"/>
                        </a:tabLst>
                      </a:pPr>
                      <a:r>
                        <a:rPr lang="vi-VN" sz="3900" b="1" i="0" u="none" strike="noStrike">
                          <a:effectLst/>
                          <a:latin typeface="Times New Roman" panose="02020603050405020304" pitchFamily="18" charset="0"/>
                          <a:ea typeface="Calibri" panose="020F0502020204030204" pitchFamily="34" charset="0"/>
                        </a:rPr>
                        <a:t> </a:t>
                      </a:r>
                      <a:endParaRPr lang="vi-VN" sz="3900" b="0" i="0" u="none" strike="noStrike">
                        <a:effectLst/>
                        <a:latin typeface="Arial" panose="020B0604020202020204" pitchFamily="34" charset="0"/>
                      </a:endParaRPr>
                    </a:p>
                  </a:txBody>
                  <a:tcPr marL="124370" marR="124370" marT="172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30000"/>
                        </a:lnSpc>
                        <a:spcBef>
                          <a:spcPts val="0"/>
                        </a:spcBef>
                        <a:spcAft>
                          <a:spcPts val="1000"/>
                        </a:spcAft>
                        <a:tabLst>
                          <a:tab pos="90170" algn="l"/>
                          <a:tab pos="180340" algn="l"/>
                        </a:tabLst>
                      </a:pPr>
                      <a:r>
                        <a:rPr lang="vi-VN" sz="3900" b="1" i="0" u="none" strike="noStrike">
                          <a:effectLst/>
                          <a:latin typeface="Times New Roman" panose="02020603050405020304" pitchFamily="18" charset="0"/>
                          <a:ea typeface="Calibri" panose="020F0502020204030204" pitchFamily="34" charset="0"/>
                        </a:rPr>
                        <a:t> </a:t>
                      </a:r>
                      <a:endParaRPr lang="vi-VN" sz="3900" b="0" i="0" u="none" strike="noStrike">
                        <a:effectLst/>
                        <a:latin typeface="Arial" panose="020B0604020202020204" pitchFamily="34" charset="0"/>
                      </a:endParaRPr>
                    </a:p>
                  </a:txBody>
                  <a:tcPr marL="124370" marR="124370" marT="172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269300725"/>
                  </a:ext>
                </a:extLst>
              </a:tr>
              <a:tr h="914400">
                <a:tc vMerge="1">
                  <a:txBody>
                    <a:bodyPr/>
                    <a:lstStyle/>
                    <a:p>
                      <a:endParaRPr lang="en-US"/>
                    </a:p>
                  </a:txBody>
                  <a:tcPr/>
                </a:tc>
                <a:tc>
                  <a:txBody>
                    <a:bodyPr/>
                    <a:lstStyle/>
                    <a:p>
                      <a:pPr algn="l" fontAlgn="t">
                        <a:lnSpc>
                          <a:spcPct val="130000"/>
                        </a:lnSpc>
                        <a:spcBef>
                          <a:spcPts val="0"/>
                        </a:spcBef>
                        <a:spcAft>
                          <a:spcPts val="1000"/>
                        </a:spcAft>
                        <a:tabLst>
                          <a:tab pos="1386840" algn="l"/>
                        </a:tabLst>
                      </a:pPr>
                      <a:r>
                        <a:rPr lang="en-US" sz="4000" b="0" i="0" u="none" strike="noStrike" dirty="0" err="1" smtClean="0">
                          <a:effectLst/>
                          <a:latin typeface="+mn-lt"/>
                        </a:rPr>
                        <a:t>Chỉ</a:t>
                      </a:r>
                      <a:r>
                        <a:rPr lang="en-US" sz="4000" b="0" i="0" u="none" strike="noStrike" baseline="0" dirty="0" smtClean="0">
                          <a:effectLst/>
                          <a:latin typeface="+mn-lt"/>
                        </a:rPr>
                        <a:t> </a:t>
                      </a:r>
                      <a:r>
                        <a:rPr lang="en-US" sz="4000" b="0" i="0" u="none" strike="noStrike" baseline="0" dirty="0" err="1" smtClean="0">
                          <a:effectLst/>
                          <a:latin typeface="+mn-lt"/>
                        </a:rPr>
                        <a:t>ra</a:t>
                      </a:r>
                      <a:r>
                        <a:rPr lang="en-US" sz="4000" b="0" i="0" u="none" strike="noStrike" baseline="0" dirty="0" smtClean="0">
                          <a:effectLst/>
                          <a:latin typeface="+mn-lt"/>
                        </a:rPr>
                        <a:t> </a:t>
                      </a:r>
                      <a:r>
                        <a:rPr lang="en-US" sz="4000" b="0" i="0" u="none" strike="noStrike" baseline="0" dirty="0" err="1" smtClean="0">
                          <a:effectLst/>
                          <a:latin typeface="+mn-lt"/>
                        </a:rPr>
                        <a:t>và</a:t>
                      </a:r>
                      <a:r>
                        <a:rPr lang="en-US" sz="4000" b="0" i="0" u="none" strike="noStrike" baseline="0" dirty="0" smtClean="0">
                          <a:effectLst/>
                          <a:latin typeface="+mn-lt"/>
                        </a:rPr>
                        <a:t> </a:t>
                      </a:r>
                      <a:r>
                        <a:rPr lang="en-US" sz="4000" b="0" i="0" u="none" strike="noStrike" baseline="0" dirty="0" err="1" smtClean="0">
                          <a:effectLst/>
                          <a:latin typeface="+mn-lt"/>
                        </a:rPr>
                        <a:t>phân</a:t>
                      </a:r>
                      <a:r>
                        <a:rPr lang="en-US" sz="4000" b="0" i="0" u="none" strike="noStrike" baseline="0" dirty="0" smtClean="0">
                          <a:effectLst/>
                          <a:latin typeface="+mn-lt"/>
                        </a:rPr>
                        <a:t> </a:t>
                      </a:r>
                      <a:r>
                        <a:rPr lang="en-US" sz="4000" b="0" i="0" u="none" strike="noStrike" baseline="0" dirty="0" err="1" smtClean="0">
                          <a:effectLst/>
                          <a:latin typeface="+mn-lt"/>
                        </a:rPr>
                        <a:t>tích</a:t>
                      </a:r>
                      <a:r>
                        <a:rPr lang="en-US" sz="4000" b="0" i="0" u="none" strike="noStrike" baseline="0" dirty="0" smtClean="0">
                          <a:effectLst/>
                          <a:latin typeface="+mn-lt"/>
                        </a:rPr>
                        <a:t> </a:t>
                      </a:r>
                      <a:r>
                        <a:rPr lang="en-US" sz="4000" b="0" i="0" u="none" strike="noStrike" baseline="0" dirty="0" err="1" smtClean="0">
                          <a:effectLst/>
                          <a:latin typeface="+mn-lt"/>
                        </a:rPr>
                        <a:t>tác</a:t>
                      </a:r>
                      <a:r>
                        <a:rPr lang="en-US" sz="4000" b="0" i="0" u="none" strike="noStrike" baseline="0" dirty="0" smtClean="0">
                          <a:effectLst/>
                          <a:latin typeface="+mn-lt"/>
                        </a:rPr>
                        <a:t> </a:t>
                      </a:r>
                      <a:r>
                        <a:rPr lang="en-US" sz="4000" b="0" i="0" u="none" strike="noStrike" baseline="0" dirty="0" err="1" smtClean="0">
                          <a:effectLst/>
                          <a:latin typeface="+mn-lt"/>
                        </a:rPr>
                        <a:t>dụng</a:t>
                      </a:r>
                      <a:r>
                        <a:rPr lang="en-US" sz="4000" b="0" i="0" u="none" strike="noStrike" baseline="0" dirty="0" smtClean="0">
                          <a:effectLst/>
                          <a:latin typeface="+mn-lt"/>
                        </a:rPr>
                        <a:t> của </a:t>
                      </a:r>
                      <a:r>
                        <a:rPr lang="en-US" sz="4000" b="0" i="0" u="none" strike="noStrike" baseline="0" dirty="0" err="1" smtClean="0">
                          <a:effectLst/>
                          <a:latin typeface="+mn-lt"/>
                        </a:rPr>
                        <a:t>một</a:t>
                      </a:r>
                      <a:r>
                        <a:rPr lang="en-US" sz="4000" b="0" i="0" u="none" strike="noStrike" baseline="0" dirty="0" smtClean="0">
                          <a:effectLst/>
                          <a:latin typeface="+mn-lt"/>
                        </a:rPr>
                        <a:t> </a:t>
                      </a:r>
                      <a:r>
                        <a:rPr lang="en-US" sz="4000" b="0" i="0" u="none" strike="noStrike" baseline="0" dirty="0" err="1" smtClean="0">
                          <a:effectLst/>
                          <a:latin typeface="+mn-lt"/>
                        </a:rPr>
                        <a:t>số</a:t>
                      </a:r>
                      <a:r>
                        <a:rPr lang="en-US" sz="4000" b="0" i="0" u="none" strike="noStrike" baseline="0" dirty="0" smtClean="0">
                          <a:effectLst/>
                          <a:latin typeface="+mn-lt"/>
                        </a:rPr>
                        <a:t> </a:t>
                      </a:r>
                      <a:r>
                        <a:rPr lang="en-US" sz="4000" b="0" i="0" u="none" strike="noStrike" baseline="0" dirty="0" err="1" smtClean="0">
                          <a:effectLst/>
                          <a:latin typeface="+mn-lt"/>
                        </a:rPr>
                        <a:t>nét</a:t>
                      </a:r>
                      <a:r>
                        <a:rPr lang="en-US" sz="4000" b="0" i="0" u="none" strike="noStrike" baseline="0" dirty="0" smtClean="0">
                          <a:effectLst/>
                          <a:latin typeface="+mn-lt"/>
                        </a:rPr>
                        <a:t> </a:t>
                      </a:r>
                      <a:r>
                        <a:rPr lang="en-US" sz="4000" b="0" i="0" u="none" strike="noStrike" baseline="0" dirty="0" err="1" smtClean="0">
                          <a:effectLst/>
                          <a:latin typeface="+mn-lt"/>
                        </a:rPr>
                        <a:t>đặc</a:t>
                      </a:r>
                      <a:r>
                        <a:rPr lang="en-US" sz="4000" b="0" i="0" u="none" strike="noStrike" baseline="0" dirty="0" smtClean="0">
                          <a:effectLst/>
                          <a:latin typeface="+mn-lt"/>
                        </a:rPr>
                        <a:t> </a:t>
                      </a:r>
                      <a:r>
                        <a:rPr lang="en-US" sz="4000" b="0" i="0" u="none" strike="noStrike" baseline="0" dirty="0" err="1" smtClean="0">
                          <a:effectLst/>
                          <a:latin typeface="+mn-lt"/>
                        </a:rPr>
                        <a:t>sắ</a:t>
                      </a:r>
                      <a:r>
                        <a:rPr lang="en-US" sz="4000" b="0" i="0" u="none" strike="noStrike" baseline="0" dirty="0" smtClean="0">
                          <a:effectLst/>
                          <a:latin typeface="+mn-lt"/>
                        </a:rPr>
                        <a:t> </a:t>
                      </a:r>
                      <a:r>
                        <a:rPr lang="en-US" sz="4000" b="0" i="0" u="none" strike="noStrike" baseline="0" dirty="0" err="1" smtClean="0">
                          <a:effectLst/>
                          <a:latin typeface="+mn-lt"/>
                        </a:rPr>
                        <a:t>về</a:t>
                      </a:r>
                      <a:r>
                        <a:rPr lang="en-US" sz="4000" b="0" i="0" u="none" strike="noStrike" baseline="0" dirty="0" smtClean="0">
                          <a:effectLst/>
                          <a:latin typeface="+mn-lt"/>
                        </a:rPr>
                        <a:t> </a:t>
                      </a:r>
                      <a:r>
                        <a:rPr lang="en-US" sz="4000" b="0" i="0" u="none" strike="noStrike" baseline="0" dirty="0" err="1" smtClean="0">
                          <a:effectLst/>
                          <a:latin typeface="+mn-lt"/>
                        </a:rPr>
                        <a:t>nghệ</a:t>
                      </a:r>
                      <a:r>
                        <a:rPr lang="en-US" sz="4000" b="0" i="0" u="none" strike="noStrike" baseline="0" dirty="0" smtClean="0">
                          <a:effectLst/>
                          <a:latin typeface="+mn-lt"/>
                        </a:rPr>
                        <a:t> </a:t>
                      </a:r>
                      <a:r>
                        <a:rPr lang="en-US" sz="4000" b="0" i="0" u="none" strike="noStrike" baseline="0" dirty="0" err="1" smtClean="0">
                          <a:effectLst/>
                          <a:latin typeface="+mn-lt"/>
                        </a:rPr>
                        <a:t>thuật</a:t>
                      </a:r>
                      <a:r>
                        <a:rPr lang="en-US" sz="4000" b="0" i="0" u="none" strike="noStrike" baseline="0" dirty="0" smtClean="0">
                          <a:effectLst/>
                          <a:latin typeface="+mn-lt"/>
                        </a:rPr>
                        <a:t> của </a:t>
                      </a:r>
                      <a:r>
                        <a:rPr lang="en-US" sz="4000" b="0" i="0" u="none" strike="noStrike" baseline="0" dirty="0" err="1" smtClean="0">
                          <a:effectLst/>
                          <a:latin typeface="+mn-lt"/>
                        </a:rPr>
                        <a:t>tác</a:t>
                      </a:r>
                      <a:r>
                        <a:rPr lang="en-US" sz="4000" b="0" i="0" u="none" strike="noStrike" baseline="0" dirty="0" smtClean="0">
                          <a:effectLst/>
                          <a:latin typeface="+mn-lt"/>
                        </a:rPr>
                        <a:t> </a:t>
                      </a:r>
                      <a:r>
                        <a:rPr lang="en-US" sz="4000" b="0" i="0" u="none" strike="noStrike" baseline="0" dirty="0" err="1" smtClean="0">
                          <a:effectLst/>
                          <a:latin typeface="+mn-lt"/>
                        </a:rPr>
                        <a:t>phẩm</a:t>
                      </a:r>
                      <a:endParaRPr lang="en-US" sz="4000" b="0" i="0" u="none" strike="noStrike" dirty="0">
                        <a:effectLst/>
                        <a:latin typeface="+mn-lt"/>
                      </a:endParaRPr>
                    </a:p>
                  </a:txBody>
                  <a:tcPr marL="124370" marR="124370" marT="172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30000"/>
                        </a:lnSpc>
                        <a:spcBef>
                          <a:spcPts val="0"/>
                        </a:spcBef>
                        <a:spcAft>
                          <a:spcPts val="1000"/>
                        </a:spcAft>
                        <a:tabLst>
                          <a:tab pos="90170" algn="l"/>
                          <a:tab pos="180340" algn="l"/>
                        </a:tabLst>
                      </a:pPr>
                      <a:r>
                        <a:rPr lang="vi-VN" sz="3900" b="1" i="0" u="none" strike="noStrike">
                          <a:effectLst/>
                          <a:latin typeface="Times New Roman" panose="02020603050405020304" pitchFamily="18" charset="0"/>
                          <a:ea typeface="Calibri" panose="020F0502020204030204" pitchFamily="34" charset="0"/>
                        </a:rPr>
                        <a:t> </a:t>
                      </a:r>
                      <a:endParaRPr lang="vi-VN" sz="3900" b="0" i="0" u="none" strike="noStrike">
                        <a:effectLst/>
                        <a:latin typeface="Arial" panose="020B0604020202020204" pitchFamily="34" charset="0"/>
                      </a:endParaRPr>
                    </a:p>
                  </a:txBody>
                  <a:tcPr marL="124370" marR="124370" marT="172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30000"/>
                        </a:lnSpc>
                        <a:spcBef>
                          <a:spcPts val="0"/>
                        </a:spcBef>
                        <a:spcAft>
                          <a:spcPts val="1000"/>
                        </a:spcAft>
                        <a:tabLst>
                          <a:tab pos="90170" algn="l"/>
                          <a:tab pos="180340" algn="l"/>
                        </a:tabLst>
                      </a:pPr>
                      <a:r>
                        <a:rPr lang="vi-VN" sz="3900" b="1" i="0" u="none" strike="noStrike">
                          <a:effectLst/>
                          <a:latin typeface="Times New Roman" panose="02020603050405020304" pitchFamily="18" charset="0"/>
                          <a:ea typeface="Calibri" panose="020F0502020204030204" pitchFamily="34" charset="0"/>
                        </a:rPr>
                        <a:t> </a:t>
                      </a:r>
                      <a:endParaRPr lang="vi-VN" sz="3900" b="0" i="0" u="none" strike="noStrike">
                        <a:effectLst/>
                        <a:latin typeface="Arial" panose="020B0604020202020204" pitchFamily="34" charset="0"/>
                      </a:endParaRPr>
                    </a:p>
                  </a:txBody>
                  <a:tcPr marL="124370" marR="124370" marT="172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133306431"/>
                  </a:ext>
                </a:extLst>
              </a:tr>
              <a:tr h="789942">
                <a:tc>
                  <a:txBody>
                    <a:bodyPr/>
                    <a:lstStyle/>
                    <a:p>
                      <a:pPr algn="ctr" fontAlgn="t">
                        <a:lnSpc>
                          <a:spcPct val="130000"/>
                        </a:lnSpc>
                        <a:spcBef>
                          <a:spcPts val="0"/>
                        </a:spcBef>
                        <a:spcAft>
                          <a:spcPts val="1000"/>
                        </a:spcAft>
                        <a:tabLst>
                          <a:tab pos="90170" algn="l"/>
                          <a:tab pos="180340" algn="l"/>
                        </a:tabLst>
                      </a:pPr>
                      <a:r>
                        <a:rPr lang="vi-VN" sz="3900" b="1" i="0" u="none" strike="noStrike">
                          <a:effectLst/>
                          <a:latin typeface="Times New Roman" panose="02020603050405020304" pitchFamily="18" charset="0"/>
                          <a:ea typeface="Calibri" panose="020F0502020204030204" pitchFamily="34" charset="0"/>
                        </a:rPr>
                        <a:t>KB</a:t>
                      </a:r>
                      <a:endParaRPr lang="vi-VN" sz="3900" b="0" i="0" u="none" strike="noStrike">
                        <a:effectLst/>
                        <a:latin typeface="Arial" panose="020B0604020202020204" pitchFamily="34" charset="0"/>
                      </a:endParaRPr>
                    </a:p>
                  </a:txBody>
                  <a:tcPr marL="124370" marR="124370" marT="172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30000"/>
                        </a:lnSpc>
                        <a:spcBef>
                          <a:spcPts val="0"/>
                        </a:spcBef>
                        <a:spcAft>
                          <a:spcPts val="1000"/>
                        </a:spcAft>
                        <a:tabLst>
                          <a:tab pos="90170" algn="l"/>
                          <a:tab pos="180340" algn="l"/>
                        </a:tabLst>
                      </a:pPr>
                      <a:r>
                        <a:rPr lang="vi-VN" sz="4000" b="0" i="0" u="none" strike="noStrike" dirty="0">
                          <a:solidFill>
                            <a:srgbClr val="0D0D0D"/>
                          </a:solidFill>
                          <a:effectLst/>
                          <a:latin typeface="+mn-lt"/>
                          <a:ea typeface="Calibri" panose="020F0502020204030204" pitchFamily="34" charset="0"/>
                        </a:rPr>
                        <a:t>Khẳng định ý nghĩa, giá trị của tác phẩm</a:t>
                      </a:r>
                      <a:endParaRPr lang="vi-VN" sz="4000" b="0" i="0" u="none" strike="noStrike" dirty="0">
                        <a:effectLst/>
                        <a:latin typeface="+mn-lt"/>
                      </a:endParaRPr>
                    </a:p>
                  </a:txBody>
                  <a:tcPr marL="124370" marR="124370" marT="172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30000"/>
                        </a:lnSpc>
                        <a:spcBef>
                          <a:spcPts val="0"/>
                        </a:spcBef>
                        <a:spcAft>
                          <a:spcPts val="1000"/>
                        </a:spcAft>
                        <a:tabLst>
                          <a:tab pos="90170" algn="l"/>
                          <a:tab pos="180340" algn="l"/>
                        </a:tabLst>
                      </a:pPr>
                      <a:r>
                        <a:rPr lang="vi-VN" sz="3900" b="1" i="0" u="none" strike="noStrike">
                          <a:effectLst/>
                          <a:latin typeface="Times New Roman" panose="02020603050405020304" pitchFamily="18" charset="0"/>
                          <a:ea typeface="Calibri" panose="020F0502020204030204" pitchFamily="34" charset="0"/>
                        </a:rPr>
                        <a:t> </a:t>
                      </a:r>
                      <a:endParaRPr lang="vi-VN" sz="3900" b="0" i="0" u="none" strike="noStrike">
                        <a:effectLst/>
                        <a:latin typeface="Arial" panose="020B0604020202020204" pitchFamily="34" charset="0"/>
                      </a:endParaRPr>
                    </a:p>
                  </a:txBody>
                  <a:tcPr marL="124370" marR="124370" marT="172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30000"/>
                        </a:lnSpc>
                        <a:spcBef>
                          <a:spcPts val="0"/>
                        </a:spcBef>
                        <a:spcAft>
                          <a:spcPts val="1000"/>
                        </a:spcAft>
                        <a:tabLst>
                          <a:tab pos="90170" algn="l"/>
                          <a:tab pos="180340" algn="l"/>
                        </a:tabLst>
                      </a:pPr>
                      <a:r>
                        <a:rPr lang="vi-VN" sz="3900" b="1" i="0" u="none" strike="noStrike" dirty="0">
                          <a:effectLst/>
                          <a:latin typeface="Times New Roman" panose="02020603050405020304" pitchFamily="18" charset="0"/>
                          <a:ea typeface="Calibri" panose="020F0502020204030204" pitchFamily="34" charset="0"/>
                        </a:rPr>
                        <a:t> </a:t>
                      </a:r>
                      <a:endParaRPr lang="vi-VN" sz="3900" b="0" i="0" u="none" strike="noStrike" dirty="0">
                        <a:effectLst/>
                        <a:latin typeface="Arial" panose="020B0604020202020204" pitchFamily="34" charset="0"/>
                      </a:endParaRPr>
                    </a:p>
                  </a:txBody>
                  <a:tcPr marL="124370" marR="124370" marT="172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221475263"/>
                  </a:ext>
                </a:extLst>
              </a:tr>
            </a:tbl>
          </a:graphicData>
        </a:graphic>
      </p:graphicFrame>
      <p:sp>
        <p:nvSpPr>
          <p:cNvPr id="6" name="TextBox 5">
            <a:extLst>
              <a:ext uri="{FF2B5EF4-FFF2-40B4-BE49-F238E27FC236}">
                <a16:creationId xmlns:a16="http://schemas.microsoft.com/office/drawing/2014/main" xmlns="" id="{E707C78A-3D2F-C657-F7F3-FC4E8752FDD4}"/>
              </a:ext>
            </a:extLst>
          </p:cNvPr>
          <p:cNvSpPr txBox="1"/>
          <p:nvPr/>
        </p:nvSpPr>
        <p:spPr>
          <a:xfrm>
            <a:off x="2015155" y="142349"/>
            <a:ext cx="14485283" cy="1200329"/>
          </a:xfrm>
          <a:prstGeom prst="rect">
            <a:avLst/>
          </a:prstGeom>
          <a:noFill/>
        </p:spPr>
        <p:txBody>
          <a:bodyPr wrap="square">
            <a:spAutoFit/>
          </a:bodyPr>
          <a:lstStyle/>
          <a:p>
            <a:pPr indent="685800" algn="ctr">
              <a:tabLst>
                <a:tab pos="135255" algn="l"/>
                <a:tab pos="270510" algn="l"/>
              </a:tabLst>
              <a:defRPr/>
            </a:pPr>
            <a:r>
              <a:rPr lang="vi-VN" sz="3600" b="1" dirty="0">
                <a:solidFill>
                  <a:srgbClr val="FF0000"/>
                </a:solidFill>
                <a:ea typeface="Calibri" panose="020F0502020204030204" pitchFamily="34" charset="0"/>
              </a:rPr>
              <a:t>Bảng kiểm </a:t>
            </a:r>
            <a:r>
              <a:rPr lang="en-US" sz="3600" b="1" dirty="0" err="1">
                <a:solidFill>
                  <a:srgbClr val="FF0000"/>
                </a:solidFill>
                <a:ea typeface="Calibri" panose="020F0502020204030204" pitchFamily="34" charset="0"/>
              </a:rPr>
              <a:t>đánh</a:t>
            </a:r>
            <a:r>
              <a:rPr lang="en-US" sz="3600" b="1" dirty="0">
                <a:solidFill>
                  <a:srgbClr val="FF0000"/>
                </a:solidFill>
                <a:ea typeface="Calibri" panose="020F0502020204030204" pitchFamily="34" charset="0"/>
              </a:rPr>
              <a:t> giá </a:t>
            </a:r>
            <a:r>
              <a:rPr lang="vi-VN" sz="3600" b="1" dirty="0">
                <a:solidFill>
                  <a:srgbClr val="FF0000"/>
                </a:solidFill>
                <a:ea typeface="Calibri" panose="020F0502020204030204" pitchFamily="34" charset="0"/>
              </a:rPr>
              <a:t>kĩ năng viết bài văn </a:t>
            </a:r>
            <a:r>
              <a:rPr lang="en-US" sz="3600" b="1" dirty="0" err="1">
                <a:solidFill>
                  <a:srgbClr val="FF0000"/>
                </a:solidFill>
                <a:ea typeface="Calibri" panose="020F0502020204030204" pitchFamily="34" charset="0"/>
              </a:rPr>
              <a:t>nghị</a:t>
            </a:r>
            <a:r>
              <a:rPr lang="en-US" sz="3600" b="1" dirty="0">
                <a:solidFill>
                  <a:srgbClr val="FF0000"/>
                </a:solidFill>
                <a:ea typeface="Calibri" panose="020F0502020204030204" pitchFamily="34" charset="0"/>
              </a:rPr>
              <a:t> </a:t>
            </a:r>
            <a:r>
              <a:rPr lang="en-US" sz="3600" b="1" dirty="0" err="1">
                <a:solidFill>
                  <a:srgbClr val="FF0000"/>
                </a:solidFill>
                <a:ea typeface="Calibri" panose="020F0502020204030204" pitchFamily="34" charset="0"/>
              </a:rPr>
              <a:t>luận</a:t>
            </a:r>
            <a:r>
              <a:rPr lang="en-US" sz="3600" b="1" dirty="0">
                <a:solidFill>
                  <a:srgbClr val="FF0000"/>
                </a:solidFill>
                <a:ea typeface="Calibri" panose="020F0502020204030204" pitchFamily="34" charset="0"/>
              </a:rPr>
              <a:t> </a:t>
            </a:r>
            <a:r>
              <a:rPr lang="vi-VN" sz="3600" b="1" dirty="0">
                <a:solidFill>
                  <a:srgbClr val="FF0000"/>
                </a:solidFill>
                <a:ea typeface="Calibri" panose="020F0502020204030204" pitchFamily="34" charset="0"/>
              </a:rPr>
              <a:t>phân tích</a:t>
            </a:r>
            <a:endParaRPr lang="en-US" sz="3600" dirty="0">
              <a:solidFill>
                <a:prstClr val="black"/>
              </a:solidFill>
              <a:ea typeface="Calibri" panose="020F0502020204030204" pitchFamily="34" charset="0"/>
            </a:endParaRPr>
          </a:p>
          <a:p>
            <a:pPr indent="685800" algn="ctr">
              <a:tabLst>
                <a:tab pos="135255" algn="l"/>
                <a:tab pos="270510" algn="l"/>
              </a:tabLst>
              <a:defRPr/>
            </a:pPr>
            <a:r>
              <a:rPr lang="en-US" sz="3600" b="1" dirty="0" err="1">
                <a:solidFill>
                  <a:srgbClr val="FF0000"/>
                </a:solidFill>
                <a:ea typeface="Calibri" panose="020F0502020204030204" pitchFamily="34" charset="0"/>
              </a:rPr>
              <a:t>một</a:t>
            </a:r>
            <a:r>
              <a:rPr lang="en-US" sz="3600" b="1" dirty="0">
                <a:solidFill>
                  <a:srgbClr val="FF0000"/>
                </a:solidFill>
                <a:ea typeface="Calibri" panose="020F0502020204030204" pitchFamily="34" charset="0"/>
              </a:rPr>
              <a:t> </a:t>
            </a:r>
            <a:r>
              <a:rPr lang="en-US" sz="3600" b="1" dirty="0" err="1">
                <a:solidFill>
                  <a:srgbClr val="FF0000"/>
                </a:solidFill>
                <a:ea typeface="Calibri" panose="020F0502020204030204" pitchFamily="34" charset="0"/>
              </a:rPr>
              <a:t>tác</a:t>
            </a:r>
            <a:r>
              <a:rPr lang="en-US" sz="3600" b="1" dirty="0">
                <a:solidFill>
                  <a:srgbClr val="FF0000"/>
                </a:solidFill>
                <a:ea typeface="Calibri" panose="020F0502020204030204" pitchFamily="34" charset="0"/>
              </a:rPr>
              <a:t> </a:t>
            </a:r>
            <a:r>
              <a:rPr lang="en-US" sz="3600" b="1" dirty="0" err="1">
                <a:solidFill>
                  <a:srgbClr val="FF0000"/>
                </a:solidFill>
                <a:ea typeface="Calibri" panose="020F0502020204030204" pitchFamily="34" charset="0"/>
              </a:rPr>
              <a:t>phẩm</a:t>
            </a:r>
            <a:r>
              <a:rPr lang="en-US" sz="3600" b="1" dirty="0">
                <a:solidFill>
                  <a:srgbClr val="FF0000"/>
                </a:solidFill>
                <a:ea typeface="Calibri" panose="020F0502020204030204" pitchFamily="34" charset="0"/>
              </a:rPr>
              <a:t> </a:t>
            </a:r>
            <a:r>
              <a:rPr lang="en-US" sz="3600" b="1" dirty="0" err="1">
                <a:solidFill>
                  <a:srgbClr val="FF0000"/>
                </a:solidFill>
                <a:ea typeface="Calibri" panose="020F0502020204030204" pitchFamily="34" charset="0"/>
              </a:rPr>
              <a:t>văn</a:t>
            </a:r>
            <a:r>
              <a:rPr lang="en-US" sz="3600" b="1" dirty="0">
                <a:solidFill>
                  <a:srgbClr val="FF0000"/>
                </a:solidFill>
                <a:ea typeface="Calibri" panose="020F0502020204030204" pitchFamily="34" charset="0"/>
              </a:rPr>
              <a:t> học (</a:t>
            </a:r>
            <a:r>
              <a:rPr lang="en-US" sz="3600" b="1" dirty="0" err="1">
                <a:solidFill>
                  <a:srgbClr val="FF0000"/>
                </a:solidFill>
                <a:ea typeface="Calibri" panose="020F0502020204030204" pitchFamily="34" charset="0"/>
              </a:rPr>
              <a:t>truyện</a:t>
            </a:r>
            <a:r>
              <a:rPr lang="en-US" sz="3600" b="1" dirty="0">
                <a:solidFill>
                  <a:srgbClr val="FF0000"/>
                </a:solidFill>
                <a:ea typeface="Calibri" panose="020F0502020204030204" pitchFamily="34" charset="0"/>
              </a:rPr>
              <a:t>)</a:t>
            </a:r>
            <a:endParaRPr lang="en-US" sz="3600" dirty="0">
              <a:solidFill>
                <a:prstClr val="black"/>
              </a:solidFill>
              <a:ea typeface="Calibri" panose="020F0502020204030204" pitchFamily="34" charset="0"/>
            </a:endParaRPr>
          </a:p>
        </p:txBody>
      </p:sp>
    </p:spTree>
    <p:extLst>
      <p:ext uri="{BB962C8B-B14F-4D97-AF65-F5344CB8AC3E}">
        <p14:creationId xmlns:p14="http://schemas.microsoft.com/office/powerpoint/2010/main" val="35090072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86FF76B9-219D-4469-AF87-0236D2903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dirty="0">
              <a:solidFill>
                <a:prstClr val="white"/>
              </a:solidFill>
            </a:endParaRPr>
          </a:p>
        </p:txBody>
      </p:sp>
      <p:grpSp>
        <p:nvGrpSpPr>
          <p:cNvPr id="11" name="Group 10">
            <a:extLst>
              <a:ext uri="{FF2B5EF4-FFF2-40B4-BE49-F238E27FC236}">
                <a16:creationId xmlns:a16="http://schemas.microsoft.com/office/drawing/2014/main" xmlns="" id="{DB88BD78-87E1-424D-B479-C37D8E41B12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flipH="1">
            <a:off x="16446956" y="3537"/>
            <a:ext cx="2814980" cy="2649012"/>
            <a:chOff x="-648769" y="2358"/>
            <a:chExt cx="1876653" cy="1766008"/>
          </a:xfrm>
        </p:grpSpPr>
        <p:sp>
          <p:nvSpPr>
            <p:cNvPr id="12" name="Freeform: Shape 11">
              <a:extLst>
                <a:ext uri="{FF2B5EF4-FFF2-40B4-BE49-F238E27FC236}">
                  <a16:creationId xmlns:a16="http://schemas.microsoft.com/office/drawing/2014/main" xmlns="" id="{C05EB894-9410-4B20-95E4-7A25101AB89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13" name="Rectangle 12">
              <a:extLst>
                <a:ext uri="{FF2B5EF4-FFF2-40B4-BE49-F238E27FC236}">
                  <a16:creationId xmlns:a16="http://schemas.microsoft.com/office/drawing/2014/main" xmlns="" id="{166E38B6-B050-4340-8E8F-3A971DADC0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grpSp>
      <p:sp>
        <p:nvSpPr>
          <p:cNvPr id="15" name="Rectangle 14">
            <a:extLst>
              <a:ext uri="{FF2B5EF4-FFF2-40B4-BE49-F238E27FC236}">
                <a16:creationId xmlns:a16="http://schemas.microsoft.com/office/drawing/2014/main" xmlns=""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4105794" y="9050499"/>
            <a:ext cx="968052" cy="96805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17" name="Isosceles Triangle 16">
            <a:extLst>
              <a:ext uri="{FF2B5EF4-FFF2-40B4-BE49-F238E27FC236}">
                <a16:creationId xmlns:a16="http://schemas.microsoft.com/office/drawing/2014/main" xmlns="" id="{633C5E46-DAC5-4661-9C87-22B08E2A51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015155" y="8581663"/>
            <a:ext cx="3392948" cy="1705337"/>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graphicFrame>
        <p:nvGraphicFramePr>
          <p:cNvPr id="4" name="Table 3">
            <a:extLst>
              <a:ext uri="{FF2B5EF4-FFF2-40B4-BE49-F238E27FC236}">
                <a16:creationId xmlns:a16="http://schemas.microsoft.com/office/drawing/2014/main" xmlns="" id="{7878E9FC-661E-A49B-48C8-7975A125D07C}"/>
              </a:ext>
            </a:extLst>
          </p:cNvPr>
          <p:cNvGraphicFramePr>
            <a:graphicFrameLocks noGrp="1"/>
          </p:cNvGraphicFramePr>
          <p:nvPr>
            <p:extLst/>
          </p:nvPr>
        </p:nvGraphicFramePr>
        <p:xfrm>
          <a:off x="378748" y="2845502"/>
          <a:ext cx="17530506" cy="4395442"/>
        </p:xfrm>
        <a:graphic>
          <a:graphicData uri="http://schemas.openxmlformats.org/drawingml/2006/table">
            <a:tbl>
              <a:tblPr firstRow="1" firstCol="1" bandRow="1"/>
              <a:tblGrid>
                <a:gridCol w="2655176">
                  <a:extLst>
                    <a:ext uri="{9D8B030D-6E8A-4147-A177-3AD203B41FA5}">
                      <a16:colId xmlns:a16="http://schemas.microsoft.com/office/drawing/2014/main" xmlns="" val="3759682314"/>
                    </a:ext>
                  </a:extLst>
                </a:gridCol>
                <a:gridCol w="11771867">
                  <a:extLst>
                    <a:ext uri="{9D8B030D-6E8A-4147-A177-3AD203B41FA5}">
                      <a16:colId xmlns:a16="http://schemas.microsoft.com/office/drawing/2014/main" xmlns="" val="1108994957"/>
                    </a:ext>
                  </a:extLst>
                </a:gridCol>
                <a:gridCol w="1263873">
                  <a:extLst>
                    <a:ext uri="{9D8B030D-6E8A-4147-A177-3AD203B41FA5}">
                      <a16:colId xmlns:a16="http://schemas.microsoft.com/office/drawing/2014/main" xmlns="" val="1140856881"/>
                    </a:ext>
                  </a:extLst>
                </a:gridCol>
                <a:gridCol w="1839590">
                  <a:extLst>
                    <a:ext uri="{9D8B030D-6E8A-4147-A177-3AD203B41FA5}">
                      <a16:colId xmlns:a16="http://schemas.microsoft.com/office/drawing/2014/main" xmlns="" val="2735594333"/>
                    </a:ext>
                  </a:extLst>
                </a:gridCol>
              </a:tblGrid>
              <a:tr h="997929">
                <a:tc gridSpan="2">
                  <a:txBody>
                    <a:bodyPr/>
                    <a:lstStyle/>
                    <a:p>
                      <a:pPr algn="ctr" fontAlgn="t">
                        <a:lnSpc>
                          <a:spcPct val="130000"/>
                        </a:lnSpc>
                        <a:spcBef>
                          <a:spcPts val="0"/>
                        </a:spcBef>
                        <a:spcAft>
                          <a:spcPts val="1000"/>
                        </a:spcAft>
                        <a:tabLst>
                          <a:tab pos="90170" algn="l"/>
                          <a:tab pos="180340" algn="l"/>
                        </a:tabLst>
                      </a:pPr>
                      <a:r>
                        <a:rPr lang="vi-VN" sz="4200" b="1" i="0" u="none" strike="noStrike" dirty="0">
                          <a:effectLst/>
                          <a:latin typeface="Times New Roman" panose="02020603050405020304" pitchFamily="18" charset="0"/>
                          <a:ea typeface="Calibri" panose="020F0502020204030204" pitchFamily="34" charset="0"/>
                        </a:rPr>
                        <a:t>Tiêu chí</a:t>
                      </a:r>
                      <a:endParaRPr lang="vi-VN" sz="5400" b="0" i="0" u="none" strike="noStrike" dirty="0">
                        <a:effectLst/>
                        <a:latin typeface="Arial" panose="020B0604020202020204" pitchFamily="34" charset="0"/>
                      </a:endParaRPr>
                    </a:p>
                  </a:txBody>
                  <a:tcPr marL="165825" marR="165825" marT="82913" marB="829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algn="ctr" fontAlgn="t">
                        <a:lnSpc>
                          <a:spcPct val="130000"/>
                        </a:lnSpc>
                        <a:spcBef>
                          <a:spcPts val="0"/>
                        </a:spcBef>
                        <a:spcAft>
                          <a:spcPts val="1000"/>
                        </a:spcAft>
                        <a:tabLst>
                          <a:tab pos="90170" algn="l"/>
                          <a:tab pos="180340" algn="l"/>
                        </a:tabLst>
                      </a:pPr>
                      <a:r>
                        <a:rPr lang="vi-VN" sz="4200" b="1" i="0" u="none" strike="noStrike">
                          <a:effectLst/>
                          <a:latin typeface="Times New Roman" panose="02020603050405020304" pitchFamily="18" charset="0"/>
                          <a:ea typeface="Calibri" panose="020F0502020204030204" pitchFamily="34" charset="0"/>
                        </a:rPr>
                        <a:t>Đạt</a:t>
                      </a:r>
                      <a:endParaRPr lang="vi-VN" sz="5400" b="0" i="0" u="none" strike="noStrike">
                        <a:effectLst/>
                        <a:latin typeface="Arial" panose="020B0604020202020204" pitchFamily="34" charset="0"/>
                      </a:endParaRPr>
                    </a:p>
                  </a:txBody>
                  <a:tcPr marL="124370" marR="124370" marT="172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lnSpc>
                          <a:spcPct val="130000"/>
                        </a:lnSpc>
                        <a:spcBef>
                          <a:spcPts val="0"/>
                        </a:spcBef>
                        <a:spcAft>
                          <a:spcPts val="1000"/>
                        </a:spcAft>
                        <a:tabLst>
                          <a:tab pos="90170" algn="l"/>
                          <a:tab pos="180340" algn="l"/>
                        </a:tabLst>
                      </a:pPr>
                      <a:r>
                        <a:rPr lang="en-US" sz="4200" b="1" i="0" u="none" strike="noStrike" dirty="0">
                          <a:effectLst/>
                          <a:latin typeface="Times New Roman" panose="02020603050405020304" pitchFamily="18" charset="0"/>
                          <a:ea typeface="Calibri" panose="020F0502020204030204" pitchFamily="34" charset="0"/>
                        </a:rPr>
                        <a:t>CĐ</a:t>
                      </a:r>
                      <a:endParaRPr lang="vi-VN" sz="5400" b="0" i="0" u="none" strike="noStrike" dirty="0">
                        <a:effectLst/>
                        <a:latin typeface="Arial" panose="020B0604020202020204" pitchFamily="34" charset="0"/>
                      </a:endParaRPr>
                    </a:p>
                  </a:txBody>
                  <a:tcPr marL="124370" marR="124370" marT="172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27496269"/>
                  </a:ext>
                </a:extLst>
              </a:tr>
              <a:tr h="849378">
                <a:tc rowSpan="4">
                  <a:txBody>
                    <a:bodyPr/>
                    <a:lstStyle/>
                    <a:p>
                      <a:pPr algn="ctr" fontAlgn="t">
                        <a:lnSpc>
                          <a:spcPct val="130000"/>
                        </a:lnSpc>
                        <a:spcBef>
                          <a:spcPts val="0"/>
                        </a:spcBef>
                        <a:spcAft>
                          <a:spcPts val="1000"/>
                        </a:spcAft>
                        <a:tabLst>
                          <a:tab pos="90170" algn="l"/>
                        </a:tabLst>
                      </a:pPr>
                      <a:r>
                        <a:rPr lang="nl-NL" sz="4200" b="1" i="0" u="none" strike="noStrike">
                          <a:solidFill>
                            <a:srgbClr val="000000"/>
                          </a:solidFill>
                          <a:effectLst/>
                          <a:latin typeface="Times New Roman" panose="02020603050405020304" pitchFamily="18" charset="0"/>
                          <a:ea typeface="Calibri" panose="020F0502020204030204" pitchFamily="34" charset="0"/>
                        </a:rPr>
                        <a:t>Kĩ năng, trình bày diễn đạt</a:t>
                      </a:r>
                      <a:endParaRPr lang="nl-NL" sz="5400" b="0" i="0" u="none" strike="noStrike">
                        <a:effectLst/>
                        <a:latin typeface="Arial" panose="020B0604020202020204" pitchFamily="34" charset="0"/>
                      </a:endParaRPr>
                    </a:p>
                  </a:txBody>
                  <a:tcPr marL="165825" marR="165825" marT="82913" marB="829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30000"/>
                        </a:lnSpc>
                        <a:spcBef>
                          <a:spcPts val="0"/>
                        </a:spcBef>
                        <a:spcAft>
                          <a:spcPts val="1000"/>
                        </a:spcAft>
                        <a:tabLst>
                          <a:tab pos="90170" algn="l"/>
                        </a:tabLst>
                      </a:pPr>
                      <a:r>
                        <a:rPr lang="nl-NL" sz="4200" b="0" i="0" u="none" strike="noStrike" dirty="0">
                          <a:solidFill>
                            <a:srgbClr val="000000"/>
                          </a:solidFill>
                          <a:effectLst/>
                          <a:latin typeface="Times New Roman" panose="02020603050405020304" pitchFamily="18" charset="0"/>
                          <a:ea typeface="Calibri" panose="020F0502020204030204" pitchFamily="34" charset="0"/>
                        </a:rPr>
                        <a:t>Sắp xếp các ý triển khai và dẫn chứng hợp lí.</a:t>
                      </a:r>
                      <a:endParaRPr lang="nl-NL" sz="5400" b="0" i="0" u="none" strike="noStrike" dirty="0">
                        <a:effectLst/>
                        <a:latin typeface="Arial" panose="020B0604020202020204" pitchFamily="34" charset="0"/>
                      </a:endParaRPr>
                    </a:p>
                  </a:txBody>
                  <a:tcPr marL="124370" marR="124370" marT="172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30000"/>
                        </a:lnSpc>
                        <a:spcBef>
                          <a:spcPts val="0"/>
                        </a:spcBef>
                        <a:spcAft>
                          <a:spcPts val="1000"/>
                        </a:spcAft>
                        <a:tabLst>
                          <a:tab pos="90170" algn="l"/>
                        </a:tabLst>
                      </a:pPr>
                      <a:r>
                        <a:rPr lang="nl-NL" sz="4200" b="0" i="0" u="none" strike="noStrike">
                          <a:solidFill>
                            <a:srgbClr val="000000"/>
                          </a:solidFill>
                          <a:effectLst/>
                          <a:latin typeface="Times New Roman" panose="02020603050405020304" pitchFamily="18" charset="0"/>
                          <a:ea typeface="Calibri" panose="020F0502020204030204" pitchFamily="34" charset="0"/>
                        </a:rPr>
                        <a:t> </a:t>
                      </a:r>
                      <a:endParaRPr lang="nl-NL" sz="5400" b="0" i="0" u="none" strike="noStrike">
                        <a:effectLst/>
                        <a:latin typeface="Arial" panose="020B0604020202020204" pitchFamily="34" charset="0"/>
                      </a:endParaRPr>
                    </a:p>
                  </a:txBody>
                  <a:tcPr marL="124370" marR="124370" marT="172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30000"/>
                        </a:lnSpc>
                        <a:spcBef>
                          <a:spcPts val="0"/>
                        </a:spcBef>
                        <a:spcAft>
                          <a:spcPts val="1000"/>
                        </a:spcAft>
                        <a:tabLst>
                          <a:tab pos="90170" algn="l"/>
                        </a:tabLst>
                      </a:pPr>
                      <a:r>
                        <a:rPr lang="nl-NL" sz="4200" b="0" i="0" u="none" strike="noStrike" dirty="0">
                          <a:solidFill>
                            <a:srgbClr val="000000"/>
                          </a:solidFill>
                          <a:effectLst/>
                          <a:latin typeface="Times New Roman" panose="02020603050405020304" pitchFamily="18" charset="0"/>
                          <a:ea typeface="Calibri" panose="020F0502020204030204" pitchFamily="34" charset="0"/>
                        </a:rPr>
                        <a:t> </a:t>
                      </a:r>
                      <a:endParaRPr lang="nl-NL" sz="5400" b="0" i="0" u="none" strike="noStrike" dirty="0">
                        <a:effectLst/>
                        <a:latin typeface="Arial" panose="020B0604020202020204" pitchFamily="34" charset="0"/>
                      </a:endParaRPr>
                    </a:p>
                  </a:txBody>
                  <a:tcPr marL="124370" marR="124370" marT="172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3912076392"/>
                  </a:ext>
                </a:extLst>
              </a:tr>
              <a:tr h="849378">
                <a:tc vMerge="1">
                  <a:txBody>
                    <a:bodyPr/>
                    <a:lstStyle/>
                    <a:p>
                      <a:endParaRPr lang="en-US"/>
                    </a:p>
                  </a:txBody>
                  <a:tcPr/>
                </a:tc>
                <a:tc>
                  <a:txBody>
                    <a:bodyPr/>
                    <a:lstStyle/>
                    <a:p>
                      <a:pPr algn="l" fontAlgn="t">
                        <a:lnSpc>
                          <a:spcPct val="130000"/>
                        </a:lnSpc>
                        <a:spcBef>
                          <a:spcPts val="0"/>
                        </a:spcBef>
                        <a:spcAft>
                          <a:spcPts val="1000"/>
                        </a:spcAft>
                        <a:tabLst>
                          <a:tab pos="90170" algn="l"/>
                        </a:tabLst>
                      </a:pPr>
                      <a:r>
                        <a:rPr lang="nl-NL" sz="4200" b="0" i="0" u="none" strike="noStrike">
                          <a:solidFill>
                            <a:srgbClr val="000000"/>
                          </a:solidFill>
                          <a:effectLst/>
                          <a:latin typeface="Times New Roman" panose="02020603050405020304" pitchFamily="18" charset="0"/>
                          <a:ea typeface="Calibri" panose="020F0502020204030204" pitchFamily="34" charset="0"/>
                        </a:rPr>
                        <a:t>Bố cục chặt chẽ, trình bày mạch lạc.</a:t>
                      </a:r>
                      <a:endParaRPr lang="nl-NL" sz="5400" b="0" i="0" u="none" strike="noStrike">
                        <a:effectLst/>
                        <a:latin typeface="Arial" panose="020B0604020202020204" pitchFamily="34" charset="0"/>
                      </a:endParaRPr>
                    </a:p>
                  </a:txBody>
                  <a:tcPr marL="124370" marR="124370" marT="172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30000"/>
                        </a:lnSpc>
                        <a:spcBef>
                          <a:spcPts val="0"/>
                        </a:spcBef>
                        <a:spcAft>
                          <a:spcPts val="1000"/>
                        </a:spcAft>
                        <a:tabLst>
                          <a:tab pos="90170" algn="l"/>
                        </a:tabLst>
                      </a:pPr>
                      <a:r>
                        <a:rPr lang="nl-NL" sz="4200" b="0" i="0" u="none" strike="noStrike">
                          <a:solidFill>
                            <a:srgbClr val="000000"/>
                          </a:solidFill>
                          <a:effectLst/>
                          <a:latin typeface="Times New Roman" panose="02020603050405020304" pitchFamily="18" charset="0"/>
                          <a:ea typeface="Calibri" panose="020F0502020204030204" pitchFamily="34" charset="0"/>
                        </a:rPr>
                        <a:t> </a:t>
                      </a:r>
                      <a:endParaRPr lang="nl-NL" sz="5400" b="0" i="0" u="none" strike="noStrike">
                        <a:effectLst/>
                        <a:latin typeface="Arial" panose="020B0604020202020204" pitchFamily="34" charset="0"/>
                      </a:endParaRPr>
                    </a:p>
                  </a:txBody>
                  <a:tcPr marL="124370" marR="124370" marT="172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30000"/>
                        </a:lnSpc>
                        <a:spcBef>
                          <a:spcPts val="0"/>
                        </a:spcBef>
                        <a:spcAft>
                          <a:spcPts val="1000"/>
                        </a:spcAft>
                        <a:tabLst>
                          <a:tab pos="90170" algn="l"/>
                        </a:tabLst>
                      </a:pPr>
                      <a:r>
                        <a:rPr lang="nl-NL" sz="4200" b="0" i="0" u="none" strike="noStrike">
                          <a:solidFill>
                            <a:srgbClr val="000000"/>
                          </a:solidFill>
                          <a:effectLst/>
                          <a:latin typeface="Times New Roman" panose="02020603050405020304" pitchFamily="18" charset="0"/>
                          <a:ea typeface="Calibri" panose="020F0502020204030204" pitchFamily="34" charset="0"/>
                        </a:rPr>
                        <a:t> </a:t>
                      </a:r>
                      <a:endParaRPr lang="nl-NL" sz="5400" b="0" i="0" u="none" strike="noStrike">
                        <a:effectLst/>
                        <a:latin typeface="Arial" panose="020B0604020202020204" pitchFamily="34" charset="0"/>
                      </a:endParaRPr>
                    </a:p>
                  </a:txBody>
                  <a:tcPr marL="124370" marR="124370" marT="172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43969893"/>
                  </a:ext>
                </a:extLst>
              </a:tr>
              <a:tr h="849378">
                <a:tc vMerge="1">
                  <a:txBody>
                    <a:bodyPr/>
                    <a:lstStyle/>
                    <a:p>
                      <a:endParaRPr lang="en-US"/>
                    </a:p>
                  </a:txBody>
                  <a:tcPr/>
                </a:tc>
                <a:tc>
                  <a:txBody>
                    <a:bodyPr/>
                    <a:lstStyle/>
                    <a:p>
                      <a:pPr algn="l" fontAlgn="t">
                        <a:lnSpc>
                          <a:spcPct val="130000"/>
                        </a:lnSpc>
                        <a:spcBef>
                          <a:spcPts val="0"/>
                        </a:spcBef>
                        <a:spcAft>
                          <a:spcPts val="1000"/>
                        </a:spcAft>
                        <a:tabLst>
                          <a:tab pos="90170" algn="l"/>
                        </a:tabLst>
                      </a:pPr>
                      <a:r>
                        <a:rPr lang="nl-NL" sz="4200" b="0" i="0" u="none" strike="noStrike" dirty="0">
                          <a:solidFill>
                            <a:srgbClr val="000000"/>
                          </a:solidFill>
                          <a:effectLst/>
                          <a:latin typeface="Times New Roman" panose="02020603050405020304" pitchFamily="18" charset="0"/>
                          <a:ea typeface="Calibri" panose="020F0502020204030204" pitchFamily="34" charset="0"/>
                        </a:rPr>
                        <a:t>Đảm bảo chính tả, dùng từ và diễn đạt.</a:t>
                      </a:r>
                      <a:endParaRPr lang="nl-NL" sz="5400" b="0" i="0" u="none" strike="noStrike" dirty="0">
                        <a:effectLst/>
                        <a:latin typeface="Arial" panose="020B0604020202020204" pitchFamily="34" charset="0"/>
                      </a:endParaRPr>
                    </a:p>
                  </a:txBody>
                  <a:tcPr marL="124370" marR="124370" marT="172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30000"/>
                        </a:lnSpc>
                        <a:spcBef>
                          <a:spcPts val="0"/>
                        </a:spcBef>
                        <a:spcAft>
                          <a:spcPts val="1000"/>
                        </a:spcAft>
                        <a:tabLst>
                          <a:tab pos="90170" algn="l"/>
                        </a:tabLst>
                      </a:pPr>
                      <a:r>
                        <a:rPr lang="nl-NL" sz="4200" b="0" i="0" u="none" strike="noStrike">
                          <a:solidFill>
                            <a:srgbClr val="000000"/>
                          </a:solidFill>
                          <a:effectLst/>
                          <a:latin typeface="Times New Roman" panose="02020603050405020304" pitchFamily="18" charset="0"/>
                          <a:ea typeface="Calibri" panose="020F0502020204030204" pitchFamily="34" charset="0"/>
                        </a:rPr>
                        <a:t> </a:t>
                      </a:r>
                      <a:endParaRPr lang="nl-NL" sz="5400" b="0" i="0" u="none" strike="noStrike">
                        <a:effectLst/>
                        <a:latin typeface="Arial" panose="020B0604020202020204" pitchFamily="34" charset="0"/>
                      </a:endParaRPr>
                    </a:p>
                  </a:txBody>
                  <a:tcPr marL="124370" marR="124370" marT="172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30000"/>
                        </a:lnSpc>
                        <a:spcBef>
                          <a:spcPts val="0"/>
                        </a:spcBef>
                        <a:spcAft>
                          <a:spcPts val="1000"/>
                        </a:spcAft>
                        <a:tabLst>
                          <a:tab pos="90170" algn="l"/>
                        </a:tabLst>
                      </a:pPr>
                      <a:r>
                        <a:rPr lang="nl-NL" sz="4200" b="0" i="0" u="none" strike="noStrike">
                          <a:solidFill>
                            <a:srgbClr val="000000"/>
                          </a:solidFill>
                          <a:effectLst/>
                          <a:latin typeface="Times New Roman" panose="02020603050405020304" pitchFamily="18" charset="0"/>
                          <a:ea typeface="Calibri" panose="020F0502020204030204" pitchFamily="34" charset="0"/>
                        </a:rPr>
                        <a:t> </a:t>
                      </a:r>
                      <a:endParaRPr lang="nl-NL" sz="5400" b="0" i="0" u="none" strike="noStrike">
                        <a:effectLst/>
                        <a:latin typeface="Arial" panose="020B0604020202020204" pitchFamily="34" charset="0"/>
                      </a:endParaRPr>
                    </a:p>
                  </a:txBody>
                  <a:tcPr marL="124370" marR="124370" marT="172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2871599577"/>
                  </a:ext>
                </a:extLst>
              </a:tr>
              <a:tr h="849378">
                <a:tc vMerge="1">
                  <a:txBody>
                    <a:bodyPr/>
                    <a:lstStyle/>
                    <a:p>
                      <a:endParaRPr lang="en-US"/>
                    </a:p>
                  </a:txBody>
                  <a:tcPr/>
                </a:tc>
                <a:tc>
                  <a:txBody>
                    <a:bodyPr/>
                    <a:lstStyle/>
                    <a:p>
                      <a:pPr algn="l" fontAlgn="t">
                        <a:lnSpc>
                          <a:spcPct val="130000"/>
                        </a:lnSpc>
                        <a:spcBef>
                          <a:spcPts val="0"/>
                        </a:spcBef>
                        <a:spcAft>
                          <a:spcPts val="1000"/>
                        </a:spcAft>
                        <a:tabLst>
                          <a:tab pos="90170" algn="l"/>
                        </a:tabLst>
                      </a:pPr>
                      <a:r>
                        <a:rPr lang="nl-NL" sz="4200" b="0" i="0" u="none" strike="noStrike">
                          <a:solidFill>
                            <a:srgbClr val="000000"/>
                          </a:solidFill>
                          <a:effectLst/>
                          <a:latin typeface="Times New Roman" panose="02020603050405020304" pitchFamily="18" charset="0"/>
                          <a:ea typeface="Calibri" panose="020F0502020204030204" pitchFamily="34" charset="0"/>
                        </a:rPr>
                        <a:t>Sử dụng các từ ngữ, câu văn để liên kết các ý.</a:t>
                      </a:r>
                      <a:endParaRPr lang="nl-NL" sz="5400" b="0" i="0" u="none" strike="noStrike">
                        <a:effectLst/>
                        <a:latin typeface="Arial" panose="020B0604020202020204" pitchFamily="34" charset="0"/>
                      </a:endParaRPr>
                    </a:p>
                  </a:txBody>
                  <a:tcPr marL="124370" marR="124370" marT="172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30000"/>
                        </a:lnSpc>
                        <a:spcBef>
                          <a:spcPts val="0"/>
                        </a:spcBef>
                        <a:spcAft>
                          <a:spcPts val="1000"/>
                        </a:spcAft>
                        <a:tabLst>
                          <a:tab pos="90170" algn="l"/>
                        </a:tabLst>
                      </a:pPr>
                      <a:r>
                        <a:rPr lang="nl-NL" sz="4200" b="0" i="0" u="none" strike="noStrike">
                          <a:solidFill>
                            <a:srgbClr val="000000"/>
                          </a:solidFill>
                          <a:effectLst/>
                          <a:latin typeface="Times New Roman" panose="02020603050405020304" pitchFamily="18" charset="0"/>
                          <a:ea typeface="Calibri" panose="020F0502020204030204" pitchFamily="34" charset="0"/>
                        </a:rPr>
                        <a:t> </a:t>
                      </a:r>
                      <a:endParaRPr lang="nl-NL" sz="5400" b="0" i="0" u="none" strike="noStrike">
                        <a:effectLst/>
                        <a:latin typeface="Arial" panose="020B0604020202020204" pitchFamily="34" charset="0"/>
                      </a:endParaRPr>
                    </a:p>
                  </a:txBody>
                  <a:tcPr marL="124370" marR="124370" marT="172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30000"/>
                        </a:lnSpc>
                        <a:spcBef>
                          <a:spcPts val="0"/>
                        </a:spcBef>
                        <a:spcAft>
                          <a:spcPts val="1000"/>
                        </a:spcAft>
                        <a:tabLst>
                          <a:tab pos="90170" algn="l"/>
                        </a:tabLst>
                      </a:pPr>
                      <a:r>
                        <a:rPr lang="nl-NL" sz="4200" b="0" i="0" u="none" strike="noStrike" dirty="0">
                          <a:solidFill>
                            <a:srgbClr val="000000"/>
                          </a:solidFill>
                          <a:effectLst/>
                          <a:latin typeface="Times New Roman" panose="02020603050405020304" pitchFamily="18" charset="0"/>
                          <a:ea typeface="Calibri" panose="020F0502020204030204" pitchFamily="34" charset="0"/>
                        </a:rPr>
                        <a:t> </a:t>
                      </a:r>
                      <a:endParaRPr lang="nl-NL" sz="5400" b="0" i="0" u="none" strike="noStrike" dirty="0">
                        <a:effectLst/>
                        <a:latin typeface="Arial" panose="020B0604020202020204" pitchFamily="34" charset="0"/>
                      </a:endParaRPr>
                    </a:p>
                  </a:txBody>
                  <a:tcPr marL="124370" marR="124370" marT="172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910331027"/>
                  </a:ext>
                </a:extLst>
              </a:tr>
            </a:tbl>
          </a:graphicData>
        </a:graphic>
      </p:graphicFrame>
      <p:sp>
        <p:nvSpPr>
          <p:cNvPr id="6" name="TextBox 5">
            <a:extLst>
              <a:ext uri="{FF2B5EF4-FFF2-40B4-BE49-F238E27FC236}">
                <a16:creationId xmlns:a16="http://schemas.microsoft.com/office/drawing/2014/main" xmlns="" id="{E707C78A-3D2F-C657-F7F3-FC4E8752FDD4}"/>
              </a:ext>
            </a:extLst>
          </p:cNvPr>
          <p:cNvSpPr txBox="1"/>
          <p:nvPr/>
        </p:nvSpPr>
        <p:spPr>
          <a:xfrm>
            <a:off x="865414" y="642535"/>
            <a:ext cx="16312244" cy="1384995"/>
          </a:xfrm>
          <a:prstGeom prst="rect">
            <a:avLst/>
          </a:prstGeom>
          <a:noFill/>
        </p:spPr>
        <p:txBody>
          <a:bodyPr wrap="square">
            <a:spAutoFit/>
          </a:bodyPr>
          <a:lstStyle/>
          <a:p>
            <a:pPr indent="685800" algn="ctr">
              <a:tabLst>
                <a:tab pos="135255" algn="l"/>
                <a:tab pos="270510" algn="l"/>
              </a:tabLst>
              <a:defRPr/>
            </a:pPr>
            <a:r>
              <a:rPr lang="vi-VN" sz="4200" b="1" dirty="0">
                <a:solidFill>
                  <a:srgbClr val="FF0000"/>
                </a:solidFill>
                <a:ea typeface="Calibri" panose="020F0502020204030204" pitchFamily="34" charset="0"/>
              </a:rPr>
              <a:t>Bảng kiểm </a:t>
            </a:r>
            <a:r>
              <a:rPr lang="en-US" sz="4200" b="1" dirty="0" err="1">
                <a:solidFill>
                  <a:srgbClr val="FF0000"/>
                </a:solidFill>
                <a:ea typeface="Calibri" panose="020F0502020204030204" pitchFamily="34" charset="0"/>
              </a:rPr>
              <a:t>đánh</a:t>
            </a:r>
            <a:r>
              <a:rPr lang="en-US" sz="4200" b="1" dirty="0">
                <a:solidFill>
                  <a:srgbClr val="FF0000"/>
                </a:solidFill>
                <a:ea typeface="Calibri" panose="020F0502020204030204" pitchFamily="34" charset="0"/>
              </a:rPr>
              <a:t> giá </a:t>
            </a:r>
            <a:r>
              <a:rPr lang="vi-VN" sz="4200" b="1" dirty="0">
                <a:solidFill>
                  <a:srgbClr val="FF0000"/>
                </a:solidFill>
                <a:ea typeface="Calibri" panose="020F0502020204030204" pitchFamily="34" charset="0"/>
              </a:rPr>
              <a:t>kĩ năng viết bài văn </a:t>
            </a:r>
            <a:r>
              <a:rPr lang="en-US" sz="4200" b="1" dirty="0" err="1">
                <a:solidFill>
                  <a:srgbClr val="FF0000"/>
                </a:solidFill>
                <a:ea typeface="Calibri" panose="020F0502020204030204" pitchFamily="34" charset="0"/>
              </a:rPr>
              <a:t>nghị</a:t>
            </a:r>
            <a:r>
              <a:rPr lang="en-US" sz="4200" b="1" dirty="0">
                <a:solidFill>
                  <a:srgbClr val="FF0000"/>
                </a:solidFill>
                <a:ea typeface="Calibri" panose="020F0502020204030204" pitchFamily="34" charset="0"/>
              </a:rPr>
              <a:t> </a:t>
            </a:r>
            <a:r>
              <a:rPr lang="en-US" sz="4200" b="1" dirty="0" err="1">
                <a:solidFill>
                  <a:srgbClr val="FF0000"/>
                </a:solidFill>
                <a:ea typeface="Calibri" panose="020F0502020204030204" pitchFamily="34" charset="0"/>
              </a:rPr>
              <a:t>luận</a:t>
            </a:r>
            <a:r>
              <a:rPr lang="en-US" sz="4200" b="1" dirty="0">
                <a:solidFill>
                  <a:srgbClr val="FF0000"/>
                </a:solidFill>
                <a:ea typeface="Calibri" panose="020F0502020204030204" pitchFamily="34" charset="0"/>
              </a:rPr>
              <a:t> </a:t>
            </a:r>
            <a:r>
              <a:rPr lang="vi-VN" sz="4200" b="1" dirty="0">
                <a:solidFill>
                  <a:srgbClr val="FF0000"/>
                </a:solidFill>
                <a:ea typeface="Calibri" panose="020F0502020204030204" pitchFamily="34" charset="0"/>
              </a:rPr>
              <a:t>phân tích</a:t>
            </a:r>
            <a:endParaRPr lang="en-US" sz="4200" dirty="0">
              <a:solidFill>
                <a:prstClr val="black"/>
              </a:solidFill>
              <a:ea typeface="Calibri" panose="020F0502020204030204" pitchFamily="34" charset="0"/>
            </a:endParaRPr>
          </a:p>
          <a:p>
            <a:pPr indent="685800" algn="ctr">
              <a:tabLst>
                <a:tab pos="135255" algn="l"/>
                <a:tab pos="270510" algn="l"/>
              </a:tabLst>
              <a:defRPr/>
            </a:pPr>
            <a:r>
              <a:rPr lang="en-US" sz="4200" b="1" dirty="0" err="1">
                <a:solidFill>
                  <a:srgbClr val="FF0000"/>
                </a:solidFill>
                <a:ea typeface="Calibri" panose="020F0502020204030204" pitchFamily="34" charset="0"/>
              </a:rPr>
              <a:t>một</a:t>
            </a:r>
            <a:r>
              <a:rPr lang="en-US" sz="4200" b="1" dirty="0">
                <a:solidFill>
                  <a:srgbClr val="FF0000"/>
                </a:solidFill>
                <a:ea typeface="Calibri" panose="020F0502020204030204" pitchFamily="34" charset="0"/>
              </a:rPr>
              <a:t> </a:t>
            </a:r>
            <a:r>
              <a:rPr lang="en-US" sz="4200" b="1" dirty="0" err="1">
                <a:solidFill>
                  <a:srgbClr val="FF0000"/>
                </a:solidFill>
                <a:ea typeface="Calibri" panose="020F0502020204030204" pitchFamily="34" charset="0"/>
              </a:rPr>
              <a:t>tác</a:t>
            </a:r>
            <a:r>
              <a:rPr lang="en-US" sz="4200" b="1" dirty="0">
                <a:solidFill>
                  <a:srgbClr val="FF0000"/>
                </a:solidFill>
                <a:ea typeface="Calibri" panose="020F0502020204030204" pitchFamily="34" charset="0"/>
              </a:rPr>
              <a:t> </a:t>
            </a:r>
            <a:r>
              <a:rPr lang="en-US" sz="4200" b="1" dirty="0" err="1">
                <a:solidFill>
                  <a:srgbClr val="FF0000"/>
                </a:solidFill>
                <a:ea typeface="Calibri" panose="020F0502020204030204" pitchFamily="34" charset="0"/>
              </a:rPr>
              <a:t>phẩm</a:t>
            </a:r>
            <a:r>
              <a:rPr lang="en-US" sz="4200" b="1" dirty="0">
                <a:solidFill>
                  <a:srgbClr val="FF0000"/>
                </a:solidFill>
                <a:ea typeface="Calibri" panose="020F0502020204030204" pitchFamily="34" charset="0"/>
              </a:rPr>
              <a:t> </a:t>
            </a:r>
            <a:r>
              <a:rPr lang="en-US" sz="4200" b="1" dirty="0" err="1">
                <a:solidFill>
                  <a:srgbClr val="FF0000"/>
                </a:solidFill>
                <a:ea typeface="Calibri" panose="020F0502020204030204" pitchFamily="34" charset="0"/>
              </a:rPr>
              <a:t>văn</a:t>
            </a:r>
            <a:r>
              <a:rPr lang="en-US" sz="4200" b="1" dirty="0">
                <a:solidFill>
                  <a:srgbClr val="FF0000"/>
                </a:solidFill>
                <a:ea typeface="Calibri" panose="020F0502020204030204" pitchFamily="34" charset="0"/>
              </a:rPr>
              <a:t> học (</a:t>
            </a:r>
            <a:r>
              <a:rPr lang="en-US" sz="4200" b="1" dirty="0" err="1">
                <a:solidFill>
                  <a:srgbClr val="FF0000"/>
                </a:solidFill>
                <a:ea typeface="Calibri" panose="020F0502020204030204" pitchFamily="34" charset="0"/>
              </a:rPr>
              <a:t>truyện</a:t>
            </a:r>
            <a:r>
              <a:rPr lang="en-US" sz="4200" b="1" dirty="0">
                <a:solidFill>
                  <a:srgbClr val="FF0000"/>
                </a:solidFill>
                <a:ea typeface="Calibri" panose="020F0502020204030204" pitchFamily="34" charset="0"/>
              </a:rPr>
              <a:t>)</a:t>
            </a:r>
            <a:endParaRPr lang="en-US" sz="4200" dirty="0">
              <a:solidFill>
                <a:prstClr val="black"/>
              </a:solidFill>
              <a:ea typeface="Calibri" panose="020F0502020204030204" pitchFamily="34" charset="0"/>
            </a:endParaRPr>
          </a:p>
        </p:txBody>
      </p:sp>
    </p:spTree>
    <p:extLst>
      <p:ext uri="{BB962C8B-B14F-4D97-AF65-F5344CB8AC3E}">
        <p14:creationId xmlns:p14="http://schemas.microsoft.com/office/powerpoint/2010/main" val="39734246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bor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28600"/>
            <a:ext cx="16866398" cy="1051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 Box 11"/>
          <p:cNvSpPr txBox="1">
            <a:spLocks noChangeArrowheads="1"/>
          </p:cNvSpPr>
          <p:nvPr/>
        </p:nvSpPr>
        <p:spPr bwMode="auto">
          <a:xfrm>
            <a:off x="4776788" y="1514476"/>
            <a:ext cx="18473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fontAlgn="base" hangingPunct="1">
              <a:spcBef>
                <a:spcPct val="0"/>
              </a:spcBef>
              <a:spcAft>
                <a:spcPct val="0"/>
              </a:spcAft>
            </a:pPr>
            <a:endParaRPr lang="en-US" sz="4800">
              <a:solidFill>
                <a:srgbClr val="000000"/>
              </a:solidFill>
            </a:endParaRPr>
          </a:p>
        </p:txBody>
      </p:sp>
      <p:pic>
        <p:nvPicPr>
          <p:cNvPr id="8" name="Picture 7" descr="22858PICdbgea5Gz679dY_PIC2018.png"/>
          <p:cNvPicPr>
            <a:picLocks noChangeAspect="1"/>
          </p:cNvPicPr>
          <p:nvPr/>
        </p:nvPicPr>
        <p:blipFill>
          <a:blip r:embed="rId3" cstate="print"/>
          <a:stretch>
            <a:fillRect/>
          </a:stretch>
        </p:blipFill>
        <p:spPr>
          <a:xfrm flipH="1">
            <a:off x="922943" y="1155275"/>
            <a:ext cx="3499505" cy="7976450"/>
          </a:xfrm>
          <a:prstGeom prst="rect">
            <a:avLst/>
          </a:prstGeom>
        </p:spPr>
      </p:pic>
      <p:sp>
        <p:nvSpPr>
          <p:cNvPr id="3" name="Rectangle 2"/>
          <p:cNvSpPr/>
          <p:nvPr/>
        </p:nvSpPr>
        <p:spPr>
          <a:xfrm>
            <a:off x="3294404" y="1093335"/>
            <a:ext cx="12639230" cy="6001643"/>
          </a:xfrm>
          <a:prstGeom prst="rect">
            <a:avLst/>
          </a:prstGeom>
        </p:spPr>
        <p:txBody>
          <a:bodyPr wrap="square">
            <a:spAutoFit/>
          </a:bodyPr>
          <a:lstStyle/>
          <a:p>
            <a:r>
              <a:rPr lang="en-US" sz="4800" b="1" dirty="0">
                <a:solidFill>
                  <a:srgbClr val="FF0000"/>
                </a:solidFill>
                <a:latin typeface="Times New Roman" panose="02020603050405020304" pitchFamily="18" charset="0"/>
                <a:cs typeface="Times New Roman" panose="02020603050405020304" pitchFamily="18" charset="0"/>
              </a:rPr>
              <a:t>HƯỚNG DẪN VỀ NHÀ:</a:t>
            </a:r>
          </a:p>
          <a:p>
            <a:r>
              <a:rPr lang="en-US" sz="4800" dirty="0">
                <a:solidFill>
                  <a:prstClr val="black"/>
                </a:solidFill>
                <a:latin typeface="Times New Roman" panose="02020603050405020304" pitchFamily="18" charset="0"/>
                <a:cs typeface="Times New Roman" panose="02020603050405020304" pitchFamily="18" charset="0"/>
              </a:rPr>
              <a:t>*</a:t>
            </a:r>
            <a:r>
              <a:rPr lang="en-US" sz="4800" b="1" dirty="0" err="1">
                <a:solidFill>
                  <a:prstClr val="black"/>
                </a:solidFill>
                <a:latin typeface="Times New Roman" panose="02020603050405020304" pitchFamily="18" charset="0"/>
                <a:cs typeface="Times New Roman" panose="02020603050405020304" pitchFamily="18" charset="0"/>
              </a:rPr>
              <a:t>Học</a:t>
            </a:r>
            <a:r>
              <a:rPr lang="en-US" sz="4800" b="1" dirty="0">
                <a:solidFill>
                  <a:prstClr val="black"/>
                </a:solidFill>
                <a:latin typeface="Times New Roman" panose="02020603050405020304" pitchFamily="18" charset="0"/>
                <a:cs typeface="Times New Roman" panose="02020603050405020304" pitchFamily="18" charset="0"/>
              </a:rPr>
              <a:t> </a:t>
            </a:r>
            <a:r>
              <a:rPr lang="vi-VN" sz="4800" b="1" dirty="0">
                <a:solidFill>
                  <a:prstClr val="black"/>
                </a:solidFill>
                <a:latin typeface="Times New Roman" panose="02020603050405020304" pitchFamily="18" charset="0"/>
                <a:cs typeface="Times New Roman" panose="02020603050405020304" pitchFamily="18" charset="0"/>
              </a:rPr>
              <a:t>bài, cần nắm được: </a:t>
            </a:r>
            <a:endParaRPr lang="en-US" sz="4800" b="1" dirty="0">
              <a:solidFill>
                <a:prstClr val="black"/>
              </a:solidFill>
              <a:latin typeface="Times New Roman" panose="02020603050405020304" pitchFamily="18" charset="0"/>
              <a:cs typeface="Times New Roman" panose="02020603050405020304" pitchFamily="18" charset="0"/>
            </a:endParaRPr>
          </a:p>
          <a:p>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Khái</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niệm</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Viết</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bài</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văn</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phân</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tích</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một</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tác</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phẩm</a:t>
            </a:r>
            <a:r>
              <a:rPr lang="en-US" sz="4800" dirty="0" smtClean="0">
                <a:solidFill>
                  <a:prstClr val="black"/>
                </a:solidFill>
                <a:latin typeface="Times New Roman" panose="02020603050405020304" pitchFamily="18" charset="0"/>
                <a:cs typeface="Times New Roman" panose="02020603050405020304" pitchFamily="18" charset="0"/>
              </a:rPr>
              <a:t> </a:t>
            </a:r>
          </a:p>
          <a:p>
            <a:r>
              <a:rPr lang="en-US" sz="4800" dirty="0" smtClean="0">
                <a:solidFill>
                  <a:prstClr val="black"/>
                </a:solidFill>
                <a:latin typeface="Times New Roman" panose="02020603050405020304" pitchFamily="18" charset="0"/>
                <a:cs typeface="Times New Roman" panose="02020603050405020304" pitchFamily="18" charset="0"/>
              </a:rPr>
              <a:t>(</a:t>
            </a:r>
            <a:r>
              <a:rPr lang="en-US" sz="4800" dirty="0" err="1" smtClean="0">
                <a:solidFill>
                  <a:prstClr val="black"/>
                </a:solidFill>
                <a:latin typeface="Times New Roman" panose="02020603050405020304" pitchFamily="18" charset="0"/>
                <a:cs typeface="Times New Roman" panose="02020603050405020304" pitchFamily="18" charset="0"/>
              </a:rPr>
              <a:t>truyện</a:t>
            </a:r>
            <a:r>
              <a:rPr lang="en-US" sz="4800" dirty="0" smtClean="0">
                <a:solidFill>
                  <a:prstClr val="black"/>
                </a:solidFill>
                <a:latin typeface="Times New Roman" panose="02020603050405020304" pitchFamily="18" charset="0"/>
                <a:cs typeface="Times New Roman" panose="02020603050405020304" pitchFamily="18" charset="0"/>
              </a:rPr>
              <a:t>) </a:t>
            </a:r>
            <a:endParaRPr lang="en-US" sz="4800" dirty="0">
              <a:solidFill>
                <a:prstClr val="black"/>
              </a:solidFill>
              <a:latin typeface="Times New Roman" panose="02020603050405020304" pitchFamily="18" charset="0"/>
              <a:cs typeface="Times New Roman" panose="02020603050405020304" pitchFamily="18" charset="0"/>
            </a:endParaRPr>
          </a:p>
          <a:p>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Dàn</a:t>
            </a:r>
            <a:r>
              <a:rPr lang="en-US" sz="4800" dirty="0" smtClean="0">
                <a:solidFill>
                  <a:prstClr val="black"/>
                </a:solidFill>
                <a:latin typeface="Times New Roman" panose="02020603050405020304" pitchFamily="18" charset="0"/>
                <a:cs typeface="Times New Roman" panose="02020603050405020304" pitchFamily="18" charset="0"/>
              </a:rPr>
              <a:t> ý</a:t>
            </a:r>
          </a:p>
          <a:p>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Viết</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bài</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văn</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hoàn</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chỉnh</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cho</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phần</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luyện</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tập</a:t>
            </a:r>
            <a:endParaRPr lang="en-US" sz="4800" dirty="0" smtClean="0">
              <a:solidFill>
                <a:prstClr val="black"/>
              </a:solidFill>
              <a:latin typeface="Times New Roman" panose="02020603050405020304" pitchFamily="18" charset="0"/>
              <a:cs typeface="Times New Roman" panose="02020603050405020304" pitchFamily="18" charset="0"/>
            </a:endParaRPr>
          </a:p>
          <a:p>
            <a:r>
              <a:rPr lang="en-US" sz="4800" b="1" dirty="0" smtClean="0">
                <a:solidFill>
                  <a:prstClr val="black"/>
                </a:solidFill>
                <a:latin typeface="Times New Roman" panose="02020603050405020304" pitchFamily="18" charset="0"/>
                <a:cs typeface="Times New Roman" panose="02020603050405020304" pitchFamily="18" charset="0"/>
              </a:rPr>
              <a:t>*</a:t>
            </a:r>
            <a:r>
              <a:rPr lang="en-US" sz="4800" b="1" dirty="0" err="1" smtClean="0">
                <a:solidFill>
                  <a:prstClr val="black"/>
                </a:solidFill>
                <a:latin typeface="Times New Roman" panose="02020603050405020304" pitchFamily="18" charset="0"/>
                <a:cs typeface="Times New Roman" panose="02020603050405020304" pitchFamily="18" charset="0"/>
              </a:rPr>
              <a:t>Chuẩn</a:t>
            </a:r>
            <a:r>
              <a:rPr lang="en-US" sz="4800" b="1" dirty="0" smtClean="0">
                <a:solidFill>
                  <a:prstClr val="black"/>
                </a:solidFill>
                <a:latin typeface="Times New Roman" panose="02020603050405020304" pitchFamily="18" charset="0"/>
                <a:cs typeface="Times New Roman" panose="02020603050405020304" pitchFamily="18" charset="0"/>
              </a:rPr>
              <a:t> </a:t>
            </a:r>
            <a:r>
              <a:rPr lang="en-US" sz="4800" b="1" dirty="0">
                <a:solidFill>
                  <a:prstClr val="black"/>
                </a:solidFill>
                <a:latin typeface="Times New Roman" panose="02020603050405020304" pitchFamily="18" charset="0"/>
                <a:cs typeface="Times New Roman" panose="02020603050405020304" pitchFamily="18" charset="0"/>
              </a:rPr>
              <a:t>bị </a:t>
            </a:r>
            <a:r>
              <a:rPr lang="en-US" sz="4800" b="1" dirty="0" err="1">
                <a:solidFill>
                  <a:prstClr val="black"/>
                </a:solidFill>
                <a:latin typeface="Times New Roman" panose="02020603050405020304" pitchFamily="18" charset="0"/>
                <a:cs typeface="Times New Roman" panose="02020603050405020304" pitchFamily="18" charset="0"/>
              </a:rPr>
              <a:t>bài</a:t>
            </a:r>
            <a:r>
              <a:rPr lang="en-US" sz="4800" b="1" dirty="0">
                <a:solidFill>
                  <a:prstClr val="black"/>
                </a:solidFill>
                <a:latin typeface="Times New Roman" panose="02020603050405020304" pitchFamily="18" charset="0"/>
                <a:cs typeface="Times New Roman" panose="02020603050405020304" pitchFamily="18" charset="0"/>
              </a:rPr>
              <a:t>:</a:t>
            </a:r>
            <a:r>
              <a:rPr lang="vi-VN" sz="4800" b="1" dirty="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Nói</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và</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nghe</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Giới</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thiệu</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về</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một</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cuốn</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sách</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truyện</a:t>
            </a:r>
            <a:r>
              <a:rPr lang="en-US" sz="4800" dirty="0" smtClean="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6474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xmlns="" id="{E819915B-D275-BFE7-EBEF-C0679C2F3C1A}"/>
              </a:ext>
            </a:extLst>
          </p:cNvPr>
          <p:cNvGrpSpPr/>
          <p:nvPr/>
        </p:nvGrpSpPr>
        <p:grpSpPr>
          <a:xfrm>
            <a:off x="581891" y="399558"/>
            <a:ext cx="17221200" cy="9372600"/>
            <a:chOff x="0" y="0"/>
            <a:chExt cx="5490351" cy="2783840"/>
          </a:xfrm>
        </p:grpSpPr>
        <p:sp>
          <p:nvSpPr>
            <p:cNvPr id="8" name="Freeform 3">
              <a:extLst>
                <a:ext uri="{FF2B5EF4-FFF2-40B4-BE49-F238E27FC236}">
                  <a16:creationId xmlns:a16="http://schemas.microsoft.com/office/drawing/2014/main" xmlns="" id="{1C879211-5F5B-51CE-BDE1-1356F222E2F8}"/>
                </a:ext>
              </a:extLst>
            </p:cNvPr>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sp>
      </p:grpSp>
      <p:sp>
        <p:nvSpPr>
          <p:cNvPr id="2" name="Freeform 3">
            <a:extLst>
              <a:ext uri="{FF2B5EF4-FFF2-40B4-BE49-F238E27FC236}">
                <a16:creationId xmlns:a16="http://schemas.microsoft.com/office/drawing/2014/main" xmlns="" id="{4D6F502B-0362-390C-C0EF-77CF89C12A57}"/>
              </a:ext>
            </a:extLst>
          </p:cNvPr>
          <p:cNvSpPr/>
          <p:nvPr/>
        </p:nvSpPr>
        <p:spPr>
          <a:xfrm>
            <a:off x="13431153" y="4700047"/>
            <a:ext cx="4371938" cy="5039698"/>
          </a:xfrm>
          <a:custGeom>
            <a:avLst/>
            <a:gdLst/>
            <a:ahLst/>
            <a:cxnLst/>
            <a:rect l="l" t="t" r="r" b="b"/>
            <a:pathLst>
              <a:path w="7139178" h="8229600">
                <a:moveTo>
                  <a:pt x="0" y="0"/>
                </a:moveTo>
                <a:lnTo>
                  <a:pt x="7139178" y="0"/>
                </a:lnTo>
                <a:lnTo>
                  <a:pt x="7139178" y="8229600"/>
                </a:lnTo>
                <a:lnTo>
                  <a:pt x="0" y="8229600"/>
                </a:lnTo>
                <a:lnTo>
                  <a:pt x="0" y="0"/>
                </a:lnTo>
                <a:close/>
              </a:path>
            </a:pathLst>
          </a:custGeom>
          <a:blipFill>
            <a:blip r:embed="rId3"/>
            <a:stretch>
              <a:fillRect/>
            </a:stretch>
          </a:blipFill>
        </p:spPr>
      </p:sp>
      <p:grpSp>
        <p:nvGrpSpPr>
          <p:cNvPr id="9" name="Group 8">
            <a:extLst>
              <a:ext uri="{FF2B5EF4-FFF2-40B4-BE49-F238E27FC236}">
                <a16:creationId xmlns:a16="http://schemas.microsoft.com/office/drawing/2014/main" xmlns="" id="{D3D83B7B-0836-6F8D-5682-AC700F043A41}"/>
              </a:ext>
            </a:extLst>
          </p:cNvPr>
          <p:cNvGrpSpPr/>
          <p:nvPr/>
        </p:nvGrpSpPr>
        <p:grpSpPr>
          <a:xfrm>
            <a:off x="8001000" y="1104900"/>
            <a:ext cx="6781800" cy="5334000"/>
            <a:chOff x="9356612" y="1104900"/>
            <a:chExt cx="5304723" cy="5334000"/>
          </a:xfrm>
        </p:grpSpPr>
        <p:pic>
          <p:nvPicPr>
            <p:cNvPr id="4" name="Picture 3">
              <a:extLst>
                <a:ext uri="{FF2B5EF4-FFF2-40B4-BE49-F238E27FC236}">
                  <a16:creationId xmlns:a16="http://schemas.microsoft.com/office/drawing/2014/main" xmlns="" id="{ABA5408C-3416-BF5C-47A0-7435192A2455}"/>
                </a:ext>
              </a:extLst>
            </p:cNvPr>
            <p:cNvPicPr>
              <a:picLocks noChangeAspect="1"/>
            </p:cNvPicPr>
            <p:nvPr/>
          </p:nvPicPr>
          <p:blipFill>
            <a:blip r:embed="rId4"/>
            <a:stretch>
              <a:fillRect/>
            </a:stretch>
          </p:blipFill>
          <p:spPr>
            <a:xfrm>
              <a:off x="9356612" y="1104900"/>
              <a:ext cx="5081129" cy="5334000"/>
            </a:xfrm>
            <a:prstGeom prst="rect">
              <a:avLst/>
            </a:prstGeom>
          </p:spPr>
        </p:pic>
        <p:sp>
          <p:nvSpPr>
            <p:cNvPr id="5" name="TextBox 11">
              <a:extLst>
                <a:ext uri="{FF2B5EF4-FFF2-40B4-BE49-F238E27FC236}">
                  <a16:creationId xmlns:a16="http://schemas.microsoft.com/office/drawing/2014/main" xmlns="" id="{7F985D76-5551-C926-55EC-C7884BBC491C}"/>
                </a:ext>
              </a:extLst>
            </p:cNvPr>
            <p:cNvSpPr txBox="1"/>
            <p:nvPr/>
          </p:nvSpPr>
          <p:spPr>
            <a:xfrm>
              <a:off x="9855114" y="1943100"/>
              <a:ext cx="4806221" cy="3783087"/>
            </a:xfrm>
            <a:prstGeom prst="rect">
              <a:avLst/>
            </a:prstGeom>
          </p:spPr>
          <p:txBody>
            <a:bodyPr wrap="square" lIns="0" tIns="0" rIns="0" bIns="0" rtlCol="0" anchor="t">
              <a:spAutoFit/>
            </a:bodyPr>
            <a:lstStyle/>
            <a:p>
              <a:pPr algn="ctr">
                <a:lnSpc>
                  <a:spcPts val="5891"/>
                </a:lnSpc>
              </a:pPr>
              <a:r>
                <a:rPr lang="en-US" sz="5400" b="1" dirty="0" err="1">
                  <a:solidFill>
                    <a:srgbClr val="FF0000"/>
                  </a:solidFill>
                  <a:latin typeface="Times New Roman" panose="02020603050405020304" pitchFamily="18" charset="0"/>
                  <a:cs typeface="Times New Roman" panose="02020603050405020304" pitchFamily="18" charset="0"/>
                </a:rPr>
                <a:t>Dữ</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liệu</a:t>
              </a:r>
              <a:endParaRPr lang="en-US" sz="5400" b="1" dirty="0">
                <a:solidFill>
                  <a:srgbClr val="FF0000"/>
                </a:solidFill>
                <a:latin typeface="Times New Roman" panose="02020603050405020304" pitchFamily="18" charset="0"/>
                <a:cs typeface="Times New Roman" panose="02020603050405020304" pitchFamily="18" charset="0"/>
              </a:endParaRPr>
            </a:p>
            <a:p>
              <a:pPr lvl="0" algn="just">
                <a:lnSpc>
                  <a:spcPts val="5891"/>
                </a:lnSpc>
                <a:defRPr/>
              </a:pP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Vườn</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hoa</a:t>
              </a:r>
              <a:endParaRPr lang="en-US" sz="5400" dirty="0">
                <a:solidFill>
                  <a:srgbClr val="000000"/>
                </a:solidFill>
                <a:latin typeface="Times New Roman" panose="02020603050405020304" pitchFamily="18" charset="0"/>
                <a:cs typeface="Times New Roman" panose="02020603050405020304" pitchFamily="18" charset="0"/>
              </a:endParaRPr>
            </a:p>
            <a:p>
              <a:pPr lvl="0" algn="just">
                <a:lnSpc>
                  <a:spcPts val="5891"/>
                </a:lnSpc>
                <a:defRPr/>
              </a:pP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Cửa</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sổ</a:t>
              </a:r>
              <a:endParaRPr lang="en-US" sz="5400" dirty="0">
                <a:solidFill>
                  <a:srgbClr val="000000"/>
                </a:solidFill>
                <a:latin typeface="Times New Roman" panose="02020603050405020304" pitchFamily="18" charset="0"/>
                <a:cs typeface="Times New Roman" panose="02020603050405020304" pitchFamily="18" charset="0"/>
              </a:endParaRPr>
            </a:p>
            <a:p>
              <a:pPr lvl="0" algn="just">
                <a:lnSpc>
                  <a:spcPts val="5891"/>
                </a:lnSpc>
                <a:defRPr/>
              </a:pP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Người</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smtClean="0">
                  <a:solidFill>
                    <a:srgbClr val="000000"/>
                  </a:solidFill>
                  <a:latin typeface="Times New Roman" panose="02020603050405020304" pitchFamily="18" charset="0"/>
                  <a:cs typeface="Times New Roman" panose="02020603050405020304" pitchFamily="18" charset="0"/>
                </a:rPr>
                <a:t>bố</a:t>
              </a:r>
              <a:r>
                <a:rPr lang="en-US" sz="5400" dirty="0" smtClean="0">
                  <a:solidFill>
                    <a:srgbClr val="000000"/>
                  </a:solidFill>
                  <a:latin typeface="Times New Roman" panose="02020603050405020304" pitchFamily="18" charset="0"/>
                  <a:cs typeface="Times New Roman" panose="02020603050405020304" pitchFamily="18" charset="0"/>
                </a:rPr>
                <a:t> - </a:t>
              </a:r>
              <a:r>
                <a:rPr lang="en-US" sz="5400" dirty="0" err="1">
                  <a:solidFill>
                    <a:srgbClr val="000000"/>
                  </a:solidFill>
                  <a:latin typeface="Times New Roman" panose="02020603050405020304" pitchFamily="18" charset="0"/>
                  <a:cs typeface="Times New Roman" panose="02020603050405020304" pitchFamily="18" charset="0"/>
                </a:rPr>
                <a:t>người</a:t>
              </a:r>
              <a:r>
                <a:rPr lang="en-US" sz="5400" dirty="0">
                  <a:solidFill>
                    <a:srgbClr val="000000"/>
                  </a:solidFill>
                  <a:latin typeface="Times New Roman" panose="02020603050405020304" pitchFamily="18" charset="0"/>
                  <a:cs typeface="Times New Roman" panose="02020603050405020304" pitchFamily="18" charset="0"/>
                </a:rPr>
                <a:t> con</a:t>
              </a:r>
            </a:p>
          </p:txBody>
        </p:sp>
      </p:grpSp>
      <p:pic>
        <p:nvPicPr>
          <p:cNvPr id="6" name="Picture 5">
            <a:extLst>
              <a:ext uri="{FF2B5EF4-FFF2-40B4-BE49-F238E27FC236}">
                <a16:creationId xmlns:a16="http://schemas.microsoft.com/office/drawing/2014/main" xmlns="" id="{25F4CA27-14B0-F98B-7D5D-96D19427477B}"/>
              </a:ext>
            </a:extLst>
          </p:cNvPr>
          <p:cNvPicPr>
            <a:picLocks noChangeAspect="1"/>
          </p:cNvPicPr>
          <p:nvPr/>
        </p:nvPicPr>
        <p:blipFill>
          <a:blip r:embed="rId5"/>
          <a:stretch>
            <a:fillRect/>
          </a:stretch>
        </p:blipFill>
        <p:spPr>
          <a:xfrm>
            <a:off x="1600200" y="1943100"/>
            <a:ext cx="6019799" cy="7315746"/>
          </a:xfrm>
          <a:custGeom>
            <a:avLst/>
            <a:gdLst>
              <a:gd name="connsiteX0" fmla="*/ 0 w 4620471"/>
              <a:gd name="connsiteY0" fmla="*/ 0 h 7315746"/>
              <a:gd name="connsiteX1" fmla="*/ 4620471 w 4620471"/>
              <a:gd name="connsiteY1" fmla="*/ 0 h 7315746"/>
              <a:gd name="connsiteX2" fmla="*/ 4620471 w 4620471"/>
              <a:gd name="connsiteY2" fmla="*/ 7315746 h 7315746"/>
              <a:gd name="connsiteX3" fmla="*/ 0 w 4620471"/>
              <a:gd name="connsiteY3" fmla="*/ 7315746 h 7315746"/>
              <a:gd name="connsiteX4" fmla="*/ 0 w 4620471"/>
              <a:gd name="connsiteY4" fmla="*/ 0 h 7315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0471" h="7315746" fill="none" extrusionOk="0">
                <a:moveTo>
                  <a:pt x="0" y="0"/>
                </a:moveTo>
                <a:cubicBezTo>
                  <a:pt x="2099972" y="60041"/>
                  <a:pt x="2448539" y="-50397"/>
                  <a:pt x="4620471" y="0"/>
                </a:cubicBezTo>
                <a:cubicBezTo>
                  <a:pt x="4720105" y="3395973"/>
                  <a:pt x="4602550" y="4500573"/>
                  <a:pt x="4620471" y="7315746"/>
                </a:cubicBezTo>
                <a:cubicBezTo>
                  <a:pt x="3769156" y="7364376"/>
                  <a:pt x="1345629" y="7279593"/>
                  <a:pt x="0" y="7315746"/>
                </a:cubicBezTo>
                <a:cubicBezTo>
                  <a:pt x="100103" y="5242610"/>
                  <a:pt x="-31272" y="760489"/>
                  <a:pt x="0" y="0"/>
                </a:cubicBezTo>
                <a:close/>
              </a:path>
              <a:path w="4620471" h="7315746" stroke="0" extrusionOk="0">
                <a:moveTo>
                  <a:pt x="0" y="0"/>
                </a:moveTo>
                <a:cubicBezTo>
                  <a:pt x="1456019" y="80359"/>
                  <a:pt x="3487048" y="-20062"/>
                  <a:pt x="4620471" y="0"/>
                </a:cubicBezTo>
                <a:cubicBezTo>
                  <a:pt x="4678225" y="3564787"/>
                  <a:pt x="4461145" y="3762620"/>
                  <a:pt x="4620471" y="7315746"/>
                </a:cubicBezTo>
                <a:cubicBezTo>
                  <a:pt x="3308842" y="7421039"/>
                  <a:pt x="1237946" y="7207760"/>
                  <a:pt x="0" y="7315746"/>
                </a:cubicBezTo>
                <a:cubicBezTo>
                  <a:pt x="156554" y="5148174"/>
                  <a:pt x="13931" y="871388"/>
                  <a:pt x="0" y="0"/>
                </a:cubicBezTo>
                <a:close/>
              </a:path>
            </a:pathLst>
          </a:custGeom>
          <a:ln>
            <a:solidFill>
              <a:schemeClr val="tx1"/>
            </a:solidFill>
            <a:extLst>
              <a:ext uri="{C807C97D-BFC1-408E-A445-0C87EB9F89A2}">
                <ask:lineSketchStyleProps xmlns="" xmlns:ask="http://schemas.microsoft.com/office/drawing/2018/sketchyshapes" sd="1865601695">
                  <a:prstGeom prst="rect">
                    <a:avLst/>
                  </a:prstGeom>
                  <ask:type>
                    <ask:lineSketchCurved/>
                  </ask:type>
                </ask:lineSketchStyleProps>
              </a:ext>
            </a:extLst>
          </a:ln>
        </p:spPr>
      </p:pic>
    </p:spTree>
    <p:extLst>
      <p:ext uri="{BB962C8B-B14F-4D97-AF65-F5344CB8AC3E}">
        <p14:creationId xmlns:p14="http://schemas.microsoft.com/office/powerpoint/2010/main" val="246730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flowers with a white background&#10;&#10;Description automatically generated with medium confidence">
            <a:extLst>
              <a:ext uri="{FF2B5EF4-FFF2-40B4-BE49-F238E27FC236}">
                <a16:creationId xmlns:a16="http://schemas.microsoft.com/office/drawing/2014/main" xmlns="" id="{BA1B9E52-414C-0CDB-241E-07CAFE0F2C85}"/>
              </a:ext>
            </a:extLst>
          </p:cNvPr>
          <p:cNvPicPr>
            <a:picLocks noChangeAspect="1"/>
          </p:cNvPicPr>
          <p:nvPr/>
        </p:nvPicPr>
        <p:blipFill>
          <a:blip r:embed="rId2">
            <a:extLst>
              <a:ext uri="{28A0092B-C50C-407E-A947-70E740481C1C}">
                <a14:useLocalDpi xmlns:a14="http://schemas.microsoft.com/office/drawing/2010/main" val="0"/>
              </a:ext>
            </a:extLst>
          </a:blip>
          <a:srcRect t="10448"/>
          <a:stretch/>
        </p:blipFill>
        <p:spPr>
          <a:xfrm>
            <a:off x="-3" y="4227394"/>
            <a:ext cx="18288003" cy="6059606"/>
          </a:xfrm>
          <a:prstGeom prst="rect">
            <a:avLst/>
          </a:prstGeom>
        </p:spPr>
      </p:pic>
      <p:grpSp>
        <p:nvGrpSpPr>
          <p:cNvPr id="12" name="Group 11">
            <a:extLst>
              <a:ext uri="{FF2B5EF4-FFF2-40B4-BE49-F238E27FC236}">
                <a16:creationId xmlns:a16="http://schemas.microsoft.com/office/drawing/2014/main" xmlns="" id="{F2221BB3-7B5D-C899-7745-66D7AC3232A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538" y="10106578"/>
            <a:ext cx="18310800" cy="185045"/>
            <a:chOff x="-5025" y="6737718"/>
            <a:chExt cx="12207200" cy="123363"/>
          </a:xfrm>
        </p:grpSpPr>
        <p:sp>
          <p:nvSpPr>
            <p:cNvPr id="13" name="Rectangle 12">
              <a:extLst>
                <a:ext uri="{FF2B5EF4-FFF2-40B4-BE49-F238E27FC236}">
                  <a16:creationId xmlns:a16="http://schemas.microsoft.com/office/drawing/2014/main" xmlns="" id="{3FD2D571-38D7-DB0F-166C-14FEDA70054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latin typeface="Calibri"/>
              </a:endParaRPr>
            </a:p>
          </p:txBody>
        </p:sp>
        <p:sp>
          <p:nvSpPr>
            <p:cNvPr id="14" name="Rectangle 13">
              <a:extLst>
                <a:ext uri="{FF2B5EF4-FFF2-40B4-BE49-F238E27FC236}">
                  <a16:creationId xmlns:a16="http://schemas.microsoft.com/office/drawing/2014/main" xmlns="" id="{B88AEF72-50CD-C201-F6BF-C595BBBED8D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latin typeface="Calibri"/>
              </a:endParaRPr>
            </a:p>
          </p:txBody>
        </p:sp>
      </p:grpSp>
      <p:sp>
        <p:nvSpPr>
          <p:cNvPr id="8" name="TextBox 7">
            <a:extLst>
              <a:ext uri="{FF2B5EF4-FFF2-40B4-BE49-F238E27FC236}">
                <a16:creationId xmlns:a16="http://schemas.microsoft.com/office/drawing/2014/main" xmlns="" id="{DE819964-B3D8-CA54-957D-E87A311422A9}"/>
              </a:ext>
            </a:extLst>
          </p:cNvPr>
          <p:cNvSpPr txBox="1"/>
          <p:nvPr/>
        </p:nvSpPr>
        <p:spPr>
          <a:xfrm>
            <a:off x="0" y="952500"/>
            <a:ext cx="18288000" cy="2954655"/>
          </a:xfrm>
          <a:prstGeom prst="rect">
            <a:avLst/>
          </a:prstGeom>
          <a:noFill/>
        </p:spPr>
        <p:txBody>
          <a:bodyPr wrap="square">
            <a:spAutoFit/>
          </a:bodyPr>
          <a:lstStyle/>
          <a:p>
            <a:pPr>
              <a:defRPr/>
            </a:pPr>
            <a:r>
              <a:rPr lang="en-US" sz="6000" b="1" dirty="0">
                <a:solidFill>
                  <a:srgbClr val="FF0000"/>
                </a:solidFill>
                <a:ea typeface="Calibri" panose="020F0502020204030204" pitchFamily="34" charset="0"/>
              </a:rPr>
              <a:t>TIẾT </a:t>
            </a:r>
            <a:r>
              <a:rPr lang="en-US" sz="6000" b="1" dirty="0" smtClean="0">
                <a:solidFill>
                  <a:srgbClr val="FF0000"/>
                </a:solidFill>
                <a:ea typeface="Calibri" panose="020F0502020204030204" pitchFamily="34" charset="0"/>
              </a:rPr>
              <a:t>83,84:</a:t>
            </a:r>
            <a:endParaRPr lang="en-US" sz="6000" b="1" dirty="0">
              <a:solidFill>
                <a:srgbClr val="FF0000"/>
              </a:solidFill>
              <a:ea typeface="Calibri" panose="020F0502020204030204" pitchFamily="34" charset="0"/>
            </a:endParaRPr>
          </a:p>
          <a:p>
            <a:pPr algn="ctr">
              <a:defRPr/>
            </a:pPr>
            <a:r>
              <a:rPr lang="en-US" sz="6000" b="1" dirty="0">
                <a:solidFill>
                  <a:srgbClr val="FF0000"/>
                </a:solidFill>
                <a:ea typeface="Calibri" panose="020F0502020204030204" pitchFamily="34" charset="0"/>
              </a:rPr>
              <a:t>B. VIẾT:</a:t>
            </a:r>
            <a:r>
              <a:rPr lang="en-US" sz="6000" dirty="0">
                <a:solidFill>
                  <a:srgbClr val="FF0000"/>
                </a:solidFill>
                <a:ea typeface="Calibri" panose="020F0502020204030204" pitchFamily="34" charset="0"/>
              </a:rPr>
              <a:t> </a:t>
            </a:r>
          </a:p>
          <a:p>
            <a:pPr>
              <a:defRPr/>
            </a:pPr>
            <a:r>
              <a:rPr lang="en-US" sz="6200" b="1" dirty="0" smtClean="0">
                <a:solidFill>
                  <a:srgbClr val="0070C0"/>
                </a:solidFill>
                <a:ea typeface="Calibri" panose="020F0502020204030204" pitchFamily="34" charset="0"/>
              </a:rPr>
              <a:t>      </a:t>
            </a:r>
            <a:r>
              <a:rPr lang="en-US" sz="6600" b="1" dirty="0" err="1" smtClean="0">
                <a:solidFill>
                  <a:srgbClr val="0070C0"/>
                </a:solidFill>
                <a:ea typeface="Calibri" panose="020F0502020204030204" pitchFamily="34" charset="0"/>
              </a:rPr>
              <a:t>Viết</a:t>
            </a:r>
            <a:r>
              <a:rPr lang="en-US" sz="6600" b="1" dirty="0" smtClean="0">
                <a:solidFill>
                  <a:srgbClr val="0070C0"/>
                </a:solidFill>
                <a:ea typeface="Calibri" panose="020F0502020204030204" pitchFamily="34" charset="0"/>
              </a:rPr>
              <a:t> </a:t>
            </a:r>
            <a:r>
              <a:rPr lang="en-US" sz="6600" b="1" dirty="0" err="1">
                <a:solidFill>
                  <a:srgbClr val="0070C0"/>
                </a:solidFill>
                <a:ea typeface="Calibri" panose="020F0502020204030204" pitchFamily="34" charset="0"/>
              </a:rPr>
              <a:t>bài</a:t>
            </a:r>
            <a:r>
              <a:rPr lang="en-US" sz="6600" b="1" dirty="0">
                <a:solidFill>
                  <a:srgbClr val="0070C0"/>
                </a:solidFill>
                <a:ea typeface="Calibri" panose="020F0502020204030204" pitchFamily="34" charset="0"/>
              </a:rPr>
              <a:t> </a:t>
            </a:r>
            <a:r>
              <a:rPr lang="en-US" sz="6600" b="1" dirty="0" err="1">
                <a:solidFill>
                  <a:srgbClr val="0070C0"/>
                </a:solidFill>
                <a:ea typeface="Calibri" panose="020F0502020204030204" pitchFamily="34" charset="0"/>
              </a:rPr>
              <a:t>văn</a:t>
            </a:r>
            <a:r>
              <a:rPr lang="en-US" sz="6600" b="1" dirty="0">
                <a:solidFill>
                  <a:srgbClr val="0070C0"/>
                </a:solidFill>
                <a:ea typeface="Calibri" panose="020F0502020204030204" pitchFamily="34" charset="0"/>
              </a:rPr>
              <a:t> </a:t>
            </a:r>
            <a:r>
              <a:rPr lang="en-US" sz="6600" b="1" dirty="0" err="1" smtClean="0">
                <a:solidFill>
                  <a:srgbClr val="0070C0"/>
                </a:solidFill>
                <a:ea typeface="Calibri" panose="020F0502020204030204" pitchFamily="34" charset="0"/>
              </a:rPr>
              <a:t>phân</a:t>
            </a:r>
            <a:r>
              <a:rPr lang="en-US" sz="6600" b="1" dirty="0" smtClean="0">
                <a:solidFill>
                  <a:srgbClr val="0070C0"/>
                </a:solidFill>
                <a:ea typeface="Calibri" panose="020F0502020204030204" pitchFamily="34" charset="0"/>
              </a:rPr>
              <a:t> </a:t>
            </a:r>
            <a:r>
              <a:rPr lang="en-US" sz="6600" b="1" dirty="0" err="1">
                <a:solidFill>
                  <a:srgbClr val="0070C0"/>
                </a:solidFill>
                <a:ea typeface="Calibri" panose="020F0502020204030204" pitchFamily="34" charset="0"/>
              </a:rPr>
              <a:t>tích</a:t>
            </a:r>
            <a:r>
              <a:rPr lang="en-US" sz="6600" b="1" dirty="0">
                <a:solidFill>
                  <a:srgbClr val="0070C0"/>
                </a:solidFill>
                <a:ea typeface="Calibri" panose="020F0502020204030204" pitchFamily="34" charset="0"/>
              </a:rPr>
              <a:t> </a:t>
            </a:r>
            <a:r>
              <a:rPr lang="en-US" sz="6600" b="1" dirty="0" err="1">
                <a:solidFill>
                  <a:srgbClr val="0070C0"/>
                </a:solidFill>
                <a:ea typeface="Calibri" panose="020F0502020204030204" pitchFamily="34" charset="0"/>
              </a:rPr>
              <a:t>một</a:t>
            </a:r>
            <a:r>
              <a:rPr lang="en-US" sz="6600" b="1" dirty="0">
                <a:solidFill>
                  <a:srgbClr val="0070C0"/>
                </a:solidFill>
                <a:ea typeface="Calibri" panose="020F0502020204030204" pitchFamily="34" charset="0"/>
              </a:rPr>
              <a:t> </a:t>
            </a:r>
            <a:r>
              <a:rPr lang="en-US" sz="6600" b="1" dirty="0" err="1">
                <a:solidFill>
                  <a:srgbClr val="0070C0"/>
                </a:solidFill>
                <a:ea typeface="Calibri" panose="020F0502020204030204" pitchFamily="34" charset="0"/>
              </a:rPr>
              <a:t>tác</a:t>
            </a:r>
            <a:r>
              <a:rPr lang="en-US" sz="6600" b="1" dirty="0">
                <a:solidFill>
                  <a:srgbClr val="0070C0"/>
                </a:solidFill>
                <a:ea typeface="Calibri" panose="020F0502020204030204" pitchFamily="34" charset="0"/>
              </a:rPr>
              <a:t> </a:t>
            </a:r>
            <a:r>
              <a:rPr lang="en-US" sz="6600" b="1" dirty="0" err="1">
                <a:solidFill>
                  <a:srgbClr val="0070C0"/>
                </a:solidFill>
                <a:ea typeface="Calibri" panose="020F0502020204030204" pitchFamily="34" charset="0"/>
              </a:rPr>
              <a:t>phẩm</a:t>
            </a:r>
            <a:r>
              <a:rPr lang="en-US" sz="6600" b="1" dirty="0">
                <a:solidFill>
                  <a:srgbClr val="0070C0"/>
                </a:solidFill>
                <a:ea typeface="Calibri" panose="020F0502020204030204" pitchFamily="34" charset="0"/>
              </a:rPr>
              <a:t> </a:t>
            </a:r>
            <a:r>
              <a:rPr lang="en-US" sz="6600" b="1" dirty="0" smtClean="0">
                <a:solidFill>
                  <a:srgbClr val="0070C0"/>
                </a:solidFill>
                <a:ea typeface="Calibri" panose="020F0502020204030204" pitchFamily="34" charset="0"/>
              </a:rPr>
              <a:t>(</a:t>
            </a:r>
            <a:r>
              <a:rPr lang="en-US" sz="6600" b="1" dirty="0" err="1" smtClean="0">
                <a:solidFill>
                  <a:srgbClr val="0070C0"/>
                </a:solidFill>
                <a:ea typeface="Calibri" panose="020F0502020204030204" pitchFamily="34" charset="0"/>
              </a:rPr>
              <a:t>truyện</a:t>
            </a:r>
            <a:r>
              <a:rPr lang="en-US" sz="6600" b="1" dirty="0">
                <a:solidFill>
                  <a:srgbClr val="0070C0"/>
                </a:solidFill>
                <a:ea typeface="Calibri" panose="020F0502020204030204" pitchFamily="34" charset="0"/>
              </a:rPr>
              <a:t>)</a:t>
            </a:r>
            <a:endParaRPr lang="en-US" sz="6600" b="1" dirty="0">
              <a:solidFill>
                <a:srgbClr val="0070C0"/>
              </a:solidFill>
            </a:endParaRPr>
          </a:p>
        </p:txBody>
      </p:sp>
    </p:spTree>
    <p:extLst>
      <p:ext uri="{BB962C8B-B14F-4D97-AF65-F5344CB8AC3E}">
        <p14:creationId xmlns:p14="http://schemas.microsoft.com/office/powerpoint/2010/main" val="16263009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xmlns="" id="{B03F9514-0B88-26A4-D3EE-4644C758BB59}"/>
              </a:ext>
            </a:extLst>
          </p:cNvPr>
          <p:cNvGrpSpPr/>
          <p:nvPr/>
        </p:nvGrpSpPr>
        <p:grpSpPr>
          <a:xfrm>
            <a:off x="7086600" y="1714500"/>
            <a:ext cx="9296400" cy="6477000"/>
            <a:chOff x="0" y="0"/>
            <a:chExt cx="5490351" cy="2783840"/>
          </a:xfrm>
        </p:grpSpPr>
        <p:sp>
          <p:nvSpPr>
            <p:cNvPr id="9" name="Freeform 3">
              <a:extLst>
                <a:ext uri="{FF2B5EF4-FFF2-40B4-BE49-F238E27FC236}">
                  <a16:creationId xmlns:a16="http://schemas.microsoft.com/office/drawing/2014/main" xmlns="" id="{7279C065-8B39-95A0-730A-3F530AE528A0}"/>
                </a:ext>
              </a:extLst>
            </p:cNvPr>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txBody>
            <a:bodyPr/>
            <a:lstStyle/>
            <a:p>
              <a:endParaRPr lang="en-US" dirty="0"/>
            </a:p>
          </p:txBody>
        </p:sp>
      </p:grpSp>
      <p:sp>
        <p:nvSpPr>
          <p:cNvPr id="7" name="TextBox 16">
            <a:extLst>
              <a:ext uri="{FF2B5EF4-FFF2-40B4-BE49-F238E27FC236}">
                <a16:creationId xmlns:a16="http://schemas.microsoft.com/office/drawing/2014/main" xmlns="" id="{8D7BBAB2-9B1F-D143-6FF1-B5286982E588}"/>
              </a:ext>
            </a:extLst>
          </p:cNvPr>
          <p:cNvSpPr txBox="1"/>
          <p:nvPr/>
        </p:nvSpPr>
        <p:spPr>
          <a:xfrm>
            <a:off x="6858000" y="3314700"/>
            <a:ext cx="10786534" cy="1231106"/>
          </a:xfrm>
          <a:prstGeom prst="rect">
            <a:avLst/>
          </a:prstGeom>
        </p:spPr>
        <p:txBody>
          <a:bodyPr wrap="square" lIns="0" tIns="0" rIns="0" bIns="0" rtlCol="0" anchor="t">
            <a:spAutoFit/>
          </a:bodyPr>
          <a:lstStyle/>
          <a:p>
            <a:pPr marL="0" lvl="0" indent="0">
              <a:spcBef>
                <a:spcPct val="0"/>
              </a:spcBef>
            </a:pPr>
            <a:r>
              <a:rPr lang="en-US" sz="8000" dirty="0" smtClean="0">
                <a:solidFill>
                  <a:srgbClr val="000000"/>
                </a:solidFill>
                <a:latin typeface="#9Slide07 SVNAppleberry" panose="02040603050506020204" pitchFamily="18" charset="0"/>
              </a:rPr>
              <a:t> </a:t>
            </a:r>
            <a:r>
              <a:rPr lang="en-US" sz="8000" b="1" dirty="0" smtClean="0">
                <a:solidFill>
                  <a:srgbClr val="FF0000"/>
                </a:solidFill>
                <a:latin typeface="Times New Roman" panose="02020603050405020304" pitchFamily="18" charset="0"/>
                <a:cs typeface="Times New Roman" panose="02020603050405020304" pitchFamily="18" charset="0"/>
              </a:rPr>
              <a:t>I. </a:t>
            </a:r>
            <a:r>
              <a:rPr lang="en-US" sz="8000" b="1" dirty="0" err="1" smtClean="0">
                <a:solidFill>
                  <a:srgbClr val="FF0000"/>
                </a:solidFill>
                <a:latin typeface="Times New Roman" panose="02020603050405020304" pitchFamily="18" charset="0"/>
                <a:cs typeface="Times New Roman" panose="02020603050405020304" pitchFamily="18" charset="0"/>
              </a:rPr>
              <a:t>Giới</a:t>
            </a:r>
            <a:r>
              <a:rPr lang="en-US" sz="8000" b="1" dirty="0" smtClean="0">
                <a:solidFill>
                  <a:srgbClr val="FF0000"/>
                </a:solidFill>
                <a:latin typeface="Times New Roman" panose="02020603050405020304" pitchFamily="18" charset="0"/>
                <a:cs typeface="Times New Roman" panose="02020603050405020304" pitchFamily="18" charset="0"/>
              </a:rPr>
              <a:t> </a:t>
            </a:r>
            <a:r>
              <a:rPr lang="en-US" sz="8000" b="1" dirty="0" err="1">
                <a:solidFill>
                  <a:srgbClr val="FF0000"/>
                </a:solidFill>
                <a:latin typeface="Times New Roman" panose="02020603050405020304" pitchFamily="18" charset="0"/>
                <a:cs typeface="Times New Roman" panose="02020603050405020304" pitchFamily="18" charset="0"/>
              </a:rPr>
              <a:t>thiệu</a:t>
            </a:r>
            <a:r>
              <a:rPr lang="en-US" sz="8000" b="1" dirty="0">
                <a:solidFill>
                  <a:srgbClr val="FF0000"/>
                </a:solidFill>
                <a:latin typeface="Times New Roman" panose="02020603050405020304" pitchFamily="18" charset="0"/>
                <a:cs typeface="Times New Roman" panose="02020603050405020304" pitchFamily="18" charset="0"/>
              </a:rPr>
              <a:t> </a:t>
            </a:r>
            <a:r>
              <a:rPr lang="en-US" sz="8000" b="1" dirty="0" err="1">
                <a:solidFill>
                  <a:srgbClr val="FF0000"/>
                </a:solidFill>
                <a:latin typeface="Times New Roman" panose="02020603050405020304" pitchFamily="18" charset="0"/>
                <a:cs typeface="Times New Roman" panose="02020603050405020304" pitchFamily="18" charset="0"/>
              </a:rPr>
              <a:t>kiểu</a:t>
            </a:r>
            <a:r>
              <a:rPr lang="en-US" sz="8000" b="1" dirty="0">
                <a:solidFill>
                  <a:srgbClr val="FF0000"/>
                </a:solidFill>
                <a:latin typeface="Times New Roman" panose="02020603050405020304" pitchFamily="18" charset="0"/>
                <a:cs typeface="Times New Roman" panose="02020603050405020304" pitchFamily="18" charset="0"/>
              </a:rPr>
              <a:t> </a:t>
            </a:r>
            <a:r>
              <a:rPr lang="en-US" sz="8000" b="1" dirty="0" err="1">
                <a:solidFill>
                  <a:srgbClr val="FF0000"/>
                </a:solidFill>
                <a:latin typeface="Times New Roman" panose="02020603050405020304" pitchFamily="18" charset="0"/>
                <a:cs typeface="Times New Roman" panose="02020603050405020304" pitchFamily="18" charset="0"/>
              </a:rPr>
              <a:t>bài</a:t>
            </a:r>
            <a:endParaRPr lang="en-US" sz="8000" b="1" dirty="0">
              <a:solidFill>
                <a:srgbClr val="FF0000"/>
              </a:solidFill>
              <a:latin typeface="Times New Roman" panose="02020603050405020304" pitchFamily="18" charset="0"/>
              <a:cs typeface="Times New Roman" panose="02020603050405020304" pitchFamily="18" charset="0"/>
            </a:endParaRPr>
          </a:p>
        </p:txBody>
      </p:sp>
      <p:sp>
        <p:nvSpPr>
          <p:cNvPr id="8" name="Freeform 2">
            <a:extLst>
              <a:ext uri="{FF2B5EF4-FFF2-40B4-BE49-F238E27FC236}">
                <a16:creationId xmlns:a16="http://schemas.microsoft.com/office/drawing/2014/main" xmlns="" id="{B0DC0D6F-2BF3-F0AB-AD8F-031765AE2089}"/>
              </a:ext>
            </a:extLst>
          </p:cNvPr>
          <p:cNvSpPr/>
          <p:nvPr/>
        </p:nvSpPr>
        <p:spPr>
          <a:xfrm>
            <a:off x="-304800" y="3569999"/>
            <a:ext cx="7653042" cy="6296439"/>
          </a:xfrm>
          <a:custGeom>
            <a:avLst/>
            <a:gdLst/>
            <a:ahLst/>
            <a:cxnLst/>
            <a:rect l="l" t="t" r="r" b="b"/>
            <a:pathLst>
              <a:path w="9710442" h="8229600">
                <a:moveTo>
                  <a:pt x="0" y="0"/>
                </a:moveTo>
                <a:lnTo>
                  <a:pt x="9710442" y="0"/>
                </a:lnTo>
                <a:lnTo>
                  <a:pt x="9710442" y="8229600"/>
                </a:lnTo>
                <a:lnTo>
                  <a:pt x="0" y="8229600"/>
                </a:lnTo>
                <a:lnTo>
                  <a:pt x="0" y="0"/>
                </a:lnTo>
                <a:close/>
              </a:path>
            </a:pathLst>
          </a:custGeom>
          <a:blipFill>
            <a:blip r:embed="rId3"/>
            <a:stretch>
              <a:fillRect/>
            </a:stretch>
          </a:blipFill>
        </p:spPr>
      </p:sp>
    </p:spTree>
    <p:extLst>
      <p:ext uri="{BB962C8B-B14F-4D97-AF65-F5344CB8AC3E}">
        <p14:creationId xmlns:p14="http://schemas.microsoft.com/office/powerpoint/2010/main" val="84358701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6BB79ABE-51F1-4C9A-CB50-52DC448CB8A6}"/>
              </a:ext>
            </a:extLst>
          </p:cNvPr>
          <p:cNvGrpSpPr/>
          <p:nvPr/>
        </p:nvGrpSpPr>
        <p:grpSpPr>
          <a:xfrm>
            <a:off x="3352800" y="367145"/>
            <a:ext cx="14325600" cy="7671955"/>
            <a:chOff x="0" y="0"/>
            <a:chExt cx="5490351" cy="2783840"/>
          </a:xfrm>
        </p:grpSpPr>
        <p:sp>
          <p:nvSpPr>
            <p:cNvPr id="4" name="Freeform 3">
              <a:extLst>
                <a:ext uri="{FF2B5EF4-FFF2-40B4-BE49-F238E27FC236}">
                  <a16:creationId xmlns:a16="http://schemas.microsoft.com/office/drawing/2014/main" xmlns="" id="{F2C4EAD1-6549-018E-3AF2-C9691D97FA1D}"/>
                </a:ext>
              </a:extLst>
            </p:cNvPr>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sp>
      </p:grpSp>
      <p:sp>
        <p:nvSpPr>
          <p:cNvPr id="2" name="TextBox 1">
            <a:extLst>
              <a:ext uri="{FF2B5EF4-FFF2-40B4-BE49-F238E27FC236}">
                <a16:creationId xmlns:a16="http://schemas.microsoft.com/office/drawing/2014/main" xmlns="" id="{08ADCC6D-371B-43B3-655E-C0A381676760}"/>
              </a:ext>
            </a:extLst>
          </p:cNvPr>
          <p:cNvSpPr txBox="1"/>
          <p:nvPr/>
        </p:nvSpPr>
        <p:spPr>
          <a:xfrm>
            <a:off x="2552700" y="1101178"/>
            <a:ext cx="15925800" cy="1015663"/>
          </a:xfrm>
          <a:prstGeom prst="rect">
            <a:avLst/>
          </a:prstGeom>
          <a:noFill/>
        </p:spPr>
        <p:txBody>
          <a:bodyPr wrap="square" rtlCol="0">
            <a:spAutoFit/>
          </a:bodyPr>
          <a:lstStyle/>
          <a:p>
            <a:pPr algn="ctr"/>
            <a:r>
              <a:rPr lang="en-US" sz="6000" b="1" dirty="0">
                <a:solidFill>
                  <a:srgbClr val="FF0000"/>
                </a:solidFill>
                <a:latin typeface="Times New Roman" panose="02020603050405020304" pitchFamily="18" charset="0"/>
                <a:cs typeface="Times New Roman" panose="02020603050405020304" pitchFamily="18" charset="0"/>
              </a:rPr>
              <a:t>1. </a:t>
            </a:r>
            <a:r>
              <a:rPr lang="en-US" sz="6000" b="1" dirty="0" err="1">
                <a:solidFill>
                  <a:srgbClr val="FF0000"/>
                </a:solidFill>
                <a:latin typeface="Times New Roman" panose="02020603050405020304" pitchFamily="18" charset="0"/>
                <a:cs typeface="Times New Roman" panose="02020603050405020304" pitchFamily="18" charset="0"/>
              </a:rPr>
              <a:t>Khái</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niệm</a:t>
            </a:r>
            <a:endParaRPr lang="en-US" sz="6000" dirty="0">
              <a:solidFill>
                <a:srgbClr val="FF0000"/>
              </a:solidFill>
              <a:latin typeface="Times New Roman" panose="02020603050405020304" pitchFamily="18" charset="0"/>
              <a:cs typeface="Times New Roman" panose="02020603050405020304" pitchFamily="18" charset="0"/>
            </a:endParaRPr>
          </a:p>
        </p:txBody>
      </p:sp>
      <p:sp>
        <p:nvSpPr>
          <p:cNvPr id="9" name="Subtitle 2">
            <a:extLst>
              <a:ext uri="{FF2B5EF4-FFF2-40B4-BE49-F238E27FC236}">
                <a16:creationId xmlns:a16="http://schemas.microsoft.com/office/drawing/2014/main" xmlns="" id="{241F5964-7254-9FEA-E880-F4CF190A6045}"/>
              </a:ext>
            </a:extLst>
          </p:cNvPr>
          <p:cNvSpPr txBox="1">
            <a:spLocks/>
          </p:cNvSpPr>
          <p:nvPr/>
        </p:nvSpPr>
        <p:spPr>
          <a:xfrm>
            <a:off x="4343400" y="2976867"/>
            <a:ext cx="12725400" cy="5638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9700" indent="0" algn="just">
              <a:buNone/>
            </a:pPr>
            <a:r>
              <a:rPr lang="en-US" sz="4800" dirty="0" smtClean="0">
                <a:latin typeface="+mj-lt"/>
              </a:rPr>
              <a:t>      </a:t>
            </a:r>
            <a:r>
              <a:rPr lang="vi-VN" sz="5400" dirty="0" smtClean="0">
                <a:latin typeface="+mj-lt"/>
              </a:rPr>
              <a:t>Phân </a:t>
            </a:r>
            <a:r>
              <a:rPr lang="vi-VN" sz="5400" dirty="0">
                <a:latin typeface="+mj-lt"/>
              </a:rPr>
              <a:t>tích một tác phẩm truyện là làm sáng tỏ chủ đề và những nét đặc sắc về nghệ thuật của tác phẩm được thể hiện qua những yếu tố cơ bản của thể loại truyện như cốt truyện, nhân vật, người kể chuyện,…</a:t>
            </a:r>
            <a:endParaRPr lang="en-US" sz="5400" dirty="0">
              <a:latin typeface="+mj-lt"/>
              <a:ea typeface="Cambria" panose="02040503050406030204" pitchFamily="18" charset="0"/>
              <a:cs typeface="Times New Roman" panose="02020603050405020304" pitchFamily="18" charset="0"/>
            </a:endParaRPr>
          </a:p>
        </p:txBody>
      </p:sp>
      <p:sp>
        <p:nvSpPr>
          <p:cNvPr id="5" name="Freeform 3">
            <a:extLst>
              <a:ext uri="{FF2B5EF4-FFF2-40B4-BE49-F238E27FC236}">
                <a16:creationId xmlns:a16="http://schemas.microsoft.com/office/drawing/2014/main" xmlns="" id="{CEBD725E-374C-3293-0BC9-FFA3EE24BC6F}"/>
              </a:ext>
            </a:extLst>
          </p:cNvPr>
          <p:cNvSpPr/>
          <p:nvPr/>
        </p:nvSpPr>
        <p:spPr>
          <a:xfrm>
            <a:off x="609600" y="6057900"/>
            <a:ext cx="3733246" cy="4114800"/>
          </a:xfrm>
          <a:custGeom>
            <a:avLst/>
            <a:gdLst/>
            <a:ahLst/>
            <a:cxnLst/>
            <a:rect l="l" t="t" r="r" b="b"/>
            <a:pathLst>
              <a:path w="3733246" h="4114800">
                <a:moveTo>
                  <a:pt x="0" y="0"/>
                </a:moveTo>
                <a:lnTo>
                  <a:pt x="3733246" y="0"/>
                </a:lnTo>
                <a:lnTo>
                  <a:pt x="3733246"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60184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6BB79ABE-51F1-4C9A-CB50-52DC448CB8A6}"/>
              </a:ext>
            </a:extLst>
          </p:cNvPr>
          <p:cNvGrpSpPr/>
          <p:nvPr/>
        </p:nvGrpSpPr>
        <p:grpSpPr>
          <a:xfrm>
            <a:off x="381000" y="405452"/>
            <a:ext cx="17526000" cy="9448800"/>
            <a:chOff x="0" y="0"/>
            <a:chExt cx="5490351" cy="2783840"/>
          </a:xfrm>
        </p:grpSpPr>
        <p:sp>
          <p:nvSpPr>
            <p:cNvPr id="4" name="Freeform 3">
              <a:extLst>
                <a:ext uri="{FF2B5EF4-FFF2-40B4-BE49-F238E27FC236}">
                  <a16:creationId xmlns:a16="http://schemas.microsoft.com/office/drawing/2014/main" xmlns="" id="{F2C4EAD1-6549-018E-3AF2-C9691D97FA1D}"/>
                </a:ext>
              </a:extLst>
            </p:cNvPr>
            <p:cNvSpPr/>
            <p:nvPr/>
          </p:nvSpPr>
          <p:spPr>
            <a:xfrm>
              <a:off x="0" y="0"/>
              <a:ext cx="5490351" cy="2783840"/>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rgbClr val="FFFFFF"/>
            </a:solidFill>
          </p:spPr>
        </p:sp>
      </p:grpSp>
      <p:sp>
        <p:nvSpPr>
          <p:cNvPr id="2" name="TextBox 1">
            <a:extLst>
              <a:ext uri="{FF2B5EF4-FFF2-40B4-BE49-F238E27FC236}">
                <a16:creationId xmlns:a16="http://schemas.microsoft.com/office/drawing/2014/main" xmlns="" id="{08ADCC6D-371B-43B3-655E-C0A381676760}"/>
              </a:ext>
            </a:extLst>
          </p:cNvPr>
          <p:cNvSpPr txBox="1"/>
          <p:nvPr/>
        </p:nvSpPr>
        <p:spPr>
          <a:xfrm>
            <a:off x="2552700" y="1101178"/>
            <a:ext cx="12534900" cy="769441"/>
          </a:xfrm>
          <a:prstGeom prst="rect">
            <a:avLst/>
          </a:prstGeom>
          <a:noFill/>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rPr>
              <a:t>2. </a:t>
            </a:r>
            <a:r>
              <a:rPr lang="en-US" sz="4400" b="1" dirty="0" err="1">
                <a:solidFill>
                  <a:srgbClr val="FF0000"/>
                </a:solidFill>
                <a:latin typeface="Times New Roman" panose="02020603050405020304" pitchFamily="18" charset="0"/>
                <a:cs typeface="Times New Roman" panose="02020603050405020304" pitchFamily="18" charset="0"/>
              </a:rPr>
              <a:t>Yêu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cầu</a:t>
            </a:r>
            <a:endParaRPr lang="en-US" sz="4400" dirty="0">
              <a:solidFill>
                <a:srgbClr val="FF0000"/>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xmlns="" id="{0C32B6B3-BFED-4152-5269-467384C99ECE}"/>
              </a:ext>
            </a:extLst>
          </p:cNvPr>
          <p:cNvGrpSpPr/>
          <p:nvPr/>
        </p:nvGrpSpPr>
        <p:grpSpPr>
          <a:xfrm>
            <a:off x="6912864" y="2857500"/>
            <a:ext cx="4462272" cy="4132118"/>
            <a:chOff x="7141464" y="2656607"/>
            <a:chExt cx="4462272" cy="4132118"/>
          </a:xfrm>
        </p:grpSpPr>
        <p:sp>
          <p:nvSpPr>
            <p:cNvPr id="6" name="Freeform 3">
              <a:extLst>
                <a:ext uri="{FF2B5EF4-FFF2-40B4-BE49-F238E27FC236}">
                  <a16:creationId xmlns:a16="http://schemas.microsoft.com/office/drawing/2014/main" xmlns="" id="{78220213-358B-5CC3-2F40-9CDB8C0EC3BC}"/>
                </a:ext>
              </a:extLst>
            </p:cNvPr>
            <p:cNvSpPr/>
            <p:nvPr/>
          </p:nvSpPr>
          <p:spPr>
            <a:xfrm>
              <a:off x="8229600" y="2656607"/>
              <a:ext cx="3374136" cy="4114800"/>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3">
              <a:extLst>
                <a:ext uri="{FF2B5EF4-FFF2-40B4-BE49-F238E27FC236}">
                  <a16:creationId xmlns:a16="http://schemas.microsoft.com/office/drawing/2014/main" xmlns="" id="{00C96F3D-B917-9E3D-0AC5-27C2960E0EC9}"/>
                </a:ext>
              </a:extLst>
            </p:cNvPr>
            <p:cNvSpPr/>
            <p:nvPr/>
          </p:nvSpPr>
          <p:spPr>
            <a:xfrm rot="10800000">
              <a:off x="7141464" y="2673925"/>
              <a:ext cx="3374136" cy="4114800"/>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sp>
        <p:nvSpPr>
          <p:cNvPr id="12" name="Rectangle 11">
            <a:extLst>
              <a:ext uri="{FF2B5EF4-FFF2-40B4-BE49-F238E27FC236}">
                <a16:creationId xmlns:a16="http://schemas.microsoft.com/office/drawing/2014/main" xmlns="" id="{F8096C77-64A9-011A-F72B-A3207E95F6BF}"/>
              </a:ext>
            </a:extLst>
          </p:cNvPr>
          <p:cNvSpPr/>
          <p:nvPr/>
        </p:nvSpPr>
        <p:spPr>
          <a:xfrm>
            <a:off x="10744200" y="1719144"/>
            <a:ext cx="6705600" cy="1938992"/>
          </a:xfrm>
          <a:prstGeom prst="rect">
            <a:avLst/>
          </a:prstGeom>
        </p:spPr>
        <p:txBody>
          <a:bodyPr wrap="square">
            <a:spAutoFit/>
          </a:bodyPr>
          <a:lstStyle/>
          <a:p>
            <a:pPr algn="just"/>
            <a:r>
              <a:rPr lang="en-US" sz="4000" dirty="0" smtClean="0">
                <a:latin typeface="Times New Roman" panose="02020603050405020304" pitchFamily="18" charset="0"/>
                <a:cs typeface="Times New Roman" panose="02020603050405020304" pitchFamily="18" charset="0"/>
              </a:rPr>
              <a:t>1.</a:t>
            </a:r>
            <a:r>
              <a:rPr lang="vi-VN" sz="4000" dirty="0" smtClean="0">
                <a:latin typeface="+mj-lt"/>
              </a:rPr>
              <a:t> </a:t>
            </a:r>
            <a:r>
              <a:rPr lang="vi-VN" sz="4000" dirty="0">
                <a:latin typeface="+mj-lt"/>
              </a:rPr>
              <a:t>Giới thiệu tác phẩm truyện (nhan đề, tác giả) và nêu ý kiến khái quát về tác phẩm.</a:t>
            </a:r>
            <a:endParaRPr lang="vi-VN" sz="4000" b="0" i="0" dirty="0">
              <a:effectLst/>
              <a:latin typeface="+mj-lt"/>
            </a:endParaRPr>
          </a:p>
        </p:txBody>
      </p:sp>
      <p:sp>
        <p:nvSpPr>
          <p:cNvPr id="13" name="Rectangle 12">
            <a:extLst>
              <a:ext uri="{FF2B5EF4-FFF2-40B4-BE49-F238E27FC236}">
                <a16:creationId xmlns:a16="http://schemas.microsoft.com/office/drawing/2014/main" xmlns="" id="{25EB1E53-251B-A578-9B9F-B33D800C7360}"/>
              </a:ext>
            </a:extLst>
          </p:cNvPr>
          <p:cNvSpPr/>
          <p:nvPr/>
        </p:nvSpPr>
        <p:spPr>
          <a:xfrm>
            <a:off x="914400" y="2050210"/>
            <a:ext cx="7260336" cy="1323439"/>
          </a:xfrm>
          <a:prstGeom prst="rect">
            <a:avLst/>
          </a:prstGeom>
        </p:spPr>
        <p:txBody>
          <a:bodyPr wrap="square">
            <a:spAutoFit/>
          </a:bodyPr>
          <a:lstStyle/>
          <a:p>
            <a:pPr algn="just"/>
            <a:r>
              <a:rPr lang="en-US" sz="4000" dirty="0" smtClean="0">
                <a:latin typeface="Times New Roman" panose="02020603050405020304" pitchFamily="18" charset="0"/>
                <a:cs typeface="Times New Roman" panose="02020603050405020304" pitchFamily="18" charset="0"/>
              </a:rPr>
              <a:t>6.</a:t>
            </a:r>
            <a:r>
              <a:rPr lang="vi-VN" sz="4000" dirty="0" smtClean="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Nêu được ý nghĩa, giá trị của tác phẩm truyện</a:t>
            </a:r>
            <a:r>
              <a:rPr lang="vi-VN" sz="4000" dirty="0">
                <a:latin typeface="+mj-lt"/>
              </a:rPr>
              <a:t>.</a:t>
            </a:r>
            <a:endParaRPr lang="vi-VN" sz="4000" b="0" i="0" dirty="0">
              <a:effectLst/>
              <a:latin typeface="+mj-lt"/>
            </a:endParaRPr>
          </a:p>
        </p:txBody>
      </p:sp>
      <p:sp>
        <p:nvSpPr>
          <p:cNvPr id="14" name="Rectangle 13">
            <a:extLst>
              <a:ext uri="{FF2B5EF4-FFF2-40B4-BE49-F238E27FC236}">
                <a16:creationId xmlns:a16="http://schemas.microsoft.com/office/drawing/2014/main" xmlns="" id="{17A0C640-2733-0E18-0058-A42DFB2F53C3}"/>
              </a:ext>
            </a:extLst>
          </p:cNvPr>
          <p:cNvSpPr/>
          <p:nvPr/>
        </p:nvSpPr>
        <p:spPr>
          <a:xfrm>
            <a:off x="11478768" y="4276102"/>
            <a:ext cx="5894832" cy="1323439"/>
          </a:xfrm>
          <a:prstGeom prst="rect">
            <a:avLst/>
          </a:prstGeom>
        </p:spPr>
        <p:txBody>
          <a:bodyPr wrap="square">
            <a:spAutoFit/>
          </a:bodyPr>
          <a:lstStyle/>
          <a:p>
            <a:pPr algn="just"/>
            <a:r>
              <a:rPr lang="en-US" sz="4000" dirty="0" smtClean="0">
                <a:latin typeface="Times New Roman" panose="02020603050405020304" pitchFamily="18" charset="0"/>
                <a:cs typeface="Times New Roman" panose="02020603050405020304" pitchFamily="18" charset="0"/>
              </a:rPr>
              <a:t>2.</a:t>
            </a:r>
            <a:r>
              <a:rPr lang="vi-VN" sz="4000" dirty="0" smtClean="0">
                <a:latin typeface="+mj-lt"/>
              </a:rPr>
              <a:t> </a:t>
            </a:r>
            <a:r>
              <a:rPr lang="vi-VN" sz="4000" dirty="0">
                <a:latin typeface="+mj-lt"/>
              </a:rPr>
              <a:t>Nêu ngắn gọn nội dung chính của tác phẩm</a:t>
            </a:r>
            <a:r>
              <a:rPr lang="en-US" sz="4000" dirty="0">
                <a:latin typeface="+mj-lt"/>
              </a:rPr>
              <a:t>.</a:t>
            </a:r>
            <a:endParaRPr lang="vi-VN" sz="4000" b="0" i="0" dirty="0">
              <a:effectLst/>
              <a:latin typeface="+mj-lt"/>
            </a:endParaRPr>
          </a:p>
        </p:txBody>
      </p:sp>
      <p:sp>
        <p:nvSpPr>
          <p:cNvPr id="15" name="Rectangle 14">
            <a:extLst>
              <a:ext uri="{FF2B5EF4-FFF2-40B4-BE49-F238E27FC236}">
                <a16:creationId xmlns:a16="http://schemas.microsoft.com/office/drawing/2014/main" xmlns="" id="{E9AFDE62-FFCC-619A-84BA-FAE60D7FB1E5}"/>
              </a:ext>
            </a:extLst>
          </p:cNvPr>
          <p:cNvSpPr/>
          <p:nvPr/>
        </p:nvSpPr>
        <p:spPr>
          <a:xfrm>
            <a:off x="10134600" y="7106341"/>
            <a:ext cx="7685532" cy="707886"/>
          </a:xfrm>
          <a:prstGeom prst="rect">
            <a:avLst/>
          </a:prstGeom>
        </p:spPr>
        <p:txBody>
          <a:bodyPr wrap="square">
            <a:spAutoFit/>
          </a:bodyPr>
          <a:lstStyle/>
          <a:p>
            <a:pPr algn="just"/>
            <a:r>
              <a:rPr lang="en-US" sz="4000" dirty="0" smtClean="0">
                <a:latin typeface="Times New Roman" panose="02020603050405020304" pitchFamily="18" charset="0"/>
                <a:cs typeface="Times New Roman" panose="02020603050405020304" pitchFamily="18" charset="0"/>
              </a:rPr>
              <a:t>3.</a:t>
            </a:r>
            <a:r>
              <a:rPr lang="vi-VN" sz="4000" dirty="0" smtClean="0">
                <a:latin typeface="Times New Roman" panose="02020603050405020304" pitchFamily="18" charset="0"/>
                <a:cs typeface="Times New Roman" panose="02020603050405020304" pitchFamily="18" charset="0"/>
              </a:rPr>
              <a:t> </a:t>
            </a:r>
            <a:r>
              <a:rPr lang="vi-VN" sz="4000" dirty="0">
                <a:latin typeface="+mj-lt"/>
              </a:rPr>
              <a:t>Nêu được chủ đề của tác phẩm.</a:t>
            </a:r>
            <a:endParaRPr lang="vi-VN" sz="4000" b="0" i="0" dirty="0">
              <a:effectLst/>
              <a:latin typeface="+mj-lt"/>
            </a:endParaRPr>
          </a:p>
        </p:txBody>
      </p:sp>
      <p:sp>
        <p:nvSpPr>
          <p:cNvPr id="16" name="Rectangle 15">
            <a:extLst>
              <a:ext uri="{FF2B5EF4-FFF2-40B4-BE49-F238E27FC236}">
                <a16:creationId xmlns:a16="http://schemas.microsoft.com/office/drawing/2014/main" xmlns="" id="{E4D1BD17-E410-9294-9029-9342E1EF6EDD}"/>
              </a:ext>
            </a:extLst>
          </p:cNvPr>
          <p:cNvSpPr/>
          <p:nvPr/>
        </p:nvSpPr>
        <p:spPr>
          <a:xfrm>
            <a:off x="762000" y="6905877"/>
            <a:ext cx="7837932" cy="2862322"/>
          </a:xfrm>
          <a:prstGeom prst="rect">
            <a:avLst/>
          </a:prstGeom>
        </p:spPr>
        <p:txBody>
          <a:bodyPr wrap="square">
            <a:spAutoFit/>
          </a:bodyPr>
          <a:lstStyle/>
          <a:p>
            <a:pPr algn="just">
              <a:lnSpc>
                <a:spcPct val="90000"/>
              </a:lnSpc>
            </a:pPr>
            <a:r>
              <a:rPr lang="en-US" sz="4000" dirty="0" smtClean="0">
                <a:latin typeface="Times New Roman" panose="02020603050405020304" pitchFamily="18" charset="0"/>
                <a:cs typeface="Times New Roman" panose="02020603050405020304" pitchFamily="18" charset="0"/>
              </a:rPr>
              <a:t>4.</a:t>
            </a:r>
            <a:r>
              <a:rPr lang="vi-VN" sz="4000" dirty="0" smtClean="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Chỉ </a:t>
            </a:r>
            <a:r>
              <a:rPr lang="vi-VN" sz="4000" dirty="0">
                <a:latin typeface="+mj-lt"/>
              </a:rPr>
              <a:t>ra và phân tích được tác dụng của một số nét đặc sắc về hình thức nghệ thuật của tác phẩm (như cốt truyện, nghệ thuật xây dựng nhân vật, ngôi kể, ngôn ngữ,…)</a:t>
            </a:r>
            <a:endParaRPr lang="vi-VN" sz="4000" b="0" i="0" dirty="0">
              <a:effectLst/>
              <a:latin typeface="+mj-lt"/>
            </a:endParaRPr>
          </a:p>
        </p:txBody>
      </p:sp>
      <p:sp>
        <p:nvSpPr>
          <p:cNvPr id="17" name="Rectangle 16">
            <a:extLst>
              <a:ext uri="{FF2B5EF4-FFF2-40B4-BE49-F238E27FC236}">
                <a16:creationId xmlns:a16="http://schemas.microsoft.com/office/drawing/2014/main" xmlns="" id="{4AA08BE3-4B02-3DDC-3675-C150BD46CC30}"/>
              </a:ext>
            </a:extLst>
          </p:cNvPr>
          <p:cNvSpPr/>
          <p:nvPr/>
        </p:nvSpPr>
        <p:spPr>
          <a:xfrm>
            <a:off x="914400" y="4159876"/>
            <a:ext cx="5791200" cy="1938992"/>
          </a:xfrm>
          <a:prstGeom prst="rect">
            <a:avLst/>
          </a:prstGeom>
        </p:spPr>
        <p:txBody>
          <a:bodyPr wrap="square">
            <a:spAutoFit/>
          </a:bodyPr>
          <a:lstStyle/>
          <a:p>
            <a:pPr algn="just"/>
            <a:r>
              <a:rPr lang="en-US" sz="4000" dirty="0" smtClean="0">
                <a:latin typeface="Times New Roman" panose="02020603050405020304" pitchFamily="18" charset="0"/>
                <a:cs typeface="Times New Roman" panose="02020603050405020304" pitchFamily="18" charset="0"/>
              </a:rPr>
              <a:t>5.</a:t>
            </a:r>
            <a:r>
              <a:rPr lang="vi-VN" sz="4000" dirty="0" smtClean="0">
                <a:latin typeface="+mj-lt"/>
              </a:rPr>
              <a:t> </a:t>
            </a:r>
            <a:r>
              <a:rPr lang="vi-VN" sz="4000" dirty="0">
                <a:latin typeface="+mj-lt"/>
              </a:rPr>
              <a:t>Sử dụng các bằng chứng từ tác phẩm để làm sáng tỏ ý kiến nêu trong bài viết.</a:t>
            </a:r>
            <a:endParaRPr lang="vi-VN" sz="4000" b="0" i="0" dirty="0">
              <a:effectLst/>
              <a:latin typeface="+mj-lt"/>
            </a:endParaRPr>
          </a:p>
        </p:txBody>
      </p:sp>
    </p:spTree>
    <p:extLst>
      <p:ext uri="{BB962C8B-B14F-4D97-AF65-F5344CB8AC3E}">
        <p14:creationId xmlns:p14="http://schemas.microsoft.com/office/powerpoint/2010/main" val="1217990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5" grpId="0"/>
      <p:bldP spid="16"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ẫu 2">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ẫu 2">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ẫu 2">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ẫu 2">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ẫu 2">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ẫu 2">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ẫu 2">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ẫu 2">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1576</TotalTime>
  <Words>4023</Words>
  <Application>Microsoft Office PowerPoint</Application>
  <PresentationFormat>Custom</PresentationFormat>
  <Paragraphs>274</Paragraphs>
  <Slides>46</Slides>
  <Notes>15</Notes>
  <HiddenSlides>0</HiddenSlides>
  <MMClips>0</MMClips>
  <ScaleCrop>false</ScaleCrop>
  <HeadingPairs>
    <vt:vector size="6" baseType="variant">
      <vt:variant>
        <vt:lpstr>Fonts Used</vt:lpstr>
      </vt:variant>
      <vt:variant>
        <vt:i4>8</vt:i4>
      </vt:variant>
      <vt:variant>
        <vt:lpstr>Theme</vt:lpstr>
      </vt:variant>
      <vt:variant>
        <vt:i4>11</vt:i4>
      </vt:variant>
      <vt:variant>
        <vt:lpstr>Slide Titles</vt:lpstr>
      </vt:variant>
      <vt:variant>
        <vt:i4>46</vt:i4>
      </vt:variant>
    </vt:vector>
  </HeadingPairs>
  <TitlesOfParts>
    <vt:vector size="65" baseType="lpstr">
      <vt:lpstr>Roboto</vt:lpstr>
      <vt:lpstr>MS Mincho</vt:lpstr>
      <vt:lpstr>Calibri</vt:lpstr>
      <vt:lpstr>Times New Roman</vt:lpstr>
      <vt:lpstr>Times New Roman</vt:lpstr>
      <vt:lpstr>#9Slide07 SVNAppleberry</vt:lpstr>
      <vt:lpstr>Arial</vt:lpstr>
      <vt:lpstr>Cambria</vt:lpstr>
      <vt:lpstr>Office Theme</vt:lpstr>
      <vt:lpstr>https://www.freeppt7.com</vt:lpstr>
      <vt:lpstr>1_Default Design</vt:lpstr>
      <vt:lpstr>1_https://www.freeppt7.com</vt:lpstr>
      <vt:lpstr>2_https://www.freeppt7.com</vt:lpstr>
      <vt:lpstr>3_https://www.freeppt7.com</vt:lpstr>
      <vt:lpstr>4_https://www.freeppt7.com</vt:lpstr>
      <vt:lpstr>5_https://www.freeppt7.com</vt:lpstr>
      <vt:lpstr>6_https://www.freeppt7.com</vt:lpstr>
      <vt:lpstr>Default Design</vt:lpstr>
      <vt:lpstr>7_https://www.freeppt7.com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Illustrated Group Project Education Presentation</dc:title>
  <dc:creator>DELL</dc:creator>
  <cp:lastModifiedBy>DELL</cp:lastModifiedBy>
  <cp:revision>69</cp:revision>
  <cp:lastPrinted>2026-02-05T00:03:32Z</cp:lastPrinted>
  <dcterms:created xsi:type="dcterms:W3CDTF">2006-08-16T00:00:00Z</dcterms:created>
  <dcterms:modified xsi:type="dcterms:W3CDTF">2026-02-28T15:03:53Z</dcterms:modified>
  <dc:identifier>DAF3h5CYBLs</dc:identifier>
</cp:coreProperties>
</file>