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712" r:id="rId5"/>
    <p:sldMasterId id="2147483724" r:id="rId6"/>
    <p:sldMasterId id="2147483736" r:id="rId7"/>
    <p:sldMasterId id="2147483760" r:id="rId8"/>
    <p:sldMasterId id="2147483820" r:id="rId9"/>
    <p:sldMasterId id="2147483833" r:id="rId10"/>
    <p:sldMasterId id="2147483845" r:id="rId11"/>
    <p:sldMasterId id="2147483857" r:id="rId12"/>
  </p:sldMasterIdLst>
  <p:notesMasterIdLst>
    <p:notesMasterId r:id="rId61"/>
  </p:notesMasterIdLst>
  <p:sldIdLst>
    <p:sldId id="404" r:id="rId13"/>
    <p:sldId id="405" r:id="rId14"/>
    <p:sldId id="278" r:id="rId15"/>
    <p:sldId id="423" r:id="rId16"/>
    <p:sldId id="424" r:id="rId17"/>
    <p:sldId id="425" r:id="rId18"/>
    <p:sldId id="426" r:id="rId19"/>
    <p:sldId id="428" r:id="rId20"/>
    <p:sldId id="439" r:id="rId21"/>
    <p:sldId id="411" r:id="rId22"/>
    <p:sldId id="413" r:id="rId23"/>
    <p:sldId id="414" r:id="rId24"/>
    <p:sldId id="406" r:id="rId25"/>
    <p:sldId id="407" r:id="rId26"/>
    <p:sldId id="415" r:id="rId27"/>
    <p:sldId id="420" r:id="rId28"/>
    <p:sldId id="410" r:id="rId29"/>
    <p:sldId id="367" r:id="rId30"/>
    <p:sldId id="429" r:id="rId31"/>
    <p:sldId id="431" r:id="rId32"/>
    <p:sldId id="432" r:id="rId33"/>
    <p:sldId id="440" r:id="rId34"/>
    <p:sldId id="436" r:id="rId35"/>
    <p:sldId id="443" r:id="rId36"/>
    <p:sldId id="446" r:id="rId37"/>
    <p:sldId id="453" r:id="rId38"/>
    <p:sldId id="455" r:id="rId39"/>
    <p:sldId id="456" r:id="rId40"/>
    <p:sldId id="461" r:id="rId41"/>
    <p:sldId id="450" r:id="rId42"/>
    <p:sldId id="451" r:id="rId43"/>
    <p:sldId id="462" r:id="rId44"/>
    <p:sldId id="464" r:id="rId45"/>
    <p:sldId id="374" r:id="rId46"/>
    <p:sldId id="388" r:id="rId47"/>
    <p:sldId id="389" r:id="rId48"/>
    <p:sldId id="390" r:id="rId49"/>
    <p:sldId id="392" r:id="rId50"/>
    <p:sldId id="393" r:id="rId51"/>
    <p:sldId id="394" r:id="rId52"/>
    <p:sldId id="375" r:id="rId53"/>
    <p:sldId id="400" r:id="rId54"/>
    <p:sldId id="396" r:id="rId55"/>
    <p:sldId id="398" r:id="rId56"/>
    <p:sldId id="399" r:id="rId57"/>
    <p:sldId id="271" r:id="rId58"/>
    <p:sldId id="402" r:id="rId59"/>
    <p:sldId id="46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42B"/>
    <a:srgbClr val="8E8E8E"/>
    <a:srgbClr val="82AC5A"/>
    <a:srgbClr val="9C7F4C"/>
    <a:srgbClr val="D02B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364" autoAdjust="0"/>
  </p:normalViewPr>
  <p:slideViewPr>
    <p:cSldViewPr snapToGrid="0">
      <p:cViewPr varScale="1">
        <p:scale>
          <a:sx n="84" d="100"/>
          <a:sy n="84" d="100"/>
        </p:scale>
        <p:origin x="576" y="5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882F6-3FAB-4891-96B0-838DB1E934B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5F8103-42DF-431B-A1E0-86BA2D773F08}">
      <dgm:prSet custT="1"/>
      <dgm:spPr/>
      <dgm: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a:t>
          </a:r>
        </a:p>
      </dgm:t>
    </dgm:pt>
    <dgm:pt modelId="{342F21D2-A69B-44B3-85CD-B42CF3F51EB6}" type="parTrans" cxnId="{7A094C92-D4C3-4633-9556-F5C0056538C9}">
      <dgm:prSet/>
      <dgm:spPr/>
      <dgm:t>
        <a:bodyPr/>
        <a:lstStyle/>
        <a:p>
          <a:endParaRPr lang="en-US"/>
        </a:p>
      </dgm:t>
    </dgm:pt>
    <dgm:pt modelId="{F257007F-BB7D-47DF-AA34-D0FC8518D37C}" type="sibTrans" cxnId="{7A094C92-D4C3-4633-9556-F5C0056538C9}">
      <dgm:prSet/>
      <dgm:spPr/>
      <dgm:t>
        <a:bodyPr/>
        <a:lstStyle/>
        <a:p>
          <a:endParaRPr lang="en-US"/>
        </a:p>
      </dgm:t>
    </dgm:pt>
    <dgm:pt modelId="{7E1E116B-B723-4560-B79C-E3E0DCF14F7A}">
      <dgm:prSet custT="1"/>
      <dgm:spPr/>
      <dgm: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a:t>
          </a:r>
        </a:p>
      </dgm:t>
    </dgm:pt>
    <dgm:pt modelId="{798FB3E5-7339-4994-AAF7-F4CCD44A3B72}" type="parTrans" cxnId="{E6C78A29-840C-422C-84EB-D0AE941ADE02}">
      <dgm:prSet/>
      <dgm:spPr/>
      <dgm:t>
        <a:bodyPr/>
        <a:lstStyle/>
        <a:p>
          <a:endParaRPr lang="en-US"/>
        </a:p>
      </dgm:t>
    </dgm:pt>
    <dgm:pt modelId="{820848C7-BC0B-4DDB-82B6-2AB5B4D3F123}" type="sibTrans" cxnId="{E6C78A29-840C-422C-84EB-D0AE941ADE02}">
      <dgm:prSet/>
      <dgm:spPr/>
      <dgm:t>
        <a:bodyPr/>
        <a:lstStyle/>
        <a:p>
          <a:endParaRPr lang="en-US"/>
        </a:p>
      </dgm:t>
    </dgm:pt>
    <dgm:pt modelId="{D84A44ED-9C64-4447-B9BC-580ACFA006E1}">
      <dgm:prSet custT="1"/>
      <dgm:spPr/>
      <dgm: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do </a:t>
          </a:r>
          <a:r>
            <a:rPr lang="en-US" sz="3200" dirty="0" err="1">
              <a:latin typeface="Times New Roman" panose="02020603050405020304" pitchFamily="18" charset="0"/>
              <a:cs typeface="Times New Roman" panose="02020603050405020304" pitchFamily="18" charset="0"/>
            </a:rPr>
            <a:t>đan</a:t>
          </a:r>
          <a:r>
            <a:rPr lang="en-US" sz="3200" dirty="0">
              <a:latin typeface="Times New Roman" panose="02020603050405020304" pitchFamily="18" charset="0"/>
              <a:cs typeface="Times New Roman" panose="02020603050405020304" pitchFamily="18" charset="0"/>
            </a:rPr>
            <a:t> xen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nằm</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a:t>
          </a:r>
        </a:p>
      </dgm:t>
    </dgm:pt>
    <dgm:pt modelId="{11D5712E-D66A-4578-87AB-21E71FD99C0D}" type="parTrans" cxnId="{9179B07E-B01C-4BA9-B278-43963708D042}">
      <dgm:prSet/>
      <dgm:spPr/>
      <dgm:t>
        <a:bodyPr/>
        <a:lstStyle/>
        <a:p>
          <a:endParaRPr lang="en-US"/>
        </a:p>
      </dgm:t>
    </dgm:pt>
    <dgm:pt modelId="{2C3962BF-E0F8-4D31-A7B4-8549BA1EFE6C}" type="sibTrans" cxnId="{9179B07E-B01C-4BA9-B278-43963708D042}">
      <dgm:prSet/>
      <dgm:spPr/>
      <dgm:t>
        <a:bodyPr/>
        <a:lstStyle/>
        <a:p>
          <a:endParaRPr lang="en-US"/>
        </a:p>
      </dgm:t>
    </dgm:pt>
    <dgm:pt modelId="{5DACDC83-4BAD-4431-B413-BC009B998F4E}" type="pres">
      <dgm:prSet presAssocID="{DC2882F6-3FAB-4891-96B0-838DB1E934B0}" presName="linear" presStyleCnt="0">
        <dgm:presLayoutVars>
          <dgm:animLvl val="lvl"/>
          <dgm:resizeHandles val="exact"/>
        </dgm:presLayoutVars>
      </dgm:prSet>
      <dgm:spPr/>
      <dgm:t>
        <a:bodyPr/>
        <a:lstStyle/>
        <a:p>
          <a:endParaRPr lang="en-US"/>
        </a:p>
      </dgm:t>
    </dgm:pt>
    <dgm:pt modelId="{738F0892-AA43-4794-B3E8-459635F3667A}" type="pres">
      <dgm:prSet presAssocID="{AC5F8103-42DF-431B-A1E0-86BA2D773F08}" presName="parentText" presStyleLbl="node1" presStyleIdx="0" presStyleCnt="3">
        <dgm:presLayoutVars>
          <dgm:chMax val="0"/>
          <dgm:bulletEnabled val="1"/>
        </dgm:presLayoutVars>
      </dgm:prSet>
      <dgm:spPr/>
      <dgm:t>
        <a:bodyPr/>
        <a:lstStyle/>
        <a:p>
          <a:endParaRPr lang="en-US"/>
        </a:p>
      </dgm:t>
    </dgm:pt>
    <dgm:pt modelId="{EA5481E2-B38A-4A56-B927-B83E70674864}" type="pres">
      <dgm:prSet presAssocID="{F257007F-BB7D-47DF-AA34-D0FC8518D37C}" presName="spacer" presStyleCnt="0"/>
      <dgm:spPr/>
    </dgm:pt>
    <dgm:pt modelId="{FEC6594E-3EF0-47C3-8A55-80C5C686410B}" type="pres">
      <dgm:prSet presAssocID="{7E1E116B-B723-4560-B79C-E3E0DCF14F7A}" presName="parentText" presStyleLbl="node1" presStyleIdx="1" presStyleCnt="3">
        <dgm:presLayoutVars>
          <dgm:chMax val="0"/>
          <dgm:bulletEnabled val="1"/>
        </dgm:presLayoutVars>
      </dgm:prSet>
      <dgm:spPr/>
      <dgm:t>
        <a:bodyPr/>
        <a:lstStyle/>
        <a:p>
          <a:endParaRPr lang="en-US"/>
        </a:p>
      </dgm:t>
    </dgm:pt>
    <dgm:pt modelId="{E3267286-D3F4-469A-816F-12DFFCF611D7}" type="pres">
      <dgm:prSet presAssocID="{820848C7-BC0B-4DDB-82B6-2AB5B4D3F123}" presName="spacer" presStyleCnt="0"/>
      <dgm:spPr/>
    </dgm:pt>
    <dgm:pt modelId="{4951C4E0-75BB-4E13-9131-FF5A596114CC}" type="pres">
      <dgm:prSet presAssocID="{D84A44ED-9C64-4447-B9BC-580ACFA006E1}" presName="parentText" presStyleLbl="node1" presStyleIdx="2" presStyleCnt="3">
        <dgm:presLayoutVars>
          <dgm:chMax val="0"/>
          <dgm:bulletEnabled val="1"/>
        </dgm:presLayoutVars>
      </dgm:prSet>
      <dgm:spPr/>
      <dgm:t>
        <a:bodyPr/>
        <a:lstStyle/>
        <a:p>
          <a:endParaRPr lang="en-US"/>
        </a:p>
      </dgm:t>
    </dgm:pt>
  </dgm:ptLst>
  <dgm:cxnLst>
    <dgm:cxn modelId="{9179B07E-B01C-4BA9-B278-43963708D042}" srcId="{DC2882F6-3FAB-4891-96B0-838DB1E934B0}" destId="{D84A44ED-9C64-4447-B9BC-580ACFA006E1}" srcOrd="2" destOrd="0" parTransId="{11D5712E-D66A-4578-87AB-21E71FD99C0D}" sibTransId="{2C3962BF-E0F8-4D31-A7B4-8549BA1EFE6C}"/>
    <dgm:cxn modelId="{55B075F0-9957-4B47-8CE2-92E8C4581517}" type="presOf" srcId="{DC2882F6-3FAB-4891-96B0-838DB1E934B0}" destId="{5DACDC83-4BAD-4431-B413-BC009B998F4E}" srcOrd="0" destOrd="0" presId="urn:microsoft.com/office/officeart/2005/8/layout/vList2"/>
    <dgm:cxn modelId="{4FFE870B-9F0C-4017-8423-2913F52F7E16}" type="presOf" srcId="{AC5F8103-42DF-431B-A1E0-86BA2D773F08}" destId="{738F0892-AA43-4794-B3E8-459635F3667A}" srcOrd="0" destOrd="0" presId="urn:microsoft.com/office/officeart/2005/8/layout/vList2"/>
    <dgm:cxn modelId="{E6C78A29-840C-422C-84EB-D0AE941ADE02}" srcId="{DC2882F6-3FAB-4891-96B0-838DB1E934B0}" destId="{7E1E116B-B723-4560-B79C-E3E0DCF14F7A}" srcOrd="1" destOrd="0" parTransId="{798FB3E5-7339-4994-AAF7-F4CCD44A3B72}" sibTransId="{820848C7-BC0B-4DDB-82B6-2AB5B4D3F123}"/>
    <dgm:cxn modelId="{85C3A4EF-6A48-4728-B581-2F21F8958665}" type="presOf" srcId="{D84A44ED-9C64-4447-B9BC-580ACFA006E1}" destId="{4951C4E0-75BB-4E13-9131-FF5A596114CC}" srcOrd="0" destOrd="0" presId="urn:microsoft.com/office/officeart/2005/8/layout/vList2"/>
    <dgm:cxn modelId="{939CC881-84A0-470A-B88E-291B05A43B75}" type="presOf" srcId="{7E1E116B-B723-4560-B79C-E3E0DCF14F7A}" destId="{FEC6594E-3EF0-47C3-8A55-80C5C686410B}" srcOrd="0" destOrd="0" presId="urn:microsoft.com/office/officeart/2005/8/layout/vList2"/>
    <dgm:cxn modelId="{7A094C92-D4C3-4633-9556-F5C0056538C9}" srcId="{DC2882F6-3FAB-4891-96B0-838DB1E934B0}" destId="{AC5F8103-42DF-431B-A1E0-86BA2D773F08}" srcOrd="0" destOrd="0" parTransId="{342F21D2-A69B-44B3-85CD-B42CF3F51EB6}" sibTransId="{F257007F-BB7D-47DF-AA34-D0FC8518D37C}"/>
    <dgm:cxn modelId="{9203C0F7-F4B9-4819-8BD3-46B0EEC86B9B}" type="presParOf" srcId="{5DACDC83-4BAD-4431-B413-BC009B998F4E}" destId="{738F0892-AA43-4794-B3E8-459635F3667A}" srcOrd="0" destOrd="0" presId="urn:microsoft.com/office/officeart/2005/8/layout/vList2"/>
    <dgm:cxn modelId="{B6BBB371-361C-4B5C-B08B-9826444D9B77}" type="presParOf" srcId="{5DACDC83-4BAD-4431-B413-BC009B998F4E}" destId="{EA5481E2-B38A-4A56-B927-B83E70674864}" srcOrd="1" destOrd="0" presId="urn:microsoft.com/office/officeart/2005/8/layout/vList2"/>
    <dgm:cxn modelId="{459223D2-341E-4CBF-A6C8-C0438E42FBE2}" type="presParOf" srcId="{5DACDC83-4BAD-4431-B413-BC009B998F4E}" destId="{FEC6594E-3EF0-47C3-8A55-80C5C686410B}" srcOrd="2" destOrd="0" presId="urn:microsoft.com/office/officeart/2005/8/layout/vList2"/>
    <dgm:cxn modelId="{F048D6D2-0F8F-4289-A8E1-D967C39DCA73}" type="presParOf" srcId="{5DACDC83-4BAD-4431-B413-BC009B998F4E}" destId="{E3267286-D3F4-469A-816F-12DFFCF611D7}" srcOrd="3" destOrd="0" presId="urn:microsoft.com/office/officeart/2005/8/layout/vList2"/>
    <dgm:cxn modelId="{F85CB19A-3D78-4DC2-8F0A-25637404BCB8}" type="presParOf" srcId="{5DACDC83-4BAD-4431-B413-BC009B998F4E}" destId="{4951C4E0-75BB-4E13-9131-FF5A596114C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882F6-3FAB-4891-96B0-838DB1E934B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C5F8103-42DF-431B-A1E0-86BA2D773F08}">
      <dgm:prSet custT="1"/>
      <dgm:spPr/>
      <dgm:t>
        <a:bodyP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đậm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a:t>
          </a:r>
        </a:p>
      </dgm:t>
    </dgm:pt>
    <dgm:pt modelId="{342F21D2-A69B-44B3-85CD-B42CF3F51EB6}" type="parTrans" cxnId="{7A094C92-D4C3-4633-9556-F5C0056538C9}">
      <dgm:prSet/>
      <dgm:spPr/>
      <dgm:t>
        <a:bodyPr/>
        <a:lstStyle/>
        <a:p>
          <a:endParaRPr lang="en-US"/>
        </a:p>
      </dgm:t>
    </dgm:pt>
    <dgm:pt modelId="{F257007F-BB7D-47DF-AA34-D0FC8518D37C}" type="sibTrans" cxnId="{7A094C92-D4C3-4633-9556-F5C0056538C9}">
      <dgm:prSet/>
      <dgm:spPr/>
      <dgm:t>
        <a:bodyPr/>
        <a:lstStyle/>
        <a:p>
          <a:endParaRPr lang="en-US"/>
        </a:p>
      </dgm:t>
    </dgm:pt>
    <dgm:pt modelId="{7E1E116B-B723-4560-B79C-E3E0DCF14F7A}">
      <dgm:prSet custT="1"/>
      <dgm:spPr/>
      <dgm:t>
        <a:bodyPr/>
        <a:lstStyle/>
        <a:p>
          <a:pPr algn="just"/>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endParaRPr lang="en-US" sz="3200" dirty="0">
            <a:latin typeface="Times New Roman" panose="02020603050405020304" pitchFamily="18" charset="0"/>
            <a:cs typeface="Times New Roman" panose="02020603050405020304" pitchFamily="18" charset="0"/>
          </a:endParaRPr>
        </a:p>
      </dgm:t>
    </dgm:pt>
    <dgm:pt modelId="{798FB3E5-7339-4994-AAF7-F4CCD44A3B72}" type="parTrans" cxnId="{E6C78A29-840C-422C-84EB-D0AE941ADE02}">
      <dgm:prSet/>
      <dgm:spPr/>
      <dgm:t>
        <a:bodyPr/>
        <a:lstStyle/>
        <a:p>
          <a:endParaRPr lang="en-US"/>
        </a:p>
      </dgm:t>
    </dgm:pt>
    <dgm:pt modelId="{820848C7-BC0B-4DDB-82B6-2AB5B4D3F123}" type="sibTrans" cxnId="{E6C78A29-840C-422C-84EB-D0AE941ADE02}">
      <dgm:prSet/>
      <dgm:spPr/>
      <dgm:t>
        <a:bodyPr/>
        <a:lstStyle/>
        <a:p>
          <a:endParaRPr lang="en-US"/>
        </a:p>
      </dgm:t>
    </dgm:pt>
    <dgm:pt modelId="{D84A44ED-9C64-4447-B9BC-580ACFA006E1}">
      <dgm:prSet custT="1"/>
      <dgm:spPr/>
      <dgm: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a:t>
          </a:r>
        </a:p>
      </dgm:t>
    </dgm:pt>
    <dgm:pt modelId="{11D5712E-D66A-4578-87AB-21E71FD99C0D}" type="parTrans" cxnId="{9179B07E-B01C-4BA9-B278-43963708D042}">
      <dgm:prSet/>
      <dgm:spPr/>
      <dgm:t>
        <a:bodyPr/>
        <a:lstStyle/>
        <a:p>
          <a:endParaRPr lang="en-US"/>
        </a:p>
      </dgm:t>
    </dgm:pt>
    <dgm:pt modelId="{2C3962BF-E0F8-4D31-A7B4-8549BA1EFE6C}" type="sibTrans" cxnId="{9179B07E-B01C-4BA9-B278-43963708D042}">
      <dgm:prSet/>
      <dgm:spPr/>
      <dgm:t>
        <a:bodyPr/>
        <a:lstStyle/>
        <a:p>
          <a:endParaRPr lang="en-US"/>
        </a:p>
      </dgm:t>
    </dgm:pt>
    <dgm:pt modelId="{5DACDC83-4BAD-4431-B413-BC009B998F4E}" type="pres">
      <dgm:prSet presAssocID="{DC2882F6-3FAB-4891-96B0-838DB1E934B0}" presName="linear" presStyleCnt="0">
        <dgm:presLayoutVars>
          <dgm:animLvl val="lvl"/>
          <dgm:resizeHandles val="exact"/>
        </dgm:presLayoutVars>
      </dgm:prSet>
      <dgm:spPr/>
      <dgm:t>
        <a:bodyPr/>
        <a:lstStyle/>
        <a:p>
          <a:endParaRPr lang="en-US"/>
        </a:p>
      </dgm:t>
    </dgm:pt>
    <dgm:pt modelId="{738F0892-AA43-4794-B3E8-459635F3667A}" type="pres">
      <dgm:prSet presAssocID="{AC5F8103-42DF-431B-A1E0-86BA2D773F08}" presName="parentText" presStyleLbl="node1" presStyleIdx="0" presStyleCnt="3">
        <dgm:presLayoutVars>
          <dgm:chMax val="0"/>
          <dgm:bulletEnabled val="1"/>
        </dgm:presLayoutVars>
      </dgm:prSet>
      <dgm:spPr/>
      <dgm:t>
        <a:bodyPr/>
        <a:lstStyle/>
        <a:p>
          <a:endParaRPr lang="en-US"/>
        </a:p>
      </dgm:t>
    </dgm:pt>
    <dgm:pt modelId="{EA5481E2-B38A-4A56-B927-B83E70674864}" type="pres">
      <dgm:prSet presAssocID="{F257007F-BB7D-47DF-AA34-D0FC8518D37C}" presName="spacer" presStyleCnt="0"/>
      <dgm:spPr/>
    </dgm:pt>
    <dgm:pt modelId="{FEC6594E-3EF0-47C3-8A55-80C5C686410B}" type="pres">
      <dgm:prSet presAssocID="{7E1E116B-B723-4560-B79C-E3E0DCF14F7A}" presName="parentText" presStyleLbl="node1" presStyleIdx="1" presStyleCnt="3">
        <dgm:presLayoutVars>
          <dgm:chMax val="0"/>
          <dgm:bulletEnabled val="1"/>
        </dgm:presLayoutVars>
      </dgm:prSet>
      <dgm:spPr/>
      <dgm:t>
        <a:bodyPr/>
        <a:lstStyle/>
        <a:p>
          <a:endParaRPr lang="en-US"/>
        </a:p>
      </dgm:t>
    </dgm:pt>
    <dgm:pt modelId="{E3267286-D3F4-469A-816F-12DFFCF611D7}" type="pres">
      <dgm:prSet presAssocID="{820848C7-BC0B-4DDB-82B6-2AB5B4D3F123}" presName="spacer" presStyleCnt="0"/>
      <dgm:spPr/>
    </dgm:pt>
    <dgm:pt modelId="{4951C4E0-75BB-4E13-9131-FF5A596114CC}" type="pres">
      <dgm:prSet presAssocID="{D84A44ED-9C64-4447-B9BC-580ACFA006E1}" presName="parentText" presStyleLbl="node1" presStyleIdx="2" presStyleCnt="3">
        <dgm:presLayoutVars>
          <dgm:chMax val="0"/>
          <dgm:bulletEnabled val="1"/>
        </dgm:presLayoutVars>
      </dgm:prSet>
      <dgm:spPr/>
      <dgm:t>
        <a:bodyPr/>
        <a:lstStyle/>
        <a:p>
          <a:endParaRPr lang="en-US"/>
        </a:p>
      </dgm:t>
    </dgm:pt>
  </dgm:ptLst>
  <dgm:cxnLst>
    <dgm:cxn modelId="{9179B07E-B01C-4BA9-B278-43963708D042}" srcId="{DC2882F6-3FAB-4891-96B0-838DB1E934B0}" destId="{D84A44ED-9C64-4447-B9BC-580ACFA006E1}" srcOrd="2" destOrd="0" parTransId="{11D5712E-D66A-4578-87AB-21E71FD99C0D}" sibTransId="{2C3962BF-E0F8-4D31-A7B4-8549BA1EFE6C}"/>
    <dgm:cxn modelId="{55B075F0-9957-4B47-8CE2-92E8C4581517}" type="presOf" srcId="{DC2882F6-3FAB-4891-96B0-838DB1E934B0}" destId="{5DACDC83-4BAD-4431-B413-BC009B998F4E}" srcOrd="0" destOrd="0" presId="urn:microsoft.com/office/officeart/2005/8/layout/vList2"/>
    <dgm:cxn modelId="{4FFE870B-9F0C-4017-8423-2913F52F7E16}" type="presOf" srcId="{AC5F8103-42DF-431B-A1E0-86BA2D773F08}" destId="{738F0892-AA43-4794-B3E8-459635F3667A}" srcOrd="0" destOrd="0" presId="urn:microsoft.com/office/officeart/2005/8/layout/vList2"/>
    <dgm:cxn modelId="{E6C78A29-840C-422C-84EB-D0AE941ADE02}" srcId="{DC2882F6-3FAB-4891-96B0-838DB1E934B0}" destId="{7E1E116B-B723-4560-B79C-E3E0DCF14F7A}" srcOrd="1" destOrd="0" parTransId="{798FB3E5-7339-4994-AAF7-F4CCD44A3B72}" sibTransId="{820848C7-BC0B-4DDB-82B6-2AB5B4D3F123}"/>
    <dgm:cxn modelId="{85C3A4EF-6A48-4728-B581-2F21F8958665}" type="presOf" srcId="{D84A44ED-9C64-4447-B9BC-580ACFA006E1}" destId="{4951C4E0-75BB-4E13-9131-FF5A596114CC}" srcOrd="0" destOrd="0" presId="urn:microsoft.com/office/officeart/2005/8/layout/vList2"/>
    <dgm:cxn modelId="{939CC881-84A0-470A-B88E-291B05A43B75}" type="presOf" srcId="{7E1E116B-B723-4560-B79C-E3E0DCF14F7A}" destId="{FEC6594E-3EF0-47C3-8A55-80C5C686410B}" srcOrd="0" destOrd="0" presId="urn:microsoft.com/office/officeart/2005/8/layout/vList2"/>
    <dgm:cxn modelId="{7A094C92-D4C3-4633-9556-F5C0056538C9}" srcId="{DC2882F6-3FAB-4891-96B0-838DB1E934B0}" destId="{AC5F8103-42DF-431B-A1E0-86BA2D773F08}" srcOrd="0" destOrd="0" parTransId="{342F21D2-A69B-44B3-85CD-B42CF3F51EB6}" sibTransId="{F257007F-BB7D-47DF-AA34-D0FC8518D37C}"/>
    <dgm:cxn modelId="{9203C0F7-F4B9-4819-8BD3-46B0EEC86B9B}" type="presParOf" srcId="{5DACDC83-4BAD-4431-B413-BC009B998F4E}" destId="{738F0892-AA43-4794-B3E8-459635F3667A}" srcOrd="0" destOrd="0" presId="urn:microsoft.com/office/officeart/2005/8/layout/vList2"/>
    <dgm:cxn modelId="{B6BBB371-361C-4B5C-B08B-9826444D9B77}" type="presParOf" srcId="{5DACDC83-4BAD-4431-B413-BC009B998F4E}" destId="{EA5481E2-B38A-4A56-B927-B83E70674864}" srcOrd="1" destOrd="0" presId="urn:microsoft.com/office/officeart/2005/8/layout/vList2"/>
    <dgm:cxn modelId="{459223D2-341E-4CBF-A6C8-C0438E42FBE2}" type="presParOf" srcId="{5DACDC83-4BAD-4431-B413-BC009B998F4E}" destId="{FEC6594E-3EF0-47C3-8A55-80C5C686410B}" srcOrd="2" destOrd="0" presId="urn:microsoft.com/office/officeart/2005/8/layout/vList2"/>
    <dgm:cxn modelId="{F048D6D2-0F8F-4289-A8E1-D967C39DCA73}" type="presParOf" srcId="{5DACDC83-4BAD-4431-B413-BC009B998F4E}" destId="{E3267286-D3F4-469A-816F-12DFFCF611D7}" srcOrd="3" destOrd="0" presId="urn:microsoft.com/office/officeart/2005/8/layout/vList2"/>
    <dgm:cxn modelId="{F85CB19A-3D78-4DC2-8F0A-25637404BCB8}" type="presParOf" srcId="{5DACDC83-4BAD-4431-B413-BC009B998F4E}" destId="{4951C4E0-75BB-4E13-9131-FF5A596114C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94850-C4A2-491E-A85F-B223B3BBE8BF}" type="datetimeFigureOut">
              <a:rPr lang="en-US" smtClean="0"/>
              <a:t>2/28/2026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DBAD22-CA20-4256-A80D-0B3C4B8627DA}" type="slidenum">
              <a:rPr lang="en-US" smtClean="0"/>
              <a:t>‹#›</a:t>
            </a:fld>
            <a:endParaRPr lang="en-US"/>
          </a:p>
        </p:txBody>
      </p:sp>
    </p:spTree>
    <p:extLst>
      <p:ext uri="{BB962C8B-B14F-4D97-AF65-F5344CB8AC3E}">
        <p14:creationId xmlns:p14="http://schemas.microsoft.com/office/powerpoint/2010/main" val="105490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2</a:t>
            </a:fld>
            <a:endParaRPr lang="en-US"/>
          </a:p>
        </p:txBody>
      </p:sp>
    </p:spTree>
    <p:extLst>
      <p:ext uri="{BB962C8B-B14F-4D97-AF65-F5344CB8AC3E}">
        <p14:creationId xmlns:p14="http://schemas.microsoft.com/office/powerpoint/2010/main" val="2541320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874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18</a:t>
            </a:fld>
            <a:endParaRPr lang="en-US"/>
          </a:p>
        </p:txBody>
      </p:sp>
    </p:spTree>
    <p:extLst>
      <p:ext uri="{BB962C8B-B14F-4D97-AF65-F5344CB8AC3E}">
        <p14:creationId xmlns:p14="http://schemas.microsoft.com/office/powerpoint/2010/main" val="26040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5180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63782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25</a:t>
            </a:fld>
            <a:endParaRPr lang="en-US"/>
          </a:p>
        </p:txBody>
      </p:sp>
    </p:spTree>
    <p:extLst>
      <p:ext uri="{BB962C8B-B14F-4D97-AF65-F5344CB8AC3E}">
        <p14:creationId xmlns:p14="http://schemas.microsoft.com/office/powerpoint/2010/main" val="1186101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4"/>
                </a:solidFill>
                <a:effectLst/>
                <a:latin typeface="Google Sans"/>
              </a:rPr>
              <a:t>“</a:t>
            </a:r>
            <a:r>
              <a:rPr lang="vi-VN" b="0" i="0" dirty="0">
                <a:solidFill>
                  <a:srgbClr val="040C28"/>
                </a:solidFill>
                <a:effectLst/>
                <a:latin typeface="Google Sans"/>
              </a:rPr>
              <a:t>Nước mặn đồng chua</a:t>
            </a:r>
            <a:r>
              <a:rPr lang="vi-VN" b="0" i="0" dirty="0">
                <a:solidFill>
                  <a:srgbClr val="202124"/>
                </a:solidFill>
                <a:effectLst/>
                <a:latin typeface="Google Sans"/>
              </a:rPr>
              <a:t>”: vùng đất nghèo ven biển nhiễm phèn, nhiễm mặn khó làm ăn. “Đất cày lên sỏi đá”: nơi đồi núi, trung du, đất đá bị ong hóa, khó canh tác.</a:t>
            </a:r>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172827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22623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2734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62061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a:t>
            </a:r>
            <a:r>
              <a:rPr lang="en-US" dirty="0" err="1"/>
              <a:t>Nêu</a:t>
            </a:r>
            <a:r>
              <a:rPr lang="en-US" dirty="0"/>
              <a:t> </a:t>
            </a:r>
            <a:r>
              <a:rPr lang="en-US" dirty="0" err="1"/>
              <a:t>cảm</a:t>
            </a:r>
            <a:r>
              <a:rPr lang="en-US" dirty="0"/>
              <a:t> </a:t>
            </a:r>
            <a:r>
              <a:rPr lang="en-US" dirty="0" err="1"/>
              <a:t>nghĩ</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hình</a:t>
            </a:r>
            <a:r>
              <a:rPr lang="en-US" dirty="0"/>
              <a:t> </a:t>
            </a:r>
            <a:r>
              <a:rPr lang="en-US" dirty="0" err="1"/>
              <a:t>ảnh</a:t>
            </a:r>
            <a:r>
              <a:rPr lang="en-US" dirty="0"/>
              <a:t> </a:t>
            </a:r>
            <a:r>
              <a:rPr lang="en-US" dirty="0" err="1"/>
              <a:t>người</a:t>
            </a:r>
            <a:r>
              <a:rPr lang="en-US" dirty="0"/>
              <a:t> </a:t>
            </a:r>
            <a:r>
              <a:rPr lang="en-US" dirty="0" err="1"/>
              <a:t>lính</a:t>
            </a:r>
            <a:r>
              <a:rPr lang="en-US" dirty="0"/>
              <a:t> </a:t>
            </a:r>
            <a:r>
              <a:rPr lang="en-US" dirty="0" err="1"/>
              <a:t>được</a:t>
            </a:r>
            <a:r>
              <a:rPr lang="en-US" dirty="0"/>
              <a:t> </a:t>
            </a:r>
            <a:r>
              <a:rPr lang="en-US" dirty="0" err="1"/>
              <a:t>khắc</a:t>
            </a:r>
            <a:r>
              <a:rPr lang="en-US" dirty="0"/>
              <a:t> </a:t>
            </a:r>
            <a:r>
              <a:rPr lang="en-US" dirty="0" err="1"/>
              <a:t>họa</a:t>
            </a:r>
            <a:r>
              <a:rPr lang="en-US" dirty="0"/>
              <a:t> </a:t>
            </a:r>
            <a:r>
              <a:rPr lang="en-US" dirty="0" err="1"/>
              <a:t>trong</a:t>
            </a:r>
            <a:r>
              <a:rPr lang="en-US" dirty="0"/>
              <a:t> </a:t>
            </a:r>
            <a:r>
              <a:rPr lang="en-US" dirty="0" err="1"/>
              <a:t>đoạn</a:t>
            </a:r>
            <a:r>
              <a:rPr lang="en-US" dirty="0"/>
              <a:t> </a:t>
            </a:r>
            <a:r>
              <a:rPr lang="en-US" dirty="0" err="1"/>
              <a:t>thơ</a:t>
            </a:r>
            <a:r>
              <a:rPr lang="en-US" dirty="0"/>
              <a:t> </a:t>
            </a:r>
            <a:r>
              <a:rPr lang="en-US" dirty="0" err="1"/>
              <a:t>từ</a:t>
            </a:r>
            <a:r>
              <a:rPr lang="en-US" dirty="0"/>
              <a:t> “</a:t>
            </a:r>
            <a:r>
              <a:rPr lang="en-US" dirty="0" err="1"/>
              <a:t>Ruộng</a:t>
            </a:r>
            <a:r>
              <a:rPr lang="en-US" dirty="0"/>
              <a:t> </a:t>
            </a:r>
            <a:r>
              <a:rPr lang="en-US" dirty="0" err="1"/>
              <a:t>nương</a:t>
            </a:r>
            <a:r>
              <a:rPr lang="en-US" dirty="0"/>
              <a:t> </a:t>
            </a:r>
            <a:r>
              <a:rPr lang="en-US" dirty="0" err="1"/>
              <a:t>anh</a:t>
            </a:r>
            <a:r>
              <a:rPr lang="en-US" dirty="0"/>
              <a:t> </a:t>
            </a:r>
            <a:r>
              <a:rPr lang="en-US" dirty="0" err="1"/>
              <a:t>gửi</a:t>
            </a:r>
            <a:r>
              <a:rPr lang="en-US" dirty="0"/>
              <a:t> </a:t>
            </a:r>
            <a:r>
              <a:rPr lang="en-US" dirty="0" err="1"/>
              <a:t>bạn</a:t>
            </a:r>
            <a:r>
              <a:rPr lang="en-US" dirty="0"/>
              <a:t> </a:t>
            </a:r>
            <a:r>
              <a:rPr lang="en-US" dirty="0" err="1"/>
              <a:t>thân</a:t>
            </a:r>
            <a:r>
              <a:rPr lang="en-US" dirty="0"/>
              <a:t> </a:t>
            </a:r>
            <a:r>
              <a:rPr lang="en-US" dirty="0" err="1"/>
              <a:t>cày</a:t>
            </a:r>
            <a:r>
              <a:rPr lang="en-US" dirty="0"/>
              <a:t>” </a:t>
            </a:r>
            <a:r>
              <a:rPr lang="en-US" dirty="0" err="1"/>
              <a:t>đến</a:t>
            </a:r>
            <a:r>
              <a:rPr lang="en-US" dirty="0"/>
              <a:t> “</a:t>
            </a:r>
            <a:r>
              <a:rPr lang="en-US" dirty="0" err="1"/>
              <a:t>Thương</a:t>
            </a:r>
            <a:r>
              <a:rPr lang="en-US" dirty="0"/>
              <a:t> </a:t>
            </a:r>
            <a:r>
              <a:rPr lang="en-US" dirty="0" err="1"/>
              <a:t>nhau</a:t>
            </a:r>
            <a:r>
              <a:rPr lang="en-US" dirty="0"/>
              <a:t> </a:t>
            </a:r>
            <a:r>
              <a:rPr lang="en-US" dirty="0" err="1"/>
              <a:t>tay</a:t>
            </a:r>
            <a:r>
              <a:rPr lang="en-US" dirty="0"/>
              <a:t> </a:t>
            </a:r>
            <a:r>
              <a:rPr lang="en-US" dirty="0" err="1"/>
              <a:t>nắm</a:t>
            </a:r>
            <a:r>
              <a:rPr lang="en-US" dirty="0"/>
              <a:t> </a:t>
            </a:r>
            <a:r>
              <a:rPr lang="en-US" dirty="0" err="1"/>
              <a:t>lấy</a:t>
            </a:r>
            <a:r>
              <a:rPr lang="en-US" dirty="0"/>
              <a:t> </a:t>
            </a:r>
            <a:r>
              <a:rPr lang="en-US" dirty="0" err="1"/>
              <a:t>bàn</a:t>
            </a:r>
            <a:r>
              <a:rPr lang="en-US" dirty="0"/>
              <a:t> </a:t>
            </a:r>
            <a:r>
              <a:rPr lang="en-US" dirty="0" err="1"/>
              <a:t>tay</a:t>
            </a:r>
            <a:r>
              <a:rPr lang="en-US" dirty="0"/>
              <a:t>”</a:t>
            </a:r>
          </a:p>
          <a:p>
            <a:r>
              <a:rPr lang="en-US" dirty="0"/>
              <a:t>7. </a:t>
            </a:r>
            <a:r>
              <a:rPr lang="en-US" dirty="0" err="1"/>
              <a:t>Phân</a:t>
            </a:r>
            <a:r>
              <a:rPr lang="en-US" dirty="0"/>
              <a:t> </a:t>
            </a:r>
            <a:r>
              <a:rPr lang="en-US" dirty="0" err="1"/>
              <a:t>tích</a:t>
            </a:r>
            <a:r>
              <a:rPr lang="en-US" dirty="0"/>
              <a:t> </a:t>
            </a:r>
            <a:r>
              <a:rPr lang="en-US" dirty="0" err="1"/>
              <a:t>hình</a:t>
            </a:r>
            <a:r>
              <a:rPr lang="en-US" dirty="0"/>
              <a:t> </a:t>
            </a:r>
            <a:r>
              <a:rPr lang="en-US" dirty="0" err="1"/>
              <a:t>ảnh</a:t>
            </a:r>
            <a:r>
              <a:rPr lang="en-US" dirty="0"/>
              <a:t> “</a:t>
            </a:r>
            <a:r>
              <a:rPr lang="en-US" dirty="0" err="1"/>
              <a:t>đầu</a:t>
            </a:r>
            <a:r>
              <a:rPr lang="en-US" dirty="0"/>
              <a:t> </a:t>
            </a:r>
            <a:r>
              <a:rPr lang="en-US" dirty="0" err="1"/>
              <a:t>súng</a:t>
            </a:r>
            <a:r>
              <a:rPr lang="en-US" dirty="0"/>
              <a:t> </a:t>
            </a:r>
            <a:r>
              <a:rPr lang="en-US" dirty="0" err="1"/>
              <a:t>trăng</a:t>
            </a:r>
            <a:r>
              <a:rPr lang="en-US" dirty="0"/>
              <a:t> </a:t>
            </a:r>
            <a:r>
              <a:rPr lang="en-US" dirty="0" err="1"/>
              <a:t>treo</a:t>
            </a:r>
            <a:r>
              <a:rPr lang="en-US" dirty="0"/>
              <a:t>” ở </a:t>
            </a:r>
            <a:r>
              <a:rPr lang="en-US" dirty="0" err="1"/>
              <a:t>cuối</a:t>
            </a:r>
            <a:r>
              <a:rPr lang="en-US" dirty="0"/>
              <a:t> </a:t>
            </a:r>
            <a:r>
              <a:rPr lang="en-US" dirty="0" err="1"/>
              <a:t>bài</a:t>
            </a:r>
            <a:r>
              <a:rPr lang="en-US" dirty="0"/>
              <a:t> </a:t>
            </a:r>
            <a:r>
              <a:rPr lang="en-US" dirty="0" err="1"/>
              <a:t>thơ</a:t>
            </a:r>
            <a:r>
              <a:rPr lang="en-US" dirty="0"/>
              <a:t>.</a:t>
            </a:r>
          </a:p>
        </p:txBody>
      </p:sp>
      <p:sp>
        <p:nvSpPr>
          <p:cNvPr id="4" name="Slide Number Placeholder 3"/>
          <p:cNvSpPr>
            <a:spLocks noGrp="1"/>
          </p:cNvSpPr>
          <p:nvPr>
            <p:ph type="sldNum" sz="quarter" idx="5"/>
          </p:nvPr>
        </p:nvSpPr>
        <p:spPr/>
        <p:txBody>
          <a:bodyPr/>
          <a:lstStyle/>
          <a:p>
            <a:fld id="{73DBAD22-CA20-4256-A80D-0B3C4B8627DA}" type="slidenum">
              <a:rPr lang="en-US" smtClean="0"/>
              <a:t>34</a:t>
            </a:fld>
            <a:endParaRPr lang="en-US"/>
          </a:p>
        </p:txBody>
      </p:sp>
    </p:spTree>
    <p:extLst>
      <p:ext uri="{BB962C8B-B14F-4D97-AF65-F5344CB8AC3E}">
        <p14:creationId xmlns:p14="http://schemas.microsoft.com/office/powerpoint/2010/main" val="67758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Niềm</a:t>
            </a:r>
            <a:r>
              <a:rPr lang="en-US" dirty="0"/>
              <a:t> tin </a:t>
            </a:r>
            <a:r>
              <a:rPr lang="en-US" dirty="0" err="1"/>
              <a:t>vào</a:t>
            </a:r>
            <a:r>
              <a:rPr lang="en-US" dirty="0"/>
              <a:t> </a:t>
            </a:r>
            <a:r>
              <a:rPr lang="en-US" dirty="0" err="1"/>
              <a:t>cuộc</a:t>
            </a:r>
            <a:r>
              <a:rPr lang="en-US" dirty="0"/>
              <a:t> </a:t>
            </a:r>
            <a:r>
              <a:rPr lang="en-US" dirty="0" err="1"/>
              <a:t>sống</a:t>
            </a:r>
            <a:r>
              <a:rPr lang="en-US" dirty="0"/>
              <a:t> </a:t>
            </a:r>
            <a:r>
              <a:rPr lang="en-US" dirty="0" err="1"/>
              <a:t>và</a:t>
            </a:r>
            <a:r>
              <a:rPr lang="en-US" dirty="0"/>
              <a:t> </a:t>
            </a:r>
            <a:r>
              <a:rPr lang="en-US" dirty="0" err="1"/>
              <a:t>khát</a:t>
            </a:r>
            <a:r>
              <a:rPr lang="en-US" dirty="0"/>
              <a:t> </a:t>
            </a:r>
            <a:r>
              <a:rPr lang="en-US" dirty="0" err="1"/>
              <a:t>vọng</a:t>
            </a:r>
            <a:r>
              <a:rPr lang="en-US" dirty="0"/>
              <a:t> </a:t>
            </a:r>
            <a:r>
              <a:rPr lang="en-US" dirty="0" err="1"/>
              <a:t>hướng</a:t>
            </a:r>
            <a:r>
              <a:rPr lang="en-US" dirty="0"/>
              <a:t> </a:t>
            </a:r>
            <a:r>
              <a:rPr lang="en-US" dirty="0" err="1"/>
              <a:t>tới</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là</a:t>
            </a:r>
            <a:r>
              <a:rPr lang="en-US" dirty="0"/>
              <a:t> </a:t>
            </a:r>
            <a:r>
              <a:rPr lang="en-US" dirty="0" err="1"/>
              <a:t>sức</a:t>
            </a:r>
            <a:r>
              <a:rPr lang="en-US" dirty="0"/>
              <a:t> </a:t>
            </a:r>
            <a:r>
              <a:rPr lang="en-US" dirty="0" err="1"/>
              <a:t>mạnh</a:t>
            </a:r>
            <a:r>
              <a:rPr lang="en-US" dirty="0"/>
              <a:t> </a:t>
            </a:r>
            <a:r>
              <a:rPr lang="en-US" dirty="0" err="1"/>
              <a:t>tinh</a:t>
            </a:r>
            <a:r>
              <a:rPr lang="en-US" dirty="0"/>
              <a:t> </a:t>
            </a:r>
            <a:r>
              <a:rPr lang="en-US" dirty="0" err="1"/>
              <a:t>thần</a:t>
            </a:r>
            <a:r>
              <a:rPr lang="en-US" dirty="0"/>
              <a:t> to </a:t>
            </a:r>
            <a:r>
              <a:rPr lang="en-US" dirty="0" err="1"/>
              <a:t>lớn</a:t>
            </a:r>
            <a:r>
              <a:rPr lang="en-US" dirty="0"/>
              <a:t> </a:t>
            </a:r>
            <a:r>
              <a:rPr lang="en-US" dirty="0" err="1"/>
              <a:t>để</a:t>
            </a:r>
            <a:r>
              <a:rPr lang="en-US" dirty="0"/>
              <a:t> </a:t>
            </a:r>
            <a:r>
              <a:rPr lang="en-US" dirty="0" err="1"/>
              <a:t>mỗi</a:t>
            </a:r>
            <a:r>
              <a:rPr lang="en-US" dirty="0"/>
              <a:t> con </a:t>
            </a:r>
            <a:r>
              <a:rPr lang="en-US" dirty="0" err="1"/>
              <a:t>người</a:t>
            </a:r>
            <a:r>
              <a:rPr lang="en-US" dirty="0"/>
              <a:t> </a:t>
            </a:r>
            <a:r>
              <a:rPr lang="en-US" dirty="0" err="1"/>
              <a:t>cũng</a:t>
            </a:r>
            <a:r>
              <a:rPr lang="en-US" dirty="0"/>
              <a:t> </a:t>
            </a:r>
            <a:r>
              <a:rPr lang="en-US" dirty="0" err="1"/>
              <a:t>như</a:t>
            </a:r>
            <a:r>
              <a:rPr lang="en-US" dirty="0"/>
              <a:t> </a:t>
            </a:r>
            <a:r>
              <a:rPr lang="en-US" dirty="0" err="1"/>
              <a:t>cộng</a:t>
            </a:r>
            <a:r>
              <a:rPr lang="en-US" dirty="0"/>
              <a:t> </a:t>
            </a:r>
            <a:r>
              <a:rPr lang="en-US" dirty="0" err="1"/>
              <a:t>đồng</a:t>
            </a:r>
            <a:r>
              <a:rPr lang="en-US" dirty="0"/>
              <a:t> </a:t>
            </a:r>
            <a:r>
              <a:rPr lang="en-US" dirty="0" err="1"/>
              <a:t>dân</a:t>
            </a:r>
            <a:r>
              <a:rPr lang="en-US" dirty="0"/>
              <a:t> </a:t>
            </a:r>
            <a:r>
              <a:rPr lang="en-US" dirty="0" err="1"/>
              <a:t>tộc</a:t>
            </a:r>
            <a:r>
              <a:rPr lang="en-US" dirty="0"/>
              <a:t> </a:t>
            </a:r>
            <a:r>
              <a:rPr lang="en-US" dirty="0" err="1"/>
              <a:t>có</a:t>
            </a:r>
            <a:r>
              <a:rPr lang="en-US" dirty="0"/>
              <a:t> </a:t>
            </a:r>
            <a:r>
              <a:rPr lang="en-US" dirty="0" err="1"/>
              <a:t>thể</a:t>
            </a:r>
            <a:r>
              <a:rPr lang="en-US" dirty="0"/>
              <a:t> </a:t>
            </a:r>
            <a:r>
              <a:rPr lang="en-US" dirty="0" err="1"/>
              <a:t>vượt</a:t>
            </a:r>
            <a:r>
              <a:rPr lang="en-US" dirty="0"/>
              <a:t> qua </a:t>
            </a:r>
            <a:r>
              <a:rPr lang="en-US" dirty="0" err="1"/>
              <a:t>những</a:t>
            </a:r>
            <a:r>
              <a:rPr lang="en-US" dirty="0"/>
              <a:t> </a:t>
            </a:r>
            <a:r>
              <a:rPr lang="en-US" dirty="0" err="1"/>
              <a:t>giai</a:t>
            </a:r>
            <a:r>
              <a:rPr lang="en-US" dirty="0"/>
              <a:t> </a:t>
            </a:r>
            <a:r>
              <a:rPr lang="en-US" dirty="0" err="1"/>
              <a:t>đoạn</a:t>
            </a:r>
            <a:r>
              <a:rPr lang="en-US" dirty="0"/>
              <a:t> </a:t>
            </a:r>
            <a:r>
              <a:rPr lang="en-US" dirty="0" err="1"/>
              <a:t>gian</a:t>
            </a:r>
            <a:r>
              <a:rPr lang="en-US" dirty="0"/>
              <a:t> nan, </a:t>
            </a:r>
            <a:r>
              <a:rPr lang="en-US" dirty="0" err="1"/>
              <a:t>thử</a:t>
            </a:r>
            <a:r>
              <a:rPr lang="en-US" dirty="0"/>
              <a:t> </a:t>
            </a:r>
            <a:r>
              <a:rPr lang="en-US" dirty="0" err="1"/>
              <a:t>thách</a:t>
            </a:r>
            <a:r>
              <a:rPr lang="en-US" dirty="0"/>
              <a:t> </a:t>
            </a:r>
            <a:r>
              <a:rPr lang="en-US" dirty="0" err="1"/>
              <a:t>khốc</a:t>
            </a:r>
            <a:r>
              <a:rPr lang="en-US" dirty="0"/>
              <a:t> </a:t>
            </a:r>
            <a:r>
              <a:rPr lang="en-US" dirty="0" err="1"/>
              <a:t>liệt</a:t>
            </a:r>
            <a:r>
              <a:rPr lang="en-US" dirty="0"/>
              <a:t> </a:t>
            </a:r>
            <a:r>
              <a:rPr lang="en-US" dirty="0" err="1"/>
              <a:t>nhất</a:t>
            </a:r>
            <a:r>
              <a:rPr lang="en-US" dirty="0"/>
              <a:t>. Trong </a:t>
            </a:r>
            <a:r>
              <a:rPr lang="en-US" dirty="0" err="1"/>
              <a:t>các</a:t>
            </a:r>
            <a:r>
              <a:rPr lang="en-US" dirty="0"/>
              <a:t> </a:t>
            </a:r>
            <a:r>
              <a:rPr lang="en-US" dirty="0" err="1"/>
              <a:t>cuộc</a:t>
            </a:r>
            <a:r>
              <a:rPr lang="en-US" dirty="0"/>
              <a:t> </a:t>
            </a:r>
            <a:r>
              <a:rPr lang="en-US" dirty="0" err="1"/>
              <a:t>kháng</a:t>
            </a:r>
            <a:r>
              <a:rPr lang="en-US" dirty="0"/>
              <a:t> </a:t>
            </a:r>
            <a:r>
              <a:rPr lang="en-US" dirty="0" err="1"/>
              <a:t>chiến</a:t>
            </a:r>
            <a:r>
              <a:rPr lang="en-US" dirty="0"/>
              <a:t> </a:t>
            </a:r>
            <a:r>
              <a:rPr lang="en-US" dirty="0" err="1"/>
              <a:t>giữ</a:t>
            </a:r>
            <a:r>
              <a:rPr lang="en-US" dirty="0"/>
              <a:t> </a:t>
            </a:r>
            <a:r>
              <a:rPr lang="en-US" dirty="0" err="1"/>
              <a:t>nước</a:t>
            </a:r>
            <a:r>
              <a:rPr lang="en-US" dirty="0"/>
              <a:t>, </a:t>
            </a:r>
            <a:r>
              <a:rPr lang="en-US" dirty="0" err="1"/>
              <a:t>bảo</a:t>
            </a:r>
            <a:r>
              <a:rPr lang="en-US" dirty="0"/>
              <a:t> </a:t>
            </a:r>
            <a:r>
              <a:rPr lang="en-US" dirty="0" err="1"/>
              <a:t>vệ</a:t>
            </a:r>
            <a:r>
              <a:rPr lang="en-US" dirty="0"/>
              <a:t> </a:t>
            </a:r>
            <a:r>
              <a:rPr lang="en-US" dirty="0" err="1"/>
              <a:t>độc</a:t>
            </a:r>
            <a:r>
              <a:rPr lang="en-US" dirty="0"/>
              <a:t> </a:t>
            </a:r>
            <a:r>
              <a:rPr lang="en-US" dirty="0" err="1"/>
              <a:t>lập</a:t>
            </a:r>
            <a:r>
              <a:rPr lang="en-US" dirty="0"/>
              <a:t> </a:t>
            </a:r>
            <a:r>
              <a:rPr lang="en-US" dirty="0" err="1"/>
              <a:t>dân</a:t>
            </a:r>
            <a:r>
              <a:rPr lang="en-US" dirty="0"/>
              <a:t> </a:t>
            </a:r>
            <a:r>
              <a:rPr lang="en-US" dirty="0" err="1"/>
              <a:t>tộc</a:t>
            </a:r>
            <a:r>
              <a:rPr lang="en-US" dirty="0"/>
              <a:t>, </a:t>
            </a:r>
            <a:r>
              <a:rPr lang="en-US" dirty="0" err="1"/>
              <a:t>niềm</a:t>
            </a:r>
            <a:r>
              <a:rPr lang="en-US" dirty="0"/>
              <a:t> tin </a:t>
            </a:r>
            <a:r>
              <a:rPr lang="en-US" dirty="0" err="1"/>
              <a:t>yêu</a:t>
            </a:r>
            <a:r>
              <a:rPr lang="en-US" dirty="0"/>
              <a:t> </a:t>
            </a:r>
            <a:r>
              <a:rPr lang="en-US" dirty="0" err="1"/>
              <a:t>đồng</a:t>
            </a:r>
            <a:r>
              <a:rPr lang="en-US" dirty="0"/>
              <a:t> </a:t>
            </a:r>
            <a:r>
              <a:rPr lang="en-US" dirty="0" err="1"/>
              <a:t>đội</a:t>
            </a:r>
            <a:r>
              <a:rPr lang="en-US" dirty="0"/>
              <a:t>, </a:t>
            </a:r>
            <a:r>
              <a:rPr lang="en-US" dirty="0" err="1"/>
              <a:t>nhân</a:t>
            </a:r>
            <a:r>
              <a:rPr lang="en-US" dirty="0"/>
              <a:t> </a:t>
            </a:r>
            <a:r>
              <a:rPr lang="en-US" dirty="0" err="1"/>
              <a:t>dân</a:t>
            </a:r>
            <a:r>
              <a:rPr lang="en-US" dirty="0"/>
              <a:t>, </a:t>
            </a:r>
            <a:r>
              <a:rPr lang="en-US" dirty="0" err="1"/>
              <a:t>đất</a:t>
            </a:r>
            <a:r>
              <a:rPr lang="en-US" dirty="0"/>
              <a:t> </a:t>
            </a:r>
            <a:r>
              <a:rPr lang="en-US" dirty="0" err="1"/>
              <a:t>nước</a:t>
            </a:r>
            <a:r>
              <a:rPr lang="en-US" dirty="0"/>
              <a:t> </a:t>
            </a:r>
            <a:r>
              <a:rPr lang="en-US" dirty="0" err="1"/>
              <a:t>và</a:t>
            </a:r>
            <a:r>
              <a:rPr lang="en-US" dirty="0"/>
              <a:t> </a:t>
            </a:r>
            <a:r>
              <a:rPr lang="en-US" dirty="0" err="1"/>
              <a:t>ước</a:t>
            </a:r>
            <a:r>
              <a:rPr lang="en-US" dirty="0"/>
              <a:t> </a:t>
            </a:r>
            <a:r>
              <a:rPr lang="en-US" dirty="0" err="1"/>
              <a:t>vọng</a:t>
            </a:r>
            <a:r>
              <a:rPr lang="en-US" dirty="0"/>
              <a:t> </a:t>
            </a:r>
            <a:r>
              <a:rPr lang="en-US" dirty="0" err="1"/>
              <a:t>mãnh</a:t>
            </a:r>
            <a:r>
              <a:rPr lang="en-US" dirty="0"/>
              <a:t> </a:t>
            </a:r>
            <a:r>
              <a:rPr lang="en-US" dirty="0" err="1"/>
              <a:t>liệt</a:t>
            </a:r>
            <a:r>
              <a:rPr lang="en-US" dirty="0"/>
              <a:t> </a:t>
            </a:r>
            <a:r>
              <a:rPr lang="en-US" dirty="0" err="1"/>
              <a:t>về</a:t>
            </a:r>
            <a:r>
              <a:rPr lang="en-US" dirty="0"/>
              <a:t> </a:t>
            </a:r>
            <a:r>
              <a:rPr lang="en-US" dirty="0" err="1"/>
              <a:t>hoà</a:t>
            </a:r>
            <a:r>
              <a:rPr lang="en-US" dirty="0"/>
              <a:t> </a:t>
            </a:r>
            <a:r>
              <a:rPr lang="en-US" dirty="0" err="1"/>
              <a:t>bình</a:t>
            </a:r>
            <a:r>
              <a:rPr lang="en-US" dirty="0"/>
              <a:t> </a:t>
            </a:r>
            <a:r>
              <a:rPr lang="en-US" dirty="0" err="1"/>
              <a:t>lại</a:t>
            </a:r>
            <a:r>
              <a:rPr lang="en-US" dirty="0"/>
              <a:t> </a:t>
            </a:r>
            <a:r>
              <a:rPr lang="en-US" dirty="0" err="1"/>
              <a:t>càng</a:t>
            </a:r>
            <a:r>
              <a:rPr lang="en-US" dirty="0"/>
              <a:t> </a:t>
            </a:r>
            <a:r>
              <a:rPr lang="en-US" dirty="0" err="1"/>
              <a:t>trở</a:t>
            </a:r>
            <a:r>
              <a:rPr lang="en-US" dirty="0"/>
              <a:t> </a:t>
            </a:r>
            <a:r>
              <a:rPr lang="en-US" dirty="0" err="1"/>
              <a:t>nên</a:t>
            </a:r>
            <a:r>
              <a:rPr lang="en-US" dirty="0"/>
              <a:t> </a:t>
            </a:r>
            <a:r>
              <a:rPr lang="en-US" dirty="0" err="1"/>
              <a:t>quan</a:t>
            </a:r>
            <a:r>
              <a:rPr lang="en-US" dirty="0"/>
              <a:t> </a:t>
            </a:r>
            <a:r>
              <a:rPr lang="en-US" dirty="0" err="1"/>
              <a:t>trọng</a:t>
            </a:r>
            <a:r>
              <a:rPr lang="en-US" dirty="0"/>
              <a:t>, </a:t>
            </a:r>
            <a:r>
              <a:rPr lang="en-US" dirty="0" err="1"/>
              <a:t>bởi</a:t>
            </a:r>
            <a:r>
              <a:rPr lang="en-US" dirty="0"/>
              <a:t> </a:t>
            </a:r>
            <a:r>
              <a:rPr lang="en-US" dirty="0" err="1"/>
              <a:t>đó</a:t>
            </a:r>
            <a:r>
              <a:rPr lang="en-US" dirty="0"/>
              <a:t> </a:t>
            </a:r>
            <a:r>
              <a:rPr lang="en-US" dirty="0" err="1"/>
              <a:t>là</a:t>
            </a:r>
            <a:r>
              <a:rPr lang="en-US" dirty="0"/>
              <a:t> </a:t>
            </a:r>
            <a:r>
              <a:rPr lang="en-US" dirty="0" err="1"/>
              <a:t>yếu</a:t>
            </a:r>
            <a:r>
              <a:rPr lang="en-US" dirty="0"/>
              <a:t> </a:t>
            </a:r>
            <a:r>
              <a:rPr lang="en-US" dirty="0" err="1"/>
              <a:t>tố</a:t>
            </a:r>
            <a:r>
              <a:rPr lang="en-US" dirty="0"/>
              <a:t> </a:t>
            </a:r>
            <a:r>
              <a:rPr lang="en-US" dirty="0" err="1"/>
              <a:t>đã</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nên</a:t>
            </a:r>
            <a:r>
              <a:rPr lang="en-US" dirty="0"/>
              <a:t> </a:t>
            </a:r>
            <a:r>
              <a:rPr lang="en-US" dirty="0" err="1"/>
              <a:t>chiến</a:t>
            </a:r>
            <a:r>
              <a:rPr lang="en-US" dirty="0"/>
              <a:t> </a:t>
            </a:r>
            <a:r>
              <a:rPr lang="en-US" dirty="0" err="1"/>
              <a:t>thắng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Như</a:t>
            </a:r>
            <a:r>
              <a:rPr lang="en-US" dirty="0"/>
              <a:t> </a:t>
            </a:r>
            <a:r>
              <a:rPr lang="en-US" dirty="0" err="1"/>
              <a:t>những</a:t>
            </a:r>
            <a:r>
              <a:rPr lang="en-US" dirty="0"/>
              <a:t> con </a:t>
            </a:r>
            <a:r>
              <a:rPr lang="en-US" dirty="0" err="1"/>
              <a:t>tàu</a:t>
            </a:r>
            <a:r>
              <a:rPr lang="en-US" dirty="0"/>
              <a:t> </a:t>
            </a:r>
            <a:r>
              <a:rPr lang="en-US" dirty="0" err="1"/>
              <a:t>trên</a:t>
            </a:r>
            <a:r>
              <a:rPr lang="en-US" dirty="0"/>
              <a:t> </a:t>
            </a:r>
            <a:r>
              <a:rPr lang="en-US" dirty="0" err="1"/>
              <a:t>đại</a:t>
            </a:r>
            <a:r>
              <a:rPr lang="en-US" dirty="0"/>
              <a:t> </a:t>
            </a:r>
            <a:r>
              <a:rPr lang="en-US" dirty="0" err="1"/>
              <a:t>dương</a:t>
            </a:r>
            <a:r>
              <a:rPr lang="en-US" dirty="0"/>
              <a:t> </a:t>
            </a:r>
            <a:r>
              <a:rPr lang="en-US" dirty="0" err="1"/>
              <a:t>cần</a:t>
            </a:r>
            <a:r>
              <a:rPr lang="en-US" dirty="0"/>
              <a:t> </a:t>
            </a:r>
            <a:r>
              <a:rPr lang="en-US" dirty="0" err="1"/>
              <a:t>ngọn</a:t>
            </a:r>
            <a:r>
              <a:rPr lang="en-US" dirty="0"/>
              <a:t> </a:t>
            </a:r>
            <a:r>
              <a:rPr lang="en-US" dirty="0" err="1"/>
              <a:t>hải</a:t>
            </a:r>
            <a:r>
              <a:rPr lang="en-US" dirty="0"/>
              <a:t> </a:t>
            </a:r>
            <a:r>
              <a:rPr lang="en-US" dirty="0" err="1"/>
              <a:t>đăng</a:t>
            </a:r>
            <a:r>
              <a:rPr lang="en-US" dirty="0"/>
              <a:t> </a:t>
            </a:r>
            <a:r>
              <a:rPr lang="en-US" dirty="0" err="1"/>
              <a:t>dẫn</a:t>
            </a:r>
            <a:r>
              <a:rPr lang="en-US" dirty="0"/>
              <a:t> </a:t>
            </a:r>
            <a:r>
              <a:rPr lang="en-US" dirty="0" err="1"/>
              <a:t>đường</a:t>
            </a:r>
            <a:r>
              <a:rPr lang="en-US" dirty="0"/>
              <a:t> </a:t>
            </a:r>
            <a:r>
              <a:rPr lang="en-US" dirty="0" err="1"/>
              <a:t>để</a:t>
            </a:r>
            <a:r>
              <a:rPr lang="en-US" dirty="0"/>
              <a:t> </a:t>
            </a:r>
            <a:r>
              <a:rPr lang="en-US" dirty="0" err="1"/>
              <a:t>băng</a:t>
            </a:r>
            <a:r>
              <a:rPr lang="en-US" dirty="0"/>
              <a:t> qua </a:t>
            </a:r>
            <a:r>
              <a:rPr lang="en-US" dirty="0" err="1"/>
              <a:t>bóng</a:t>
            </a:r>
            <a:r>
              <a:rPr lang="en-US" dirty="0"/>
              <a:t> </a:t>
            </a:r>
            <a:r>
              <a:rPr lang="en-US" dirty="0" err="1"/>
              <a:t>tối</a:t>
            </a:r>
            <a:r>
              <a:rPr lang="en-US" dirty="0"/>
              <a:t>, </a:t>
            </a:r>
            <a:r>
              <a:rPr lang="en-US" dirty="0" err="1"/>
              <a:t>cập</a:t>
            </a:r>
            <a:r>
              <a:rPr lang="en-US" dirty="0"/>
              <a:t> </a:t>
            </a:r>
            <a:r>
              <a:rPr lang="en-US" dirty="0" err="1"/>
              <a:t>đến</a:t>
            </a:r>
            <a:r>
              <a:rPr lang="en-US" dirty="0"/>
              <a:t> </a:t>
            </a:r>
            <a:r>
              <a:rPr lang="en-US" dirty="0" err="1"/>
              <a:t>bến</a:t>
            </a:r>
            <a:r>
              <a:rPr lang="en-US" dirty="0"/>
              <a:t> </a:t>
            </a:r>
            <a:r>
              <a:rPr lang="en-US" dirty="0" err="1"/>
              <a:t>bờ</a:t>
            </a:r>
            <a:r>
              <a:rPr lang="en-US" dirty="0"/>
              <a:t>, con </a:t>
            </a:r>
            <a:r>
              <a:rPr lang="en-US" dirty="0" err="1"/>
              <a:t>người</a:t>
            </a:r>
            <a:r>
              <a:rPr lang="en-US" dirty="0"/>
              <a:t> </a:t>
            </a:r>
            <a:r>
              <a:rPr lang="en-US" dirty="0" err="1"/>
              <a:t>cũng</a:t>
            </a:r>
            <a:r>
              <a:rPr lang="en-US" dirty="0"/>
              <a:t> </a:t>
            </a:r>
            <a:r>
              <a:rPr lang="en-US" dirty="0" err="1"/>
              <a:t>cần</a:t>
            </a:r>
            <a:r>
              <a:rPr lang="en-US" dirty="0"/>
              <a:t> </a:t>
            </a:r>
            <a:r>
              <a:rPr lang="en-US" dirty="0" err="1"/>
              <a:t>có</a:t>
            </a:r>
            <a:r>
              <a:rPr lang="en-US" dirty="0"/>
              <a:t> </a:t>
            </a:r>
            <a:r>
              <a:rPr lang="en-US" dirty="0" err="1"/>
              <a:t>niềm</a:t>
            </a:r>
            <a:r>
              <a:rPr lang="en-US" dirty="0"/>
              <a:t> tin </a:t>
            </a:r>
            <a:r>
              <a:rPr lang="en-US" dirty="0" err="1"/>
              <a:t>yêu</a:t>
            </a:r>
            <a:r>
              <a:rPr lang="en-US" dirty="0"/>
              <a:t> </a:t>
            </a:r>
            <a:r>
              <a:rPr lang="en-US" dirty="0" err="1"/>
              <a:t>và</a:t>
            </a:r>
            <a:r>
              <a:rPr lang="en-US" dirty="0"/>
              <a:t> </a:t>
            </a:r>
            <a:r>
              <a:rPr lang="en-US" dirty="0" err="1"/>
              <a:t>ước</a:t>
            </a:r>
            <a:r>
              <a:rPr lang="en-US" dirty="0"/>
              <a:t> </a:t>
            </a:r>
            <a:r>
              <a:rPr lang="en-US" dirty="0" err="1"/>
              <a:t>vọng</a:t>
            </a:r>
            <a:r>
              <a:rPr lang="en-US" dirty="0"/>
              <a:t> </a:t>
            </a:r>
            <a:r>
              <a:rPr lang="en-US" dirty="0" err="1"/>
              <a:t>dẫn</a:t>
            </a:r>
            <a:r>
              <a:rPr lang="en-US" dirty="0"/>
              <a:t> </a:t>
            </a:r>
            <a:r>
              <a:rPr lang="en-US" dirty="0" err="1"/>
              <a:t>lối</a:t>
            </a:r>
            <a:r>
              <a:rPr lang="en-US" dirty="0"/>
              <a:t>. Tin </a:t>
            </a:r>
            <a:r>
              <a:rPr lang="en-US" dirty="0" err="1"/>
              <a:t>yêu</a:t>
            </a:r>
            <a:r>
              <a:rPr lang="en-US" dirty="0"/>
              <a:t> </a:t>
            </a:r>
            <a:r>
              <a:rPr lang="en-US" dirty="0" err="1"/>
              <a:t>và</a:t>
            </a:r>
            <a:r>
              <a:rPr lang="en-US" dirty="0"/>
              <a:t> </a:t>
            </a:r>
            <a:r>
              <a:rPr lang="en-US" dirty="0" err="1"/>
              <a:t>ước</a:t>
            </a:r>
            <a:r>
              <a:rPr lang="en-US" dirty="0"/>
              <a:t> </a:t>
            </a:r>
            <a:r>
              <a:rPr lang="en-US" dirty="0" err="1"/>
              <a:t>vọng</a:t>
            </a:r>
            <a:r>
              <a:rPr lang="en-US" dirty="0"/>
              <a:t> </a:t>
            </a:r>
            <a:r>
              <a:rPr lang="en-US" dirty="0" err="1"/>
              <a:t>là</a:t>
            </a:r>
            <a:r>
              <a:rPr lang="en-US" dirty="0"/>
              <a:t> </a:t>
            </a:r>
            <a:r>
              <a:rPr lang="en-US" dirty="0" err="1"/>
              <a:t>động</a:t>
            </a:r>
            <a:r>
              <a:rPr lang="en-US" dirty="0"/>
              <a:t> </a:t>
            </a:r>
            <a:r>
              <a:rPr lang="en-US" dirty="0" err="1"/>
              <a:t>lực</a:t>
            </a:r>
            <a:r>
              <a:rPr lang="en-US" dirty="0"/>
              <a:t> </a:t>
            </a:r>
            <a:r>
              <a:rPr lang="en-US" dirty="0" err="1"/>
              <a:t>tiếp</a:t>
            </a:r>
            <a:r>
              <a:rPr lang="en-US" dirty="0"/>
              <a:t> </a:t>
            </a:r>
            <a:r>
              <a:rPr lang="en-US" dirty="0" err="1"/>
              <a:t>thêm</a:t>
            </a:r>
            <a:r>
              <a:rPr lang="en-US" dirty="0"/>
              <a:t> </a:t>
            </a:r>
            <a:r>
              <a:rPr lang="en-US" dirty="0" err="1"/>
              <a:t>năng</a:t>
            </a:r>
            <a:r>
              <a:rPr lang="en-US" dirty="0"/>
              <a:t> </a:t>
            </a:r>
            <a:r>
              <a:rPr lang="en-US" dirty="0" err="1"/>
              <a:t>lượng</a:t>
            </a:r>
            <a:r>
              <a:rPr lang="en-US" dirty="0"/>
              <a:t> </a:t>
            </a:r>
            <a:r>
              <a:rPr lang="en-US" dirty="0" err="1"/>
              <a:t>giúp</a:t>
            </a:r>
            <a:r>
              <a:rPr lang="en-US" dirty="0"/>
              <a:t> </a:t>
            </a:r>
            <a:r>
              <a:rPr lang="en-US" dirty="0" err="1"/>
              <a:t>mỗi</a:t>
            </a:r>
            <a:r>
              <a:rPr lang="en-US" dirty="0"/>
              <a:t> </a:t>
            </a:r>
            <a:r>
              <a:rPr lang="en-US" dirty="0" err="1"/>
              <a:t>chúng</a:t>
            </a:r>
            <a:r>
              <a:rPr lang="en-US" dirty="0"/>
              <a:t> ta </a:t>
            </a:r>
            <a:r>
              <a:rPr lang="en-US" dirty="0" err="1"/>
              <a:t>vượt</a:t>
            </a:r>
            <a:r>
              <a:rPr lang="en-US" dirty="0"/>
              <a:t> qua </a:t>
            </a:r>
            <a:r>
              <a:rPr lang="en-US" dirty="0" err="1"/>
              <a:t>trở</a:t>
            </a:r>
            <a:r>
              <a:rPr lang="en-US" dirty="0"/>
              <a:t> </a:t>
            </a:r>
            <a:r>
              <a:rPr lang="en-US" dirty="0" err="1"/>
              <a:t>ngại</a:t>
            </a:r>
            <a:r>
              <a:rPr lang="en-US" dirty="0"/>
              <a:t>, </a:t>
            </a:r>
            <a:r>
              <a:rPr lang="en-US" dirty="0" err="1"/>
              <a:t>đi</a:t>
            </a:r>
            <a:r>
              <a:rPr lang="en-US" dirty="0"/>
              <a:t> </a:t>
            </a:r>
            <a:r>
              <a:rPr lang="en-US" dirty="0" err="1"/>
              <a:t>đến</a:t>
            </a:r>
            <a:r>
              <a:rPr lang="en-US" dirty="0"/>
              <a:t> </a:t>
            </a:r>
            <a:r>
              <a:rPr lang="en-US" dirty="0" err="1"/>
              <a:t>thành</a:t>
            </a:r>
            <a:r>
              <a:rPr lang="en-US" dirty="0"/>
              <a:t> </a:t>
            </a:r>
            <a:r>
              <a:rPr lang="en-US" dirty="0" err="1"/>
              <a:t>công</a:t>
            </a:r>
            <a:r>
              <a:rPr lang="en-US" dirty="0"/>
              <a:t>. </a:t>
            </a:r>
            <a:r>
              <a:rPr lang="en-US" dirty="0" err="1"/>
              <a:t>Vì</a:t>
            </a:r>
            <a:r>
              <a:rPr lang="en-US" dirty="0"/>
              <a:t> </a:t>
            </a:r>
            <a:r>
              <a:rPr lang="en-US" dirty="0" err="1"/>
              <a:t>vậy</a:t>
            </a:r>
            <a:r>
              <a:rPr lang="en-US" dirty="0"/>
              <a:t>, con </a:t>
            </a:r>
            <a:r>
              <a:rPr lang="en-US" dirty="0" err="1"/>
              <a:t>người</a:t>
            </a:r>
            <a:r>
              <a:rPr lang="en-US" dirty="0"/>
              <a:t> </a:t>
            </a:r>
            <a:r>
              <a:rPr lang="en-US" dirty="0" err="1"/>
              <a:t>rất</a:t>
            </a:r>
            <a:r>
              <a:rPr lang="en-US" dirty="0"/>
              <a:t> </a:t>
            </a:r>
            <a:r>
              <a:rPr lang="en-US" dirty="0" err="1"/>
              <a:t>cần</a:t>
            </a:r>
            <a:r>
              <a:rPr lang="en-US" dirty="0"/>
              <a:t> </a:t>
            </a:r>
            <a:r>
              <a:rPr lang="en-US" dirty="0" err="1"/>
              <a:t>nuôi</a:t>
            </a:r>
            <a:r>
              <a:rPr lang="en-US" dirty="0"/>
              <a:t> </a:t>
            </a:r>
            <a:r>
              <a:rPr lang="en-US" dirty="0" err="1"/>
              <a:t>dưỡng</a:t>
            </a:r>
            <a:r>
              <a:rPr lang="en-US" dirty="0"/>
              <a:t> </a:t>
            </a:r>
            <a:r>
              <a:rPr lang="en-US" dirty="0" err="1"/>
              <a:t>những</a:t>
            </a:r>
            <a:r>
              <a:rPr lang="en-US" dirty="0"/>
              <a:t> </a:t>
            </a:r>
            <a:r>
              <a:rPr lang="en-US" dirty="0" err="1"/>
              <a:t>giá</a:t>
            </a:r>
            <a:r>
              <a:rPr lang="en-US" dirty="0"/>
              <a:t> </a:t>
            </a:r>
            <a:r>
              <a:rPr lang="en-US" dirty="0" err="1"/>
              <a:t>trị</a:t>
            </a:r>
            <a:r>
              <a:rPr lang="en-US" dirty="0"/>
              <a:t> </a:t>
            </a:r>
            <a:r>
              <a:rPr lang="en-US" dirty="0" err="1"/>
              <a:t>tốt</a:t>
            </a:r>
            <a:r>
              <a:rPr lang="en-US" dirty="0"/>
              <a:t> </a:t>
            </a:r>
            <a:r>
              <a:rPr lang="en-US" dirty="0" err="1"/>
              <a:t>đẹp</a:t>
            </a:r>
            <a:r>
              <a:rPr lang="en-US" dirty="0"/>
              <a:t> </a:t>
            </a:r>
            <a:r>
              <a:rPr lang="en-US" dirty="0" err="1"/>
              <a:t>này</a:t>
            </a:r>
            <a:r>
              <a:rPr lang="en-US" dirty="0"/>
              <a:t>.</a:t>
            </a:r>
          </a:p>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3</a:t>
            </a:fld>
            <a:endParaRPr lang="en-US"/>
          </a:p>
        </p:txBody>
      </p:sp>
    </p:spTree>
    <p:extLst>
      <p:ext uri="{BB962C8B-B14F-4D97-AF65-F5344CB8AC3E}">
        <p14:creationId xmlns:p14="http://schemas.microsoft.com/office/powerpoint/2010/main" val="4183117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r>
              <a:rPr lang="en-US" dirty="0"/>
              <a:t>.</a:t>
            </a:r>
          </a:p>
          <a:p>
            <a:r>
              <a:rPr lang="en-US" dirty="0"/>
              <a:t>6. </a:t>
            </a:r>
            <a:r>
              <a:rPr lang="en-US" dirty="0" err="1"/>
              <a:t>Nêu</a:t>
            </a:r>
            <a:r>
              <a:rPr lang="en-US" dirty="0"/>
              <a:t> </a:t>
            </a:r>
            <a:r>
              <a:rPr lang="en-US" dirty="0" err="1"/>
              <a:t>cảm</a:t>
            </a:r>
            <a:r>
              <a:rPr lang="en-US" dirty="0"/>
              <a:t> </a:t>
            </a:r>
            <a:r>
              <a:rPr lang="en-US" dirty="0" err="1"/>
              <a:t>nghĩ</a:t>
            </a:r>
            <a:r>
              <a:rPr lang="en-US" dirty="0"/>
              <a:t> </a:t>
            </a:r>
            <a:r>
              <a:rPr lang="en-US" dirty="0" err="1"/>
              <a:t>của</a:t>
            </a:r>
            <a:r>
              <a:rPr lang="en-US" dirty="0"/>
              <a:t> </a:t>
            </a:r>
            <a:r>
              <a:rPr lang="en-US" dirty="0" err="1"/>
              <a:t>em</a:t>
            </a:r>
            <a:r>
              <a:rPr lang="en-US" dirty="0"/>
              <a:t> </a:t>
            </a:r>
            <a:r>
              <a:rPr lang="en-US" dirty="0" err="1"/>
              <a:t>về</a:t>
            </a:r>
            <a:r>
              <a:rPr lang="en-US" dirty="0"/>
              <a:t> </a:t>
            </a:r>
            <a:r>
              <a:rPr lang="en-US" dirty="0" err="1"/>
              <a:t>hình</a:t>
            </a:r>
            <a:r>
              <a:rPr lang="en-US" dirty="0"/>
              <a:t> </a:t>
            </a:r>
            <a:r>
              <a:rPr lang="en-US" dirty="0" err="1"/>
              <a:t>ảnh</a:t>
            </a:r>
            <a:r>
              <a:rPr lang="en-US" dirty="0"/>
              <a:t> </a:t>
            </a:r>
            <a:r>
              <a:rPr lang="en-US" dirty="0" err="1"/>
              <a:t>người</a:t>
            </a:r>
            <a:r>
              <a:rPr lang="en-US" dirty="0"/>
              <a:t> </a:t>
            </a:r>
            <a:r>
              <a:rPr lang="en-US" dirty="0" err="1"/>
              <a:t>lính</a:t>
            </a:r>
            <a:r>
              <a:rPr lang="en-US" dirty="0"/>
              <a:t> </a:t>
            </a:r>
            <a:r>
              <a:rPr lang="en-US" dirty="0" err="1"/>
              <a:t>được</a:t>
            </a:r>
            <a:r>
              <a:rPr lang="en-US" dirty="0"/>
              <a:t> </a:t>
            </a:r>
            <a:r>
              <a:rPr lang="en-US" dirty="0" err="1"/>
              <a:t>khắc</a:t>
            </a:r>
            <a:r>
              <a:rPr lang="en-US" dirty="0"/>
              <a:t> </a:t>
            </a:r>
            <a:r>
              <a:rPr lang="en-US" dirty="0" err="1"/>
              <a:t>họa</a:t>
            </a:r>
            <a:r>
              <a:rPr lang="en-US" dirty="0"/>
              <a:t> </a:t>
            </a:r>
            <a:r>
              <a:rPr lang="en-US" dirty="0" err="1"/>
              <a:t>trong</a:t>
            </a:r>
            <a:r>
              <a:rPr lang="en-US" dirty="0"/>
              <a:t> </a:t>
            </a:r>
            <a:r>
              <a:rPr lang="en-US" dirty="0" err="1"/>
              <a:t>đoạn</a:t>
            </a:r>
            <a:r>
              <a:rPr lang="en-US" dirty="0"/>
              <a:t> </a:t>
            </a:r>
            <a:r>
              <a:rPr lang="en-US" dirty="0" err="1"/>
              <a:t>thơ</a:t>
            </a:r>
            <a:r>
              <a:rPr lang="en-US" dirty="0"/>
              <a:t> </a:t>
            </a:r>
            <a:r>
              <a:rPr lang="en-US" dirty="0" err="1"/>
              <a:t>từ</a:t>
            </a:r>
            <a:r>
              <a:rPr lang="en-US" dirty="0"/>
              <a:t> “</a:t>
            </a:r>
            <a:r>
              <a:rPr lang="en-US" dirty="0" err="1"/>
              <a:t>Ruộng</a:t>
            </a:r>
            <a:r>
              <a:rPr lang="en-US" dirty="0"/>
              <a:t> </a:t>
            </a:r>
            <a:r>
              <a:rPr lang="en-US" dirty="0" err="1"/>
              <a:t>nương</a:t>
            </a:r>
            <a:r>
              <a:rPr lang="en-US" dirty="0"/>
              <a:t> </a:t>
            </a:r>
            <a:r>
              <a:rPr lang="en-US" dirty="0" err="1"/>
              <a:t>anh</a:t>
            </a:r>
            <a:r>
              <a:rPr lang="en-US" dirty="0"/>
              <a:t> </a:t>
            </a:r>
            <a:r>
              <a:rPr lang="en-US" dirty="0" err="1"/>
              <a:t>gửi</a:t>
            </a:r>
            <a:r>
              <a:rPr lang="en-US" dirty="0"/>
              <a:t> </a:t>
            </a:r>
            <a:r>
              <a:rPr lang="en-US" dirty="0" err="1"/>
              <a:t>bạn</a:t>
            </a:r>
            <a:r>
              <a:rPr lang="en-US" dirty="0"/>
              <a:t> </a:t>
            </a:r>
            <a:r>
              <a:rPr lang="en-US" dirty="0" err="1"/>
              <a:t>thân</a:t>
            </a:r>
            <a:r>
              <a:rPr lang="en-US" dirty="0"/>
              <a:t> </a:t>
            </a:r>
            <a:r>
              <a:rPr lang="en-US" dirty="0" err="1"/>
              <a:t>cày</a:t>
            </a:r>
            <a:r>
              <a:rPr lang="en-US" dirty="0"/>
              <a:t>” </a:t>
            </a:r>
            <a:r>
              <a:rPr lang="en-US" dirty="0" err="1"/>
              <a:t>đến</a:t>
            </a:r>
            <a:r>
              <a:rPr lang="en-US" dirty="0"/>
              <a:t> “</a:t>
            </a:r>
            <a:r>
              <a:rPr lang="en-US" dirty="0" err="1"/>
              <a:t>Thương</a:t>
            </a:r>
            <a:r>
              <a:rPr lang="en-US" dirty="0"/>
              <a:t> </a:t>
            </a:r>
            <a:r>
              <a:rPr lang="en-US" dirty="0" err="1"/>
              <a:t>nhau</a:t>
            </a:r>
            <a:r>
              <a:rPr lang="en-US" dirty="0"/>
              <a:t> </a:t>
            </a:r>
            <a:r>
              <a:rPr lang="en-US" dirty="0" err="1"/>
              <a:t>tay</a:t>
            </a:r>
            <a:r>
              <a:rPr lang="en-US" dirty="0"/>
              <a:t> </a:t>
            </a:r>
            <a:r>
              <a:rPr lang="en-US" dirty="0" err="1"/>
              <a:t>nắm</a:t>
            </a:r>
            <a:r>
              <a:rPr lang="en-US" dirty="0"/>
              <a:t> </a:t>
            </a:r>
            <a:r>
              <a:rPr lang="en-US" dirty="0" err="1"/>
              <a:t>lấy</a:t>
            </a:r>
            <a:r>
              <a:rPr lang="en-US" dirty="0"/>
              <a:t> </a:t>
            </a:r>
            <a:r>
              <a:rPr lang="en-US" dirty="0" err="1"/>
              <a:t>bàn</a:t>
            </a:r>
            <a:r>
              <a:rPr lang="en-US" dirty="0"/>
              <a:t> </a:t>
            </a:r>
            <a:r>
              <a:rPr lang="en-US" dirty="0" err="1"/>
              <a:t>tay</a:t>
            </a:r>
            <a:r>
              <a:rPr lang="en-US" dirty="0"/>
              <a:t>”</a:t>
            </a:r>
          </a:p>
          <a:p>
            <a:r>
              <a:rPr lang="en-US" dirty="0"/>
              <a:t>7. </a:t>
            </a:r>
            <a:r>
              <a:rPr lang="en-US" dirty="0" err="1"/>
              <a:t>Phân</a:t>
            </a:r>
            <a:r>
              <a:rPr lang="en-US" dirty="0"/>
              <a:t> </a:t>
            </a:r>
            <a:r>
              <a:rPr lang="en-US" dirty="0" err="1"/>
              <a:t>tích</a:t>
            </a:r>
            <a:r>
              <a:rPr lang="en-US" dirty="0"/>
              <a:t> </a:t>
            </a:r>
            <a:r>
              <a:rPr lang="en-US" dirty="0" err="1"/>
              <a:t>hình</a:t>
            </a:r>
            <a:r>
              <a:rPr lang="en-US" dirty="0"/>
              <a:t> </a:t>
            </a:r>
            <a:r>
              <a:rPr lang="en-US" dirty="0" err="1"/>
              <a:t>ảnh</a:t>
            </a:r>
            <a:r>
              <a:rPr lang="en-US" dirty="0"/>
              <a:t> “</a:t>
            </a:r>
            <a:r>
              <a:rPr lang="en-US" dirty="0" err="1"/>
              <a:t>đầu</a:t>
            </a:r>
            <a:r>
              <a:rPr lang="en-US" dirty="0"/>
              <a:t> </a:t>
            </a:r>
            <a:r>
              <a:rPr lang="en-US" dirty="0" err="1"/>
              <a:t>súng</a:t>
            </a:r>
            <a:r>
              <a:rPr lang="en-US" dirty="0"/>
              <a:t> </a:t>
            </a:r>
            <a:r>
              <a:rPr lang="en-US" dirty="0" err="1"/>
              <a:t>trăng</a:t>
            </a:r>
            <a:r>
              <a:rPr lang="en-US" dirty="0"/>
              <a:t> </a:t>
            </a:r>
            <a:r>
              <a:rPr lang="en-US" dirty="0" err="1"/>
              <a:t>treo</a:t>
            </a:r>
            <a:r>
              <a:rPr lang="en-US" dirty="0"/>
              <a:t>” ở </a:t>
            </a:r>
            <a:r>
              <a:rPr lang="en-US" dirty="0" err="1"/>
              <a:t>cuối</a:t>
            </a:r>
            <a:r>
              <a:rPr lang="en-US" dirty="0"/>
              <a:t> </a:t>
            </a:r>
            <a:r>
              <a:rPr lang="en-US" dirty="0" err="1"/>
              <a:t>bài</a:t>
            </a:r>
            <a:r>
              <a:rPr lang="en-US" dirty="0"/>
              <a:t> </a:t>
            </a:r>
            <a:r>
              <a:rPr lang="en-US" dirty="0" err="1"/>
              <a:t>thơ</a:t>
            </a:r>
            <a:r>
              <a:rPr lang="en-US" dirty="0"/>
              <a:t>.</a:t>
            </a:r>
          </a:p>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35</a:t>
            </a:fld>
            <a:endParaRPr lang="en-US"/>
          </a:p>
        </p:txBody>
      </p:sp>
    </p:spTree>
    <p:extLst>
      <p:ext uri="{BB962C8B-B14F-4D97-AF65-F5344CB8AC3E}">
        <p14:creationId xmlns:p14="http://schemas.microsoft.com/office/powerpoint/2010/main" val="1734152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Lối</a:t>
            </a:r>
            <a:r>
              <a:rPr lang="en-US" dirty="0"/>
              <a:t> </a:t>
            </a:r>
            <a:r>
              <a:rPr lang="en-US" dirty="0" err="1"/>
              <a:t>nói</a:t>
            </a:r>
            <a:r>
              <a:rPr lang="en-US" dirty="0"/>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khẩu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kệ</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Anh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gửi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ruộng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tranh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sơ</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đường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p>
          <a:p>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láy</a:t>
            </a:r>
            <a:r>
              <a:rPr lang="en-US" sz="1200" dirty="0">
                <a:latin typeface="Times New Roman" panose="02020603050405020304" pitchFamily="18" charset="0"/>
                <a:cs typeface="Times New Roman" panose="02020603050405020304" pitchFamily="18" charset="0"/>
                <a:sym typeface="Wingdings" panose="05000000000000000000" pitchFamily="2" charset="2"/>
              </a:rPr>
              <a:t> “lung lay”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thốn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Chí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phảng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phất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Nguyễn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1200" dirty="0">
                <a:latin typeface="Times New Roman" panose="02020603050405020304" pitchFamily="18" charset="0"/>
                <a:cs typeface="Times New Roman" panose="02020603050405020304" pitchFamily="18" charset="0"/>
                <a:sym typeface="Wingdings" panose="05000000000000000000" pitchFamily="2" charset="2"/>
              </a:rPr>
              <a:t>:</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ngoảnh</a:t>
            </a:r>
            <a:r>
              <a:rPr lang="en-US" sz="1200" i="1" dirty="0">
                <a:latin typeface="Times New Roman" panose="02020603050405020304" pitchFamily="18" charset="0"/>
                <a:cs typeface="Times New Roman" panose="02020603050405020304" pitchFamily="18" charset="0"/>
                <a:sym typeface="Wingdings" panose="05000000000000000000" pitchFamily="2" charset="2"/>
              </a:rPr>
              <a:t> </a:t>
            </a:r>
            <a:r>
              <a:rPr lang="en-US" sz="1200" i="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i="1" dirty="0">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chí</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trước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120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thông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niềm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đội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chiến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đấu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sau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gì</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quý</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Dù</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dứt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khoát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nhưng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thẳm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sâu</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họ</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da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diết</a:t>
            </a:r>
            <a:r>
              <a:rPr lang="en-US" sz="1200" dirty="0">
                <a:latin typeface="Times New Roman" panose="02020603050405020304" pitchFamily="18" charset="0"/>
                <a:cs typeface="Times New Roman" panose="02020603050405020304" pitchFamily="18" charset="0"/>
                <a:sym typeface="Wingdings" panose="05000000000000000000" pitchFamily="2" charset="2"/>
              </a:rPr>
              <a:t>. Ở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mặt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họ</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vẫn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xót</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dung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thấy</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lung lay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cơn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gió</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nơi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xôi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nhận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thương</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nỗi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nhớ</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a:latin typeface="Times New Roman" panose="02020603050405020304" pitchFamily="18" charset="0"/>
                <a:cs typeface="Times New Roman" panose="02020603050405020304" pitchFamily="18" charset="0"/>
                <a:sym typeface="Wingdings" panose="05000000000000000000" pitchFamily="2" charset="2"/>
              </a:rPr>
              <a:t>thân</a:t>
            </a:r>
            <a:r>
              <a:rPr lang="en-US" sz="1200" dirty="0">
                <a:latin typeface="Times New Roman" panose="02020603050405020304" pitchFamily="18" charset="0"/>
                <a:cs typeface="Times New Roman" panose="02020603050405020304" pitchFamily="18" charset="0"/>
                <a:sym typeface="Wingdings" panose="05000000000000000000" pitchFamily="2" charset="2"/>
              </a:rPr>
              <a:t>.  </a:t>
            </a: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36</a:t>
            </a:fld>
            <a:endParaRPr lang="en-US"/>
          </a:p>
        </p:txBody>
      </p:sp>
    </p:spTree>
    <p:extLst>
      <p:ext uri="{BB962C8B-B14F-4D97-AF65-F5344CB8AC3E}">
        <p14:creationId xmlns:p14="http://schemas.microsoft.com/office/powerpoint/2010/main" val="2437280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Thơ</a:t>
            </a:r>
            <a:r>
              <a:rPr lang="en-US" dirty="0"/>
              <a:t> ca </a:t>
            </a:r>
            <a:r>
              <a:rPr lang="en-US" dirty="0" err="1"/>
              <a:t>kháng</a:t>
            </a:r>
            <a:r>
              <a:rPr lang="en-US" dirty="0"/>
              <a:t> </a:t>
            </a:r>
            <a:r>
              <a:rPr lang="en-US" dirty="0" err="1"/>
              <a:t>chiến</a:t>
            </a:r>
            <a:r>
              <a:rPr lang="en-US" dirty="0"/>
              <a:t> </a:t>
            </a:r>
            <a:r>
              <a:rPr lang="en-US" dirty="0" err="1"/>
              <a:t>tả</a:t>
            </a:r>
            <a:r>
              <a:rPr lang="en-US" dirty="0"/>
              <a:t> </a:t>
            </a:r>
            <a:r>
              <a:rPr lang="en-US" dirty="0" err="1"/>
              <a:t>nhiều</a:t>
            </a:r>
            <a:r>
              <a:rPr lang="en-US" dirty="0"/>
              <a:t> </a:t>
            </a:r>
            <a:r>
              <a:rPr lang="en-US" dirty="0" err="1"/>
              <a:t>về</a:t>
            </a:r>
            <a:r>
              <a:rPr lang="en-US" dirty="0"/>
              <a:t> </a:t>
            </a:r>
            <a:r>
              <a:rPr lang="en-US" dirty="0" err="1"/>
              <a:t>căn</a:t>
            </a:r>
            <a:r>
              <a:rPr lang="en-US" dirty="0"/>
              <a:t> </a:t>
            </a:r>
            <a:r>
              <a:rPr lang="en-US" dirty="0" err="1"/>
              <a:t>bệnh</a:t>
            </a:r>
            <a:r>
              <a:rPr lang="en-US" dirty="0"/>
              <a:t> </a:t>
            </a:r>
            <a:r>
              <a:rPr lang="en-US" dirty="0" err="1"/>
              <a:t>này</a:t>
            </a:r>
            <a:r>
              <a:rPr lang="en-US" dirty="0"/>
              <a:t>: “</a:t>
            </a:r>
            <a:r>
              <a:rPr lang="en-US" dirty="0" err="1"/>
              <a:t>Giọt</a:t>
            </a:r>
            <a:r>
              <a:rPr lang="en-US" dirty="0"/>
              <a:t> </a:t>
            </a:r>
            <a:r>
              <a:rPr lang="en-US" dirty="0" err="1"/>
              <a:t>giọt</a:t>
            </a:r>
            <a:r>
              <a:rPr lang="en-US" dirty="0"/>
              <a:t> </a:t>
            </a:r>
            <a:r>
              <a:rPr lang="en-US" dirty="0" err="1"/>
              <a:t>mồ</a:t>
            </a:r>
            <a:r>
              <a:rPr lang="en-US" dirty="0"/>
              <a:t> </a:t>
            </a:r>
            <a:r>
              <a:rPr lang="en-US" dirty="0" err="1"/>
              <a:t>hôi</a:t>
            </a:r>
            <a:r>
              <a:rPr lang="en-US" dirty="0"/>
              <a:t> </a:t>
            </a:r>
            <a:r>
              <a:rPr lang="en-US" dirty="0" err="1"/>
              <a:t>rơi</a:t>
            </a:r>
            <a:r>
              <a:rPr lang="en-US" dirty="0"/>
              <a:t>/</a:t>
            </a:r>
            <a:r>
              <a:rPr lang="en-US" dirty="0" err="1"/>
              <a:t>Trên</a:t>
            </a:r>
            <a:r>
              <a:rPr lang="en-US" dirty="0"/>
              <a:t> </a:t>
            </a:r>
            <a:r>
              <a:rPr lang="en-US" dirty="0" err="1"/>
              <a:t>má</a:t>
            </a:r>
            <a:r>
              <a:rPr lang="en-US" dirty="0"/>
              <a:t> </a:t>
            </a:r>
            <a:r>
              <a:rPr lang="en-US" dirty="0" err="1"/>
              <a:t>anh</a:t>
            </a:r>
            <a:r>
              <a:rPr lang="en-US" dirty="0"/>
              <a:t> </a:t>
            </a:r>
            <a:r>
              <a:rPr lang="en-US" dirty="0" err="1"/>
              <a:t>vàng</a:t>
            </a:r>
            <a:r>
              <a:rPr lang="en-US" dirty="0"/>
              <a:t> </a:t>
            </a:r>
            <a:r>
              <a:rPr lang="en-US" dirty="0" err="1"/>
              <a:t>nghệ</a:t>
            </a:r>
            <a:r>
              <a:rPr lang="en-US" dirty="0"/>
              <a:t>” (</a:t>
            </a:r>
            <a:r>
              <a:rPr lang="en-US" dirty="0" err="1"/>
              <a:t>Tố</a:t>
            </a:r>
            <a:r>
              <a:rPr lang="en-US" dirty="0"/>
              <a:t> </a:t>
            </a:r>
            <a:r>
              <a:rPr lang="en-US" dirty="0" err="1"/>
              <a:t>Hữu</a:t>
            </a:r>
            <a:r>
              <a:rPr lang="en-US" dirty="0"/>
              <a:t>, “</a:t>
            </a:r>
            <a:r>
              <a:rPr lang="en-US" dirty="0" err="1"/>
              <a:t>Cá</a:t>
            </a:r>
            <a:r>
              <a:rPr lang="en-US" dirty="0"/>
              <a:t> </a:t>
            </a:r>
            <a:r>
              <a:rPr lang="en-US" dirty="0" err="1"/>
              <a:t>nước</a:t>
            </a:r>
            <a:r>
              <a:rPr lang="en-US" dirty="0"/>
              <a:t>”); “</a:t>
            </a:r>
            <a:r>
              <a:rPr lang="en-US" dirty="0" err="1"/>
              <a:t>Tây</a:t>
            </a:r>
            <a:r>
              <a:rPr lang="en-US" dirty="0"/>
              <a:t> </a:t>
            </a:r>
            <a:r>
              <a:rPr lang="en-US" dirty="0" err="1"/>
              <a:t>Tiến</a:t>
            </a:r>
            <a:r>
              <a:rPr lang="en-US" dirty="0"/>
              <a:t> </a:t>
            </a:r>
            <a:r>
              <a:rPr lang="en-US" dirty="0" err="1"/>
              <a:t>đoàn</a:t>
            </a:r>
            <a:r>
              <a:rPr lang="en-US" dirty="0"/>
              <a:t> </a:t>
            </a:r>
            <a:r>
              <a:rPr lang="en-US" dirty="0" err="1"/>
              <a:t>binh</a:t>
            </a:r>
            <a:r>
              <a:rPr lang="en-US" dirty="0"/>
              <a:t> </a:t>
            </a:r>
            <a:r>
              <a:rPr lang="en-US" dirty="0" err="1"/>
              <a:t>không</a:t>
            </a:r>
            <a:r>
              <a:rPr lang="en-US" dirty="0"/>
              <a:t> </a:t>
            </a:r>
            <a:r>
              <a:rPr lang="en-US" dirty="0" err="1"/>
              <a:t>mọc</a:t>
            </a:r>
            <a:r>
              <a:rPr lang="en-US" dirty="0"/>
              <a:t> </a:t>
            </a:r>
            <a:r>
              <a:rPr lang="en-US" dirty="0" err="1"/>
              <a:t>tóc</a:t>
            </a:r>
            <a:r>
              <a:rPr lang="en-US" dirty="0"/>
              <a:t>/ </a:t>
            </a:r>
            <a:r>
              <a:rPr lang="en-US" dirty="0" err="1"/>
              <a:t>Quân</a:t>
            </a:r>
            <a:r>
              <a:rPr lang="en-US" dirty="0"/>
              <a:t> </a:t>
            </a:r>
            <a:r>
              <a:rPr lang="en-US" dirty="0" err="1"/>
              <a:t>xanh</a:t>
            </a:r>
            <a:r>
              <a:rPr lang="en-US" dirty="0"/>
              <a:t> </a:t>
            </a:r>
            <a:r>
              <a:rPr lang="en-US" dirty="0" err="1"/>
              <a:t>màu</a:t>
            </a:r>
            <a:r>
              <a:rPr lang="en-US" dirty="0"/>
              <a:t> </a:t>
            </a:r>
            <a:r>
              <a:rPr lang="en-US" dirty="0" err="1"/>
              <a:t>lá</a:t>
            </a:r>
            <a:r>
              <a:rPr lang="en-US" dirty="0"/>
              <a:t> </a:t>
            </a:r>
            <a:r>
              <a:rPr lang="en-US" dirty="0" err="1"/>
              <a:t>dữ</a:t>
            </a:r>
            <a:r>
              <a:rPr lang="en-US" dirty="0"/>
              <a:t> </a:t>
            </a:r>
            <a:r>
              <a:rPr lang="en-US" dirty="0" err="1"/>
              <a:t>oai</a:t>
            </a:r>
            <a:r>
              <a:rPr lang="en-US" dirty="0"/>
              <a:t> </a:t>
            </a:r>
            <a:r>
              <a:rPr lang="en-US" dirty="0" err="1"/>
              <a:t>hùm</a:t>
            </a:r>
            <a:r>
              <a:rPr lang="en-US" dirty="0"/>
              <a:t>” (Quang Dũng, “</a:t>
            </a:r>
            <a:r>
              <a:rPr lang="en-US" dirty="0" err="1"/>
              <a:t>Tây</a:t>
            </a:r>
            <a:r>
              <a:rPr lang="en-US" dirty="0"/>
              <a:t> </a:t>
            </a:r>
            <a:r>
              <a:rPr lang="en-US" dirty="0" err="1"/>
              <a:t>Tiến</a:t>
            </a:r>
            <a:r>
              <a:rPr lang="en-US" dirty="0"/>
              <a:t>”)…</a:t>
            </a:r>
          </a:p>
          <a:p>
            <a:r>
              <a:rPr lang="en-US" dirty="0"/>
              <a:t>- </a:t>
            </a:r>
            <a:r>
              <a:rPr lang="en-US" dirty="0" err="1"/>
              <a:t>Thiếu</a:t>
            </a:r>
            <a:r>
              <a:rPr lang="en-US" dirty="0"/>
              <a:t> </a:t>
            </a:r>
            <a:r>
              <a:rPr lang="en-US" dirty="0" err="1"/>
              <a:t>quân</a:t>
            </a:r>
            <a:r>
              <a:rPr lang="en-US" dirty="0"/>
              <a:t> </a:t>
            </a:r>
            <a:r>
              <a:rPr lang="en-US" dirty="0" err="1"/>
              <a:t>trang</a:t>
            </a:r>
            <a:r>
              <a:rPr lang="en-US" dirty="0"/>
              <a:t>, </a:t>
            </a:r>
            <a:r>
              <a:rPr lang="en-US" dirty="0" err="1"/>
              <a:t>quân</a:t>
            </a:r>
            <a:r>
              <a:rPr lang="en-US" dirty="0"/>
              <a:t> </a:t>
            </a:r>
            <a:r>
              <a:rPr lang="en-US" dirty="0" err="1"/>
              <a:t>dụng</a:t>
            </a:r>
            <a:r>
              <a:rPr lang="en-US" dirty="0"/>
              <a:t>, </a:t>
            </a:r>
            <a:r>
              <a:rPr lang="en-US" dirty="0" err="1"/>
              <a:t>lương</a:t>
            </a:r>
            <a:r>
              <a:rPr lang="en-US" dirty="0"/>
              <a:t> </a:t>
            </a:r>
            <a:r>
              <a:rPr lang="en-US" dirty="0" err="1"/>
              <a:t>thực</a:t>
            </a:r>
            <a:r>
              <a:rPr lang="en-US" dirty="0"/>
              <a:t>, </a:t>
            </a:r>
            <a:r>
              <a:rPr lang="en-US" dirty="0" err="1"/>
              <a:t>bộ</a:t>
            </a:r>
            <a:r>
              <a:rPr lang="en-US" dirty="0"/>
              <a:t> </a:t>
            </a:r>
            <a:r>
              <a:rPr lang="en-US" dirty="0" err="1"/>
              <a:t>đội</a:t>
            </a:r>
            <a:r>
              <a:rPr lang="en-US" dirty="0"/>
              <a:t> </a:t>
            </a:r>
            <a:r>
              <a:rPr lang="en-US" dirty="0" err="1"/>
              <a:t>phải</a:t>
            </a:r>
            <a:r>
              <a:rPr lang="en-US" dirty="0"/>
              <a:t> </a:t>
            </a:r>
            <a:r>
              <a:rPr lang="en-US" dirty="0" err="1"/>
              <a:t>mặc</a:t>
            </a:r>
            <a:r>
              <a:rPr lang="en-US" dirty="0"/>
              <a:t> </a:t>
            </a:r>
            <a:r>
              <a:rPr lang="en-US" dirty="0" err="1"/>
              <a:t>những</a:t>
            </a:r>
            <a:r>
              <a:rPr lang="en-US" dirty="0"/>
              <a:t> </a:t>
            </a:r>
            <a:r>
              <a:rPr lang="en-US" dirty="0" err="1"/>
              <a:t>bộ</a:t>
            </a:r>
            <a:r>
              <a:rPr lang="en-US" dirty="0"/>
              <a:t> </a:t>
            </a:r>
            <a:r>
              <a:rPr lang="en-US" dirty="0" err="1"/>
              <a:t>quần</a:t>
            </a:r>
            <a:r>
              <a:rPr lang="en-US" dirty="0"/>
              <a:t> </a:t>
            </a:r>
            <a:r>
              <a:rPr lang="en-US" dirty="0" err="1"/>
              <a:t>áo</a:t>
            </a:r>
            <a:r>
              <a:rPr lang="en-US" dirty="0"/>
              <a:t> </a:t>
            </a:r>
            <a:r>
              <a:rPr lang="en-US" dirty="0" err="1"/>
              <a:t>lâu</a:t>
            </a:r>
            <a:r>
              <a:rPr lang="en-US" dirty="0"/>
              <a:t> </a:t>
            </a:r>
            <a:r>
              <a:rPr lang="en-US" dirty="0" err="1"/>
              <a:t>ngày</a:t>
            </a:r>
            <a:r>
              <a:rPr lang="en-US" dirty="0"/>
              <a:t> </a:t>
            </a:r>
            <a:r>
              <a:rPr lang="en-US" dirty="0" err="1"/>
              <a:t>đã</a:t>
            </a:r>
            <a:r>
              <a:rPr lang="en-US" dirty="0"/>
              <a:t> </a:t>
            </a:r>
            <a:r>
              <a:rPr lang="en-US" dirty="0" err="1"/>
              <a:t>rách</a:t>
            </a:r>
            <a:r>
              <a:rPr lang="en-US" dirty="0"/>
              <a:t>, </a:t>
            </a:r>
            <a:r>
              <a:rPr lang="en-US" dirty="0" err="1"/>
              <a:t>vá</a:t>
            </a:r>
            <a:r>
              <a:rPr lang="en-US" dirty="0"/>
              <a:t> </a:t>
            </a:r>
            <a:r>
              <a:rPr lang="en-US" dirty="0" err="1"/>
              <a:t>đi</a:t>
            </a:r>
            <a:r>
              <a:rPr lang="en-US" dirty="0"/>
              <a:t> </a:t>
            </a:r>
            <a:r>
              <a:rPr lang="en-US" dirty="0" err="1"/>
              <a:t>vá</a:t>
            </a:r>
            <a:r>
              <a:rPr lang="en-US" dirty="0"/>
              <a:t> </a:t>
            </a:r>
            <a:r>
              <a:rPr lang="en-US" dirty="0" err="1"/>
              <a:t>lại</a:t>
            </a:r>
            <a:r>
              <a:rPr lang="en-US" dirty="0"/>
              <a:t>. </a:t>
            </a:r>
            <a:r>
              <a:rPr lang="en-US" dirty="0" err="1"/>
              <a:t>Trời</a:t>
            </a:r>
            <a:r>
              <a:rPr lang="en-US" dirty="0"/>
              <a:t> </a:t>
            </a:r>
            <a:r>
              <a:rPr lang="en-US" dirty="0" err="1"/>
              <a:t>lạnh</a:t>
            </a:r>
            <a:r>
              <a:rPr lang="en-US" dirty="0"/>
              <a:t> </a:t>
            </a:r>
            <a:r>
              <a:rPr lang="en-US" dirty="0" err="1"/>
              <a:t>nhưng</a:t>
            </a:r>
            <a:r>
              <a:rPr lang="en-US" dirty="0"/>
              <a:t> </a:t>
            </a:r>
            <a:r>
              <a:rPr lang="en-US" dirty="0" err="1"/>
              <a:t>các</a:t>
            </a:r>
            <a:r>
              <a:rPr lang="en-US" dirty="0"/>
              <a:t> </a:t>
            </a:r>
            <a:r>
              <a:rPr lang="en-US" dirty="0" err="1"/>
              <a:t>anh</a:t>
            </a:r>
            <a:r>
              <a:rPr lang="en-US" dirty="0"/>
              <a:t> </a:t>
            </a:r>
            <a:r>
              <a:rPr lang="en-US" dirty="0" err="1"/>
              <a:t>cũng</a:t>
            </a:r>
            <a:r>
              <a:rPr lang="en-US" dirty="0"/>
              <a:t> </a:t>
            </a:r>
            <a:r>
              <a:rPr lang="en-US" dirty="0" err="1"/>
              <a:t>không</a:t>
            </a:r>
            <a:r>
              <a:rPr lang="en-US" dirty="0"/>
              <a:t> </a:t>
            </a:r>
            <a:r>
              <a:rPr lang="en-US" dirty="0" err="1"/>
              <a:t>có</a:t>
            </a:r>
            <a:r>
              <a:rPr lang="en-US" dirty="0"/>
              <a:t> </a:t>
            </a:r>
            <a:r>
              <a:rPr lang="en-US" dirty="0" err="1"/>
              <a:t>giày</a:t>
            </a:r>
            <a:r>
              <a:rPr lang="en-US" dirty="0"/>
              <a:t> </a:t>
            </a:r>
            <a:r>
              <a:rPr lang="en-US" dirty="0" err="1"/>
              <a:t>để</a:t>
            </a:r>
            <a:r>
              <a:rPr lang="en-US" dirty="0"/>
              <a:t> </a:t>
            </a:r>
            <a:r>
              <a:rPr lang="en-US" dirty="0" err="1"/>
              <a:t>đi</a:t>
            </a:r>
            <a:r>
              <a:rPr lang="en-US" dirty="0"/>
              <a:t>. </a:t>
            </a:r>
            <a:r>
              <a:rPr lang="en-US" dirty="0" err="1"/>
              <a:t>Trời</a:t>
            </a:r>
            <a:r>
              <a:rPr lang="en-US" dirty="0"/>
              <a:t> </a:t>
            </a:r>
            <a:r>
              <a:rPr lang="en-US" dirty="0" err="1"/>
              <a:t>giá</a:t>
            </a:r>
            <a:r>
              <a:rPr lang="en-US" dirty="0"/>
              <a:t> </a:t>
            </a:r>
            <a:r>
              <a:rPr lang="en-US" dirty="0" err="1"/>
              <a:t>buốt</a:t>
            </a:r>
            <a:r>
              <a:rPr lang="en-US" dirty="0"/>
              <a:t> </a:t>
            </a:r>
            <a:r>
              <a:rPr lang="en-US" dirty="0" err="1"/>
              <a:t>khiến</a:t>
            </a:r>
            <a:r>
              <a:rPr lang="en-US" dirty="0"/>
              <a:t> </a:t>
            </a:r>
            <a:r>
              <a:rPr lang="en-US" dirty="0" err="1"/>
              <a:t>môi</a:t>
            </a:r>
            <a:r>
              <a:rPr lang="en-US" dirty="0"/>
              <a:t> </a:t>
            </a:r>
            <a:r>
              <a:rPr lang="en-US" dirty="0" err="1"/>
              <a:t>khô</a:t>
            </a:r>
            <a:r>
              <a:rPr lang="en-US" dirty="0"/>
              <a:t> “</a:t>
            </a:r>
            <a:r>
              <a:rPr lang="en-US" dirty="0" err="1"/>
              <a:t>miệng</a:t>
            </a:r>
            <a:r>
              <a:rPr lang="en-US" dirty="0"/>
              <a:t> </a:t>
            </a:r>
            <a:r>
              <a:rPr lang="en-US" dirty="0" err="1"/>
              <a:t>cười</a:t>
            </a:r>
            <a:r>
              <a:rPr lang="en-US" dirty="0"/>
              <a:t> </a:t>
            </a:r>
            <a:r>
              <a:rPr lang="en-US" dirty="0" err="1"/>
              <a:t>buốt</a:t>
            </a:r>
            <a:r>
              <a:rPr lang="en-US" dirty="0"/>
              <a:t> </a:t>
            </a:r>
            <a:r>
              <a:rPr lang="en-US" dirty="0" err="1"/>
              <a:t>giá</a:t>
            </a:r>
            <a:r>
              <a:rPr lang="en-US" dirty="0"/>
              <a:t>”</a:t>
            </a:r>
          </a:p>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37</a:t>
            </a:fld>
            <a:endParaRPr lang="en-US"/>
          </a:p>
        </p:txBody>
      </p:sp>
    </p:spTree>
    <p:extLst>
      <p:ext uri="{BB962C8B-B14F-4D97-AF65-F5344CB8AC3E}">
        <p14:creationId xmlns:p14="http://schemas.microsoft.com/office/powerpoint/2010/main" val="1050749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trải</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lẽo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nổi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bật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đứng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vai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rét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rừng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đêm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phút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giặc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bay </a:t>
            </a:r>
            <a:r>
              <a:rPr lang="en-US" sz="1200" dirty="0" err="1">
                <a:latin typeface="Times New Roman" panose="02020603050405020304" pitchFamily="18" charset="0"/>
                <a:cs typeface="Times New Roman" panose="02020603050405020304" pitchFamily="18" charset="0"/>
              </a:rPr>
              <a:t>bổng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vẻ</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nhiên</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73DBAD22-CA20-4256-A80D-0B3C4B8627DA}" type="slidenum">
              <a:rPr lang="en-US" smtClean="0"/>
              <a:t>38</a:t>
            </a:fld>
            <a:endParaRPr lang="en-US"/>
          </a:p>
        </p:txBody>
      </p:sp>
    </p:spTree>
    <p:extLst>
      <p:ext uri="{BB962C8B-B14F-4D97-AF65-F5344CB8AC3E}">
        <p14:creationId xmlns:p14="http://schemas.microsoft.com/office/powerpoint/2010/main" val="391680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39</a:t>
            </a:fld>
            <a:endParaRPr lang="en-US"/>
          </a:p>
        </p:txBody>
      </p:sp>
    </p:spTree>
    <p:extLst>
      <p:ext uri="{BB962C8B-B14F-4D97-AF65-F5344CB8AC3E}">
        <p14:creationId xmlns:p14="http://schemas.microsoft.com/office/powerpoint/2010/main" val="227956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Cảm</a:t>
            </a:r>
            <a:r>
              <a:rPr lang="en-US" dirty="0"/>
              <a:t> </a:t>
            </a:r>
            <a:r>
              <a:rPr lang="en-US" dirty="0" err="1"/>
              <a:t>xúc</a:t>
            </a:r>
            <a:r>
              <a:rPr lang="en-US" dirty="0"/>
              <a:t> của </a:t>
            </a:r>
            <a:r>
              <a:rPr lang="en-US" dirty="0" err="1"/>
              <a:t>tác</a:t>
            </a:r>
            <a:r>
              <a:rPr lang="en-US" dirty="0"/>
              <a:t> </a:t>
            </a:r>
            <a:r>
              <a:rPr lang="en-US" dirty="0" err="1" smtClean="0"/>
              <a:t>giả</a:t>
            </a:r>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40</a:t>
            </a:fld>
            <a:endParaRPr lang="en-US"/>
          </a:p>
        </p:txBody>
      </p:sp>
    </p:spTree>
    <p:extLst>
      <p:ext uri="{BB962C8B-B14F-4D97-AF65-F5344CB8AC3E}">
        <p14:creationId xmlns:p14="http://schemas.microsoft.com/office/powerpoint/2010/main" val="3109513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a:t>
            </a:r>
            <a:r>
              <a:rPr lang="en-US" dirty="0" err="1"/>
              <a:t>Xác</a:t>
            </a:r>
            <a:r>
              <a:rPr lang="en-US" dirty="0"/>
              <a:t> </a:t>
            </a:r>
            <a:r>
              <a:rPr lang="en-US" dirty="0" err="1"/>
              <a:t>định</a:t>
            </a:r>
            <a:r>
              <a:rPr lang="en-US" dirty="0"/>
              <a:t> </a:t>
            </a:r>
            <a:r>
              <a:rPr lang="en-US" dirty="0" err="1"/>
              <a:t>cảm</a:t>
            </a:r>
            <a:r>
              <a:rPr lang="en-US" dirty="0"/>
              <a:t> </a:t>
            </a:r>
            <a:r>
              <a:rPr lang="en-US" dirty="0" err="1"/>
              <a:t>hứng</a:t>
            </a:r>
            <a:r>
              <a:rPr lang="en-US" dirty="0"/>
              <a:t> </a:t>
            </a:r>
            <a:r>
              <a:rPr lang="en-US" dirty="0" err="1"/>
              <a:t>chủ</a:t>
            </a:r>
            <a:r>
              <a:rPr lang="en-US" dirty="0"/>
              <a:t> </a:t>
            </a:r>
            <a:r>
              <a:rPr lang="en-US" dirty="0" err="1"/>
              <a:t>đạo</a:t>
            </a:r>
            <a:r>
              <a:rPr lang="en-US" dirty="0"/>
              <a:t> </a:t>
            </a:r>
            <a:r>
              <a:rPr lang="en-US" dirty="0" err="1"/>
              <a:t>trong</a:t>
            </a:r>
            <a:r>
              <a:rPr lang="en-US" dirty="0"/>
              <a:t> </a:t>
            </a:r>
            <a:r>
              <a:rPr lang="en-US" dirty="0" err="1"/>
              <a:t>bài</a:t>
            </a:r>
            <a:r>
              <a:rPr lang="en-US" dirty="0"/>
              <a:t> </a:t>
            </a:r>
            <a:r>
              <a:rPr lang="en-US" dirty="0" err="1"/>
              <a:t>thơ</a:t>
            </a:r>
            <a:r>
              <a:rPr lang="en-US" dirty="0"/>
              <a:t> “</a:t>
            </a:r>
            <a:r>
              <a:rPr lang="en-US" dirty="0" err="1"/>
              <a:t>Đồng</a:t>
            </a:r>
            <a:r>
              <a:rPr lang="en-US" dirty="0"/>
              <a:t> </a:t>
            </a:r>
            <a:r>
              <a:rPr lang="en-US" dirty="0" err="1"/>
              <a:t>chí</a:t>
            </a:r>
            <a:r>
              <a:rPr lang="en-US" dirty="0"/>
              <a:t>”</a:t>
            </a:r>
          </a:p>
        </p:txBody>
      </p:sp>
      <p:sp>
        <p:nvSpPr>
          <p:cNvPr id="4" name="Slide Number Placeholder 3"/>
          <p:cNvSpPr>
            <a:spLocks noGrp="1"/>
          </p:cNvSpPr>
          <p:nvPr>
            <p:ph type="sldNum" sz="quarter" idx="5"/>
          </p:nvPr>
        </p:nvSpPr>
        <p:spPr/>
        <p:txBody>
          <a:bodyPr/>
          <a:lstStyle/>
          <a:p>
            <a:fld id="{73DBAD22-CA20-4256-A80D-0B3C4B8627DA}" type="slidenum">
              <a:rPr lang="en-US" smtClean="0"/>
              <a:t>41</a:t>
            </a:fld>
            <a:endParaRPr lang="en-US"/>
          </a:p>
        </p:txBody>
      </p:sp>
    </p:spTree>
    <p:extLst>
      <p:ext uri="{BB962C8B-B14F-4D97-AF65-F5344CB8AC3E}">
        <p14:creationId xmlns:p14="http://schemas.microsoft.com/office/powerpoint/2010/main" val="278061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42</a:t>
            </a:fld>
            <a:endParaRPr lang="en-US"/>
          </a:p>
        </p:txBody>
      </p:sp>
    </p:spTree>
    <p:extLst>
      <p:ext uri="{BB962C8B-B14F-4D97-AF65-F5344CB8AC3E}">
        <p14:creationId xmlns:p14="http://schemas.microsoft.com/office/powerpoint/2010/main" val="465889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43</a:t>
            </a:fld>
            <a:endParaRPr lang="en-US"/>
          </a:p>
        </p:txBody>
      </p:sp>
    </p:spTree>
    <p:extLst>
      <p:ext uri="{BB962C8B-B14F-4D97-AF65-F5344CB8AC3E}">
        <p14:creationId xmlns:p14="http://schemas.microsoft.com/office/powerpoint/2010/main" val="285030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44</a:t>
            </a:fld>
            <a:endParaRPr lang="en-US"/>
          </a:p>
        </p:txBody>
      </p:sp>
    </p:spTree>
    <p:extLst>
      <p:ext uri="{BB962C8B-B14F-4D97-AF65-F5344CB8AC3E}">
        <p14:creationId xmlns:p14="http://schemas.microsoft.com/office/powerpoint/2010/main" val="605934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7</a:t>
            </a:fld>
            <a:endParaRPr lang="en-US"/>
          </a:p>
        </p:txBody>
      </p:sp>
    </p:spTree>
    <p:extLst>
      <p:ext uri="{BB962C8B-B14F-4D97-AF65-F5344CB8AC3E}">
        <p14:creationId xmlns:p14="http://schemas.microsoft.com/office/powerpoint/2010/main" val="2447635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45</a:t>
            </a:fld>
            <a:endParaRPr lang="en-US"/>
          </a:p>
        </p:txBody>
      </p:sp>
    </p:spTree>
    <p:extLst>
      <p:ext uri="{BB962C8B-B14F-4D97-AF65-F5344CB8AC3E}">
        <p14:creationId xmlns:p14="http://schemas.microsoft.com/office/powerpoint/2010/main" val="313390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t>46</a:t>
            </a:fld>
            <a:endParaRPr lang="en-US"/>
          </a:p>
        </p:txBody>
      </p:sp>
    </p:spTree>
    <p:extLst>
      <p:ext uri="{BB962C8B-B14F-4D97-AF65-F5344CB8AC3E}">
        <p14:creationId xmlns:p14="http://schemas.microsoft.com/office/powerpoint/2010/main" val="367951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251375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6564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p:txBody>
      </p:sp>
    </p:spTree>
    <p:extLst>
      <p:ext uri="{BB962C8B-B14F-4D97-AF65-F5344CB8AC3E}">
        <p14:creationId xmlns:p14="http://schemas.microsoft.com/office/powerpoint/2010/main" val="138558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DBAD22-CA20-4256-A80D-0B3C4B8627D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56529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55582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145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D80B28-EDA7-ECCF-3D1D-C053A3E0B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E79A7BC-F906-02FF-CDC6-A8CB3C8EE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7390AD6-0A08-CEF7-DF62-1F678AD1AF3C}"/>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B92FC512-D568-188A-5A90-D981D04D1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5D03E8-610D-312D-A396-A0F448642D2F}"/>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3122275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2D55C9-9282-CB6A-02B9-D647FE955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5725CBB-6A8A-8F1E-1329-4689E76EC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CA71A4-7565-156A-6D6B-63B3B26BDE78}"/>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E873601B-54CE-9994-F2F0-E3FEC61E0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2993809-891F-2053-AFE1-9E72FB3C08E3}"/>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1746902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373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690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162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2349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22770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2277067" y="2937467"/>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9" name="Google Shape;309;p13"/>
          <p:cNvSpPr txBox="1">
            <a:spLocks noGrp="1"/>
          </p:cNvSpPr>
          <p:nvPr>
            <p:ph type="title" idx="3"/>
          </p:nvPr>
        </p:nvSpPr>
        <p:spPr>
          <a:xfrm>
            <a:off x="74104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7410469" y="2937473"/>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1" name="Google Shape;311;p13"/>
          <p:cNvSpPr txBox="1">
            <a:spLocks noGrp="1"/>
          </p:cNvSpPr>
          <p:nvPr>
            <p:ph type="title" idx="5"/>
          </p:nvPr>
        </p:nvSpPr>
        <p:spPr>
          <a:xfrm>
            <a:off x="227707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2277065" y="4866865"/>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3"/>
          <p:cNvSpPr txBox="1">
            <a:spLocks noGrp="1"/>
          </p:cNvSpPr>
          <p:nvPr>
            <p:ph type="title" idx="7"/>
          </p:nvPr>
        </p:nvSpPr>
        <p:spPr>
          <a:xfrm>
            <a:off x="741046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7410469" y="4879004"/>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3"/>
          <p:cNvSpPr txBox="1">
            <a:spLocks noGrp="1"/>
          </p:cNvSpPr>
          <p:nvPr>
            <p:ph type="title" idx="9" hasCustomPrompt="1"/>
          </p:nvPr>
        </p:nvSpPr>
        <p:spPr>
          <a:xfrm>
            <a:off x="932208"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3"/>
          <p:cNvSpPr txBox="1">
            <a:spLocks noGrp="1"/>
          </p:cNvSpPr>
          <p:nvPr>
            <p:ph type="title" idx="13" hasCustomPrompt="1"/>
          </p:nvPr>
        </p:nvSpPr>
        <p:spPr>
          <a:xfrm>
            <a:off x="932208"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7" name="Google Shape;317;p13"/>
          <p:cNvSpPr txBox="1">
            <a:spLocks noGrp="1"/>
          </p:cNvSpPr>
          <p:nvPr>
            <p:ph type="title" idx="14" hasCustomPrompt="1"/>
          </p:nvPr>
        </p:nvSpPr>
        <p:spPr>
          <a:xfrm>
            <a:off x="6106083"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8" name="Google Shape;318;p13"/>
          <p:cNvSpPr txBox="1">
            <a:spLocks noGrp="1"/>
          </p:cNvSpPr>
          <p:nvPr>
            <p:ph type="title" idx="15" hasCustomPrompt="1"/>
          </p:nvPr>
        </p:nvSpPr>
        <p:spPr>
          <a:xfrm>
            <a:off x="6106083"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9" name="Google Shape;319;p13"/>
          <p:cNvSpPr/>
          <p:nvPr/>
        </p:nvSpPr>
        <p:spPr>
          <a:xfrm>
            <a:off x="7940518" y="6440851"/>
            <a:ext cx="292097" cy="23877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0" name="Google Shape;320;p13"/>
          <p:cNvSpPr/>
          <p:nvPr/>
        </p:nvSpPr>
        <p:spPr>
          <a:xfrm>
            <a:off x="173100" y="1356951"/>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1" name="Google Shape;321;p13"/>
          <p:cNvSpPr/>
          <p:nvPr/>
        </p:nvSpPr>
        <p:spPr>
          <a:xfrm>
            <a:off x="67033" y="30815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2" name="Google Shape;322;p13"/>
          <p:cNvSpPr/>
          <p:nvPr/>
        </p:nvSpPr>
        <p:spPr>
          <a:xfrm>
            <a:off x="9225301" y="6289703"/>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9499313" y="195559"/>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4320377">
            <a:off x="545112" y="2094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444932" flipH="1">
            <a:off x="10273677" y="6376935"/>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2135160">
            <a:off x="11698769" y="179191"/>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rot="-4320374">
            <a:off x="10672233" y="386144"/>
            <a:ext cx="347099" cy="30282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a:off x="11202139" y="20080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574400" y="4696801"/>
            <a:ext cx="233533" cy="240233"/>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30" name="Google Shape;330;p13"/>
          <p:cNvGrpSpPr/>
          <p:nvPr/>
        </p:nvGrpSpPr>
        <p:grpSpPr>
          <a:xfrm>
            <a:off x="173084" y="54536"/>
            <a:ext cx="1036144" cy="896464"/>
            <a:chOff x="968013" y="650077"/>
            <a:chExt cx="777108" cy="672348"/>
          </a:xfrm>
        </p:grpSpPr>
        <p:sp>
          <p:nvSpPr>
            <p:cNvPr id="331" name="Google Shape;331;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2" name="Google Shape;332;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3" name="Google Shape;333;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334" name="Google Shape;334;p13"/>
          <p:cNvGrpSpPr/>
          <p:nvPr/>
        </p:nvGrpSpPr>
        <p:grpSpPr>
          <a:xfrm rot="2235294">
            <a:off x="11214277" y="5960836"/>
            <a:ext cx="1036209" cy="896520"/>
            <a:chOff x="968013" y="650077"/>
            <a:chExt cx="777108" cy="672348"/>
          </a:xfrm>
        </p:grpSpPr>
        <p:sp>
          <p:nvSpPr>
            <p:cNvPr id="335" name="Google Shape;335;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6" name="Google Shape;336;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7" name="Google Shape;337;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38" name="Google Shape;338;p13"/>
          <p:cNvSpPr/>
          <p:nvPr/>
        </p:nvSpPr>
        <p:spPr>
          <a:xfrm>
            <a:off x="11331933" y="53167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9" name="Google Shape;339;p13"/>
          <p:cNvSpPr/>
          <p:nvPr/>
        </p:nvSpPr>
        <p:spPr>
          <a:xfrm rot="-4320377">
            <a:off x="11784612" y="4507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0" name="Google Shape;340;p13"/>
          <p:cNvSpPr/>
          <p:nvPr/>
        </p:nvSpPr>
        <p:spPr>
          <a:xfrm>
            <a:off x="11370534" y="3448170"/>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1" name="Google Shape;341;p13"/>
          <p:cNvSpPr/>
          <p:nvPr/>
        </p:nvSpPr>
        <p:spPr>
          <a:xfrm rot="2135160">
            <a:off x="11651357" y="2586035"/>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2" name="Google Shape;342;p13"/>
          <p:cNvSpPr/>
          <p:nvPr/>
        </p:nvSpPr>
        <p:spPr>
          <a:xfrm>
            <a:off x="7055334" y="6342918"/>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386540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80B28-EDA7-ECCF-3D1D-C053A3E0B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79A7BC-F906-02FF-CDC6-A8CB3C8EE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390AD6-0A08-CEF7-DF62-1F678AD1AF3C}"/>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2FC512-D568-188A-5A90-D981D04D1F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5D03E8-610D-312D-A396-A0F448642D2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2851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3A9D8-2FB7-146D-9570-E55B39C60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65B6E2-614F-4F46-9C7E-965732B45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5665D0-47F6-BEE9-891A-BCF3109CDA1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0190A5-1C94-62C7-A0E3-4419AC4980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F0ABA8-AB29-1CA3-A299-279F3933FFA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9392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775AC-E615-9ABC-ED01-7693F66F0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3CE44A-8415-58F4-7F45-C02271B3D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AF3728-0278-3F26-B958-65F43415207A}"/>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D8D1D4B-8764-285E-D41B-18AEE532A3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E89EF2-FD00-8889-1E64-9841BD0B9882}"/>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9023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84AA8-3BB5-264B-AF24-4FC9C9050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634009-44B0-5070-A401-58FA250C1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7B112E-3441-3D59-5969-987283F52E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16E1D9-3AC0-7498-A13E-5789D3C5425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E2DD33-C547-E9C6-6911-2C52948D1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C529F00-C40F-3F9E-7B4F-73C6D167E12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00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4B4DC5-1464-1260-EF25-CE90F3BA2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3544E1-5139-3305-D836-838BB9673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4C5429-C31C-0096-5180-0E25D14A3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49027-0FDC-48F1-5D37-09C29A54C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D9C8D2-FC8D-5479-0038-01EDF1562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FF2281-1606-7913-4E72-9126553B286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D890281-2196-D22A-09DE-5BCAF65784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32B636C-547E-5E56-A011-735DAF894C21}"/>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706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8679248-2EA5-AD82-7533-792682E49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3782F5E-1582-F70B-8EFC-499FA4062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E6C923-8C9E-3F9C-4241-93480B4101A1}"/>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4EADD15E-35BE-B5E8-E8B4-95AA7B364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07B370-A5A8-1AF4-D7C7-710EC2802343}"/>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141894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6C2A-B56B-F409-7653-869009C78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EB06D-C6D4-DF79-F3B1-F724C1BAC914}"/>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4FC311F-83B6-9A4C-E732-D3CAB25DA8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033D4CF-0FB5-DAAC-0856-635D6E64571B}"/>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998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2FEAD3-A8A0-27F1-1618-C3A312D76C1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9369B1-F7FE-C119-93CA-3F9521CBF7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3A5878B-6445-B53C-0316-663AD4B2204A}"/>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1671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1C1EC-3FA7-7285-A867-FB6EA71F1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E99CEF-1273-5B5A-08DA-A6ED4BDB0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41F38-5BA0-97A7-EC12-D004DD610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929508-FE9B-96B0-2CFE-9F2345012E83}"/>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58A9BA-4C53-51F4-5D62-3116F7E96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CA1C31-B44B-445C-30BA-6530B1C3D8D6}"/>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938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1A07A-BF00-877E-4628-BF5F59FBB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974BB5-EFD7-5DAE-8CCC-7EDE2160B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3DE8EC3-A64E-C95D-C3AC-79ED7453B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CA570C-976A-C1C4-3DCD-C7066285F3E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D67E459-CC1E-1B70-DF32-E3CFF2ED07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7AA1E20-F108-06C7-503D-EEF2248BED45}"/>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2115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D55C9-9282-CB6A-02B9-D647FE955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5725CBB-6A8A-8F1E-1329-4689E76EC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CA71A4-7565-156A-6D6B-63B3B26BDE78}"/>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73601B-54CE-9994-F2F0-E3FEC61E0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2993809-891F-2053-AFE1-9E72FB3C08E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7398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679248-2EA5-AD82-7533-792682E49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782F5E-1582-F70B-8EFC-499FA4062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C923-8C9E-3F9C-4241-93480B4101A1}"/>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EADD15E-35BE-B5E8-E8B4-95AA7B3649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07B370-A5A8-1AF4-D7C7-710EC280234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7786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80B28-EDA7-ECCF-3D1D-C053A3E0B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79A7BC-F906-02FF-CDC6-A8CB3C8EE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390AD6-0A08-CEF7-DF62-1F678AD1AF3C}"/>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2FC512-D568-188A-5A90-D981D04D1F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5D03E8-610D-312D-A396-A0F448642D2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6729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3A9D8-2FB7-146D-9570-E55B39C60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65B6E2-614F-4F46-9C7E-965732B45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5665D0-47F6-BEE9-891A-BCF3109CDA1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0190A5-1C94-62C7-A0E3-4419AC4980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F0ABA8-AB29-1CA3-A299-279F3933FFA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710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775AC-E615-9ABC-ED01-7693F66F0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3CE44A-8415-58F4-7F45-C02271B3D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AF3728-0278-3F26-B958-65F43415207A}"/>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D8D1D4B-8764-285E-D41B-18AEE532A3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E89EF2-FD00-8889-1E64-9841BD0B9882}"/>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98416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84AA8-3BB5-264B-AF24-4FC9C9050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634009-44B0-5070-A401-58FA250C1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7B112E-3441-3D59-5969-987283F52E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16E1D9-3AC0-7498-A13E-5789D3C5425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E2DD33-C547-E9C6-6911-2C52948D1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C529F00-C40F-3F9E-7B4F-73C6D167E12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8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48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4B4DC5-1464-1260-EF25-CE90F3BA2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3544E1-5139-3305-D836-838BB9673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4C5429-C31C-0096-5180-0E25D14A3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49027-0FDC-48F1-5D37-09C29A54C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D9C8D2-FC8D-5479-0038-01EDF1562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FF2281-1606-7913-4E72-9126553B286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D890281-2196-D22A-09DE-5BCAF65784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32B636C-547E-5E56-A011-735DAF894C21}"/>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1521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6C2A-B56B-F409-7653-869009C78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EB06D-C6D4-DF79-F3B1-F724C1BAC914}"/>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4FC311F-83B6-9A4C-E732-D3CAB25DA8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033D4CF-0FB5-DAAC-0856-635D6E64571B}"/>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9221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2FEAD3-A8A0-27F1-1618-C3A312D76C1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9369B1-F7FE-C119-93CA-3F9521CBF7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3A5878B-6445-B53C-0316-663AD4B2204A}"/>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69244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1C1EC-3FA7-7285-A867-FB6EA71F1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E99CEF-1273-5B5A-08DA-A6ED4BDB0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41F38-5BA0-97A7-EC12-D004DD610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929508-FE9B-96B0-2CFE-9F2345012E83}"/>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58A9BA-4C53-51F4-5D62-3116F7E96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CA1C31-B44B-445C-30BA-6530B1C3D8D6}"/>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9431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1A07A-BF00-877E-4628-BF5F59FBB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974BB5-EFD7-5DAE-8CCC-7EDE2160B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3DE8EC3-A64E-C95D-C3AC-79ED7453B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CA570C-976A-C1C4-3DCD-C7066285F3E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D67E459-CC1E-1B70-DF32-E3CFF2ED07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7AA1E20-F108-06C7-503D-EEF2248BED45}"/>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6815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D55C9-9282-CB6A-02B9-D647FE955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5725CBB-6A8A-8F1E-1329-4689E76EC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CA71A4-7565-156A-6D6B-63B3B26BDE78}"/>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73601B-54CE-9994-F2F0-E3FEC61E0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2993809-891F-2053-AFE1-9E72FB3C08E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8253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679248-2EA5-AD82-7533-792682E49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782F5E-1582-F70B-8EFC-499FA4062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C923-8C9E-3F9C-4241-93480B4101A1}"/>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EADD15E-35BE-B5E8-E8B4-95AA7B3649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07B370-A5A8-1AF4-D7C7-710EC280234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526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23" indent="0" algn="ctr">
              <a:buNone/>
              <a:defRPr/>
            </a:lvl2pPr>
            <a:lvl3pPr marL="914446" indent="0" algn="ctr">
              <a:buNone/>
              <a:defRPr/>
            </a:lvl3pPr>
            <a:lvl4pPr marL="1371669" indent="0" algn="ctr">
              <a:buNone/>
              <a:defRPr/>
            </a:lvl4pPr>
            <a:lvl5pPr marL="1828891" indent="0" algn="ctr">
              <a:buNone/>
              <a:defRPr/>
            </a:lvl5pPr>
            <a:lvl6pPr marL="2286114" indent="0" algn="ctr">
              <a:buNone/>
              <a:defRPr/>
            </a:lvl6pPr>
            <a:lvl7pPr marL="2743337" indent="0" algn="ctr">
              <a:buNone/>
              <a:defRPr/>
            </a:lvl7pPr>
            <a:lvl8pPr marL="3200560" indent="0" algn="ctr">
              <a:buNone/>
              <a:defRPr/>
            </a:lvl8pPr>
            <a:lvl9pPr marL="365778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56892A-E396-470A-807F-92B711586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0696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916916-4146-42E8-8781-D55FFF12BC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7870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23" indent="0">
              <a:buNone/>
              <a:defRPr sz="1800"/>
            </a:lvl2pPr>
            <a:lvl3pPr marL="914446" indent="0">
              <a:buNone/>
              <a:defRPr sz="1600"/>
            </a:lvl3pPr>
            <a:lvl4pPr marL="1371669" indent="0">
              <a:buNone/>
              <a:defRPr sz="1400"/>
            </a:lvl4pPr>
            <a:lvl5pPr marL="1828891" indent="0">
              <a:buNone/>
              <a:defRPr sz="1400"/>
            </a:lvl5pPr>
            <a:lvl6pPr marL="2286114" indent="0">
              <a:buNone/>
              <a:defRPr sz="1400"/>
            </a:lvl6pPr>
            <a:lvl7pPr marL="2743337" indent="0">
              <a:buNone/>
              <a:defRPr sz="1400"/>
            </a:lvl7pPr>
            <a:lvl8pPr marL="3200560" indent="0">
              <a:buNone/>
              <a:defRPr sz="1400"/>
            </a:lvl8pPr>
            <a:lvl9pPr marL="365778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72371EA-DE47-4A1A-9CB1-6549D32C35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4871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5713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79FB1D-FF9A-4F21-83DB-0312BFEA1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35297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CD7549-C86F-4183-AFF1-326AE3086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7958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D40432-0F7E-4207-A046-0B51666928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674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69807BD-EDB7-4F7F-B51C-020304F397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202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CDF41A-1700-4545-8D61-F37EB2190D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169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79393E-44DA-4F5A-905C-6920A69D96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847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612D74-C9B9-4BF3-94B2-6F6B6229CA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6748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C94BA6-90B1-4E96-9E3F-E85C728F2D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443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A6C6FE7-F80D-46CC-BD90-2A3684F4A60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553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747C9D6D-09AF-40F0-89CB-73B968F626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3508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57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90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28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7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332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696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13A9D8-2FB7-146D-9570-E55B39C60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F65B6E2-614F-4F46-9C7E-965732B45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5665D0-47F6-BEE9-891A-BCF3109CDA1F}"/>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830190A5-1C94-62C7-A0E3-4419AC4980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5F0ABA8-AB29-1CA3-A299-279F3933FFAF}"/>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3522909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21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8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120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9098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0831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980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692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088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033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91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8775AC-E615-9ABC-ED01-7693F66F0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23CE44A-8415-58F4-7F45-C02271B3D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6AF3728-0278-3F26-B958-65F43415207A}"/>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CD8D1D4B-8764-285E-D41B-18AEE532A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1E89EF2-FD00-8889-1E64-9841BD0B9882}"/>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1212293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814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10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628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000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19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867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22770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2277067" y="2937467"/>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9" name="Google Shape;309;p13"/>
          <p:cNvSpPr txBox="1">
            <a:spLocks noGrp="1"/>
          </p:cNvSpPr>
          <p:nvPr>
            <p:ph type="title" idx="3"/>
          </p:nvPr>
        </p:nvSpPr>
        <p:spPr>
          <a:xfrm>
            <a:off x="74104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7410469" y="2937473"/>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1" name="Google Shape;311;p13"/>
          <p:cNvSpPr txBox="1">
            <a:spLocks noGrp="1"/>
          </p:cNvSpPr>
          <p:nvPr>
            <p:ph type="title" idx="5"/>
          </p:nvPr>
        </p:nvSpPr>
        <p:spPr>
          <a:xfrm>
            <a:off x="227707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2277065" y="4866865"/>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3"/>
          <p:cNvSpPr txBox="1">
            <a:spLocks noGrp="1"/>
          </p:cNvSpPr>
          <p:nvPr>
            <p:ph type="title" idx="7"/>
          </p:nvPr>
        </p:nvSpPr>
        <p:spPr>
          <a:xfrm>
            <a:off x="741046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7410469" y="4879004"/>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3"/>
          <p:cNvSpPr txBox="1">
            <a:spLocks noGrp="1"/>
          </p:cNvSpPr>
          <p:nvPr>
            <p:ph type="title" idx="9" hasCustomPrompt="1"/>
          </p:nvPr>
        </p:nvSpPr>
        <p:spPr>
          <a:xfrm>
            <a:off x="932208"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3"/>
          <p:cNvSpPr txBox="1">
            <a:spLocks noGrp="1"/>
          </p:cNvSpPr>
          <p:nvPr>
            <p:ph type="title" idx="13" hasCustomPrompt="1"/>
          </p:nvPr>
        </p:nvSpPr>
        <p:spPr>
          <a:xfrm>
            <a:off x="932208"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7" name="Google Shape;317;p13"/>
          <p:cNvSpPr txBox="1">
            <a:spLocks noGrp="1"/>
          </p:cNvSpPr>
          <p:nvPr>
            <p:ph type="title" idx="14" hasCustomPrompt="1"/>
          </p:nvPr>
        </p:nvSpPr>
        <p:spPr>
          <a:xfrm>
            <a:off x="6106083"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8" name="Google Shape;318;p13"/>
          <p:cNvSpPr txBox="1">
            <a:spLocks noGrp="1"/>
          </p:cNvSpPr>
          <p:nvPr>
            <p:ph type="title" idx="15" hasCustomPrompt="1"/>
          </p:nvPr>
        </p:nvSpPr>
        <p:spPr>
          <a:xfrm>
            <a:off x="6106083"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9" name="Google Shape;319;p13"/>
          <p:cNvSpPr/>
          <p:nvPr/>
        </p:nvSpPr>
        <p:spPr>
          <a:xfrm>
            <a:off x="7940518" y="6440851"/>
            <a:ext cx="292097" cy="23877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0" name="Google Shape;320;p13"/>
          <p:cNvSpPr/>
          <p:nvPr/>
        </p:nvSpPr>
        <p:spPr>
          <a:xfrm>
            <a:off x="173100" y="1356951"/>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1" name="Google Shape;321;p13"/>
          <p:cNvSpPr/>
          <p:nvPr/>
        </p:nvSpPr>
        <p:spPr>
          <a:xfrm>
            <a:off x="67033" y="30815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2" name="Google Shape;322;p13"/>
          <p:cNvSpPr/>
          <p:nvPr/>
        </p:nvSpPr>
        <p:spPr>
          <a:xfrm>
            <a:off x="9225301" y="6289703"/>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9499313" y="195559"/>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4320377">
            <a:off x="545112" y="2094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444932" flipH="1">
            <a:off x="10273677" y="6376935"/>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2135160">
            <a:off x="11698769" y="179191"/>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rot="-4320374">
            <a:off x="10672233" y="386144"/>
            <a:ext cx="347099" cy="30282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a:off x="11202139" y="20080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574400" y="4696801"/>
            <a:ext cx="233533" cy="240233"/>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30" name="Google Shape;330;p13"/>
          <p:cNvGrpSpPr/>
          <p:nvPr/>
        </p:nvGrpSpPr>
        <p:grpSpPr>
          <a:xfrm>
            <a:off x="173084" y="54536"/>
            <a:ext cx="1036144" cy="896464"/>
            <a:chOff x="968013" y="650077"/>
            <a:chExt cx="777108" cy="672348"/>
          </a:xfrm>
        </p:grpSpPr>
        <p:sp>
          <p:nvSpPr>
            <p:cNvPr id="331" name="Google Shape;331;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2" name="Google Shape;332;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3" name="Google Shape;333;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334" name="Google Shape;334;p13"/>
          <p:cNvGrpSpPr/>
          <p:nvPr/>
        </p:nvGrpSpPr>
        <p:grpSpPr>
          <a:xfrm rot="2235294">
            <a:off x="11214277" y="5960836"/>
            <a:ext cx="1036209" cy="896520"/>
            <a:chOff x="968013" y="650077"/>
            <a:chExt cx="777108" cy="672348"/>
          </a:xfrm>
        </p:grpSpPr>
        <p:sp>
          <p:nvSpPr>
            <p:cNvPr id="335" name="Google Shape;335;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6" name="Google Shape;336;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7" name="Google Shape;337;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38" name="Google Shape;338;p13"/>
          <p:cNvSpPr/>
          <p:nvPr/>
        </p:nvSpPr>
        <p:spPr>
          <a:xfrm>
            <a:off x="11331933" y="53167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9" name="Google Shape;339;p13"/>
          <p:cNvSpPr/>
          <p:nvPr/>
        </p:nvSpPr>
        <p:spPr>
          <a:xfrm rot="-4320377">
            <a:off x="11784612" y="4507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0" name="Google Shape;340;p13"/>
          <p:cNvSpPr/>
          <p:nvPr/>
        </p:nvSpPr>
        <p:spPr>
          <a:xfrm>
            <a:off x="11370534" y="3448170"/>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1" name="Google Shape;341;p13"/>
          <p:cNvSpPr/>
          <p:nvPr/>
        </p:nvSpPr>
        <p:spPr>
          <a:xfrm rot="2135160">
            <a:off x="11651357" y="2586035"/>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2" name="Google Shape;342;p13"/>
          <p:cNvSpPr/>
          <p:nvPr/>
        </p:nvSpPr>
        <p:spPr>
          <a:xfrm>
            <a:off x="7055334" y="6342918"/>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1237327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069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7743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0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D84AA8-3BB5-264B-AF24-4FC9C9050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0634009-44B0-5070-A401-58FA250C1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67B112E-3441-3D59-5969-987283F52E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316E1D9-3AC0-7498-A13E-5789D3C5425B}"/>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6" name="Footer Placeholder 5">
            <a:extLst>
              <a:ext uri="{FF2B5EF4-FFF2-40B4-BE49-F238E27FC236}">
                <a16:creationId xmlns="" xmlns:a16="http://schemas.microsoft.com/office/drawing/2014/main" id="{6DE2DD33-C547-E9C6-6911-2C52948D1C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529F00-C40F-3F9E-7B4F-73C6D167E123}"/>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416062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986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530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91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308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128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3592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86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55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5"/>
        <p:cNvGrpSpPr/>
        <p:nvPr/>
      </p:nvGrpSpPr>
      <p:grpSpPr>
        <a:xfrm>
          <a:off x="0" y="0"/>
          <a:ext cx="0" cy="0"/>
          <a:chOff x="0" y="0"/>
          <a:chExt cx="0" cy="0"/>
        </a:xfrm>
      </p:grpSpPr>
      <p:sp>
        <p:nvSpPr>
          <p:cNvPr id="306" name="Google Shape;30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13"/>
          <p:cNvSpPr txBox="1">
            <a:spLocks noGrp="1"/>
          </p:cNvSpPr>
          <p:nvPr>
            <p:ph type="title" idx="2"/>
          </p:nvPr>
        </p:nvSpPr>
        <p:spPr>
          <a:xfrm>
            <a:off x="22770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08" name="Google Shape;308;p13"/>
          <p:cNvSpPr txBox="1">
            <a:spLocks noGrp="1"/>
          </p:cNvSpPr>
          <p:nvPr>
            <p:ph type="subTitle" idx="1"/>
          </p:nvPr>
        </p:nvSpPr>
        <p:spPr>
          <a:xfrm>
            <a:off x="2277067" y="2937467"/>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9" name="Google Shape;309;p13"/>
          <p:cNvSpPr txBox="1">
            <a:spLocks noGrp="1"/>
          </p:cNvSpPr>
          <p:nvPr>
            <p:ph type="title" idx="3"/>
          </p:nvPr>
        </p:nvSpPr>
        <p:spPr>
          <a:xfrm>
            <a:off x="7410467" y="2357533"/>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0" name="Google Shape;310;p13"/>
          <p:cNvSpPr txBox="1">
            <a:spLocks noGrp="1"/>
          </p:cNvSpPr>
          <p:nvPr>
            <p:ph type="subTitle" idx="4"/>
          </p:nvPr>
        </p:nvSpPr>
        <p:spPr>
          <a:xfrm>
            <a:off x="7410469" y="2937473"/>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1" name="Google Shape;311;p13"/>
          <p:cNvSpPr txBox="1">
            <a:spLocks noGrp="1"/>
          </p:cNvSpPr>
          <p:nvPr>
            <p:ph type="title" idx="5"/>
          </p:nvPr>
        </p:nvSpPr>
        <p:spPr>
          <a:xfrm>
            <a:off x="227707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6"/>
          </p:nvPr>
        </p:nvSpPr>
        <p:spPr>
          <a:xfrm>
            <a:off x="2277065" y="4866865"/>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3"/>
          <p:cNvSpPr txBox="1">
            <a:spLocks noGrp="1"/>
          </p:cNvSpPr>
          <p:nvPr>
            <p:ph type="title" idx="7"/>
          </p:nvPr>
        </p:nvSpPr>
        <p:spPr>
          <a:xfrm>
            <a:off x="7410467" y="4294567"/>
            <a:ext cx="3357600" cy="47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8"/>
          </p:nvPr>
        </p:nvSpPr>
        <p:spPr>
          <a:xfrm>
            <a:off x="7410469" y="4879004"/>
            <a:ext cx="3357600" cy="65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3"/>
          <p:cNvSpPr txBox="1">
            <a:spLocks noGrp="1"/>
          </p:cNvSpPr>
          <p:nvPr>
            <p:ph type="title" idx="9" hasCustomPrompt="1"/>
          </p:nvPr>
        </p:nvSpPr>
        <p:spPr>
          <a:xfrm>
            <a:off x="932208"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3"/>
          <p:cNvSpPr txBox="1">
            <a:spLocks noGrp="1"/>
          </p:cNvSpPr>
          <p:nvPr>
            <p:ph type="title" idx="13" hasCustomPrompt="1"/>
          </p:nvPr>
        </p:nvSpPr>
        <p:spPr>
          <a:xfrm>
            <a:off x="932208"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7" name="Google Shape;317;p13"/>
          <p:cNvSpPr txBox="1">
            <a:spLocks noGrp="1"/>
          </p:cNvSpPr>
          <p:nvPr>
            <p:ph type="title" idx="14" hasCustomPrompt="1"/>
          </p:nvPr>
        </p:nvSpPr>
        <p:spPr>
          <a:xfrm>
            <a:off x="6106083" y="2662577"/>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8" name="Google Shape;318;p13"/>
          <p:cNvSpPr txBox="1">
            <a:spLocks noGrp="1"/>
          </p:cNvSpPr>
          <p:nvPr>
            <p:ph type="title" idx="15" hasCustomPrompt="1"/>
          </p:nvPr>
        </p:nvSpPr>
        <p:spPr>
          <a:xfrm>
            <a:off x="6106083" y="4583216"/>
            <a:ext cx="1304400" cy="60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000"/>
              <a:buNone/>
              <a:defRPr sz="4000">
                <a:solidFill>
                  <a:schemeClr val="lt1"/>
                </a:solidFill>
              </a:defRPr>
            </a:lvl1pPr>
            <a:lvl2pPr lvl="1" rtl="0">
              <a:spcBef>
                <a:spcPts val="0"/>
              </a:spcBef>
              <a:spcAft>
                <a:spcPts val="0"/>
              </a:spcAft>
              <a:buClr>
                <a:schemeClr val="dk2"/>
              </a:buClr>
              <a:buSzPts val="3000"/>
              <a:buNone/>
              <a:defRPr sz="4000">
                <a:solidFill>
                  <a:schemeClr val="dk2"/>
                </a:solidFill>
              </a:defRPr>
            </a:lvl2pPr>
            <a:lvl3pPr lvl="2" rtl="0">
              <a:spcBef>
                <a:spcPts val="0"/>
              </a:spcBef>
              <a:spcAft>
                <a:spcPts val="0"/>
              </a:spcAft>
              <a:buClr>
                <a:schemeClr val="dk2"/>
              </a:buClr>
              <a:buSzPts val="3000"/>
              <a:buNone/>
              <a:defRPr sz="4000">
                <a:solidFill>
                  <a:schemeClr val="dk2"/>
                </a:solidFill>
              </a:defRPr>
            </a:lvl3pPr>
            <a:lvl4pPr lvl="3" rtl="0">
              <a:spcBef>
                <a:spcPts val="0"/>
              </a:spcBef>
              <a:spcAft>
                <a:spcPts val="0"/>
              </a:spcAft>
              <a:buClr>
                <a:schemeClr val="dk2"/>
              </a:buClr>
              <a:buSzPts val="3000"/>
              <a:buNone/>
              <a:defRPr sz="4000">
                <a:solidFill>
                  <a:schemeClr val="dk2"/>
                </a:solidFill>
              </a:defRPr>
            </a:lvl4pPr>
            <a:lvl5pPr lvl="4" rtl="0">
              <a:spcBef>
                <a:spcPts val="0"/>
              </a:spcBef>
              <a:spcAft>
                <a:spcPts val="0"/>
              </a:spcAft>
              <a:buClr>
                <a:schemeClr val="dk2"/>
              </a:buClr>
              <a:buSzPts val="3000"/>
              <a:buNone/>
              <a:defRPr sz="4000">
                <a:solidFill>
                  <a:schemeClr val="dk2"/>
                </a:solidFill>
              </a:defRPr>
            </a:lvl5pPr>
            <a:lvl6pPr lvl="5" rtl="0">
              <a:spcBef>
                <a:spcPts val="0"/>
              </a:spcBef>
              <a:spcAft>
                <a:spcPts val="0"/>
              </a:spcAft>
              <a:buClr>
                <a:schemeClr val="dk2"/>
              </a:buClr>
              <a:buSzPts val="3000"/>
              <a:buNone/>
              <a:defRPr sz="4000">
                <a:solidFill>
                  <a:schemeClr val="dk2"/>
                </a:solidFill>
              </a:defRPr>
            </a:lvl6pPr>
            <a:lvl7pPr lvl="6" rtl="0">
              <a:spcBef>
                <a:spcPts val="0"/>
              </a:spcBef>
              <a:spcAft>
                <a:spcPts val="0"/>
              </a:spcAft>
              <a:buClr>
                <a:schemeClr val="dk2"/>
              </a:buClr>
              <a:buSzPts val="3000"/>
              <a:buNone/>
              <a:defRPr sz="4000">
                <a:solidFill>
                  <a:schemeClr val="dk2"/>
                </a:solidFill>
              </a:defRPr>
            </a:lvl7pPr>
            <a:lvl8pPr lvl="7" rtl="0">
              <a:spcBef>
                <a:spcPts val="0"/>
              </a:spcBef>
              <a:spcAft>
                <a:spcPts val="0"/>
              </a:spcAft>
              <a:buClr>
                <a:schemeClr val="dk2"/>
              </a:buClr>
              <a:buSzPts val="3000"/>
              <a:buNone/>
              <a:defRPr sz="4000">
                <a:solidFill>
                  <a:schemeClr val="dk2"/>
                </a:solidFill>
              </a:defRPr>
            </a:lvl8pPr>
            <a:lvl9pPr lvl="8" rtl="0">
              <a:spcBef>
                <a:spcPts val="0"/>
              </a:spcBef>
              <a:spcAft>
                <a:spcPts val="0"/>
              </a:spcAft>
              <a:buClr>
                <a:schemeClr val="dk2"/>
              </a:buClr>
              <a:buSzPts val="3000"/>
              <a:buNone/>
              <a:defRPr sz="4000">
                <a:solidFill>
                  <a:schemeClr val="dk2"/>
                </a:solidFill>
              </a:defRPr>
            </a:lvl9pPr>
          </a:lstStyle>
          <a:p>
            <a:r>
              <a:t>xx%</a:t>
            </a:r>
          </a:p>
        </p:txBody>
      </p:sp>
      <p:sp>
        <p:nvSpPr>
          <p:cNvPr id="319" name="Google Shape;319;p13"/>
          <p:cNvSpPr/>
          <p:nvPr/>
        </p:nvSpPr>
        <p:spPr>
          <a:xfrm>
            <a:off x="7940518" y="6440851"/>
            <a:ext cx="292097" cy="23877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0" name="Google Shape;320;p13"/>
          <p:cNvSpPr/>
          <p:nvPr/>
        </p:nvSpPr>
        <p:spPr>
          <a:xfrm>
            <a:off x="173100" y="1356951"/>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1" name="Google Shape;321;p13"/>
          <p:cNvSpPr/>
          <p:nvPr/>
        </p:nvSpPr>
        <p:spPr>
          <a:xfrm>
            <a:off x="67033" y="30815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2" name="Google Shape;322;p13"/>
          <p:cNvSpPr/>
          <p:nvPr/>
        </p:nvSpPr>
        <p:spPr>
          <a:xfrm>
            <a:off x="9225301" y="6289703"/>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3" name="Google Shape;323;p13"/>
          <p:cNvSpPr/>
          <p:nvPr/>
        </p:nvSpPr>
        <p:spPr>
          <a:xfrm>
            <a:off x="9499313" y="195559"/>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4" name="Google Shape;324;p13"/>
          <p:cNvSpPr/>
          <p:nvPr/>
        </p:nvSpPr>
        <p:spPr>
          <a:xfrm rot="-4320377">
            <a:off x="545112" y="2094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13"/>
          <p:cNvSpPr/>
          <p:nvPr/>
        </p:nvSpPr>
        <p:spPr>
          <a:xfrm rot="444932" flipH="1">
            <a:off x="10273677" y="6376935"/>
            <a:ext cx="550751" cy="366615"/>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6" name="Google Shape;326;p13"/>
          <p:cNvSpPr/>
          <p:nvPr/>
        </p:nvSpPr>
        <p:spPr>
          <a:xfrm rot="2135160">
            <a:off x="11698769" y="179191"/>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7" name="Google Shape;327;p13"/>
          <p:cNvSpPr/>
          <p:nvPr/>
        </p:nvSpPr>
        <p:spPr>
          <a:xfrm rot="-4320374">
            <a:off x="10672233" y="386144"/>
            <a:ext cx="347099" cy="30282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8" name="Google Shape;328;p13"/>
          <p:cNvSpPr/>
          <p:nvPr/>
        </p:nvSpPr>
        <p:spPr>
          <a:xfrm>
            <a:off x="11202139" y="200807"/>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9" name="Google Shape;329;p13"/>
          <p:cNvSpPr/>
          <p:nvPr/>
        </p:nvSpPr>
        <p:spPr>
          <a:xfrm>
            <a:off x="574400" y="4696801"/>
            <a:ext cx="233533" cy="240233"/>
          </a:xfrm>
          <a:custGeom>
            <a:avLst/>
            <a:gdLst/>
            <a:ahLst/>
            <a:cxnLst/>
            <a:rect l="l" t="t" r="r" b="b"/>
            <a:pathLst>
              <a:path w="7006" h="7207" extrusionOk="0">
                <a:moveTo>
                  <a:pt x="2603" y="1"/>
                </a:moveTo>
                <a:cubicBezTo>
                  <a:pt x="2269" y="635"/>
                  <a:pt x="2036" y="1335"/>
                  <a:pt x="1902" y="2002"/>
                </a:cubicBezTo>
                <a:cubicBezTo>
                  <a:pt x="1202" y="2369"/>
                  <a:pt x="568" y="2803"/>
                  <a:pt x="1" y="3337"/>
                </a:cubicBezTo>
                <a:cubicBezTo>
                  <a:pt x="535" y="3870"/>
                  <a:pt x="1135" y="4337"/>
                  <a:pt x="1802" y="4738"/>
                </a:cubicBezTo>
                <a:cubicBezTo>
                  <a:pt x="1936" y="5605"/>
                  <a:pt x="2236" y="6439"/>
                  <a:pt x="2703" y="7206"/>
                </a:cubicBezTo>
                <a:cubicBezTo>
                  <a:pt x="3437" y="6772"/>
                  <a:pt x="4104" y="6272"/>
                  <a:pt x="4671" y="5672"/>
                </a:cubicBezTo>
                <a:cubicBezTo>
                  <a:pt x="5038" y="5722"/>
                  <a:pt x="5413" y="5747"/>
                  <a:pt x="5792" y="5747"/>
                </a:cubicBezTo>
                <a:cubicBezTo>
                  <a:pt x="6172" y="5747"/>
                  <a:pt x="6555" y="5722"/>
                  <a:pt x="6939" y="5672"/>
                </a:cubicBezTo>
                <a:cubicBezTo>
                  <a:pt x="6839" y="4904"/>
                  <a:pt x="6606" y="4137"/>
                  <a:pt x="6239" y="3437"/>
                </a:cubicBezTo>
                <a:cubicBezTo>
                  <a:pt x="6639" y="2669"/>
                  <a:pt x="6906" y="1802"/>
                  <a:pt x="7006" y="968"/>
                </a:cubicBezTo>
                <a:cubicBezTo>
                  <a:pt x="6728" y="936"/>
                  <a:pt x="6446" y="921"/>
                  <a:pt x="6164" y="921"/>
                </a:cubicBezTo>
                <a:cubicBezTo>
                  <a:pt x="5565" y="921"/>
                  <a:pt x="4960" y="988"/>
                  <a:pt x="4371" y="1102"/>
                </a:cubicBezTo>
                <a:cubicBezTo>
                  <a:pt x="3837" y="668"/>
                  <a:pt x="3270" y="301"/>
                  <a:pt x="260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30" name="Google Shape;330;p13"/>
          <p:cNvGrpSpPr/>
          <p:nvPr/>
        </p:nvGrpSpPr>
        <p:grpSpPr>
          <a:xfrm>
            <a:off x="173084" y="54536"/>
            <a:ext cx="1036144" cy="896464"/>
            <a:chOff x="968013" y="650077"/>
            <a:chExt cx="777108" cy="672348"/>
          </a:xfrm>
        </p:grpSpPr>
        <p:sp>
          <p:nvSpPr>
            <p:cNvPr id="331" name="Google Shape;331;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2" name="Google Shape;332;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3" name="Google Shape;333;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334" name="Google Shape;334;p13"/>
          <p:cNvGrpSpPr/>
          <p:nvPr/>
        </p:nvGrpSpPr>
        <p:grpSpPr>
          <a:xfrm rot="2235294">
            <a:off x="11214277" y="5960836"/>
            <a:ext cx="1036209" cy="896520"/>
            <a:chOff x="968013" y="650077"/>
            <a:chExt cx="777108" cy="672348"/>
          </a:xfrm>
        </p:grpSpPr>
        <p:sp>
          <p:nvSpPr>
            <p:cNvPr id="335" name="Google Shape;335;p13"/>
            <p:cNvSpPr/>
            <p:nvPr/>
          </p:nvSpPr>
          <p:spPr>
            <a:xfrm rot="-1397473">
              <a:off x="1241414" y="935197"/>
              <a:ext cx="332432" cy="272827"/>
            </a:xfrm>
            <a:custGeom>
              <a:avLst/>
              <a:gdLst/>
              <a:ahLst/>
              <a:cxnLst/>
              <a:rect l="l" t="t" r="r" b="b"/>
              <a:pathLst>
                <a:path w="16879" h="13851" extrusionOk="0">
                  <a:moveTo>
                    <a:pt x="7659" y="0"/>
                  </a:moveTo>
                  <a:cubicBezTo>
                    <a:pt x="394" y="0"/>
                    <a:pt x="0" y="10073"/>
                    <a:pt x="100" y="13845"/>
                  </a:cubicBezTo>
                  <a:cubicBezTo>
                    <a:pt x="316" y="13849"/>
                    <a:pt x="529" y="13851"/>
                    <a:pt x="738" y="13851"/>
                  </a:cubicBezTo>
                  <a:cubicBezTo>
                    <a:pt x="2454" y="13851"/>
                    <a:pt x="3842" y="13738"/>
                    <a:pt x="4169" y="13679"/>
                  </a:cubicBezTo>
                  <a:cubicBezTo>
                    <a:pt x="5237" y="13512"/>
                    <a:pt x="2668" y="3605"/>
                    <a:pt x="9206" y="3605"/>
                  </a:cubicBezTo>
                  <a:cubicBezTo>
                    <a:pt x="11636" y="3605"/>
                    <a:pt x="11222" y="12752"/>
                    <a:pt x="12449" y="12752"/>
                  </a:cubicBezTo>
                  <a:cubicBezTo>
                    <a:pt x="12468" y="12752"/>
                    <a:pt x="12488" y="12749"/>
                    <a:pt x="12509" y="12745"/>
                  </a:cubicBezTo>
                  <a:cubicBezTo>
                    <a:pt x="12976" y="12611"/>
                    <a:pt x="14810" y="12411"/>
                    <a:pt x="16878" y="12111"/>
                  </a:cubicBezTo>
                  <a:cubicBezTo>
                    <a:pt x="16445" y="8141"/>
                    <a:pt x="14710" y="169"/>
                    <a:pt x="7839" y="2"/>
                  </a:cubicBezTo>
                  <a:cubicBezTo>
                    <a:pt x="7778" y="1"/>
                    <a:pt x="7719" y="0"/>
                    <a:pt x="7659" y="0"/>
                  </a:cubicBezTo>
                  <a:close/>
                </a:path>
              </a:pathLst>
            </a:custGeom>
            <a:solidFill>
              <a:schemeClr val="accent3"/>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6" name="Google Shape;336;p13"/>
            <p:cNvSpPr/>
            <p:nvPr/>
          </p:nvSpPr>
          <p:spPr>
            <a:xfrm rot="-1397473">
              <a:off x="1030693" y="760540"/>
              <a:ext cx="651747" cy="451423"/>
            </a:xfrm>
            <a:custGeom>
              <a:avLst/>
              <a:gdLst/>
              <a:ahLst/>
              <a:cxnLst/>
              <a:rect l="l" t="t" r="r" b="b"/>
              <a:pathLst>
                <a:path w="33092" h="22918" extrusionOk="0">
                  <a:moveTo>
                    <a:pt x="18151" y="0"/>
                  </a:moveTo>
                  <a:cubicBezTo>
                    <a:pt x="1825" y="0"/>
                    <a:pt x="301" y="20015"/>
                    <a:pt x="301" y="20015"/>
                  </a:cubicBezTo>
                  <a:cubicBezTo>
                    <a:pt x="1" y="21616"/>
                    <a:pt x="1702" y="22484"/>
                    <a:pt x="3937" y="22917"/>
                  </a:cubicBezTo>
                  <a:cubicBezTo>
                    <a:pt x="4235" y="12920"/>
                    <a:pt x="7555" y="4303"/>
                    <a:pt x="17615" y="4303"/>
                  </a:cubicBezTo>
                  <a:cubicBezTo>
                    <a:pt x="17692" y="4303"/>
                    <a:pt x="17769" y="4303"/>
                    <a:pt x="17847" y="4304"/>
                  </a:cubicBezTo>
                  <a:cubicBezTo>
                    <a:pt x="26086" y="4438"/>
                    <a:pt x="28921" y="15846"/>
                    <a:pt x="29755" y="20949"/>
                  </a:cubicBezTo>
                  <a:cubicBezTo>
                    <a:pt x="31657" y="20582"/>
                    <a:pt x="33091" y="20149"/>
                    <a:pt x="32958" y="19682"/>
                  </a:cubicBezTo>
                  <a:cubicBezTo>
                    <a:pt x="32557" y="18448"/>
                    <a:pt x="31690" y="134"/>
                    <a:pt x="18314" y="1"/>
                  </a:cubicBezTo>
                  <a:cubicBezTo>
                    <a:pt x="18259" y="1"/>
                    <a:pt x="18205" y="0"/>
                    <a:pt x="18151" y="0"/>
                  </a:cubicBezTo>
                  <a:close/>
                </a:path>
              </a:pathLst>
            </a:custGeom>
            <a:solidFill>
              <a:schemeClr val="accent6"/>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37" name="Google Shape;337;p13"/>
            <p:cNvSpPr/>
            <p:nvPr/>
          </p:nvSpPr>
          <p:spPr>
            <a:xfrm rot="-1397473">
              <a:off x="1126304" y="839113"/>
              <a:ext cx="508525" cy="375884"/>
            </a:xfrm>
            <a:custGeom>
              <a:avLst/>
              <a:gdLst/>
              <a:ahLst/>
              <a:cxnLst/>
              <a:rect l="l" t="t" r="r" b="b"/>
              <a:pathLst>
                <a:path w="25820" h="19083" extrusionOk="0">
                  <a:moveTo>
                    <a:pt x="13678" y="1"/>
                  </a:moveTo>
                  <a:cubicBezTo>
                    <a:pt x="3586" y="1"/>
                    <a:pt x="299" y="8618"/>
                    <a:pt x="1" y="18615"/>
                  </a:cubicBezTo>
                  <a:cubicBezTo>
                    <a:pt x="1535" y="18949"/>
                    <a:pt x="3337" y="19049"/>
                    <a:pt x="4938" y="19082"/>
                  </a:cubicBezTo>
                  <a:cubicBezTo>
                    <a:pt x="4838" y="15310"/>
                    <a:pt x="5232" y="5237"/>
                    <a:pt x="12497" y="5237"/>
                  </a:cubicBezTo>
                  <a:cubicBezTo>
                    <a:pt x="12557" y="5237"/>
                    <a:pt x="12616" y="5238"/>
                    <a:pt x="12677" y="5239"/>
                  </a:cubicBezTo>
                  <a:cubicBezTo>
                    <a:pt x="19515" y="5406"/>
                    <a:pt x="21283" y="13378"/>
                    <a:pt x="21716" y="17348"/>
                  </a:cubicBezTo>
                  <a:cubicBezTo>
                    <a:pt x="23084" y="17148"/>
                    <a:pt x="24552" y="16914"/>
                    <a:pt x="25819" y="16647"/>
                  </a:cubicBezTo>
                  <a:cubicBezTo>
                    <a:pt x="24985" y="11544"/>
                    <a:pt x="22117" y="136"/>
                    <a:pt x="13911" y="2"/>
                  </a:cubicBezTo>
                  <a:cubicBezTo>
                    <a:pt x="13833" y="1"/>
                    <a:pt x="13755" y="1"/>
                    <a:pt x="13678" y="1"/>
                  </a:cubicBez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38" name="Google Shape;338;p13"/>
          <p:cNvSpPr/>
          <p:nvPr/>
        </p:nvSpPr>
        <p:spPr>
          <a:xfrm>
            <a:off x="11331933" y="5316752"/>
            <a:ext cx="534720" cy="366617"/>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39" name="Google Shape;339;p13"/>
          <p:cNvSpPr/>
          <p:nvPr/>
        </p:nvSpPr>
        <p:spPr>
          <a:xfrm rot="-4320377">
            <a:off x="11784612" y="4507670"/>
            <a:ext cx="292099" cy="23876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4"/>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0" name="Google Shape;340;p13"/>
          <p:cNvSpPr/>
          <p:nvPr/>
        </p:nvSpPr>
        <p:spPr>
          <a:xfrm>
            <a:off x="11370534" y="3448170"/>
            <a:ext cx="238793" cy="238764"/>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1" name="Google Shape;341;p13"/>
          <p:cNvSpPr/>
          <p:nvPr/>
        </p:nvSpPr>
        <p:spPr>
          <a:xfrm rot="2135160">
            <a:off x="11651357" y="2586035"/>
            <a:ext cx="395956" cy="271511"/>
          </a:xfrm>
          <a:custGeom>
            <a:avLst/>
            <a:gdLst/>
            <a:ahLst/>
            <a:cxnLst/>
            <a:rect l="l" t="t" r="r" b="b"/>
            <a:pathLst>
              <a:path w="20042" h="13743" extrusionOk="0">
                <a:moveTo>
                  <a:pt x="14071" y="0"/>
                </a:moveTo>
                <a:cubicBezTo>
                  <a:pt x="10001" y="0"/>
                  <a:pt x="11375" y="7108"/>
                  <a:pt x="11375" y="7108"/>
                </a:cubicBezTo>
                <a:cubicBezTo>
                  <a:pt x="11375" y="7108"/>
                  <a:pt x="9274" y="1408"/>
                  <a:pt x="6596" y="1408"/>
                </a:cubicBezTo>
                <a:cubicBezTo>
                  <a:pt x="5720" y="1408"/>
                  <a:pt x="4783" y="2019"/>
                  <a:pt x="3837" y="3639"/>
                </a:cubicBezTo>
                <a:cubicBezTo>
                  <a:pt x="1" y="10243"/>
                  <a:pt x="13177" y="13713"/>
                  <a:pt x="13177" y="13713"/>
                </a:cubicBezTo>
                <a:cubicBezTo>
                  <a:pt x="13237" y="13732"/>
                  <a:pt x="13299" y="13742"/>
                  <a:pt x="13363" y="13742"/>
                </a:cubicBezTo>
                <a:cubicBezTo>
                  <a:pt x="15662" y="13742"/>
                  <a:pt x="20041" y="1206"/>
                  <a:pt x="14978" y="103"/>
                </a:cubicBezTo>
                <a:cubicBezTo>
                  <a:pt x="14649" y="33"/>
                  <a:pt x="14348" y="0"/>
                  <a:pt x="1407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42" name="Google Shape;342;p13"/>
          <p:cNvSpPr/>
          <p:nvPr/>
        </p:nvSpPr>
        <p:spPr>
          <a:xfrm>
            <a:off x="7055334" y="6342918"/>
            <a:ext cx="147933" cy="147933"/>
          </a:xfrm>
          <a:custGeom>
            <a:avLst/>
            <a:gdLst/>
            <a:ahLst/>
            <a:cxnLst/>
            <a:rect l="l" t="t" r="r" b="b"/>
            <a:pathLst>
              <a:path w="4438" h="4438" extrusionOk="0">
                <a:moveTo>
                  <a:pt x="2202" y="1"/>
                </a:moveTo>
                <a:cubicBezTo>
                  <a:pt x="1002" y="1"/>
                  <a:pt x="1" y="968"/>
                  <a:pt x="1" y="2202"/>
                </a:cubicBezTo>
                <a:cubicBezTo>
                  <a:pt x="1" y="3437"/>
                  <a:pt x="1002" y="4437"/>
                  <a:pt x="2202" y="4437"/>
                </a:cubicBezTo>
                <a:cubicBezTo>
                  <a:pt x="3437" y="4437"/>
                  <a:pt x="4437" y="3437"/>
                  <a:pt x="4437" y="2202"/>
                </a:cubicBezTo>
                <a:cubicBezTo>
                  <a:pt x="4437" y="968"/>
                  <a:pt x="3437" y="1"/>
                  <a:pt x="2202" y="1"/>
                </a:cubicBezTo>
                <a:close/>
              </a:path>
            </a:pathLst>
          </a:custGeom>
          <a:solidFill>
            <a:schemeClr val="accent5"/>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289272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60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4B4DC5-1464-1260-EF25-CE90F3BA2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E3544E1-5139-3305-D836-838BB9673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F4C5429-C31C-0096-5180-0E25D14A3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B749027-0FDC-48F1-5D37-09C29A54C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59D9C8D2-FC8D-5479-0038-01EDF1562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0FF2281-1606-7913-4E72-9126553B286B}"/>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8" name="Footer Placeholder 7">
            <a:extLst>
              <a:ext uri="{FF2B5EF4-FFF2-40B4-BE49-F238E27FC236}">
                <a16:creationId xmlns="" xmlns:a16="http://schemas.microsoft.com/office/drawing/2014/main" id="{BD890281-2196-D22A-09DE-5BCAF65784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32B636C-547E-5E56-A011-735DAF894C21}"/>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3728627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516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6596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618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4283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2918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509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0360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54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5804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87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E16C2A-B56B-F409-7653-869009C78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AEEB06D-C6D4-DF79-F3B1-F724C1BAC914}"/>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4" name="Footer Placeholder 3">
            <a:extLst>
              <a:ext uri="{FF2B5EF4-FFF2-40B4-BE49-F238E27FC236}">
                <a16:creationId xmlns="" xmlns:a16="http://schemas.microsoft.com/office/drawing/2014/main" id="{24FC311F-83B6-9A4C-E732-D3CAB25DA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033D4CF-0FB5-DAAC-0856-635D6E64571B}"/>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37161886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836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724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012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6272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013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666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8021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363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774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34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82FEAD3-A8A0-27F1-1618-C3A312D76C1B}"/>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3" name="Footer Placeholder 2">
            <a:extLst>
              <a:ext uri="{FF2B5EF4-FFF2-40B4-BE49-F238E27FC236}">
                <a16:creationId xmlns="" xmlns:a16="http://schemas.microsoft.com/office/drawing/2014/main" id="{A49369B1-F7FE-C119-93CA-3F9521CBF7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3A5878B-6445-B53C-0316-663AD4B2204A}"/>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2122645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354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0110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8098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99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2438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26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4021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109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55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6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31C1EC-3FA7-7285-A867-FB6EA71F1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0E99CEF-1273-5B5A-08DA-A6ED4BDB0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5341F38-5BA0-97A7-EC12-D004DD610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929508-FE9B-96B0-2CFE-9F2345012E83}"/>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6" name="Footer Placeholder 5">
            <a:extLst>
              <a:ext uri="{FF2B5EF4-FFF2-40B4-BE49-F238E27FC236}">
                <a16:creationId xmlns="" xmlns:a16="http://schemas.microsoft.com/office/drawing/2014/main" id="{2758A9BA-4C53-51F4-5D62-3116F7E96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5CA1C31-B44B-445C-30BA-6530B1C3D8D6}"/>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26471960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275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3517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80B28-EDA7-ECCF-3D1D-C053A3E0B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E79A7BC-F906-02FF-CDC6-A8CB3C8EE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7390AD6-0A08-CEF7-DF62-1F678AD1AF3C}"/>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2FC512-D568-188A-5A90-D981D04D1F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E5D03E8-610D-312D-A396-A0F448642D2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407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13A9D8-2FB7-146D-9570-E55B39C607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65B6E2-614F-4F46-9C7E-965732B450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25665D0-47F6-BEE9-891A-BCF3109CDA1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30190A5-1C94-62C7-A0E3-4419AC4980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5F0ABA8-AB29-1CA3-A299-279F3933FFAF}"/>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159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8775AC-E615-9ABC-ED01-7693F66F0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3CE44A-8415-58F4-7F45-C02271B3D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AF3728-0278-3F26-B958-65F43415207A}"/>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D8D1D4B-8764-285E-D41B-18AEE532A3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1E89EF2-FD00-8889-1E64-9841BD0B9882}"/>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161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84AA8-3BB5-264B-AF24-4FC9C9050C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634009-44B0-5070-A401-58FA250C16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67B112E-3441-3D59-5969-987283F52E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16E1D9-3AC0-7498-A13E-5789D3C5425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DE2DD33-C547-E9C6-6911-2C52948D1C9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C529F00-C40F-3F9E-7B4F-73C6D167E12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9767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4B4DC5-1464-1260-EF25-CE90F3BA2B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E3544E1-5139-3305-D836-838BB9673D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F4C5429-C31C-0096-5180-0E25D14A3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749027-0FDC-48F1-5D37-09C29A54C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D9C8D2-FC8D-5479-0038-01EDF1562A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0FF2281-1606-7913-4E72-9126553B286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D890281-2196-D22A-09DE-5BCAF657845F}"/>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32B636C-547E-5E56-A011-735DAF894C21}"/>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211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16C2A-B56B-F409-7653-869009C78F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EEB06D-C6D4-DF79-F3B1-F724C1BAC914}"/>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4FC311F-83B6-9A4C-E732-D3CAB25DA85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2033D4CF-0FB5-DAAC-0856-635D6E64571B}"/>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9654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82FEAD3-A8A0-27F1-1618-C3A312D76C1B}"/>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49369B1-F7FE-C119-93CA-3F9521CBF74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13A5878B-6445-B53C-0316-663AD4B2204A}"/>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3428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31C1EC-3FA7-7285-A867-FB6EA71F1F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0E99CEF-1273-5B5A-08DA-A6ED4BDB06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41F38-5BA0-97A7-EC12-D004DD610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929508-FE9B-96B0-2CFE-9F2345012E83}"/>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758A9BA-4C53-51F4-5D62-3116F7E966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5CA1C31-B44B-445C-30BA-6530B1C3D8D6}"/>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44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61A07A-BF00-877E-4628-BF5F59FBB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F974BB5-EFD7-5DAE-8CCC-7EDE2160B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3DE8EC3-A64E-C95D-C3AC-79ED7453B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DCA570C-976A-C1C4-3DCD-C7066285F3EF}"/>
              </a:ext>
            </a:extLst>
          </p:cNvPr>
          <p:cNvSpPr>
            <a:spLocks noGrp="1"/>
          </p:cNvSpPr>
          <p:nvPr>
            <p:ph type="dt" sz="half" idx="10"/>
          </p:nvPr>
        </p:nvSpPr>
        <p:spPr/>
        <p:txBody>
          <a:bodyPr/>
          <a:lstStyle/>
          <a:p>
            <a:fld id="{78196B57-0CCE-42EC-8121-D4FF4D7C48FE}" type="datetimeFigureOut">
              <a:rPr lang="en-US" smtClean="0"/>
              <a:t>2/28/2026</a:t>
            </a:fld>
            <a:endParaRPr lang="en-US"/>
          </a:p>
        </p:txBody>
      </p:sp>
      <p:sp>
        <p:nvSpPr>
          <p:cNvPr id="6" name="Footer Placeholder 5">
            <a:extLst>
              <a:ext uri="{FF2B5EF4-FFF2-40B4-BE49-F238E27FC236}">
                <a16:creationId xmlns="" xmlns:a16="http://schemas.microsoft.com/office/drawing/2014/main" id="{0D67E459-CC1E-1B70-DF32-E3CFF2ED0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7AA1E20-F108-06C7-503D-EEF2248BED45}"/>
              </a:ext>
            </a:extLst>
          </p:cNvPr>
          <p:cNvSpPr>
            <a:spLocks noGrp="1"/>
          </p:cNvSpPr>
          <p:nvPr>
            <p:ph type="sldNum" sz="quarter" idx="12"/>
          </p:nvPr>
        </p:nvSpPr>
        <p:spPr/>
        <p:txBody>
          <a:bodyPr/>
          <a:lstStyle/>
          <a:p>
            <a:fld id="{1632CC8A-E3A6-4774-9BFB-ACD14846C8D9}" type="slidenum">
              <a:rPr lang="en-US" smtClean="0"/>
              <a:t>‹#›</a:t>
            </a:fld>
            <a:endParaRPr lang="en-US"/>
          </a:p>
        </p:txBody>
      </p:sp>
    </p:spTree>
    <p:extLst>
      <p:ext uri="{BB962C8B-B14F-4D97-AF65-F5344CB8AC3E}">
        <p14:creationId xmlns:p14="http://schemas.microsoft.com/office/powerpoint/2010/main" val="15257500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1A07A-BF00-877E-4628-BF5F59FBB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F974BB5-EFD7-5DAE-8CCC-7EDE2160B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3DE8EC3-A64E-C95D-C3AC-79ED7453B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DCA570C-976A-C1C4-3DCD-C7066285F3EF}"/>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D67E459-CC1E-1B70-DF32-E3CFF2ED079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7AA1E20-F108-06C7-503D-EEF2248BED45}"/>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873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2D55C9-9282-CB6A-02B9-D647FE9556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5725CBB-6A8A-8F1E-1329-4689E76EC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CA71A4-7565-156A-6D6B-63B3B26BDE78}"/>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873601B-54CE-9994-F2F0-E3FEC61E03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2993809-891F-2053-AFE1-9E72FB3C08E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5571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8679248-2EA5-AD82-7533-792682E49E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3782F5E-1582-F70B-8EFC-499FA40626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8E6C923-8C9E-3F9C-4241-93480B4101A1}"/>
              </a:ext>
            </a:extLst>
          </p:cNvPr>
          <p:cNvSpPr>
            <a:spLocks noGrp="1"/>
          </p:cNvSpPr>
          <p:nvPr>
            <p:ph type="dt" sz="half" idx="10"/>
          </p:nvPr>
        </p:nvSpPr>
        <p:spPr/>
        <p:txBody>
          <a:body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EADD15E-35BE-B5E8-E8B4-95AA7B3649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07B370-A5A8-1AF4-D7C7-710EC2802343}"/>
              </a:ext>
            </a:extLst>
          </p:cNvPr>
          <p:cNvSpPr>
            <a:spLocks noGrp="1"/>
          </p:cNvSpPr>
          <p:nvPr>
            <p:ph type="sldNum" sz="quarter" idx="12"/>
          </p:nvPr>
        </p:nvSpPr>
        <p:spPr/>
        <p:txBody>
          <a:body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515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659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2065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4217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0005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044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644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315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sv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2.sv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2.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3620D95-18A8-CF93-AB3F-2F15B5DC7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E47D89F-956D-D770-BCEB-913022E8E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6492F7-1A64-9FA2-5B36-F6C57598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96B57-0CCE-42EC-8121-D4FF4D7C48FE}" type="datetimeFigureOut">
              <a:rPr lang="en-US" smtClean="0"/>
              <a:t>2/28/2026</a:t>
            </a:fld>
            <a:endParaRPr lang="en-US"/>
          </a:p>
        </p:txBody>
      </p:sp>
      <p:sp>
        <p:nvSpPr>
          <p:cNvPr id="5" name="Footer Placeholder 4">
            <a:extLst>
              <a:ext uri="{FF2B5EF4-FFF2-40B4-BE49-F238E27FC236}">
                <a16:creationId xmlns="" xmlns:a16="http://schemas.microsoft.com/office/drawing/2014/main" id="{BDF8C65E-93DC-16FF-7697-539952D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6847C5B4-ED4F-8C6C-C775-BA031211D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2CC8A-E3A6-4774-9BFB-ACD14846C8D9}" type="slidenum">
              <a:rPr lang="en-US" smtClean="0"/>
              <a:t>‹#›</a:t>
            </a:fld>
            <a:endParaRPr lang="en-US"/>
          </a:p>
        </p:txBody>
      </p:sp>
    </p:spTree>
    <p:extLst>
      <p:ext uri="{BB962C8B-B14F-4D97-AF65-F5344CB8AC3E}">
        <p14:creationId xmlns:p14="http://schemas.microsoft.com/office/powerpoint/2010/main" val="3661820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620D95-18A8-CF93-AB3F-2F15B5DC7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47D89F-956D-D770-BCEB-913022E8E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492F7-1A64-9FA2-5B36-F6C57598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F8C65E-93DC-16FF-7697-539952D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47C5B4-ED4F-8C6C-C775-BA031211D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35147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620D95-18A8-CF93-AB3F-2F15B5DC7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47D89F-956D-D770-BCEB-913022E8E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492F7-1A64-9FA2-5B36-F6C57598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F8C65E-93DC-16FF-7697-539952D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47C5B4-ED4F-8C6C-C775-BA031211D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30245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2"/>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6"/>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6"/>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E371CBFD-5ABF-4CD4-AD6F-47C81CC0D7C9}"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8973682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23" algn="ctr" rtl="0" fontAlgn="base">
        <a:spcBef>
          <a:spcPct val="0"/>
        </a:spcBef>
        <a:spcAft>
          <a:spcPct val="0"/>
        </a:spcAft>
        <a:defRPr sz="4400">
          <a:solidFill>
            <a:schemeClr val="tx2"/>
          </a:solidFill>
          <a:latin typeface="Arial" charset="0"/>
        </a:defRPr>
      </a:lvl6pPr>
      <a:lvl7pPr marL="914446" algn="ctr" rtl="0" fontAlgn="base">
        <a:spcBef>
          <a:spcPct val="0"/>
        </a:spcBef>
        <a:spcAft>
          <a:spcPct val="0"/>
        </a:spcAft>
        <a:defRPr sz="4400">
          <a:solidFill>
            <a:schemeClr val="tx2"/>
          </a:solidFill>
          <a:latin typeface="Arial" charset="0"/>
        </a:defRPr>
      </a:lvl7pPr>
      <a:lvl8pPr marL="1371669" algn="ctr" rtl="0" fontAlgn="base">
        <a:spcBef>
          <a:spcPct val="0"/>
        </a:spcBef>
        <a:spcAft>
          <a:spcPct val="0"/>
        </a:spcAft>
        <a:defRPr sz="4400">
          <a:solidFill>
            <a:schemeClr val="tx2"/>
          </a:solidFill>
          <a:latin typeface="Arial" charset="0"/>
        </a:defRPr>
      </a:lvl8pPr>
      <a:lvl9pPr marL="1828891" algn="ctr" rtl="0" fontAlgn="base">
        <a:spcBef>
          <a:spcPct val="0"/>
        </a:spcBef>
        <a:spcAft>
          <a:spcPct val="0"/>
        </a:spcAft>
        <a:defRPr sz="4400">
          <a:solidFill>
            <a:schemeClr val="tx2"/>
          </a:solidFill>
          <a:latin typeface="Arial" charset="0"/>
        </a:defRPr>
      </a:lvl9pPr>
    </p:titleStyle>
    <p:bodyStyle>
      <a:lvl1pPr marL="342917" indent="-342917" algn="l" rtl="0" eaLnBrk="0" fontAlgn="base" hangingPunct="0">
        <a:spcBef>
          <a:spcPct val="20000"/>
        </a:spcBef>
        <a:spcAft>
          <a:spcPct val="0"/>
        </a:spcAft>
        <a:buChar char="•"/>
        <a:defRPr sz="3200">
          <a:solidFill>
            <a:schemeClr val="tx1"/>
          </a:solidFill>
          <a:latin typeface="+mn-lt"/>
          <a:ea typeface="+mn-ea"/>
          <a:cs typeface="+mn-cs"/>
        </a:defRPr>
      </a:lvl1pPr>
      <a:lvl2pPr marL="742987" indent="-285764" algn="l" rtl="0" eaLnBrk="0" fontAlgn="base" hangingPunct="0">
        <a:spcBef>
          <a:spcPct val="20000"/>
        </a:spcBef>
        <a:spcAft>
          <a:spcPct val="0"/>
        </a:spcAft>
        <a:buChar char="–"/>
        <a:defRPr sz="2800">
          <a:solidFill>
            <a:schemeClr val="tx1"/>
          </a:solidFill>
          <a:latin typeface="+mn-lt"/>
        </a:defRPr>
      </a:lvl2pPr>
      <a:lvl3pPr marL="1143057" indent="-228611" algn="l" rtl="0" eaLnBrk="0" fontAlgn="base" hangingPunct="0">
        <a:spcBef>
          <a:spcPct val="20000"/>
        </a:spcBef>
        <a:spcAft>
          <a:spcPct val="0"/>
        </a:spcAft>
        <a:buChar char="•"/>
        <a:defRPr sz="2400">
          <a:solidFill>
            <a:schemeClr val="tx1"/>
          </a:solidFill>
          <a:latin typeface="+mn-lt"/>
        </a:defRPr>
      </a:lvl3pPr>
      <a:lvl4pPr marL="1600280" indent="-228611" algn="l" rtl="0" eaLnBrk="0" fontAlgn="base" hangingPunct="0">
        <a:spcBef>
          <a:spcPct val="20000"/>
        </a:spcBef>
        <a:spcAft>
          <a:spcPct val="0"/>
        </a:spcAft>
        <a:buChar char="–"/>
        <a:defRPr sz="2000">
          <a:solidFill>
            <a:schemeClr val="tx1"/>
          </a:solidFill>
          <a:latin typeface="+mn-lt"/>
        </a:defRPr>
      </a:lvl4pPr>
      <a:lvl5pPr marL="2057503" indent="-228611" algn="l" rtl="0" eaLnBrk="0" fontAlgn="base" hangingPunct="0">
        <a:spcBef>
          <a:spcPct val="20000"/>
        </a:spcBef>
        <a:spcAft>
          <a:spcPct val="0"/>
        </a:spcAft>
        <a:buChar char="»"/>
        <a:defRPr sz="2000">
          <a:solidFill>
            <a:schemeClr val="tx1"/>
          </a:solidFill>
          <a:latin typeface="+mn-lt"/>
        </a:defRPr>
      </a:lvl5pPr>
      <a:lvl6pPr marL="2514726" indent="-228611" algn="l" rtl="0" fontAlgn="base">
        <a:spcBef>
          <a:spcPct val="20000"/>
        </a:spcBef>
        <a:spcAft>
          <a:spcPct val="0"/>
        </a:spcAft>
        <a:buChar char="»"/>
        <a:defRPr sz="2000">
          <a:solidFill>
            <a:schemeClr val="tx1"/>
          </a:solidFill>
          <a:latin typeface="+mn-lt"/>
        </a:defRPr>
      </a:lvl6pPr>
      <a:lvl7pPr marL="2971949" indent="-228611" algn="l" rtl="0" fontAlgn="base">
        <a:spcBef>
          <a:spcPct val="20000"/>
        </a:spcBef>
        <a:spcAft>
          <a:spcPct val="0"/>
        </a:spcAft>
        <a:buChar char="»"/>
        <a:defRPr sz="2000">
          <a:solidFill>
            <a:schemeClr val="tx1"/>
          </a:solidFill>
          <a:latin typeface="+mn-lt"/>
        </a:defRPr>
      </a:lvl7pPr>
      <a:lvl8pPr marL="3429171" indent="-228611" algn="l" rtl="0" fontAlgn="base">
        <a:spcBef>
          <a:spcPct val="20000"/>
        </a:spcBef>
        <a:spcAft>
          <a:spcPct val="0"/>
        </a:spcAft>
        <a:buChar char="»"/>
        <a:defRPr sz="2000">
          <a:solidFill>
            <a:schemeClr val="tx1"/>
          </a:solidFill>
          <a:latin typeface="+mn-lt"/>
        </a:defRPr>
      </a:lvl8pPr>
      <a:lvl9pPr marL="3886394" indent="-228611"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940203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6476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9173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7846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78537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2549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620D95-18A8-CF93-AB3F-2F15B5DC74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E47D89F-956D-D770-BCEB-913022E8E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6492F7-1A64-9FA2-5B36-F6C57598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96B57-0CCE-42EC-8121-D4FF4D7C48FE}"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DF8C65E-93DC-16FF-7697-539952D9F1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47C5B4-ED4F-8C6C-C775-BA031211D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2CC8A-E3A6-4774-9BFB-ACD14846C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41162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B07DDD-D5B5-4FD4-9BE6-07EA2A97F705}" type="datetimeFigureOut">
              <a:rPr lang="en-US" smtClean="0">
                <a:solidFill>
                  <a:prstClr val="black">
                    <a:tint val="75000"/>
                  </a:prstClr>
                </a:solidFill>
              </a:rPr>
              <a:pPr/>
              <a:t>2/28/2026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16096-2985-432E-84A6-8037B88540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24914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png"/><Relationship Id="rId1" Type="http://schemas.openxmlformats.org/officeDocument/2006/relationships/slideLayout" Target="../slideLayouts/slideLayout7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3.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8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06.xml"/><Relationship Id="rId5" Type="http://schemas.openxmlformats.org/officeDocument/2006/relationships/image" Target="../media/image2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2484437" y="987425"/>
            <a:ext cx="7313614" cy="4824412"/>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36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47108" name="AutoShape 4"/>
          <p:cNvSpPr>
            <a:spLocks noChangeArrowheads="1"/>
          </p:cNvSpPr>
          <p:nvPr/>
        </p:nvSpPr>
        <p:spPr bwMode="auto">
          <a:xfrm>
            <a:off x="2133600" y="5181600"/>
            <a:ext cx="8153400" cy="1219200"/>
          </a:xfrm>
          <a:prstGeom prst="ribbon2">
            <a:avLst>
              <a:gd name="adj1" fmla="val 12500"/>
              <a:gd name="adj2" fmla="val 50000"/>
            </a:avLst>
          </a:pr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12700">
            <a:solidFill>
              <a:srgbClr val="EAEAEA"/>
            </a:solidFill>
            <a:round/>
            <a:headEnd/>
            <a:tailEnd/>
          </a:ln>
          <a:effectLst>
            <a:outerShdw dist="35921" dir="2700000" sy="50000" kx="2115830" algn="bl" rotWithShape="0">
              <a:srgbClr val="C0C0C0">
                <a:alpha val="79999"/>
              </a:srgbClr>
            </a:outerShdw>
          </a:effectLst>
        </p:spPr>
        <p:txBody>
          <a:bodyPr wrap="none" anchor="ct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0"/>
              </a:spcBef>
              <a:spcAft>
                <a:spcPct val="0"/>
              </a:spcAft>
            </a:pPr>
            <a:endParaRPr lang="en-US" sz="1800" b="1" u="sng" dirty="0">
              <a:solidFill>
                <a:srgbClr val="000000"/>
              </a:solidFill>
              <a:latin typeface="Arial" panose="020B0604020202020204" pitchFamily="34" charset="0"/>
              <a:cs typeface="Arial" panose="020B0604020202020204" pitchFamily="34" charset="0"/>
            </a:endParaRPr>
          </a:p>
        </p:txBody>
      </p:sp>
      <p:sp>
        <p:nvSpPr>
          <p:cNvPr id="2053" name="Text Box 5"/>
          <p:cNvSpPr txBox="1">
            <a:spLocks noChangeArrowheads="1"/>
          </p:cNvSpPr>
          <p:nvPr/>
        </p:nvSpPr>
        <p:spPr bwMode="auto">
          <a:xfrm>
            <a:off x="3536949" y="3886200"/>
            <a:ext cx="5644757" cy="64633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3600" b="1" dirty="0">
                <a:solidFill>
                  <a:srgbClr val="000099"/>
                </a:solidFill>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Môn:Ngữ</a:t>
            </a:r>
            <a:r>
              <a:rPr lang="en-US" sz="3600" b="1" dirty="0">
                <a:solidFill>
                  <a:srgbClr val="000099"/>
                </a:solidFill>
                <a:latin typeface="Arial" panose="020B0604020202020204" pitchFamily="34" charset="0"/>
                <a:cs typeface="Arial" panose="020B0604020202020204" pitchFamily="34" charset="0"/>
              </a:rPr>
              <a:t> </a:t>
            </a:r>
            <a:r>
              <a:rPr lang="en-US" sz="3600" b="1" dirty="0" err="1">
                <a:solidFill>
                  <a:srgbClr val="000099"/>
                </a:solidFill>
                <a:latin typeface="Arial" panose="020B0604020202020204" pitchFamily="34" charset="0"/>
                <a:cs typeface="Arial" panose="020B0604020202020204" pitchFamily="34" charset="0"/>
              </a:rPr>
              <a:t>văn</a:t>
            </a:r>
            <a:r>
              <a:rPr lang="en-US" sz="3600" b="1" dirty="0">
                <a:solidFill>
                  <a:srgbClr val="000099"/>
                </a:solidFill>
                <a:latin typeface="Arial" panose="020B0604020202020204" pitchFamily="34" charset="0"/>
                <a:cs typeface="Arial" panose="020B0604020202020204" pitchFamily="34" charset="0"/>
              </a:rPr>
              <a:t> - </a:t>
            </a:r>
            <a:r>
              <a:rPr lang="en-US" sz="3600" b="1" dirty="0" err="1">
                <a:solidFill>
                  <a:srgbClr val="000099"/>
                </a:solidFill>
                <a:latin typeface="Arial" panose="020B0604020202020204" pitchFamily="34" charset="0"/>
                <a:cs typeface="Arial" panose="020B0604020202020204" pitchFamily="34" charset="0"/>
              </a:rPr>
              <a:t>Lớp</a:t>
            </a:r>
            <a:r>
              <a:rPr lang="en-US" sz="3600" b="1" dirty="0">
                <a:solidFill>
                  <a:srgbClr val="000099"/>
                </a:solidFill>
                <a:latin typeface="Arial" panose="020B0604020202020204" pitchFamily="34" charset="0"/>
                <a:cs typeface="Arial" panose="020B0604020202020204" pitchFamily="34" charset="0"/>
              </a:rPr>
              <a:t> </a:t>
            </a:r>
            <a:r>
              <a:rPr lang="en-US" sz="3600" b="1" dirty="0" smtClean="0">
                <a:solidFill>
                  <a:srgbClr val="000099"/>
                </a:solidFill>
                <a:latin typeface="Arial" panose="020B0604020202020204" pitchFamily="34" charset="0"/>
                <a:cs typeface="Arial" panose="020B0604020202020204" pitchFamily="34" charset="0"/>
              </a:rPr>
              <a:t>8A6</a:t>
            </a:r>
            <a:endParaRPr lang="en-US" sz="3600" b="1" dirty="0">
              <a:solidFill>
                <a:srgbClr val="000099"/>
              </a:solidFill>
              <a:latin typeface="Arial" panose="020B0604020202020204" pitchFamily="34" charset="0"/>
              <a:cs typeface="Arial" panose="020B0604020202020204" pitchFamily="34" charset="0"/>
            </a:endParaRP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01" y="2338388"/>
            <a:ext cx="481013"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438400"/>
            <a:ext cx="91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3563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7108"/>
                                        </p:tgtEl>
                                        <p:attrNameLst>
                                          <p:attrName>style.visibility</p:attrName>
                                        </p:attrNameLst>
                                      </p:cBhvr>
                                      <p:to>
                                        <p:strVal val="visible"/>
                                      </p:to>
                                    </p:set>
                                    <p:animEffect transition="in" filter="dissolve">
                                      <p:cBhvr>
                                        <p:cTn id="10"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61" name="Google Shape;2227;p41">
            <a:extLst>
              <a:ext uri="{FF2B5EF4-FFF2-40B4-BE49-F238E27FC236}">
                <a16:creationId xmlns:a16="http://schemas.microsoft.com/office/drawing/2014/main" xmlns="" id="{DA53D483-A70D-D8BF-B415-4E4291B37B25}"/>
              </a:ext>
            </a:extLst>
          </p:cNvPr>
          <p:cNvSpPr txBox="1"/>
          <p:nvPr/>
        </p:nvSpPr>
        <p:spPr>
          <a:xfrm>
            <a:off x="887240" y="1106842"/>
            <a:ext cx="10429592" cy="1437182"/>
          </a:xfrm>
          <a:prstGeom prst="rect">
            <a:avLst/>
          </a:prstGeom>
          <a:noFill/>
          <a:ln>
            <a:noFill/>
          </a:ln>
        </p:spPr>
        <p:txBody>
          <a:bodyPr spcFirstLastPara="1" wrap="square" lIns="121900" tIns="121900" rIns="121900" bIns="121900" anchor="ctr" anchorCtr="0">
            <a:noAutofit/>
          </a:bodyPr>
          <a:lstStyle/>
          <a:p>
            <a:pPr>
              <a:defRPr/>
            </a:pPr>
            <a:r>
              <a:rPr lang="nl-NL" sz="4400" b="1" dirty="0" smtClean="0">
                <a:solidFill>
                  <a:srgbClr val="F4F4F4">
                    <a:lumMod val="10000"/>
                  </a:srgbClr>
                </a:solidFill>
                <a:latin typeface="Times New Roman" panose="02020603050405020304" pitchFamily="18" charset="0"/>
                <a:cs typeface="Times New Roman" panose="02020603050405020304" pitchFamily="18" charset="0"/>
              </a:rPr>
              <a:t>*Đọc:</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smtClean="0">
              <a:solidFill>
                <a:prstClr val="black"/>
              </a:solidFill>
              <a:latin typeface="Times New Roman" panose="02020603050405020304" pitchFamily="18" charset="0"/>
              <a:cs typeface="Times New Roman" panose="02020603050405020304" pitchFamily="18" charset="0"/>
            </a:endParaRPr>
          </a:p>
          <a:p>
            <a:pPr>
              <a:defRPr/>
            </a:pPr>
            <a:r>
              <a:rPr lang="en-US" sz="32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Đọc</a:t>
            </a:r>
            <a:r>
              <a:rPr lang="en-US" sz="3600" b="1" dirty="0" smtClean="0">
                <a:latin typeface="Times New Roman" panose="02020603050405020304" pitchFamily="18" charset="0"/>
                <a:cs typeface="Times New Roman" panose="02020603050405020304" pitchFamily="18" charset="0"/>
              </a:rPr>
              <a:t> to, </a:t>
            </a:r>
            <a:r>
              <a:rPr lang="en-US" sz="3600" b="1" dirty="0" err="1" smtClean="0">
                <a:latin typeface="Times New Roman" panose="02020603050405020304" pitchFamily="18" charset="0"/>
                <a:cs typeface="Times New Roman" panose="02020603050405020304" pitchFamily="18" charset="0"/>
              </a:rPr>
              <a:t>rõ</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ràng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diễn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cảm</a:t>
            </a:r>
            <a:r>
              <a:rPr lang="en-US" sz="3600" dirty="0" smtClean="0">
                <a:solidFill>
                  <a:prstClr val="black"/>
                </a:solidFill>
                <a:latin typeface="Times New Roman" panose="02020603050405020304" pitchFamily="18" charset="0"/>
                <a:cs typeface="Times New Roman" panose="02020603050405020304" pitchFamily="18" charset="0"/>
              </a:rPr>
              <a:t>: t</a:t>
            </a:r>
            <a:r>
              <a:rPr lang="vi-VN" sz="3600" dirty="0">
                <a:solidFill>
                  <a:prstClr val="black"/>
                </a:solidFill>
                <a:latin typeface="Times New Roman" panose="02020603050405020304" pitchFamily="18" charset="0"/>
                <a:cs typeface="Times New Roman" panose="02020603050405020304" pitchFamily="18" charset="0"/>
              </a:rPr>
              <a:t>hể hiện rõ tinh thần yêu nước, lạc quan của người chiếc sĩ trên chiến trường</a:t>
            </a:r>
            <a:endParaRPr lang="en-US" sz="3600" dirty="0">
              <a:solidFill>
                <a:srgbClr val="F4F4F4">
                  <a:lumMod val="10000"/>
                </a:srgbClr>
              </a:solidFill>
              <a:latin typeface="Arial"/>
            </a:endParaRPr>
          </a:p>
        </p:txBody>
      </p:sp>
      <p:sp>
        <p:nvSpPr>
          <p:cNvPr id="62" name="Google Shape;2230;p41">
            <a:extLst>
              <a:ext uri="{FF2B5EF4-FFF2-40B4-BE49-F238E27FC236}">
                <a16:creationId xmlns:a16="http://schemas.microsoft.com/office/drawing/2014/main" xmlns="" id="{22D36034-A556-6461-04A6-6B04339CE383}"/>
              </a:ext>
            </a:extLst>
          </p:cNvPr>
          <p:cNvSpPr txBox="1"/>
          <p:nvPr/>
        </p:nvSpPr>
        <p:spPr>
          <a:xfrm>
            <a:off x="887238" y="2813722"/>
            <a:ext cx="10556341" cy="1613413"/>
          </a:xfrm>
          <a:prstGeom prst="rect">
            <a:avLst/>
          </a:prstGeom>
          <a:noFill/>
          <a:ln>
            <a:noFill/>
          </a:ln>
        </p:spPr>
        <p:txBody>
          <a:bodyPr spcFirstLastPara="1" wrap="square" lIns="121900" tIns="121900" rIns="121900" bIns="121900" anchor="ctr" anchorCtr="0">
            <a:noAutofit/>
          </a:bodyPr>
          <a:lstStyle/>
          <a:p>
            <a:pPr>
              <a:defRPr/>
            </a:pPr>
            <a:r>
              <a:rPr lang="en-US" sz="4400" b="1" dirty="0" smtClean="0">
                <a:solidFill>
                  <a:srgbClr val="F4F4F4">
                    <a:lumMod val="10000"/>
                  </a:srgbClr>
                </a:solidFill>
                <a:latin typeface="Times New Roman" panose="02020603050405020304" pitchFamily="18" charset="0"/>
              </a:rPr>
              <a:t>- </a:t>
            </a:r>
            <a:r>
              <a:rPr lang="vi-VN" sz="3600" b="1" dirty="0" smtClean="0">
                <a:solidFill>
                  <a:srgbClr val="F4F4F4">
                    <a:lumMod val="10000"/>
                  </a:srgbClr>
                </a:solidFill>
                <a:latin typeface="Times New Roman" panose="02020603050405020304" pitchFamily="18" charset="0"/>
              </a:rPr>
              <a:t>Chú </a:t>
            </a:r>
            <a:r>
              <a:rPr lang="vi-VN" sz="3600" b="1" dirty="0">
                <a:solidFill>
                  <a:srgbClr val="F4F4F4">
                    <a:lumMod val="10000"/>
                  </a:srgbClr>
                </a:solidFill>
                <a:latin typeface="Times New Roman" panose="02020603050405020304" pitchFamily="18" charset="0"/>
              </a:rPr>
              <a:t>ý các từ </a:t>
            </a:r>
            <a:r>
              <a:rPr lang="vi-VN" sz="3600" b="1" dirty="0" smtClean="0">
                <a:solidFill>
                  <a:srgbClr val="F4F4F4">
                    <a:lumMod val="10000"/>
                  </a:srgbClr>
                </a:solidFill>
                <a:latin typeface="Times New Roman" panose="02020603050405020304" pitchFamily="18" charset="0"/>
              </a:rPr>
              <a:t>khó</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Đồng</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chí</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sương</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muối</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nước</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mặn</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đồng</a:t>
            </a:r>
            <a:r>
              <a:rPr lang="en-US" sz="3600" dirty="0" smtClean="0">
                <a:solidFill>
                  <a:srgbClr val="F4F4F4">
                    <a:lumMod val="10000"/>
                  </a:srgbClr>
                </a:solidFill>
                <a:latin typeface="Times New Roman" panose="02020603050405020304" pitchFamily="18" charset="0"/>
              </a:rPr>
              <a:t> </a:t>
            </a:r>
            <a:r>
              <a:rPr lang="en-US" sz="3600" dirty="0" err="1" smtClean="0">
                <a:solidFill>
                  <a:srgbClr val="F4F4F4">
                    <a:lumMod val="10000"/>
                  </a:srgbClr>
                </a:solidFill>
                <a:latin typeface="Times New Roman" panose="02020603050405020304" pitchFamily="18" charset="0"/>
              </a:rPr>
              <a:t>chua</a:t>
            </a:r>
            <a:r>
              <a:rPr lang="en-US" sz="3600" dirty="0" smtClean="0">
                <a:solidFill>
                  <a:srgbClr val="F4F4F4">
                    <a:lumMod val="10000"/>
                  </a:srgbClr>
                </a:solidFill>
                <a:latin typeface="Times New Roman" panose="02020603050405020304" pitchFamily="18" charset="0"/>
              </a:rPr>
              <a:t>, tri </a:t>
            </a:r>
            <a:r>
              <a:rPr lang="en-US" sz="3600" dirty="0" err="1" smtClean="0">
                <a:solidFill>
                  <a:srgbClr val="F4F4F4">
                    <a:lumMod val="10000"/>
                  </a:srgbClr>
                </a:solidFill>
                <a:latin typeface="Times New Roman" panose="02020603050405020304" pitchFamily="18" charset="0"/>
              </a:rPr>
              <a:t>kỉ</a:t>
            </a:r>
            <a:r>
              <a:rPr lang="en-US" sz="3600" dirty="0" smtClean="0">
                <a:solidFill>
                  <a:srgbClr val="F4F4F4">
                    <a:lumMod val="10000"/>
                  </a:srgbClr>
                </a:solidFill>
                <a:latin typeface="Times New Roman" panose="02020603050405020304" pitchFamily="18" charset="0"/>
              </a:rPr>
              <a:t> </a:t>
            </a:r>
            <a:endParaRPr lang="en-US" sz="3600" dirty="0">
              <a:solidFill>
                <a:srgbClr val="F4F4F4">
                  <a:lumMod val="10000"/>
                </a:srgbClr>
              </a:solidFill>
              <a:latin typeface="Arial"/>
            </a:endParaRPr>
          </a:p>
        </p:txBody>
      </p:sp>
    </p:spTree>
    <p:extLst>
      <p:ext uri="{BB962C8B-B14F-4D97-AF65-F5344CB8AC3E}">
        <p14:creationId xmlns:p14="http://schemas.microsoft.com/office/powerpoint/2010/main" val="2031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wipe(down)">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A12A0C-0CF7-8EB9-742E-276BE6A781E3}"/>
              </a:ext>
            </a:extLst>
          </p:cNvPr>
          <p:cNvSpPr>
            <a:spLocks noGrp="1"/>
          </p:cNvSpPr>
          <p:nvPr>
            <p:ph type="title"/>
          </p:nvPr>
        </p:nvSpPr>
        <p:spPr>
          <a:xfrm>
            <a:off x="4020392" y="-305968"/>
            <a:ext cx="5902206" cy="1325563"/>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Đồng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chí</a:t>
            </a:r>
            <a:r>
              <a:rPr lang="en-US"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(1)</a:t>
            </a:r>
            <a:r>
              <a:rPr lang="en-US" dirty="0" smtClean="0">
                <a:solidFill>
                  <a:srgbClr val="FF0000"/>
                </a:solidFill>
                <a:latin typeface="Times New Roman" panose="02020603050405020304" pitchFamily="18" charset="0"/>
                <a:cs typeface="Times New Roman" panose="02020603050405020304" pitchFamily="18" charset="0"/>
              </a:rPr>
              <a:t>(</a:t>
            </a:r>
            <a:r>
              <a:rPr lang="en-US" sz="3200" dirty="0" err="1" smtClean="0">
                <a:solidFill>
                  <a:srgbClr val="FF0000"/>
                </a:solidFill>
                <a:latin typeface="Times New Roman" panose="02020603050405020304" pitchFamily="18" charset="0"/>
                <a:cs typeface="Times New Roman" panose="02020603050405020304" pitchFamily="18" charset="0"/>
              </a:rPr>
              <a:t>Chính</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Hữu</a:t>
            </a:r>
            <a:r>
              <a:rPr lang="en-US" dirty="0">
                <a:solidFill>
                  <a:srgbClr val="FF0000"/>
                </a:solidFill>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 xmlns:a16="http://schemas.microsoft.com/office/drawing/2014/main" id="{BA590994-E22C-E88B-68BE-25C0BFCFE724}"/>
              </a:ext>
            </a:extLst>
          </p:cNvPr>
          <p:cNvSpPr>
            <a:spLocks noGrp="1"/>
          </p:cNvSpPr>
          <p:nvPr>
            <p:ph idx="1"/>
          </p:nvPr>
        </p:nvSpPr>
        <p:spPr>
          <a:xfrm>
            <a:off x="126748" y="717017"/>
            <a:ext cx="6391747" cy="3741696"/>
          </a:xfrm>
        </p:spPr>
        <p:txBody>
          <a:bodyPr>
            <a:normAutofit/>
          </a:bodyPr>
          <a:lstStyle/>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Quê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chua</a:t>
            </a:r>
            <a:r>
              <a:rPr lang="en-US" sz="3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Làng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nghèo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sỏi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đá</a:t>
            </a:r>
            <a:r>
              <a:rPr lang="en-US" sz="30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3000" dirty="0">
                <a:latin typeface="Times New Roman" panose="02020603050405020304" pitchFamily="18" charset="0"/>
                <a:cs typeface="Times New Roman" panose="02020603050405020304" pitchFamily="18" charset="0"/>
              </a:rPr>
              <a:t>Anh </a:t>
            </a:r>
            <a:r>
              <a:rPr lang="en-US" sz="3000" dirty="0" err="1">
                <a:latin typeface="Times New Roman" panose="02020603050405020304" pitchFamily="18" charset="0"/>
                <a:cs typeface="Times New Roman" panose="02020603050405020304" pitchFamily="18" charset="0"/>
              </a:rPr>
              <a:t>với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xa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a:t>
            </a:r>
            <a:endParaRPr lang="en-US" sz="30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Tự</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phương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chẳng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hẹn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nhau</a:t>
            </a:r>
            <a:r>
              <a:rPr lang="en-US" sz="30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Súng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a:t>
            </a:r>
          </a:p>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Đêm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thành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đôi</a:t>
            </a:r>
            <a:r>
              <a:rPr lang="en-US" sz="3000" dirty="0">
                <a:latin typeface="Times New Roman" panose="02020603050405020304" pitchFamily="18" charset="0"/>
                <a:cs typeface="Times New Roman" panose="02020603050405020304" pitchFamily="18" charset="0"/>
              </a:rPr>
              <a:t> tri </a:t>
            </a:r>
            <a:r>
              <a:rPr lang="en-US" sz="3000" dirty="0" err="1" smtClean="0">
                <a:latin typeface="Times New Roman" panose="02020603050405020304" pitchFamily="18" charset="0"/>
                <a:cs typeface="Times New Roman" panose="02020603050405020304" pitchFamily="18" charset="0"/>
              </a:rPr>
              <a:t>kỉ</a:t>
            </a:r>
            <a:r>
              <a:rPr lang="en-US" sz="3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(3).</a:t>
            </a:r>
            <a:endParaRPr lang="en-US" sz="20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a:t>
            </a:r>
            <a:r>
              <a:rPr lang="en-US" sz="3000" dirty="0">
                <a:latin typeface="Times New Roman" panose="02020603050405020304" pitchFamily="18" charset="0"/>
                <a:cs typeface="Times New Roman" panose="02020603050405020304" pitchFamily="18" charset="0"/>
              </a:rPr>
              <a:t>!</a:t>
            </a:r>
          </a:p>
          <a:p>
            <a:pPr marL="0" indent="0" algn="r">
              <a:lnSpc>
                <a:spcPct val="110000"/>
              </a:lnSpc>
              <a:buNone/>
            </a:pPr>
            <a:endParaRPr lang="en-US" dirty="0">
              <a:latin typeface="#9Slide05 Braxton Regular" panose="03060000000000000000" pitchFamily="66" charset="0"/>
            </a:endParaRPr>
          </a:p>
        </p:txBody>
      </p:sp>
      <p:sp>
        <p:nvSpPr>
          <p:cNvPr id="4" name="Content Placeholder 2">
            <a:extLst>
              <a:ext uri="{FF2B5EF4-FFF2-40B4-BE49-F238E27FC236}">
                <a16:creationId xmlns="" xmlns:a16="http://schemas.microsoft.com/office/drawing/2014/main" id="{5377AE0B-F051-3F48-19F7-90F7A1EFF75F}"/>
              </a:ext>
            </a:extLst>
          </p:cNvPr>
          <p:cNvSpPr txBox="1">
            <a:spLocks/>
          </p:cNvSpPr>
          <p:nvPr/>
        </p:nvSpPr>
        <p:spPr>
          <a:xfrm>
            <a:off x="6621981" y="626486"/>
            <a:ext cx="5570019" cy="627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a:solidFill>
                  <a:prstClr val="black"/>
                </a:solidFill>
                <a:latin typeface="Times New Roman" panose="02020603050405020304" pitchFamily="18" charset="0"/>
                <a:cs typeface="Times New Roman" panose="02020603050405020304" pitchFamily="18" charset="0"/>
              </a:rPr>
              <a:t>Anh </a:t>
            </a:r>
            <a:r>
              <a:rPr lang="en-US" dirty="0" err="1">
                <a:solidFill>
                  <a:prstClr val="black"/>
                </a:solidFill>
                <a:latin typeface="Times New Roman" panose="02020603050405020304" pitchFamily="18" charset="0"/>
                <a:cs typeface="Times New Roman" panose="02020603050405020304" pitchFamily="18" charset="0"/>
              </a:rPr>
              <a:t>với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tôi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biết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từng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cơn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ớn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lạnh</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Sốt</a:t>
            </a:r>
            <a:r>
              <a:rPr lang="en-US" dirty="0">
                <a:solidFill>
                  <a:prstClr val="black"/>
                </a:solidFill>
                <a:latin typeface="Times New Roman" panose="02020603050405020304" pitchFamily="18" charset="0"/>
                <a:cs typeface="Times New Roman" panose="02020603050405020304" pitchFamily="18" charset="0"/>
              </a:rPr>
              <a:t> run </a:t>
            </a:r>
            <a:r>
              <a:rPr lang="en-US" dirty="0" err="1">
                <a:solidFill>
                  <a:prstClr val="black"/>
                </a:solidFill>
                <a:latin typeface="Times New Roman" panose="02020603050405020304" pitchFamily="18" charset="0"/>
                <a:cs typeface="Times New Roman" panose="02020603050405020304" pitchFamily="18" charset="0"/>
              </a:rPr>
              <a:t>người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vừng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trán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ướt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hôi</a:t>
            </a:r>
            <a:r>
              <a:rPr lang="en-US" dirty="0">
                <a:solidFill>
                  <a:prstClr val="black"/>
                </a:solidFill>
                <a:latin typeface="Times New Roman" panose="02020603050405020304" pitchFamily="18" charset="0"/>
                <a:cs typeface="Times New Roman" panose="02020603050405020304" pitchFamily="18" charset="0"/>
              </a:rPr>
              <a:t>.</a:t>
            </a: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anh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rách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vai</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Quần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tôi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có</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vài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mảnh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vá</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Miệng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cười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buốt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giá</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Chân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giày</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Thương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nhau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tay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nắm</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lấy</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bàn</a:t>
            </a:r>
            <a:r>
              <a:rPr lang="en-US" dirty="0">
                <a:solidFill>
                  <a:prstClr val="black"/>
                </a:solidFill>
                <a:latin typeface="Times New Roman" panose="02020603050405020304" pitchFamily="18" charset="0"/>
                <a:cs typeface="Times New Roman" panose="02020603050405020304" pitchFamily="18" charset="0"/>
              </a:rPr>
              <a:t> ta.</a:t>
            </a:r>
          </a:p>
          <a:p>
            <a:pPr marL="0" indent="0">
              <a:lnSpc>
                <a:spcPct val="100000"/>
              </a:lnSpc>
              <a:spcBef>
                <a:spcPts val="0"/>
              </a:spcBef>
              <a:buFont typeface="Arial" panose="020B0604020202020204" pitchFamily="34" charset="0"/>
              <a:buNone/>
            </a:pP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smtClean="0">
                <a:solidFill>
                  <a:prstClr val="black"/>
                </a:solidFill>
                <a:latin typeface="Times New Roman" panose="02020603050405020304" pitchFamily="18" charset="0"/>
                <a:cs typeface="Times New Roman" panose="02020603050405020304" pitchFamily="18" charset="0"/>
              </a:rPr>
              <a:t>Đêm</a:t>
            </a:r>
            <a:r>
              <a:rPr lang="en-US" dirty="0" smtClean="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nay </a:t>
            </a:r>
            <a:r>
              <a:rPr lang="en-US" dirty="0" err="1">
                <a:solidFill>
                  <a:prstClr val="black"/>
                </a:solidFill>
                <a:latin typeface="Times New Roman" panose="02020603050405020304" pitchFamily="18" charset="0"/>
                <a:cs typeface="Times New Roman" panose="02020603050405020304" pitchFamily="18" charset="0"/>
              </a:rPr>
              <a:t>rừng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hoang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sương</a:t>
            </a:r>
            <a:r>
              <a:rPr lang="en-US" dirty="0">
                <a:solidFill>
                  <a:prstClr val="black"/>
                </a:solidFill>
                <a:latin typeface="Times New Roman" panose="02020603050405020304" pitchFamily="18" charset="0"/>
                <a:cs typeface="Times New Roman" panose="02020603050405020304" pitchFamily="18" charset="0"/>
              </a:rPr>
              <a:t> </a:t>
            </a:r>
            <a:r>
              <a:rPr lang="en-US" dirty="0" err="1" smtClean="0">
                <a:solidFill>
                  <a:prstClr val="black"/>
                </a:solidFill>
                <a:latin typeface="Times New Roman" panose="02020603050405020304" pitchFamily="18" charset="0"/>
                <a:cs typeface="Times New Roman" panose="02020603050405020304" pitchFamily="18" charset="0"/>
              </a:rPr>
              <a:t>muối</a:t>
            </a:r>
            <a:r>
              <a:rPr lang="en-US" dirty="0" smtClean="0">
                <a:solidFill>
                  <a:prstClr val="black"/>
                </a:solidFill>
                <a:latin typeface="Times New Roman" panose="02020603050405020304" pitchFamily="18" charset="0"/>
                <a:cs typeface="Times New Roman" panose="02020603050405020304" pitchFamily="18" charset="0"/>
              </a:rPr>
              <a:t> </a:t>
            </a:r>
            <a:r>
              <a:rPr lang="en-US" sz="2000" dirty="0" smtClean="0">
                <a:solidFill>
                  <a:prstClr val="black"/>
                </a:solidFill>
                <a:latin typeface="Times New Roman" panose="02020603050405020304" pitchFamily="18" charset="0"/>
                <a:cs typeface="Times New Roman" panose="02020603050405020304" pitchFamily="18" charset="0"/>
              </a:rPr>
              <a:t>(4)</a:t>
            </a:r>
            <a:endParaRPr lang="en-US" sz="2000"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Đứng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cạnh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bên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nhau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chờ</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giặc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tới</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Đầu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súng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trăng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treo</a:t>
            </a:r>
            <a:r>
              <a:rPr lang="en-US" dirty="0">
                <a:solidFill>
                  <a:prstClr val="black"/>
                </a:solidFill>
                <a:latin typeface="Times New Roman" panose="02020603050405020304" pitchFamily="18" charset="0"/>
                <a:cs typeface="Times New Roman" panose="02020603050405020304" pitchFamily="18" charset="0"/>
              </a:rPr>
              <a:t>.</a:t>
            </a:r>
          </a:p>
          <a:p>
            <a:pPr marL="0" indent="0" algn="r">
              <a:lnSpc>
                <a:spcPct val="100000"/>
              </a:lnSpc>
              <a:spcBef>
                <a:spcPts val="0"/>
              </a:spcBef>
              <a:buFont typeface="Arial" panose="020B0604020202020204" pitchFamily="34" charset="0"/>
              <a:buNone/>
            </a:pPr>
            <a:r>
              <a:rPr lang="en-US" dirty="0">
                <a:solidFill>
                  <a:prstClr val="black"/>
                </a:solidFill>
                <a:latin typeface="Times New Roman" panose="02020603050405020304" pitchFamily="18" charset="0"/>
                <a:cs typeface="Times New Roman" panose="02020603050405020304" pitchFamily="18" charset="0"/>
              </a:rPr>
              <a:t>1948</a:t>
            </a:r>
          </a:p>
          <a:p>
            <a:pPr marL="0" indent="0" algn="r">
              <a:lnSpc>
                <a:spcPct val="100000"/>
              </a:lnSpc>
              <a:spcBef>
                <a:spcPts val="0"/>
              </a:spcBef>
              <a:buFont typeface="Arial" panose="020B0604020202020204" pitchFamily="34" charset="0"/>
              <a:buNone/>
            </a:pPr>
            <a:r>
              <a:rPr lang="en-US" dirty="0">
                <a:solidFill>
                  <a:prstClr val="black"/>
                </a:solidFill>
                <a:latin typeface="Times New Roman" panose="02020603050405020304" pitchFamily="18" charset="0"/>
                <a:cs typeface="Times New Roman" panose="02020603050405020304" pitchFamily="18" charset="0"/>
              </a:rPr>
              <a:t>(</a:t>
            </a:r>
            <a:r>
              <a:rPr lang="en-US" dirty="0" err="1">
                <a:solidFill>
                  <a:prstClr val="black"/>
                </a:solidFill>
                <a:latin typeface="Times New Roman" panose="02020603050405020304" pitchFamily="18" charset="0"/>
                <a:cs typeface="Times New Roman" panose="02020603050405020304" pitchFamily="18" charset="0"/>
              </a:rPr>
              <a:t>Chính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Hữu</a:t>
            </a:r>
            <a:r>
              <a:rPr lang="en-US"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Đầu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súng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trăng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treo</a:t>
            </a:r>
            <a:r>
              <a:rPr lang="en-US" i="1"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NXB Văn </a:t>
            </a:r>
            <a:r>
              <a:rPr lang="en-US" dirty="0" err="1">
                <a:solidFill>
                  <a:prstClr val="black"/>
                </a:solidFill>
                <a:latin typeface="Times New Roman" panose="02020603050405020304" pitchFamily="18" charset="0"/>
                <a:cs typeface="Times New Roman" panose="02020603050405020304" pitchFamily="18" charset="0"/>
              </a:rPr>
              <a:t>học</a:t>
            </a:r>
            <a:r>
              <a:rPr lang="en-US" dirty="0">
                <a:solidFill>
                  <a:prstClr val="black"/>
                </a:solidFill>
                <a:latin typeface="Times New Roman" panose="02020603050405020304" pitchFamily="18" charset="0"/>
                <a:cs typeface="Times New Roman" panose="02020603050405020304" pitchFamily="18" charset="0"/>
              </a:rPr>
              <a:t>, Hà </a:t>
            </a:r>
            <a:r>
              <a:rPr lang="en-US" dirty="0" err="1">
                <a:solidFill>
                  <a:prstClr val="black"/>
                </a:solidFill>
                <a:latin typeface="Times New Roman" panose="02020603050405020304" pitchFamily="18" charset="0"/>
                <a:cs typeface="Times New Roman" panose="02020603050405020304" pitchFamily="18" charset="0"/>
              </a:rPr>
              <a:t>Nội</a:t>
            </a:r>
            <a:r>
              <a:rPr lang="en-US" dirty="0">
                <a:solidFill>
                  <a:prstClr val="black"/>
                </a:solidFill>
                <a:latin typeface="Times New Roman" panose="02020603050405020304" pitchFamily="18" charset="0"/>
                <a:cs typeface="Times New Roman" panose="02020603050405020304" pitchFamily="18" charset="0"/>
              </a:rPr>
              <a:t>, 1966, tr 5-6)</a:t>
            </a:r>
          </a:p>
        </p:txBody>
      </p:sp>
      <p:sp>
        <p:nvSpPr>
          <p:cNvPr id="7" name="Content Placeholder 2">
            <a:extLst>
              <a:ext uri="{FF2B5EF4-FFF2-40B4-BE49-F238E27FC236}">
                <a16:creationId xmlns="" xmlns:a16="http://schemas.microsoft.com/office/drawing/2014/main" id="{8C5EF54B-C7B3-661D-A7A3-4553306DB0AC}"/>
              </a:ext>
            </a:extLst>
          </p:cNvPr>
          <p:cNvSpPr txBox="1">
            <a:spLocks/>
          </p:cNvSpPr>
          <p:nvPr/>
        </p:nvSpPr>
        <p:spPr>
          <a:xfrm>
            <a:off x="126750" y="4233954"/>
            <a:ext cx="6495232" cy="2529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Ruộng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nương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anh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gửi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bạn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thân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cày</a:t>
            </a:r>
            <a:endParaRPr lang="en-US" dirty="0">
              <a:solidFill>
                <a:prstClr val="black"/>
              </a:solidFill>
              <a:latin typeface="Times New Roman" panose="02020603050405020304" pitchFamily="18" charset="0"/>
              <a:cs typeface="Times New Roman" panose="02020603050405020304" pitchFamily="18" charset="0"/>
            </a:endParaRPr>
          </a:p>
          <a:p>
            <a:pPr marL="0" indent="0">
              <a:lnSpc>
                <a:spcPct val="100000"/>
              </a:lnSpc>
              <a:spcBef>
                <a:spcPts val="0"/>
              </a:spcBef>
              <a:buFont typeface="Arial" panose="020B0604020202020204" pitchFamily="34" charset="0"/>
              <a:buNone/>
            </a:pPr>
            <a:r>
              <a:rPr lang="en-US" dirty="0">
                <a:solidFill>
                  <a:prstClr val="black"/>
                </a:solidFill>
                <a:latin typeface="Times New Roman" panose="02020603050405020304" pitchFamily="18" charset="0"/>
                <a:cs typeface="Times New Roman" panose="02020603050405020304" pitchFamily="18" charset="0"/>
              </a:rPr>
              <a:t>Gian </a:t>
            </a:r>
            <a:r>
              <a:rPr lang="en-US" dirty="0" err="1">
                <a:solidFill>
                  <a:prstClr val="black"/>
                </a:solidFill>
                <a:latin typeface="Times New Roman" panose="02020603050405020304" pitchFamily="18" charset="0"/>
                <a:cs typeface="Times New Roman" panose="02020603050405020304" pitchFamily="18" charset="0"/>
              </a:rPr>
              <a:t>nhà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không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mặc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kệ</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gió</a:t>
            </a:r>
            <a:r>
              <a:rPr lang="en-US" dirty="0">
                <a:solidFill>
                  <a:prstClr val="black"/>
                </a:solidFill>
                <a:latin typeface="Times New Roman" panose="02020603050405020304" pitchFamily="18" charset="0"/>
                <a:cs typeface="Times New Roman" panose="02020603050405020304" pitchFamily="18" charset="0"/>
              </a:rPr>
              <a:t> lung lay</a:t>
            </a:r>
          </a:p>
          <a:p>
            <a:pPr marL="0" indent="0">
              <a:lnSpc>
                <a:spcPct val="100000"/>
              </a:lnSpc>
              <a:spcBef>
                <a:spcPts val="0"/>
              </a:spcBef>
              <a:buFont typeface="Arial" panose="020B0604020202020204" pitchFamily="34" charset="0"/>
              <a:buNone/>
            </a:pPr>
            <a:r>
              <a:rPr lang="en-US" dirty="0" err="1">
                <a:solidFill>
                  <a:prstClr val="black"/>
                </a:solidFill>
                <a:latin typeface="Times New Roman" panose="02020603050405020304" pitchFamily="18" charset="0"/>
                <a:cs typeface="Times New Roman" panose="02020603050405020304" pitchFamily="18" charset="0"/>
              </a:rPr>
              <a:t>Giếng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nước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gốc</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nhớ</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người</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ra</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lính</a:t>
            </a:r>
            <a:r>
              <a:rPr lang="en-US" dirty="0">
                <a:solidFill>
                  <a:prstClr val="black"/>
                </a:solidFill>
                <a:latin typeface="Times New Roman" panose="02020603050405020304" pitchFamily="18" charset="0"/>
                <a:cs typeface="Times New Roman" panose="02020603050405020304" pitchFamily="18" charset="0"/>
              </a:rPr>
              <a:t>.</a:t>
            </a:r>
          </a:p>
          <a:p>
            <a:pPr marL="0" indent="0" algn="r">
              <a:lnSpc>
                <a:spcPct val="100000"/>
              </a:lnSpc>
              <a:buFont typeface="Arial" panose="020B0604020202020204" pitchFamily="34" charset="0"/>
              <a:buNone/>
            </a:pPr>
            <a:endParaRPr lang="en-US" dirty="0">
              <a:solidFill>
                <a:prstClr val="black"/>
              </a:solidFill>
              <a:latin typeface="#9Slide05 Braxton Regular" panose="03060000000000000000" pitchFamily="66" charset="0"/>
            </a:endParaRPr>
          </a:p>
        </p:txBody>
      </p:sp>
    </p:spTree>
    <p:extLst>
      <p:ext uri="{BB962C8B-B14F-4D97-AF65-F5344CB8AC3E}">
        <p14:creationId xmlns:p14="http://schemas.microsoft.com/office/powerpoint/2010/main" val="318860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C218B29-F657-DD04-4D50-D70EBB87A7C9}"/>
              </a:ext>
            </a:extLst>
          </p:cNvPr>
          <p:cNvSpPr txBox="1"/>
          <p:nvPr/>
        </p:nvSpPr>
        <p:spPr>
          <a:xfrm>
            <a:off x="449129" y="1999971"/>
            <a:ext cx="2112000" cy="543675"/>
          </a:xfrm>
          <a:prstGeom prst="rect">
            <a:avLst/>
          </a:prstGeom>
          <a:noFill/>
          <a:ln>
            <a:solidFill>
              <a:schemeClr val="accent1"/>
            </a:solidFill>
          </a:ln>
        </p:spPr>
        <p:txBody>
          <a:bodyPr wrap="square" rtlCol="0">
            <a:spAutoFit/>
          </a:bodyPr>
          <a:lstStyle/>
          <a:p>
            <a:pPr algn="just"/>
            <a:r>
              <a:rPr lang="en-US" sz="2933" b="1" dirty="0" err="1">
                <a:solidFill>
                  <a:prstClr val="black"/>
                </a:solidFill>
                <a:latin typeface="Times New Roman" panose="02020603050405020304" pitchFamily="18" charset="0"/>
                <a:cs typeface="Times New Roman" panose="02020603050405020304" pitchFamily="18" charset="0"/>
              </a:rPr>
              <a:t>Đồng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chí</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85929A0B-860E-B2B1-1DA0-3367FF312A79}"/>
              </a:ext>
            </a:extLst>
          </p:cNvPr>
          <p:cNvSpPr/>
          <p:nvPr/>
        </p:nvSpPr>
        <p:spPr>
          <a:xfrm>
            <a:off x="449128" y="743618"/>
            <a:ext cx="9705634"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en-US" sz="3200" b="1" dirty="0" err="1"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Chú</a:t>
            </a:r>
            <a:r>
              <a:rPr lang="en-US" sz="3200" b="1" dirty="0" smtClean="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32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DA488C85-FB94-3352-DA53-34FABCA3B36D}"/>
              </a:ext>
            </a:extLst>
          </p:cNvPr>
          <p:cNvSpPr txBox="1"/>
          <p:nvPr/>
        </p:nvSpPr>
        <p:spPr>
          <a:xfrm>
            <a:off x="3447279" y="1820467"/>
            <a:ext cx="8414284" cy="1446358"/>
          </a:xfrm>
          <a:prstGeom prst="rect">
            <a:avLst/>
          </a:prstGeom>
          <a:noFill/>
        </p:spPr>
        <p:txBody>
          <a:bodyPr wrap="square" rtlCol="0">
            <a:spAutoFit/>
          </a:bodyPr>
          <a:lstStyle/>
          <a:p>
            <a:pPr algn="just"/>
            <a:r>
              <a:rPr lang="en-US" sz="2933" dirty="0" err="1">
                <a:solidFill>
                  <a:prstClr val="black"/>
                </a:solidFill>
                <a:latin typeface="Times New Roman" panose="02020603050405020304" pitchFamily="18" charset="0"/>
                <a:cs typeface="Times New Roman" panose="02020603050405020304" pitchFamily="18" charset="0"/>
              </a:rPr>
              <a:t>Vùng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nhiễm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mặn</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ven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biển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phèn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độ</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chua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cao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trồng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trọt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quê</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nghèo</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7888DC16-10C2-430E-FEA2-6F05391A9876}"/>
              </a:ext>
            </a:extLst>
          </p:cNvPr>
          <p:cNvSpPr txBox="1"/>
          <p:nvPr/>
        </p:nvSpPr>
        <p:spPr>
          <a:xfrm>
            <a:off x="3447279" y="3266825"/>
            <a:ext cx="8414284" cy="543675"/>
          </a:xfrm>
          <a:prstGeom prst="rect">
            <a:avLst/>
          </a:prstGeom>
          <a:noFill/>
        </p:spPr>
        <p:txBody>
          <a:bodyPr wrap="square" rtlCol="0">
            <a:spAutoFit/>
          </a:bodyPr>
          <a:lstStyle/>
          <a:p>
            <a:pPr algn="just"/>
            <a:r>
              <a:rPr lang="en-US" sz="2933" dirty="0" err="1">
                <a:solidFill>
                  <a:prstClr val="black"/>
                </a:solidFill>
                <a:latin typeface="Times New Roman" panose="02020603050405020304" pitchFamily="18" charset="0"/>
                <a:cs typeface="Times New Roman" panose="02020603050405020304" pitchFamily="18" charset="0"/>
              </a:rPr>
              <a:t>Người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hướng</a:t>
            </a:r>
            <a:r>
              <a:rPr lang="en-US" sz="2933" dirty="0">
                <a:solidFill>
                  <a:prstClr val="black"/>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 xmlns:a16="http://schemas.microsoft.com/office/drawing/2014/main" id="{3FC929BD-3149-395F-DB45-A494C5F35C45}"/>
              </a:ext>
            </a:extLst>
          </p:cNvPr>
          <p:cNvSpPr txBox="1"/>
          <p:nvPr/>
        </p:nvSpPr>
        <p:spPr>
          <a:xfrm>
            <a:off x="3447279" y="4057176"/>
            <a:ext cx="8414284" cy="543675"/>
          </a:xfrm>
          <a:prstGeom prst="rect">
            <a:avLst/>
          </a:prstGeom>
          <a:noFill/>
        </p:spPr>
        <p:txBody>
          <a:bodyPr wrap="square" rtlCol="0">
            <a:spAutoFit/>
          </a:bodyPr>
          <a:lstStyle/>
          <a:p>
            <a:pPr algn="just"/>
            <a:r>
              <a:rPr lang="en-US" sz="2933" dirty="0" err="1">
                <a:solidFill>
                  <a:prstClr val="black"/>
                </a:solidFill>
                <a:latin typeface="Times New Roman" panose="02020603050405020304" pitchFamily="18" charset="0"/>
                <a:cs typeface="Times New Roman" panose="02020603050405020304" pitchFamily="18" charset="0"/>
              </a:rPr>
              <a:t>Người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bạn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hiểu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mình</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FA81872A-C7F9-C5EF-538A-73E5E060D7CA}"/>
              </a:ext>
            </a:extLst>
          </p:cNvPr>
          <p:cNvSpPr txBox="1"/>
          <p:nvPr/>
        </p:nvSpPr>
        <p:spPr>
          <a:xfrm>
            <a:off x="3447279" y="4814538"/>
            <a:ext cx="8414284" cy="1446358"/>
          </a:xfrm>
          <a:prstGeom prst="rect">
            <a:avLst/>
          </a:prstGeom>
          <a:noFill/>
        </p:spPr>
        <p:txBody>
          <a:bodyPr wrap="square" rtlCol="0">
            <a:spAutoFit/>
          </a:bodyPr>
          <a:lstStyle/>
          <a:p>
            <a:pPr algn="just"/>
            <a:r>
              <a:rPr lang="en-US" sz="2933" dirty="0" err="1">
                <a:solidFill>
                  <a:prstClr val="black"/>
                </a:solidFill>
                <a:latin typeface="Times New Roman" panose="02020603050405020304" pitchFamily="18" charset="0"/>
                <a:cs typeface="Times New Roman" panose="02020603050405020304" pitchFamily="18" charset="0"/>
              </a:rPr>
              <a:t>Sương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đọng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thành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hạt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trắng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xóa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phủ</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trên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mặt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cây</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cỏ</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trông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giống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như</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muối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thường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xuất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hiện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vào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mùa</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đông</a:t>
            </a:r>
            <a:r>
              <a:rPr lang="en-US" sz="2933" dirty="0">
                <a:solidFill>
                  <a:prstClr val="black"/>
                </a:solidFill>
                <a:latin typeface="Times New Roman" panose="02020603050405020304" pitchFamily="18" charset="0"/>
                <a:cs typeface="Times New Roman" panose="02020603050405020304" pitchFamily="18" charset="0"/>
              </a:rPr>
              <a:t> ở </a:t>
            </a:r>
            <a:r>
              <a:rPr lang="en-US" sz="2933" dirty="0" err="1">
                <a:solidFill>
                  <a:prstClr val="black"/>
                </a:solidFill>
                <a:latin typeface="Times New Roman" panose="02020603050405020304" pitchFamily="18" charset="0"/>
                <a:cs typeface="Times New Roman" panose="02020603050405020304" pitchFamily="18" charset="0"/>
              </a:rPr>
              <a:t>vùng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núi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cao</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miền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Bắc</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E8D99A71-F7E1-949B-5317-8FD6DF52C1DF}"/>
              </a:ext>
            </a:extLst>
          </p:cNvPr>
          <p:cNvSpPr txBox="1"/>
          <p:nvPr/>
        </p:nvSpPr>
        <p:spPr>
          <a:xfrm>
            <a:off x="449128" y="2994987"/>
            <a:ext cx="2112001" cy="543675"/>
          </a:xfrm>
          <a:prstGeom prst="rect">
            <a:avLst/>
          </a:prstGeom>
          <a:noFill/>
          <a:ln>
            <a:solidFill>
              <a:schemeClr val="accent1"/>
            </a:solidFill>
          </a:ln>
        </p:spPr>
        <p:txBody>
          <a:bodyPr wrap="square" rtlCol="0">
            <a:spAutoFit/>
          </a:bodyPr>
          <a:lstStyle/>
          <a:p>
            <a:pPr algn="just"/>
            <a:r>
              <a:rPr lang="en-US" sz="2933" b="1" dirty="0" err="1">
                <a:solidFill>
                  <a:prstClr val="black"/>
                </a:solidFill>
                <a:latin typeface="Times New Roman" panose="02020603050405020304" pitchFamily="18" charset="0"/>
                <a:cs typeface="Times New Roman" panose="02020603050405020304" pitchFamily="18" charset="0"/>
              </a:rPr>
              <a:t>Sương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muối</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5AE4929C-4F60-1F71-A365-21F8B164A2A0}"/>
              </a:ext>
            </a:extLst>
          </p:cNvPr>
          <p:cNvSpPr txBox="1"/>
          <p:nvPr/>
        </p:nvSpPr>
        <p:spPr>
          <a:xfrm>
            <a:off x="449127" y="3938007"/>
            <a:ext cx="2111999" cy="995016"/>
          </a:xfrm>
          <a:prstGeom prst="rect">
            <a:avLst/>
          </a:prstGeom>
          <a:noFill/>
          <a:ln>
            <a:solidFill>
              <a:schemeClr val="accent1"/>
            </a:solidFill>
          </a:ln>
        </p:spPr>
        <p:txBody>
          <a:bodyPr wrap="square" rtlCol="0">
            <a:spAutoFit/>
          </a:bodyPr>
          <a:lstStyle/>
          <a:p>
            <a:pPr algn="just"/>
            <a:r>
              <a:rPr lang="en-US" sz="2933" b="1" dirty="0" err="1">
                <a:solidFill>
                  <a:prstClr val="black"/>
                </a:solidFill>
                <a:latin typeface="Times New Roman" panose="02020603050405020304" pitchFamily="18" charset="0"/>
                <a:cs typeface="Times New Roman" panose="02020603050405020304" pitchFamily="18" charset="0"/>
              </a:rPr>
              <a:t>Nước</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mặn</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đồng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chua</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EB3AA5B5-3FB6-2DD4-7E11-A78FC30B7450}"/>
              </a:ext>
            </a:extLst>
          </p:cNvPr>
          <p:cNvSpPr txBox="1"/>
          <p:nvPr/>
        </p:nvSpPr>
        <p:spPr>
          <a:xfrm>
            <a:off x="449128" y="5119366"/>
            <a:ext cx="2111998" cy="543675"/>
          </a:xfrm>
          <a:prstGeom prst="rect">
            <a:avLst/>
          </a:prstGeom>
          <a:noFill/>
          <a:ln>
            <a:solidFill>
              <a:schemeClr val="accent1"/>
            </a:solidFill>
          </a:ln>
        </p:spPr>
        <p:txBody>
          <a:bodyPr wrap="square" rtlCol="0">
            <a:spAutoFit/>
          </a:bodyPr>
          <a:lstStyle/>
          <a:p>
            <a:pPr algn="just"/>
            <a:r>
              <a:rPr lang="en-US" sz="2933" b="1" dirty="0">
                <a:solidFill>
                  <a:prstClr val="black"/>
                </a:solidFill>
                <a:latin typeface="Times New Roman" panose="02020603050405020304" pitchFamily="18" charset="0"/>
                <a:cs typeface="Times New Roman" panose="02020603050405020304" pitchFamily="18" charset="0"/>
              </a:rPr>
              <a:t>Tri </a:t>
            </a:r>
            <a:r>
              <a:rPr lang="en-US" sz="2933" b="1" dirty="0" err="1">
                <a:solidFill>
                  <a:prstClr val="black"/>
                </a:solidFill>
                <a:latin typeface="Times New Roman" panose="02020603050405020304" pitchFamily="18" charset="0"/>
                <a:cs typeface="Times New Roman" panose="02020603050405020304" pitchFamily="18" charset="0"/>
              </a:rPr>
              <a:t>kỉ</a:t>
            </a:r>
            <a:endParaRPr lang="en-US" sz="2933" dirty="0">
              <a:solidFill>
                <a:prstClr val="black"/>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 xmlns:a16="http://schemas.microsoft.com/office/drawing/2014/main" id="{240B4C1B-1787-1A53-783A-A92E71662557}"/>
              </a:ext>
            </a:extLst>
          </p:cNvPr>
          <p:cNvCxnSpPr>
            <a:cxnSpLocks/>
            <a:stCxn id="3" idx="3"/>
            <a:endCxn id="5" idx="1"/>
          </p:cNvCxnSpPr>
          <p:nvPr/>
        </p:nvCxnSpPr>
        <p:spPr>
          <a:xfrm>
            <a:off x="2561129" y="2271809"/>
            <a:ext cx="886150" cy="12668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6D8E6320-367B-DF85-3795-09E79C934446}"/>
              </a:ext>
            </a:extLst>
          </p:cNvPr>
          <p:cNvCxnSpPr>
            <a:cxnSpLocks/>
            <a:stCxn id="11" idx="3"/>
            <a:endCxn id="2" idx="1"/>
          </p:cNvCxnSpPr>
          <p:nvPr/>
        </p:nvCxnSpPr>
        <p:spPr>
          <a:xfrm flipV="1">
            <a:off x="2561126" y="2543646"/>
            <a:ext cx="886153" cy="18918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9F3EA543-9DF1-608C-E163-17253FC6C949}"/>
              </a:ext>
            </a:extLst>
          </p:cNvPr>
          <p:cNvCxnSpPr>
            <a:cxnSpLocks/>
            <a:stCxn id="10" idx="3"/>
          </p:cNvCxnSpPr>
          <p:nvPr/>
        </p:nvCxnSpPr>
        <p:spPr>
          <a:xfrm>
            <a:off x="2561129" y="3266825"/>
            <a:ext cx="900633" cy="22955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 xmlns:a16="http://schemas.microsoft.com/office/drawing/2014/main" id="{6A1052F2-396E-DC08-4FC8-10F6DEF3BC0D}"/>
              </a:ext>
            </a:extLst>
          </p:cNvPr>
          <p:cNvCxnSpPr>
            <a:cxnSpLocks/>
            <a:stCxn id="12" idx="3"/>
            <a:endCxn id="6" idx="1"/>
          </p:cNvCxnSpPr>
          <p:nvPr/>
        </p:nvCxnSpPr>
        <p:spPr>
          <a:xfrm flipV="1">
            <a:off x="2561126" y="4329014"/>
            <a:ext cx="886153" cy="1062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533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2" grpId="0"/>
      <p:bldP spid="5" grpId="0"/>
      <p:bldP spid="6" grpId="0"/>
      <p:bldP spid="7" grpId="0"/>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53445" y="127000"/>
            <a:ext cx="5754717" cy="420564"/>
          </a:xfrm>
          <a:prstGeom prst="rect">
            <a:avLst/>
          </a:prstGeom>
        </p:spPr>
        <p:txBody>
          <a:bodyPr wrap="none">
            <a:spAutoFit/>
          </a:bodyPr>
          <a:lstStyle/>
          <a:p>
            <a:pPr algn="ctr"/>
            <a:r>
              <a:rPr lang="vi-VN" sz="2133" b="1" i="1" dirty="0">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rán trên đại dương - </a:t>
            </a:r>
            <a:r>
              <a:rPr lang="de-DE" sz="2133" b="1" dirty="0">
                <a:solidFill>
                  <a:prstClr val="white"/>
                </a:solidFill>
              </a:rPr>
              <a:t>Giuyn Vec-nơ</a:t>
            </a:r>
            <a:endParaRPr lang="en-GB" sz="2133" b="1" dirty="0">
              <a:ln w="0"/>
              <a:solidFill>
                <a:prstClr val="white"/>
              </a:solidFill>
              <a:latin typeface="Palatino Linotype" panose="02040502050505030304" pitchFamily="18" charset="0"/>
            </a:endParaRPr>
          </a:p>
        </p:txBody>
      </p:sp>
      <p:sp>
        <p:nvSpPr>
          <p:cNvPr id="2" name="Rectangle 1"/>
          <p:cNvSpPr/>
          <p:nvPr/>
        </p:nvSpPr>
        <p:spPr>
          <a:xfrm>
            <a:off x="2533565" y="531039"/>
            <a:ext cx="6096000" cy="1323696"/>
          </a:xfrm>
          <a:prstGeom prst="rect">
            <a:avLst/>
          </a:prstGeom>
        </p:spPr>
        <p:txBody>
          <a:bodyPr>
            <a:spAutoFit/>
          </a:bodyPr>
          <a:lstStyle/>
          <a:p>
            <a:pPr algn="ctr">
              <a:lnSpc>
                <a:spcPct val="150000"/>
              </a:lnSpc>
            </a:pPr>
            <a:r>
              <a:rPr lang="pt-BR" sz="2667"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a:t>
            </a:r>
            <a:r>
              <a:rPr lang="pt-BR" sz="2667"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02</a:t>
            </a:r>
            <a:endParaRPr lang="en-GB"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lnSpc>
                <a:spcPct val="150000"/>
              </a:lnSpc>
            </a:pPr>
            <a:r>
              <a:rPr lang="pt-BR" sz="2667"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giao về nhà)</a:t>
            </a:r>
            <a:endParaRPr lang="en-GB"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BEC58D6D-CBA3-6CA5-E2C5-27DA265A1D80}"/>
              </a:ext>
            </a:extLst>
          </p:cNvPr>
          <p:cNvSpPr txBox="1"/>
          <p:nvPr/>
        </p:nvSpPr>
        <p:spPr>
          <a:xfrm>
            <a:off x="1397065" y="2032073"/>
            <a:ext cx="10422194" cy="523220"/>
          </a:xfrm>
          <a:prstGeom prst="rect">
            <a:avLst/>
          </a:prstGeom>
          <a:noFill/>
        </p:spPr>
        <p:txBody>
          <a:bodyPr wrap="square">
            <a:spAutoFit/>
          </a:bodyPr>
          <a:lstStyle/>
          <a:p>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Nêu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những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hiểu</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biết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em</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về</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tác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giả</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và</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tác</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phẩm</a:t>
            </a:r>
            <a:r>
              <a:rPr lang="en-US" sz="2800" b="1" i="1" dirty="0">
                <a:solidFill>
                  <a:srgbClr val="0000FF"/>
                </a:solidFill>
                <a:latin typeface="Times New Roman" panose="02020603050405020304" pitchFamily="18" charset="0"/>
                <a:cs typeface="Times New Roman" panose="02020603050405020304" pitchFamily="18" charset="0"/>
              </a:rPr>
              <a:t>?</a:t>
            </a:r>
            <a:endParaRPr lang="en-US" sz="2800" dirty="0">
              <a:solidFill>
                <a:prstClr val="black"/>
              </a:solidFill>
            </a:endParaRPr>
          </a:p>
        </p:txBody>
      </p:sp>
    </p:spTree>
    <p:extLst>
      <p:ext uri="{BB962C8B-B14F-4D97-AF65-F5344CB8AC3E}">
        <p14:creationId xmlns:p14="http://schemas.microsoft.com/office/powerpoint/2010/main" val="17081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53445" y="127000"/>
            <a:ext cx="5754717" cy="420564"/>
          </a:xfrm>
          <a:prstGeom prst="rect">
            <a:avLst/>
          </a:prstGeom>
        </p:spPr>
        <p:txBody>
          <a:bodyPr wrap="none">
            <a:spAutoFit/>
          </a:bodyPr>
          <a:lstStyle/>
          <a:p>
            <a:pPr algn="ctr"/>
            <a:r>
              <a:rPr lang="vi-VN" sz="2133" b="1" i="1" dirty="0">
                <a:ln w="0"/>
                <a:solidFill>
                  <a:prstClr val="white"/>
                </a:solidFill>
                <a:effectLst>
                  <a:reflection blurRad="6350" stA="53000" endA="300" endPos="35500" dir="5400000" sy="-90000" algn="bl" rotWithShape="0"/>
                </a:effectLst>
                <a:latin typeface="Palatino Linotype" panose="02040502050505030304" pitchFamily="18" charset="0"/>
                <a:ea typeface="Times New Roman" panose="02020603050405020304" pitchFamily="18" charset="0"/>
              </a:rPr>
              <a:t>Cuộc chạm trán trên đại dương - </a:t>
            </a:r>
            <a:r>
              <a:rPr lang="de-DE" sz="2133" b="1" dirty="0">
                <a:solidFill>
                  <a:prstClr val="white"/>
                </a:solidFill>
              </a:rPr>
              <a:t>Giuyn Vec-nơ</a:t>
            </a:r>
            <a:endParaRPr lang="en-GB" sz="2133" b="1" dirty="0">
              <a:ln w="0"/>
              <a:solidFill>
                <a:prstClr val="white"/>
              </a:solidFill>
              <a:latin typeface="Palatino Linotype" panose="0204050205050503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645230892"/>
              </p:ext>
            </p:extLst>
          </p:nvPr>
        </p:nvGraphicFramePr>
        <p:xfrm>
          <a:off x="1541930" y="659585"/>
          <a:ext cx="8908453" cy="4838575"/>
        </p:xfrm>
        <a:graphic>
          <a:graphicData uri="http://schemas.openxmlformats.org/drawingml/2006/table">
            <a:tbl>
              <a:tblPr firstRow="1" firstCol="1" bandRow="1">
                <a:tableStyleId>{5C22544A-7EE6-4342-B048-85BDC9FD1C3A}</a:tableStyleId>
              </a:tblPr>
              <a:tblGrid>
                <a:gridCol w="3387090">
                  <a:extLst>
                    <a:ext uri="{9D8B030D-6E8A-4147-A177-3AD203B41FA5}">
                      <a16:colId xmlns:a16="http://schemas.microsoft.com/office/drawing/2014/main" xmlns="" val="20001"/>
                    </a:ext>
                  </a:extLst>
                </a:gridCol>
                <a:gridCol w="5521363">
                  <a:extLst>
                    <a:ext uri="{9D8B030D-6E8A-4147-A177-3AD203B41FA5}">
                      <a16:colId xmlns:a16="http://schemas.microsoft.com/office/drawing/2014/main" xmlns="" val="20002"/>
                    </a:ext>
                  </a:extLst>
                </a:gridCol>
              </a:tblGrid>
              <a:tr h="849938">
                <a:tc>
                  <a:txBody>
                    <a:bodyPr/>
                    <a:lstStyle/>
                    <a:p>
                      <a:pPr algn="ctr">
                        <a:lnSpc>
                          <a:spcPct val="150000"/>
                        </a:lnSpc>
                        <a:spcAft>
                          <a:spcPts val="0"/>
                        </a:spcAft>
                      </a:pP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24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a:t>
                      </a:r>
                      <a:endParaRPr lang="en-GB"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2400"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Tác</a:t>
                      </a:r>
                      <a:r>
                        <a:rPr lang="en-US" sz="2400"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phẩm</a:t>
                      </a:r>
                      <a:endParaRPr lang="en-GB" sz="2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561093">
                <a:tc>
                  <a:txBody>
                    <a:bodyPr/>
                    <a:lstStyle/>
                    <a:p>
                      <a:pPr marL="0" indent="0">
                        <a:lnSpc>
                          <a:spcPct val="150000"/>
                        </a:lnSpc>
                        <a:spcAft>
                          <a:spcPts val="0"/>
                        </a:spcAft>
                        <a:buNone/>
                      </a:pPr>
                      <a:r>
                        <a:rPr lang="en-US"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rPr>
                        <a:t>1. </a:t>
                      </a:r>
                      <a:r>
                        <a:rPr lang="en-US" sz="2400" b="1" dirty="0" err="1" smtClean="0">
                          <a:solidFill>
                            <a:schemeClr val="tx1"/>
                          </a:solidFill>
                          <a:effectLst>
                            <a:outerShdw blurRad="38100" dist="38100" dir="2700000" algn="tl">
                              <a:srgbClr val="000000">
                                <a:alpha val="43137"/>
                              </a:srgbClr>
                            </a:outerShdw>
                          </a:effectLst>
                          <a:latin typeface="Palatino Linotype" panose="02040502050505030304" pitchFamily="18" charset="0"/>
                        </a:rPr>
                        <a:t>Tiểu</a:t>
                      </a:r>
                      <a:r>
                        <a:rPr lang="en-US"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rPr>
                        <a:t> </a:t>
                      </a:r>
                      <a:r>
                        <a:rPr lang="en-US" sz="2400" b="1" dirty="0" err="1">
                          <a:solidFill>
                            <a:schemeClr val="tx1"/>
                          </a:solidFill>
                          <a:effectLst>
                            <a:outerShdw blurRad="38100" dist="38100" dir="2700000" algn="tl">
                              <a:srgbClr val="000000">
                                <a:alpha val="43137"/>
                              </a:srgbClr>
                            </a:outerShdw>
                          </a:effectLst>
                          <a:latin typeface="Palatino Linotype" panose="02040502050505030304" pitchFamily="18" charset="0"/>
                        </a:rPr>
                        <a:t>sử</a:t>
                      </a:r>
                      <a:r>
                        <a:rPr lang="en-US"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rPr>
                        <a:t>:</a:t>
                      </a:r>
                      <a:endParaRPr lang="en-US" sz="2400" b="1" dirty="0">
                        <a:solidFill>
                          <a:schemeClr val="tx1"/>
                        </a:solidFill>
                        <a:effectLst>
                          <a:outerShdw blurRad="38100" dist="38100" dir="2700000" algn="tl">
                            <a:srgbClr val="000000">
                              <a:alpha val="43137"/>
                            </a:srgbClr>
                          </a:outerShdw>
                        </a:effectLst>
                        <a:latin typeface="Palatino Linotype" panose="0204050205050503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2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n-US" sz="24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Hoàn</a:t>
                      </a:r>
                      <a:r>
                        <a:rPr lang="en-US"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 </a:t>
                      </a:r>
                      <a:r>
                        <a:rPr lang="en-US"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cảnh</a:t>
                      </a:r>
                      <a:r>
                        <a:rPr lang="en-US"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 </a:t>
                      </a:r>
                      <a:r>
                        <a:rPr lang="en-US"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sáng</a:t>
                      </a:r>
                      <a:r>
                        <a:rPr lang="en-US"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 </a:t>
                      </a:r>
                      <a:r>
                        <a:rPr lang="en-US"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cs typeface="Times New Roman" panose="02020603050405020304" pitchFamily="18" charset="0"/>
                        </a:rPr>
                        <a:t>tác</a:t>
                      </a:r>
                      <a:r>
                        <a:rPr lang="en-US"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rPr>
                        <a:t>:</a:t>
                      </a:r>
                      <a:endParaRPr lang="en-US" sz="2400" dirty="0">
                        <a:latin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84344">
                <a:tc>
                  <a:txBody>
                    <a:bodyPr/>
                    <a:lstStyle/>
                    <a:p>
                      <a:pPr>
                        <a:lnSpc>
                          <a:spcPct val="150000"/>
                        </a:lnSpc>
                        <a:spcAft>
                          <a:spcPts val="0"/>
                        </a:spcAft>
                      </a:pPr>
                      <a:r>
                        <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2. </a:t>
                      </a:r>
                      <a:r>
                        <a:rPr lang="en-GB" sz="2400" b="1" dirty="0" err="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Sự</a:t>
                      </a:r>
                      <a:r>
                        <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dirty="0" err="1">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nghiệp</a:t>
                      </a:r>
                      <a:r>
                        <a:rPr lang="en-GB"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US" sz="2400" b="1" dirty="0">
                          <a:solidFill>
                            <a:schemeClr val="tx1"/>
                          </a:solidFill>
                          <a:effectLst>
                            <a:outerShdw blurRad="38100" dist="38100" dir="2700000" algn="tl">
                              <a:srgbClr val="000000">
                                <a:alpha val="43137"/>
                              </a:srgbClr>
                            </a:outerShdw>
                          </a:effectLst>
                          <a:latin typeface="Palatino Linotype" panose="02040502050505030304" pitchFamily="18" charset="0"/>
                        </a:rPr>
                        <a:t>2. </a:t>
                      </a:r>
                      <a:r>
                        <a:rPr lang="en-US" sz="2400" b="1" dirty="0" err="1">
                          <a:solidFill>
                            <a:schemeClr val="tx1"/>
                          </a:solidFill>
                          <a:effectLst>
                            <a:outerShdw blurRad="38100" dist="38100" dir="2700000" algn="tl">
                              <a:srgbClr val="000000">
                                <a:alpha val="43137"/>
                              </a:srgbClr>
                            </a:outerShdw>
                          </a:effectLst>
                          <a:latin typeface="Palatino Linotype" panose="02040502050505030304" pitchFamily="18" charset="0"/>
                        </a:rPr>
                        <a:t>Thể</a:t>
                      </a:r>
                      <a:r>
                        <a:rPr lang="en-US" sz="2400" b="1" dirty="0">
                          <a:solidFill>
                            <a:schemeClr val="tx1"/>
                          </a:solidFill>
                          <a:effectLst>
                            <a:outerShdw blurRad="38100" dist="38100" dir="2700000" algn="tl">
                              <a:srgbClr val="000000">
                                <a:alpha val="43137"/>
                              </a:srgbClr>
                            </a:outerShdw>
                          </a:effectLst>
                          <a:latin typeface="Palatino Linotype" panose="02040502050505030304" pitchFamily="18" charset="0"/>
                        </a:rPr>
                        <a:t> </a:t>
                      </a:r>
                      <a:r>
                        <a:rPr lang="en-US" sz="2400" b="1" dirty="0" err="1">
                          <a:solidFill>
                            <a:schemeClr val="tx1"/>
                          </a:solidFill>
                          <a:effectLst>
                            <a:outerShdw blurRad="38100" dist="38100" dir="2700000" algn="tl">
                              <a:srgbClr val="000000">
                                <a:alpha val="43137"/>
                              </a:srgbClr>
                            </a:outerShdw>
                          </a:effectLst>
                          <a:latin typeface="Palatino Linotype" panose="02040502050505030304" pitchFamily="18" charset="0"/>
                        </a:rPr>
                        <a:t>loại</a:t>
                      </a:r>
                      <a:r>
                        <a:rPr lang="en-US" sz="2400" b="1" dirty="0">
                          <a:solidFill>
                            <a:schemeClr val="tx1"/>
                          </a:solidFill>
                          <a:effectLst>
                            <a:outerShdw blurRad="38100" dist="38100" dir="2700000" algn="tl">
                              <a:srgbClr val="000000">
                                <a:alpha val="43137"/>
                              </a:srgbClr>
                            </a:outerShdw>
                          </a:effectLst>
                          <a:latin typeface="Palatino Linotype" panose="02040502050505030304" pitchFamily="18" charset="0"/>
                        </a:rPr>
                        <a:t>:</a:t>
                      </a: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109372">
                <a:tc>
                  <a:txBody>
                    <a:bodyPr/>
                    <a:lstStyle/>
                    <a:p>
                      <a:pPr>
                        <a:lnSpc>
                          <a:spcPct val="150000"/>
                        </a:lnSpc>
                        <a:spcAft>
                          <a:spcPts val="0"/>
                        </a:spcAft>
                      </a:pPr>
                      <a:r>
                        <a:rPr lang="en-GB"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3. </a:t>
                      </a:r>
                      <a:r>
                        <a:rPr lang="en-GB" sz="2400" b="1"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Đề</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tài</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chủ</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yếu</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GB"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4.  - </a:t>
                      </a:r>
                      <a:r>
                        <a:rPr lang="en-GB" sz="2400" b="1"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Nhân</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vật</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trữ</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tình</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a:t>
                      </a:r>
                    </a:p>
                    <a:p>
                      <a:pPr>
                        <a:lnSpc>
                          <a:spcPct val="150000"/>
                        </a:lnSpc>
                        <a:spcAft>
                          <a:spcPts val="0"/>
                        </a:spcAft>
                      </a:pP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Đối</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tượng</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trữ</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tình</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a:t>
                      </a:r>
                    </a:p>
                    <a:p>
                      <a:pPr>
                        <a:lnSpc>
                          <a:spcPct val="150000"/>
                        </a:lnSpc>
                        <a:spcAft>
                          <a:spcPts val="0"/>
                        </a:spcAft>
                      </a:pP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348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4. </a:t>
                      </a:r>
                      <a:r>
                        <a:rPr kumimoji="0" lang="en-GB"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Phong</a:t>
                      </a:r>
                      <a:r>
                        <a:rPr kumimoji="0" lang="en-GB"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cách</a:t>
                      </a:r>
                      <a:r>
                        <a:rPr kumimoji="0" lang="en-GB"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sáng</a:t>
                      </a:r>
                      <a:r>
                        <a:rPr kumimoji="0" lang="en-GB"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err="1"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tác</a:t>
                      </a:r>
                      <a:r>
                        <a:rPr kumimoji="0" lang="en-GB" sz="24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Palatino Linotype" panose="02040502050505030304" pitchFamily="18" charset="0"/>
                          <a:ea typeface="Times New Roman" panose="02020603050405020304" pitchFamily="18" charset="0"/>
                          <a:cs typeface="Times New Roman" panose="02020603050405020304" pitchFamily="18" charset="0"/>
                        </a:rPr>
                        <a:t>:</a:t>
                      </a:r>
                    </a:p>
                    <a:p>
                      <a:pPr>
                        <a:lnSpc>
                          <a:spcPct val="150000"/>
                        </a:lnSpc>
                        <a:spcAft>
                          <a:spcPts val="0"/>
                        </a:spcAft>
                      </a:pP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spcAft>
                          <a:spcPts val="0"/>
                        </a:spcAft>
                      </a:pPr>
                      <a:r>
                        <a:rPr lang="en-GB" sz="2400" b="1"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4.</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Bố</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 </a:t>
                      </a:r>
                      <a:r>
                        <a:rPr lang="en-GB" sz="2400" b="1" baseline="0" dirty="0" err="1"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cục</a:t>
                      </a:r>
                      <a:r>
                        <a:rPr lang="en-GB" sz="2400" b="1" baseline="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rPr>
                        <a:t>:</a:t>
                      </a:r>
                      <a:endParaRPr lang="en-GB" sz="2400" b="1" dirty="0">
                        <a:solidFill>
                          <a:schemeClr val="tx1"/>
                        </a:solidFill>
                        <a:effectLst>
                          <a:outerShdw blurRad="38100" dist="38100" dir="2700000" algn="tl">
                            <a:srgbClr val="000000">
                              <a:alpha val="43137"/>
                            </a:srgbClr>
                          </a:outerShdw>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 name="Rectangle 1">
            <a:extLst>
              <a:ext uri="{FF2B5EF4-FFF2-40B4-BE49-F238E27FC236}">
                <a16:creationId xmlns:a16="http://schemas.microsoft.com/office/drawing/2014/main" xmlns="" id="{3C5C66B1-242D-4A8C-CF5F-EE196CB44914}"/>
              </a:ext>
            </a:extLst>
          </p:cNvPr>
          <p:cNvSpPr/>
          <p:nvPr/>
        </p:nvSpPr>
        <p:spPr>
          <a:xfrm>
            <a:off x="2838365" y="23686"/>
            <a:ext cx="6096000" cy="708014"/>
          </a:xfrm>
          <a:prstGeom prst="rect">
            <a:avLst/>
          </a:prstGeom>
        </p:spPr>
        <p:txBody>
          <a:bodyPr>
            <a:spAutoFit/>
          </a:bodyPr>
          <a:lstStyle/>
          <a:p>
            <a:pPr algn="ctr">
              <a:lnSpc>
                <a:spcPct val="150000"/>
              </a:lnSpc>
            </a:pPr>
            <a:r>
              <a:rPr lang="pt-BR" sz="2667"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PHIẾU HỌC TẬP </a:t>
            </a:r>
            <a:r>
              <a:rPr lang="pt-BR" sz="2667"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02</a:t>
            </a:r>
            <a:endParaRPr lang="en-GB"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547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4348CFE4-67B3-4077-B687-BF16D5258F06}"/>
              </a:ext>
            </a:extLst>
          </p:cNvPr>
          <p:cNvSpPr/>
          <p:nvPr/>
        </p:nvSpPr>
        <p:spPr>
          <a:xfrm>
            <a:off x="889408" y="117960"/>
            <a:ext cx="9041407" cy="75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Tác</a:t>
            </a:r>
            <a:r>
              <a:rPr lang="en-US" sz="32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3200" b="1" i="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Nhà thơ Chính Hữu, bình dị và bát ngát">
            <a:extLst>
              <a:ext uri="{FF2B5EF4-FFF2-40B4-BE49-F238E27FC236}">
                <a16:creationId xmlns="" xmlns:a16="http://schemas.microsoft.com/office/drawing/2014/main" id="{CBDEF245-62CC-B1B0-9298-54DE6058F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590" y="937430"/>
            <a:ext cx="2972348" cy="3949921"/>
          </a:xfrm>
          <a:custGeom>
            <a:avLst/>
            <a:gdLst>
              <a:gd name="connsiteX0" fmla="*/ 0 w 2972348"/>
              <a:gd name="connsiteY0" fmla="*/ 0 h 3949921"/>
              <a:gd name="connsiteX1" fmla="*/ 535023 w 2972348"/>
              <a:gd name="connsiteY1" fmla="*/ 0 h 3949921"/>
              <a:gd name="connsiteX2" fmla="*/ 1188939 w 2972348"/>
              <a:gd name="connsiteY2" fmla="*/ 0 h 3949921"/>
              <a:gd name="connsiteX3" fmla="*/ 1753685 w 2972348"/>
              <a:gd name="connsiteY3" fmla="*/ 0 h 3949921"/>
              <a:gd name="connsiteX4" fmla="*/ 2288708 w 2972348"/>
              <a:gd name="connsiteY4" fmla="*/ 0 h 3949921"/>
              <a:gd name="connsiteX5" fmla="*/ 2972348 w 2972348"/>
              <a:gd name="connsiteY5" fmla="*/ 0 h 3949921"/>
              <a:gd name="connsiteX6" fmla="*/ 2972348 w 2972348"/>
              <a:gd name="connsiteY6" fmla="*/ 539823 h 3949921"/>
              <a:gd name="connsiteX7" fmla="*/ 2972348 w 2972348"/>
              <a:gd name="connsiteY7" fmla="*/ 1198143 h 3949921"/>
              <a:gd name="connsiteX8" fmla="*/ 2972348 w 2972348"/>
              <a:gd name="connsiteY8" fmla="*/ 1816964 h 3949921"/>
              <a:gd name="connsiteX9" fmla="*/ 2972348 w 2972348"/>
              <a:gd name="connsiteY9" fmla="*/ 2514783 h 3949921"/>
              <a:gd name="connsiteX10" fmla="*/ 2972348 w 2972348"/>
              <a:gd name="connsiteY10" fmla="*/ 3173103 h 3949921"/>
              <a:gd name="connsiteX11" fmla="*/ 2972348 w 2972348"/>
              <a:gd name="connsiteY11" fmla="*/ 3949921 h 3949921"/>
              <a:gd name="connsiteX12" fmla="*/ 2377878 w 2972348"/>
              <a:gd name="connsiteY12" fmla="*/ 3949921 h 3949921"/>
              <a:gd name="connsiteX13" fmla="*/ 1813132 w 2972348"/>
              <a:gd name="connsiteY13" fmla="*/ 3949921 h 3949921"/>
              <a:gd name="connsiteX14" fmla="*/ 1159216 w 2972348"/>
              <a:gd name="connsiteY14" fmla="*/ 3949921 h 3949921"/>
              <a:gd name="connsiteX15" fmla="*/ 535023 w 2972348"/>
              <a:gd name="connsiteY15" fmla="*/ 3949921 h 3949921"/>
              <a:gd name="connsiteX16" fmla="*/ 0 w 2972348"/>
              <a:gd name="connsiteY16" fmla="*/ 3949921 h 3949921"/>
              <a:gd name="connsiteX17" fmla="*/ 0 w 2972348"/>
              <a:gd name="connsiteY17" fmla="*/ 3212602 h 3949921"/>
              <a:gd name="connsiteX18" fmla="*/ 0 w 2972348"/>
              <a:gd name="connsiteY18" fmla="*/ 2672780 h 3949921"/>
              <a:gd name="connsiteX19" fmla="*/ 0 w 2972348"/>
              <a:gd name="connsiteY19" fmla="*/ 2053959 h 3949921"/>
              <a:gd name="connsiteX20" fmla="*/ 0 w 2972348"/>
              <a:gd name="connsiteY20" fmla="*/ 1356140 h 3949921"/>
              <a:gd name="connsiteX21" fmla="*/ 0 w 2972348"/>
              <a:gd name="connsiteY21" fmla="*/ 776818 h 3949921"/>
              <a:gd name="connsiteX22" fmla="*/ 0 w 2972348"/>
              <a:gd name="connsiteY22" fmla="*/ 0 h 3949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72348" h="3949921" extrusionOk="0">
                <a:moveTo>
                  <a:pt x="0" y="0"/>
                </a:moveTo>
                <a:cubicBezTo>
                  <a:pt x="198486" y="21138"/>
                  <a:pt x="283431" y="20722"/>
                  <a:pt x="535023" y="0"/>
                </a:cubicBezTo>
                <a:cubicBezTo>
                  <a:pt x="786615" y="-20722"/>
                  <a:pt x="1035159" y="7898"/>
                  <a:pt x="1188939" y="0"/>
                </a:cubicBezTo>
                <a:cubicBezTo>
                  <a:pt x="1342719" y="-7898"/>
                  <a:pt x="1589822" y="-2823"/>
                  <a:pt x="1753685" y="0"/>
                </a:cubicBezTo>
                <a:cubicBezTo>
                  <a:pt x="1917548" y="2823"/>
                  <a:pt x="2129528" y="-19146"/>
                  <a:pt x="2288708" y="0"/>
                </a:cubicBezTo>
                <a:cubicBezTo>
                  <a:pt x="2447888" y="19146"/>
                  <a:pt x="2632377" y="-27011"/>
                  <a:pt x="2972348" y="0"/>
                </a:cubicBezTo>
                <a:cubicBezTo>
                  <a:pt x="2964612" y="131794"/>
                  <a:pt x="2973103" y="350587"/>
                  <a:pt x="2972348" y="539823"/>
                </a:cubicBezTo>
                <a:cubicBezTo>
                  <a:pt x="2971593" y="729059"/>
                  <a:pt x="2948695" y="961252"/>
                  <a:pt x="2972348" y="1198143"/>
                </a:cubicBezTo>
                <a:cubicBezTo>
                  <a:pt x="2996001" y="1435034"/>
                  <a:pt x="2977097" y="1615167"/>
                  <a:pt x="2972348" y="1816964"/>
                </a:cubicBezTo>
                <a:cubicBezTo>
                  <a:pt x="2967599" y="2018761"/>
                  <a:pt x="2954625" y="2235153"/>
                  <a:pt x="2972348" y="2514783"/>
                </a:cubicBezTo>
                <a:cubicBezTo>
                  <a:pt x="2990071" y="2794413"/>
                  <a:pt x="3001657" y="3027730"/>
                  <a:pt x="2972348" y="3173103"/>
                </a:cubicBezTo>
                <a:cubicBezTo>
                  <a:pt x="2943039" y="3318476"/>
                  <a:pt x="2998934" y="3645010"/>
                  <a:pt x="2972348" y="3949921"/>
                </a:cubicBezTo>
                <a:cubicBezTo>
                  <a:pt x="2675894" y="3968381"/>
                  <a:pt x="2504026" y="3954580"/>
                  <a:pt x="2377878" y="3949921"/>
                </a:cubicBezTo>
                <a:cubicBezTo>
                  <a:pt x="2251730" y="3945263"/>
                  <a:pt x="2039852" y="3927620"/>
                  <a:pt x="1813132" y="3949921"/>
                </a:cubicBezTo>
                <a:cubicBezTo>
                  <a:pt x="1586412" y="3972222"/>
                  <a:pt x="1413140" y="3953472"/>
                  <a:pt x="1159216" y="3949921"/>
                </a:cubicBezTo>
                <a:cubicBezTo>
                  <a:pt x="905292" y="3946370"/>
                  <a:pt x="724363" y="3979144"/>
                  <a:pt x="535023" y="3949921"/>
                </a:cubicBezTo>
                <a:cubicBezTo>
                  <a:pt x="345683" y="3920698"/>
                  <a:pt x="234264" y="3923928"/>
                  <a:pt x="0" y="3949921"/>
                </a:cubicBezTo>
                <a:cubicBezTo>
                  <a:pt x="-603" y="3631029"/>
                  <a:pt x="-28430" y="3388496"/>
                  <a:pt x="0" y="3212602"/>
                </a:cubicBezTo>
                <a:cubicBezTo>
                  <a:pt x="28430" y="3036708"/>
                  <a:pt x="-1498" y="2786464"/>
                  <a:pt x="0" y="2672780"/>
                </a:cubicBezTo>
                <a:cubicBezTo>
                  <a:pt x="1498" y="2559096"/>
                  <a:pt x="8833" y="2322954"/>
                  <a:pt x="0" y="2053959"/>
                </a:cubicBezTo>
                <a:cubicBezTo>
                  <a:pt x="-8833" y="1784964"/>
                  <a:pt x="-21480" y="1635760"/>
                  <a:pt x="0" y="1356140"/>
                </a:cubicBezTo>
                <a:cubicBezTo>
                  <a:pt x="21480" y="1076520"/>
                  <a:pt x="-9333" y="995572"/>
                  <a:pt x="0" y="776818"/>
                </a:cubicBezTo>
                <a:cubicBezTo>
                  <a:pt x="9333" y="558064"/>
                  <a:pt x="13932" y="319057"/>
                  <a:pt x="0" y="0"/>
                </a:cubicBezTo>
                <a:close/>
              </a:path>
            </a:pathLst>
          </a:custGeom>
          <a:noFill/>
          <a:ln>
            <a:solidFill>
              <a:schemeClr val="tx1"/>
            </a:solidFill>
            <a:extLst>
              <a:ext uri="{C807C97D-BFC1-408E-A445-0C87EB9F89A2}">
                <ask:lineSketchStyleProps xmlns="" xmlns:ask="http://schemas.microsoft.com/office/drawing/2018/sketchyshapes" sd="2829164579">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 xmlns:a16="http://schemas.microsoft.com/office/drawing/2014/main" id="{11B977FB-C76E-4267-0EC7-D496DC22A5BA}"/>
              </a:ext>
            </a:extLst>
          </p:cNvPr>
          <p:cNvSpPr txBox="1">
            <a:spLocks/>
          </p:cNvSpPr>
          <p:nvPr/>
        </p:nvSpPr>
        <p:spPr>
          <a:xfrm>
            <a:off x="4487254" y="13698"/>
            <a:ext cx="7362624" cy="6844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Char char="-"/>
            </a:pPr>
            <a:r>
              <a:rPr lang="en-US" sz="3200" dirty="0" err="1" smtClean="0">
                <a:solidFill>
                  <a:prstClr val="black"/>
                </a:solidFill>
                <a:latin typeface="Times New Roman" panose="02020603050405020304" pitchFamily="18" charset="0"/>
                <a:cs typeface="Times New Roman" panose="02020603050405020304" pitchFamily="18" charset="0"/>
              </a:rPr>
              <a:t>Chính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Hữu</a:t>
            </a:r>
            <a:r>
              <a:rPr lang="en-US" sz="3200" dirty="0" smtClean="0">
                <a:solidFill>
                  <a:prstClr val="black"/>
                </a:solidFill>
                <a:latin typeface="Times New Roman" panose="02020603050405020304" pitchFamily="18" charset="0"/>
                <a:cs typeface="Times New Roman" panose="02020603050405020304" pitchFamily="18" charset="0"/>
              </a:rPr>
              <a:t> (1926-2007), </a:t>
            </a:r>
            <a:r>
              <a:rPr lang="en-US" sz="3200" dirty="0" err="1" smtClean="0">
                <a:solidFill>
                  <a:prstClr val="black"/>
                </a:solidFill>
                <a:latin typeface="Times New Roman" panose="02020603050405020304" pitchFamily="18" charset="0"/>
                <a:cs typeface="Times New Roman" panose="02020603050405020304" pitchFamily="18" charset="0"/>
              </a:rPr>
              <a:t>tên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thật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Trần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Đình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Đắc</a:t>
            </a:r>
            <a:r>
              <a:rPr lang="en-US" sz="3200" dirty="0" smtClean="0">
                <a:solidFill>
                  <a:prstClr val="black"/>
                </a:solidFill>
                <a:latin typeface="Times New Roman" panose="02020603050405020304" pitchFamily="18" charset="0"/>
                <a:cs typeface="Times New Roman" panose="02020603050405020304" pitchFamily="18" charset="0"/>
              </a:rPr>
              <a:t>.</a:t>
            </a:r>
          </a:p>
          <a:p>
            <a:pPr marL="0" indent="0" algn="just">
              <a:buNone/>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Quê</a:t>
            </a:r>
            <a:r>
              <a:rPr lang="en-US" sz="3200" dirty="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huyện</a:t>
            </a:r>
            <a:r>
              <a:rPr lang="en-US" sz="3200" dirty="0" smtClean="0">
                <a:solidFill>
                  <a:prstClr val="black"/>
                </a:solidFill>
                <a:latin typeface="Times New Roman" panose="02020603050405020304" pitchFamily="18" charset="0"/>
                <a:cs typeface="Times New Roman" panose="02020603050405020304" pitchFamily="18" charset="0"/>
              </a:rPr>
              <a:t> Can </a:t>
            </a:r>
            <a:r>
              <a:rPr lang="en-US" sz="3200" dirty="0" err="1" smtClean="0">
                <a:solidFill>
                  <a:prstClr val="black"/>
                </a:solidFill>
                <a:latin typeface="Times New Roman" panose="02020603050405020304" pitchFamily="18" charset="0"/>
                <a:cs typeface="Times New Roman" panose="02020603050405020304" pitchFamily="18" charset="0"/>
              </a:rPr>
              <a:t>Lộc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Tĩnh</a:t>
            </a:r>
            <a:endParaRPr lang="en-US" sz="3200" dirty="0">
              <a:solidFill>
                <a:prstClr val="black"/>
              </a:solidFill>
              <a:latin typeface="Times New Roman" panose="02020603050405020304" pitchFamily="18" charset="0"/>
              <a:cs typeface="Times New Roman" panose="02020603050405020304" pitchFamily="18" charset="0"/>
            </a:endParaRPr>
          </a:p>
          <a:p>
            <a:pPr marL="0" indent="0" algn="just">
              <a:buNone/>
            </a:pPr>
            <a:r>
              <a:rPr lang="en-US" sz="3200" dirty="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Từng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Pháp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quốc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Mỹ</a:t>
            </a:r>
            <a:r>
              <a:rPr lang="en-US" sz="3200" dirty="0">
                <a:solidFill>
                  <a:prstClr val="black"/>
                </a:solidFill>
                <a:latin typeface="Times New Roman" panose="02020603050405020304" pitchFamily="18" charset="0"/>
                <a:cs typeface="Times New Roman" panose="02020603050405020304" pitchFamily="18" charset="0"/>
              </a:rPr>
              <a:t>. </a:t>
            </a:r>
          </a:p>
          <a:p>
            <a:pPr marL="0" indent="0" algn="just">
              <a:buNone/>
            </a:pPr>
            <a:r>
              <a:rPr lang="en-US" sz="3200" dirty="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Đề</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tranh</a:t>
            </a:r>
            <a:r>
              <a:rPr lang="en-US" sz="3200" dirty="0">
                <a:solidFill>
                  <a:prstClr val="black"/>
                </a:solidFill>
                <a:latin typeface="Times New Roman" panose="02020603050405020304" pitchFamily="18" charset="0"/>
                <a:cs typeface="Times New Roman" panose="02020603050405020304" pitchFamily="18" charset="0"/>
              </a:rPr>
              <a:t>. </a:t>
            </a:r>
          </a:p>
          <a:p>
            <a:pPr marL="0" indent="0" algn="just">
              <a:buNone/>
            </a:pPr>
            <a:r>
              <a:rPr lang="en-US" sz="3200" dirty="0">
                <a:solidFill>
                  <a:prstClr val="black"/>
                </a:solidFill>
                <a:latin typeface="Times New Roman" panose="02020603050405020304" pitchFamily="18" charset="0"/>
                <a:cs typeface="Times New Roman" panose="02020603050405020304" pitchFamily="18" charset="0"/>
              </a:rPr>
              <a: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lính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yêu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quê</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nặng</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smtClean="0">
              <a:solidFill>
                <a:prstClr val="black"/>
              </a:solidFill>
              <a:latin typeface="Times New Roman" panose="02020603050405020304" pitchFamily="18" charset="0"/>
              <a:cs typeface="Times New Roman" panose="02020603050405020304" pitchFamily="18" charset="0"/>
            </a:endParaRPr>
          </a:p>
          <a:p>
            <a:pPr marL="0" indent="0" algn="just">
              <a:buNone/>
            </a:pP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Một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số</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phẩm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chính</a:t>
            </a:r>
            <a:r>
              <a:rPr lang="en-US" sz="3200" dirty="0" smtClean="0">
                <a:solidFill>
                  <a:prstClr val="black"/>
                </a:solidFill>
                <a:latin typeface="Times New Roman" panose="02020603050405020304" pitchFamily="18" charset="0"/>
                <a:cs typeface="Times New Roman" panose="02020603050405020304" pitchFamily="18" charset="0"/>
              </a:rPr>
              <a:t> của </a:t>
            </a:r>
            <a:r>
              <a:rPr lang="en-US" sz="3200" dirty="0" err="1" smtClean="0">
                <a:solidFill>
                  <a:prstClr val="black"/>
                </a:solidFill>
                <a:latin typeface="Times New Roman" panose="02020603050405020304" pitchFamily="18" charset="0"/>
                <a:cs typeface="Times New Roman" panose="02020603050405020304" pitchFamily="18" charset="0"/>
              </a:rPr>
              <a:t>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Đầu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súng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trăng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treo</a:t>
            </a:r>
            <a:r>
              <a:rPr lang="en-US" sz="3200" dirty="0" smtClean="0">
                <a:solidFill>
                  <a:prstClr val="black"/>
                </a:solidFill>
                <a:latin typeface="Times New Roman" panose="02020603050405020304" pitchFamily="18" charset="0"/>
                <a:cs typeface="Times New Roman" panose="02020603050405020304" pitchFamily="18" charset="0"/>
              </a:rPr>
              <a:t> (1966); </a:t>
            </a:r>
            <a:r>
              <a:rPr lang="en-US" sz="3200" dirty="0" err="1" smtClean="0">
                <a:solidFill>
                  <a:prstClr val="black"/>
                </a:solidFill>
                <a:latin typeface="Times New Roman" panose="02020603050405020304" pitchFamily="18" charset="0"/>
                <a:cs typeface="Times New Roman" panose="02020603050405020304" pitchFamily="18" charset="0"/>
              </a:rPr>
              <a:t>Tuyển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tập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Chính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Hữu</a:t>
            </a:r>
            <a:r>
              <a:rPr lang="en-US" sz="3200" dirty="0" smtClean="0">
                <a:solidFill>
                  <a:prstClr val="black"/>
                </a:solidFill>
                <a:latin typeface="Times New Roman" panose="02020603050405020304" pitchFamily="18" charset="0"/>
                <a:cs typeface="Times New Roman" panose="02020603050405020304" pitchFamily="18" charset="0"/>
              </a:rPr>
              <a:t> (1998) </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2E5596CB-53D8-9A40-80E5-996B5175ECBA}"/>
              </a:ext>
            </a:extLst>
          </p:cNvPr>
          <p:cNvSpPr txBox="1">
            <a:spLocks/>
          </p:cNvSpPr>
          <p:nvPr/>
        </p:nvSpPr>
        <p:spPr>
          <a:xfrm>
            <a:off x="889408" y="5043470"/>
            <a:ext cx="3357621" cy="6108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b="1" dirty="0" err="1">
                <a:solidFill>
                  <a:prstClr val="black"/>
                </a:solidFill>
                <a:latin typeface="Times New Roman" panose="02020603050405020304" pitchFamily="18" charset="0"/>
                <a:cs typeface="Times New Roman" panose="02020603050405020304" pitchFamily="18" charset="0"/>
              </a:rPr>
              <a:t>Chính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Hữu</a:t>
            </a:r>
            <a:r>
              <a:rPr lang="en-US" sz="3200" b="1" dirty="0" smtClean="0">
                <a:solidFill>
                  <a:prstClr val="black"/>
                </a:solidFill>
                <a:latin typeface="Times New Roman" panose="02020603050405020304" pitchFamily="18" charset="0"/>
                <a:cs typeface="Times New Roman" panose="02020603050405020304" pitchFamily="18" charset="0"/>
              </a:rPr>
              <a:t> </a:t>
            </a:r>
            <a:endParaRPr lang="en-US" sz="3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8601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down)">
                                      <p:cBhvr>
                                        <p:cTn id="25" dur="500"/>
                                        <p:tgtEl>
                                          <p:spTgt spid="2">
                                            <p:txEl>
                                              <p:pRg st="1" end="1"/>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down)">
                                      <p:cBhvr>
                                        <p:cTn id="28" dur="500"/>
                                        <p:tgtEl>
                                          <p:spTgt spid="2">
                                            <p:txEl>
                                              <p:pRg st="2" end="2"/>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down)">
                                      <p:cBhvr>
                                        <p:cTn id="31" dur="500"/>
                                        <p:tgtEl>
                                          <p:spTgt spid="2">
                                            <p:txEl>
                                              <p:pRg st="3" end="3"/>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down)">
                                      <p:cBhvr>
                                        <p:cTn id="34" dur="500"/>
                                        <p:tgtEl>
                                          <p:spTgt spid="2">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3" name="Rectangle 103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1026" name="Picture 2" descr="Nhóm bài thơ: Đầu súng trăng treo (1972) (Chính Hữu - Trần Đình Đắc)">
            <a:extLst>
              <a:ext uri="{FF2B5EF4-FFF2-40B4-BE49-F238E27FC236}">
                <a16:creationId xmlns="" xmlns:a16="http://schemas.microsoft.com/office/drawing/2014/main" id="{333D7ABD-A01E-A77A-74AD-11BD0FA7C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8" r="13406" b="2"/>
          <a:stretch/>
        </p:blipFill>
        <p:spPr bwMode="auto">
          <a:xfrm>
            <a:off x="187387" y="170014"/>
            <a:ext cx="3805676" cy="6516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84F19169-5C4B-2853-8B40-4FDC263A5CFA}"/>
              </a:ext>
            </a:extLst>
          </p:cNvPr>
          <p:cNvPicPr>
            <a:picLocks noChangeAspect="1"/>
          </p:cNvPicPr>
          <p:nvPr/>
        </p:nvPicPr>
        <p:blipFill rotWithShape="1">
          <a:blip r:embed="rId4"/>
          <a:srcRect l="2" t="8584" b="32503"/>
          <a:stretch/>
        </p:blipFill>
        <p:spPr>
          <a:xfrm>
            <a:off x="4179224" y="170014"/>
            <a:ext cx="7825389" cy="6516263"/>
          </a:xfrm>
          <a:prstGeom prst="rect">
            <a:avLst/>
          </a:prstGeom>
        </p:spPr>
      </p:pic>
    </p:spTree>
    <p:extLst>
      <p:ext uri="{BB962C8B-B14F-4D97-AF65-F5344CB8AC3E}">
        <p14:creationId xmlns:p14="http://schemas.microsoft.com/office/powerpoint/2010/main" val="274193498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97" y="341813"/>
            <a:ext cx="11486021" cy="5170646"/>
          </a:xfrm>
          <a:prstGeom prst="rect">
            <a:avLst/>
          </a:prstGeom>
        </p:spPr>
        <p:txBody>
          <a:bodyPr wrap="square">
            <a:spAutoFit/>
          </a:bodyPr>
          <a:lstStyle/>
          <a:p>
            <a:pPr algn="just">
              <a:lnSpc>
                <a:spcPct val="110000"/>
              </a:lnSpc>
            </a:pP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0000"/>
              </a:lnSpc>
              <a:buFontTx/>
              <a:buChar char="-"/>
            </a:pPr>
            <a:r>
              <a:rPr lang="en-US" sz="3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Hoàn</a:t>
            </a: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cảnh</a:t>
            </a: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sáng</a:t>
            </a: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áng</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năm</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1948,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sau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tham</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bại</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cuộc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quy</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mô</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giặc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pháp</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Việt</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Bắc</a:t>
            </a:r>
            <a:r>
              <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a:t>
            </a:r>
            <a:r>
              <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đông</a:t>
            </a:r>
            <a:r>
              <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1947) </a:t>
            </a:r>
            <a:endPar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pPr>
            <a:r>
              <a:rPr lang="en-US" sz="3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a:t>
            </a:r>
            <a:endPar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ct val="110000"/>
              </a:lnSpc>
            </a:pP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Nhân</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trữ</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30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Chủ</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chữ</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lính</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nhân</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tôi</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0000"/>
              </a:lnSpc>
            </a:pP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trữ</a:t>
            </a:r>
            <a:r>
              <a:rPr lang="en-US" sz="30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tình</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chí</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đội</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nhân</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vật</a:t>
            </a:r>
            <a:r>
              <a:rPr lang="en-US" sz="3000"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3000" dirty="0" err="1"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anh</a:t>
            </a:r>
            <a:r>
              <a:rPr lang="en-US" sz="3000"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pP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Bố</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cục: </a:t>
            </a:r>
            <a:r>
              <a:rPr lang="en-US" sz="3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gồm</a:t>
            </a:r>
            <a:r>
              <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pPr>
            <a:r>
              <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 </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7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sở</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a:t>
            </a:r>
            <a:endPar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pP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2</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13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câu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sức</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a:t>
            </a:r>
            <a:endParaRPr lang="en-US"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50664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circle(in)">
                                      <p:cBhvr>
                                        <p:cTn id="20" dur="2000"/>
                                        <p:tgtEl>
                                          <p:spTgt spid="2">
                                            <p:txEl>
                                              <p:pRg st="3" end="3"/>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circle(in)">
                                      <p:cBhvr>
                                        <p:cTn id="23" dur="2000"/>
                                        <p:tgtEl>
                                          <p:spTgt spid="2">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circle(in)">
                                      <p:cBhvr>
                                        <p:cTn id="26" dur="2000"/>
                                        <p:tgtEl>
                                          <p:spTgt spid="2">
                                            <p:txEl>
                                              <p:pRg st="5" end="5"/>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circle(in)">
                                      <p:cBhvr>
                                        <p:cTn id="29" dur="2000"/>
                                        <p:tgtEl>
                                          <p:spTgt spid="2">
                                            <p:txEl>
                                              <p:pRg st="6" end="6"/>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circle(in)">
                                      <p:cBhvr>
                                        <p:cTn id="3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6F7BFDB-2A41-60B1-4FB0-73BD009D3580}"/>
              </a:ext>
            </a:extLst>
          </p:cNvPr>
          <p:cNvPicPr>
            <a:picLocks noChangeAspect="1"/>
          </p:cNvPicPr>
          <p:nvPr/>
        </p:nvPicPr>
        <p:blipFill>
          <a:blip r:embed="rId3"/>
          <a:stretch>
            <a:fillRect/>
          </a:stretch>
        </p:blipFill>
        <p:spPr>
          <a:xfrm>
            <a:off x="0" y="0"/>
            <a:ext cx="12192000" cy="3618785"/>
          </a:xfrm>
          <a:prstGeom prst="rect">
            <a:avLst/>
          </a:prstGeom>
        </p:spPr>
      </p:pic>
      <p:sp>
        <p:nvSpPr>
          <p:cNvPr id="11" name="TextBox 10">
            <a:extLst>
              <a:ext uri="{FF2B5EF4-FFF2-40B4-BE49-F238E27FC236}">
                <a16:creationId xmlns="" xmlns:a16="http://schemas.microsoft.com/office/drawing/2014/main" id="{58521503-1AA5-1D95-2EAB-8200322FF81D}"/>
              </a:ext>
            </a:extLst>
          </p:cNvPr>
          <p:cNvSpPr txBox="1"/>
          <p:nvPr/>
        </p:nvSpPr>
        <p:spPr>
          <a:xfrm>
            <a:off x="188008" y="3744796"/>
            <a:ext cx="11690646" cy="3293209"/>
          </a:xfrm>
          <a:prstGeom prst="rect">
            <a:avLst/>
          </a:prstGeom>
          <a:noFill/>
        </p:spPr>
        <p:txBody>
          <a:bodyPr wrap="square">
            <a:spAutoFit/>
          </a:bodyPr>
          <a:lstStyle/>
          <a:p>
            <a:pPr algn="just"/>
            <a:r>
              <a:rPr lang="vi-VN" sz="2400" dirty="0">
                <a:latin typeface="+mj-lt"/>
              </a:rPr>
              <a:t>Sinh thời Chính Hữu tâm sự: </a:t>
            </a:r>
            <a:r>
              <a:rPr lang="vi-VN" sz="2500" i="1" dirty="0">
                <a:latin typeface="+mj-lt"/>
              </a:rPr>
              <a:t>Vào cuối năm 1947, tôi tham gia chiến dịch Việt Bắc</a:t>
            </a:r>
            <a:r>
              <a:rPr lang="en-US" sz="2500" i="1" dirty="0">
                <a:latin typeface="+mj-lt"/>
              </a:rPr>
              <a:t>…</a:t>
            </a:r>
            <a:r>
              <a:rPr lang="vi-VN" sz="2500" i="1" dirty="0">
                <a:latin typeface="+mj-lt"/>
              </a:rPr>
              <a:t> Khi đó tôi là chính trị viên đại đội. Phải nói là chiến dịch vô cùng gian khổ. </a:t>
            </a:r>
            <a:r>
              <a:rPr lang="vi-VN" sz="2500" i="1" u="sng" dirty="0">
                <a:latin typeface="+mj-lt"/>
              </a:rPr>
              <a:t>Bản thân tôi cũng chỉ phong phanh trên người một bộ áo cánh, đầu không mũ, chân không giày. Đêm ngủ nhiều khi phải rải lá khô để nằm, không có chăn màn, ăn uống rất kham khổ </a:t>
            </a:r>
            <a:r>
              <a:rPr lang="vi-VN" sz="2500" i="1" dirty="0">
                <a:latin typeface="+mj-lt"/>
              </a:rPr>
              <a:t>vì đang trên đường hành quân truy kích địch. Tôi cũng phải có trách nhiệm chăm sóc anh em thương binh và chôn cất một số tử sĩ. Sau trận đó, tôi ốm, phải nằm lại điều trị; đơn vị cử một đồng chí ở lại săn sóc tôi. Trong khi ốm, nằm ở nhà sàn heo hút, tôi làm bài thơ “Đồng chí”.</a:t>
            </a:r>
          </a:p>
        </p:txBody>
      </p:sp>
    </p:spTree>
    <p:extLst>
      <p:ext uri="{BB962C8B-B14F-4D97-AF65-F5344CB8AC3E}">
        <p14:creationId xmlns:p14="http://schemas.microsoft.com/office/powerpoint/2010/main" val="213675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408388"/>
            <a:ext cx="10693400" cy="5271812"/>
            <a:chOff x="0" y="0"/>
            <a:chExt cx="4274726" cy="1602676"/>
          </a:xfrm>
          <a:solidFill>
            <a:schemeClr val="bg1"/>
          </a:solidFill>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grpFill/>
          </p:spPr>
        </p:sp>
        <p:sp>
          <p:nvSpPr>
            <p:cNvPr id="4" name="TextBox 4"/>
            <p:cNvSpPr txBox="1"/>
            <p:nvPr/>
          </p:nvSpPr>
          <p:spPr>
            <a:xfrm>
              <a:off x="0" y="-38100"/>
              <a:ext cx="4274726" cy="1640776"/>
            </a:xfrm>
            <a:prstGeom prst="rect">
              <a:avLst/>
            </a:prstGeom>
            <a:grpFill/>
          </p:spPr>
          <p:txBody>
            <a:bodyPr lIns="33867" tIns="33867" rIns="33867" bIns="33867" rtlCol="0" anchor="ctr"/>
            <a:lstStyle/>
            <a:p>
              <a:pPr algn="ctr">
                <a:lnSpc>
                  <a:spcPts val="1773"/>
                </a:lnSpc>
              </a:pPr>
              <a:endParaRPr sz="1200">
                <a:solidFill>
                  <a:prstClr val="black"/>
                </a:solidFill>
              </a:endParaRPr>
            </a:p>
          </p:txBody>
        </p:sp>
      </p:grpSp>
      <p:sp>
        <p:nvSpPr>
          <p:cNvPr id="9" name="TextBox 9"/>
          <p:cNvSpPr txBox="1"/>
          <p:nvPr/>
        </p:nvSpPr>
        <p:spPr>
          <a:xfrm>
            <a:off x="685801" y="571500"/>
            <a:ext cx="10693400" cy="615553"/>
          </a:xfrm>
          <a:prstGeom prst="rect">
            <a:avLst/>
          </a:prstGeom>
        </p:spPr>
        <p:txBody>
          <a:bodyPr wrap="square" lIns="0" tIns="0" rIns="0" bIns="0" rtlCol="0" anchor="t">
            <a:spAutoFit/>
          </a:bodyPr>
          <a:lstStyle/>
          <a:p>
            <a:r>
              <a:rPr lang="en-US" sz="4000" dirty="0">
                <a:solidFill>
                  <a:srgbClr val="522D1C"/>
                </a:solidFill>
                <a:latin typeface="Alice Bold"/>
                <a:ea typeface="Alice Bold"/>
              </a:rPr>
              <a:t>﻿</a:t>
            </a:r>
            <a:r>
              <a:rPr lang="en-US" sz="4000" dirty="0" smtClean="0">
                <a:solidFill>
                  <a:srgbClr val="522D1C"/>
                </a:solidFill>
                <a:latin typeface="Alice Bold"/>
                <a:ea typeface="Alice Bold"/>
              </a:rPr>
              <a:t>      </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Đặc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cs typeface="Times New Roman" panose="02020603050405020304" pitchFamily="18" charset="0"/>
              </a:rPr>
              <a:t> của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Đồng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chí</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0272565" y="-257707"/>
            <a:ext cx="1963882" cy="34290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4069126282"/>
              </p:ext>
            </p:extLst>
          </p:nvPr>
        </p:nvGraphicFramePr>
        <p:xfrm>
          <a:off x="1015999" y="1740048"/>
          <a:ext cx="9855200" cy="4765338"/>
        </p:xfrm>
        <a:graphic>
          <a:graphicData uri="http://schemas.openxmlformats.org/drawingml/2006/table">
            <a:tbl>
              <a:tblPr firstRow="1" firstCol="1" bandRow="1">
                <a:effectLst>
                  <a:outerShdw blurRad="50800" dist="38100" algn="l" rotWithShape="0">
                    <a:prstClr val="black">
                      <a:alpha val="40000"/>
                    </a:prstClr>
                  </a:outerShdw>
                </a:effectLst>
              </a:tblPr>
              <a:tblGrid>
                <a:gridCol w="2379494"/>
                <a:gridCol w="2379494"/>
                <a:gridCol w="1969779"/>
                <a:gridCol w="3126433"/>
              </a:tblGrid>
              <a:tr h="514096">
                <a:tc gridSpan="4">
                  <a:txBody>
                    <a:bodyPr/>
                    <a:lstStyle/>
                    <a:p>
                      <a:pPr algn="ctr">
                        <a:lnSpc>
                          <a:spcPct val="115000"/>
                        </a:lnSpc>
                        <a:spcAft>
                          <a:spcPts val="0"/>
                        </a:spcAft>
                      </a:pPr>
                      <a:r>
                        <a:rPr lang="en-US" sz="2900" b="1" dirty="0" err="1" smtClean="0">
                          <a:solidFill>
                            <a:srgbClr val="FF0000"/>
                          </a:solidFill>
                          <a:effectLst/>
                          <a:latin typeface="Times New Roman" panose="02020603050405020304" pitchFamily="18" charset="0"/>
                          <a:ea typeface="Calibri" panose="020F0502020204030204" pitchFamily="34" charset="0"/>
                        </a:rPr>
                        <a:t>Phiếu</a:t>
                      </a:r>
                      <a:r>
                        <a:rPr lang="en-US" sz="2900" b="1" dirty="0" smtClean="0">
                          <a:solidFill>
                            <a:srgbClr val="FF0000"/>
                          </a:solidFill>
                          <a:effectLst/>
                          <a:latin typeface="Times New Roman" panose="02020603050405020304" pitchFamily="18" charset="0"/>
                          <a:ea typeface="Calibri" panose="020F0502020204030204" pitchFamily="34" charset="0"/>
                        </a:rPr>
                        <a:t> </a:t>
                      </a:r>
                      <a:r>
                        <a:rPr lang="en-US" sz="2900" b="1" dirty="0" err="1">
                          <a:solidFill>
                            <a:srgbClr val="FF0000"/>
                          </a:solidFill>
                          <a:effectLst/>
                          <a:latin typeface="Times New Roman" panose="02020603050405020304" pitchFamily="18" charset="0"/>
                          <a:ea typeface="Calibri" panose="020F0502020204030204" pitchFamily="34" charset="0"/>
                        </a:rPr>
                        <a:t>học</a:t>
                      </a:r>
                      <a:r>
                        <a:rPr lang="en-US" sz="2900" b="1" dirty="0">
                          <a:solidFill>
                            <a:srgbClr val="FF0000"/>
                          </a:solidFill>
                          <a:effectLst/>
                          <a:latin typeface="Times New Roman" panose="02020603050405020304" pitchFamily="18" charset="0"/>
                          <a:ea typeface="Calibri" panose="020F0502020204030204" pitchFamily="34" charset="0"/>
                        </a:rPr>
                        <a:t> </a:t>
                      </a:r>
                      <a:r>
                        <a:rPr lang="en-US" sz="2900" b="1" dirty="0" err="1">
                          <a:solidFill>
                            <a:srgbClr val="FF0000"/>
                          </a:solidFill>
                          <a:effectLst/>
                          <a:latin typeface="Times New Roman" panose="02020603050405020304" pitchFamily="18" charset="0"/>
                          <a:ea typeface="Calibri" panose="020F0502020204030204" pitchFamily="34" charset="0"/>
                        </a:rPr>
                        <a:t>tập</a:t>
                      </a:r>
                      <a:r>
                        <a:rPr lang="en-US" sz="2900" b="1" dirty="0">
                          <a:solidFill>
                            <a:srgbClr val="FF0000"/>
                          </a:solidFill>
                          <a:effectLst/>
                          <a:latin typeface="Times New Roman" panose="02020603050405020304" pitchFamily="18" charset="0"/>
                          <a:ea typeface="Calibri" panose="020F0502020204030204" pitchFamily="34" charset="0"/>
                        </a:rPr>
                        <a:t> </a:t>
                      </a:r>
                      <a:r>
                        <a:rPr lang="en-US" sz="2900" b="1" dirty="0" err="1">
                          <a:solidFill>
                            <a:srgbClr val="FF0000"/>
                          </a:solidFill>
                          <a:effectLst/>
                          <a:latin typeface="Times New Roman" panose="02020603050405020304" pitchFamily="18" charset="0"/>
                          <a:ea typeface="Calibri" panose="020F0502020204030204" pitchFamily="34" charset="0"/>
                        </a:rPr>
                        <a:t>số</a:t>
                      </a:r>
                      <a:r>
                        <a:rPr lang="en-US" sz="2900" b="1" dirty="0">
                          <a:solidFill>
                            <a:srgbClr val="FF0000"/>
                          </a:solidFill>
                          <a:effectLst/>
                          <a:latin typeface="Times New Roman" panose="02020603050405020304" pitchFamily="18" charset="0"/>
                          <a:ea typeface="Calibri" panose="020F0502020204030204" pitchFamily="34" charset="0"/>
                        </a:rPr>
                        <a:t> </a:t>
                      </a:r>
                      <a:r>
                        <a:rPr lang="en-US" sz="2900" b="1" dirty="0" smtClean="0">
                          <a:solidFill>
                            <a:srgbClr val="FF0000"/>
                          </a:solidFill>
                          <a:effectLst/>
                          <a:latin typeface="Times New Roman" panose="02020603050405020304" pitchFamily="18" charset="0"/>
                          <a:ea typeface="Calibri" panose="020F0502020204030204" pitchFamily="34" charset="0"/>
                        </a:rPr>
                        <a:t>03</a:t>
                      </a:r>
                      <a:endParaRPr lang="en-GB" sz="29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1028192">
                <a:tc gridSpan="4">
                  <a:txBody>
                    <a:bodyPr/>
                    <a:lstStyle/>
                    <a:p>
                      <a:pPr algn="ctr">
                        <a:lnSpc>
                          <a:spcPct val="115000"/>
                        </a:lnSpc>
                        <a:spcAft>
                          <a:spcPts val="0"/>
                        </a:spcAft>
                      </a:pPr>
                      <a:r>
                        <a:rPr lang="en-US" sz="2900" b="1" dirty="0" err="1" smtClean="0">
                          <a:solidFill>
                            <a:srgbClr val="0070C0"/>
                          </a:solidFill>
                          <a:effectLst/>
                          <a:latin typeface="Times New Roman" panose="02020603050405020304" pitchFamily="18" charset="0"/>
                          <a:ea typeface="Calibri" panose="020F0502020204030204" pitchFamily="34" charset="0"/>
                        </a:rPr>
                        <a:t>Đặc</a:t>
                      </a:r>
                      <a:r>
                        <a:rPr lang="en-US" sz="2900" b="1" dirty="0" smtClean="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điểm</a:t>
                      </a:r>
                      <a:r>
                        <a:rPr lang="en-US" sz="2900" b="1" dirty="0">
                          <a:solidFill>
                            <a:srgbClr val="0070C0"/>
                          </a:solidFill>
                          <a:effectLst/>
                          <a:latin typeface="Times New Roman" panose="02020603050405020304" pitchFamily="18" charset="0"/>
                          <a:ea typeface="Calibri" panose="020F0502020204030204" pitchFamily="34" charset="0"/>
                        </a:rPr>
                        <a:t> của </a:t>
                      </a:r>
                      <a:r>
                        <a:rPr lang="en-US" sz="2900" b="1" dirty="0" err="1">
                          <a:solidFill>
                            <a:srgbClr val="0070C0"/>
                          </a:solidFill>
                          <a:effectLst/>
                          <a:latin typeface="Times New Roman" panose="02020603050405020304" pitchFamily="18" charset="0"/>
                          <a:ea typeface="Calibri" panose="020F0502020204030204" pitchFamily="34" charset="0"/>
                        </a:rPr>
                        <a:t>thể</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thơ</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tự</a:t>
                      </a:r>
                      <a:r>
                        <a:rPr lang="en-US" sz="2900" b="1" dirty="0">
                          <a:solidFill>
                            <a:srgbClr val="0070C0"/>
                          </a:solidFill>
                          <a:effectLst/>
                          <a:latin typeface="Times New Roman" panose="02020603050405020304" pitchFamily="18" charset="0"/>
                          <a:ea typeface="Calibri" panose="020F0502020204030204" pitchFamily="34" charset="0"/>
                        </a:rPr>
                        <a:t> do </a:t>
                      </a:r>
                      <a:r>
                        <a:rPr lang="en-US" sz="2900" b="1" dirty="0" err="1">
                          <a:solidFill>
                            <a:srgbClr val="0070C0"/>
                          </a:solidFill>
                          <a:effectLst/>
                          <a:latin typeface="Times New Roman" panose="02020603050405020304" pitchFamily="18" charset="0"/>
                          <a:ea typeface="Calibri" panose="020F0502020204030204" pitchFamily="34" charset="0"/>
                        </a:rPr>
                        <a:t>thể</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hiện</a:t>
                      </a:r>
                      <a:r>
                        <a:rPr lang="en-US" sz="2900" b="1" dirty="0">
                          <a:solidFill>
                            <a:srgbClr val="0070C0"/>
                          </a:solidFill>
                          <a:effectLst/>
                          <a:latin typeface="Times New Roman" panose="02020603050405020304" pitchFamily="18" charset="0"/>
                          <a:ea typeface="Calibri" panose="020F0502020204030204" pitchFamily="34" charset="0"/>
                        </a:rPr>
                        <a:t> qua </a:t>
                      </a:r>
                      <a:r>
                        <a:rPr lang="en-US" sz="2900" b="1" dirty="0" err="1">
                          <a:solidFill>
                            <a:srgbClr val="0070C0"/>
                          </a:solidFill>
                          <a:effectLst/>
                          <a:latin typeface="Times New Roman" panose="02020603050405020304" pitchFamily="18" charset="0"/>
                          <a:ea typeface="Calibri" panose="020F0502020204030204" pitchFamily="34" charset="0"/>
                        </a:rPr>
                        <a:t>bài</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thơ</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Đồng</a:t>
                      </a:r>
                      <a:r>
                        <a:rPr lang="en-US" sz="2900" b="1" dirty="0">
                          <a:solidFill>
                            <a:srgbClr val="0070C0"/>
                          </a:solidFill>
                          <a:effectLst/>
                          <a:latin typeface="Times New Roman" panose="02020603050405020304" pitchFamily="18" charset="0"/>
                          <a:ea typeface="Calibri" panose="020F0502020204030204" pitchFamily="34" charset="0"/>
                        </a:rPr>
                        <a:t> </a:t>
                      </a:r>
                      <a:r>
                        <a:rPr lang="en-US" sz="2900" b="1" dirty="0" err="1">
                          <a:solidFill>
                            <a:srgbClr val="0070C0"/>
                          </a:solidFill>
                          <a:effectLst/>
                          <a:latin typeface="Times New Roman" panose="02020603050405020304" pitchFamily="18" charset="0"/>
                          <a:ea typeface="Calibri" panose="020F0502020204030204" pitchFamily="34" charset="0"/>
                        </a:rPr>
                        <a:t>chí</a:t>
                      </a:r>
                      <a:r>
                        <a:rPr lang="en-US" sz="2900" b="1" dirty="0">
                          <a:solidFill>
                            <a:srgbClr val="0070C0"/>
                          </a:solidFill>
                          <a:effectLst/>
                          <a:latin typeface="Times New Roman" panose="02020603050405020304" pitchFamily="18" charset="0"/>
                          <a:ea typeface="Calibri" panose="020F0502020204030204" pitchFamily="34" charset="0"/>
                        </a:rPr>
                        <a:t>”</a:t>
                      </a:r>
                      <a:endParaRPr lang="en-GB" sz="2900" dirty="0">
                        <a:solidFill>
                          <a:srgbClr val="0070C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r h="1041844">
                <a:tc>
                  <a:txBody>
                    <a:bodyPr/>
                    <a:lstStyle/>
                    <a:p>
                      <a:pPr algn="ctr">
                        <a:lnSpc>
                          <a:spcPct val="115000"/>
                        </a:lnSpc>
                        <a:spcAft>
                          <a:spcPts val="0"/>
                        </a:spcAft>
                      </a:pPr>
                      <a:r>
                        <a:rPr lang="en-US" sz="2900" dirty="0" err="1">
                          <a:solidFill>
                            <a:srgbClr val="0D0D0D"/>
                          </a:solidFill>
                          <a:effectLst/>
                          <a:latin typeface="Times New Roman" panose="02020603050405020304" pitchFamily="18" charset="0"/>
                          <a:ea typeface="Calibri" panose="020F0502020204030204" pitchFamily="34" charset="0"/>
                        </a:rPr>
                        <a:t>Số</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tiếng</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trong</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một</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dòng</a:t>
                      </a:r>
                      <a:endParaRPr lang="en-GB" sz="29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dirty="0" err="1">
                          <a:solidFill>
                            <a:srgbClr val="0D0D0D"/>
                          </a:solidFill>
                          <a:effectLst/>
                          <a:latin typeface="Times New Roman" panose="02020603050405020304" pitchFamily="18" charset="0"/>
                          <a:ea typeface="Calibri" panose="020F0502020204030204" pitchFamily="34" charset="0"/>
                        </a:rPr>
                        <a:t>Số</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dòng</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trong</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mỗi</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khổ</a:t>
                      </a:r>
                      <a:endParaRPr lang="en-GB" sz="29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a:solidFill>
                            <a:srgbClr val="0D0D0D"/>
                          </a:solidFill>
                          <a:effectLst/>
                          <a:latin typeface="Times New Roman" panose="02020603050405020304" pitchFamily="18" charset="0"/>
                          <a:ea typeface="Calibri" panose="020F0502020204030204" pitchFamily="34" charset="0"/>
                        </a:rPr>
                        <a:t>Vần thơ</a:t>
                      </a:r>
                      <a:endParaRPr lang="en-GB" sz="290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a:solidFill>
                            <a:srgbClr val="0D0D0D"/>
                          </a:solidFill>
                          <a:effectLst/>
                          <a:latin typeface="Times New Roman" panose="02020603050405020304" pitchFamily="18" charset="0"/>
                          <a:ea typeface="Calibri" panose="020F0502020204030204" pitchFamily="34" charset="0"/>
                        </a:rPr>
                        <a:t>Nhịp thơ</a:t>
                      </a:r>
                      <a:endParaRPr lang="en-GB" sz="290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096">
                <a:tc>
                  <a:txBody>
                    <a:bodyPr/>
                    <a:lstStyle/>
                    <a:p>
                      <a:pPr algn="ctr">
                        <a:lnSpc>
                          <a:spcPct val="115000"/>
                        </a:lnSpc>
                        <a:spcAft>
                          <a:spcPts val="0"/>
                        </a:spcAft>
                      </a:pPr>
                      <a:r>
                        <a:rPr lang="en-US" sz="2900" dirty="0">
                          <a:solidFill>
                            <a:srgbClr val="0D0D0D"/>
                          </a:solidFill>
                          <a:effectLst/>
                          <a:latin typeface="Times New Roman" panose="02020603050405020304" pitchFamily="18" charset="0"/>
                          <a:ea typeface="Calibri" panose="020F0502020204030204" pitchFamily="34" charset="0"/>
                        </a:rPr>
                        <a:t>…</a:t>
                      </a:r>
                      <a:endParaRPr lang="en-GB" sz="29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a:solidFill>
                            <a:srgbClr val="0D0D0D"/>
                          </a:solidFill>
                          <a:effectLst/>
                          <a:latin typeface="Times New Roman" panose="02020603050405020304" pitchFamily="18" charset="0"/>
                          <a:ea typeface="Calibri" panose="020F0502020204030204" pitchFamily="34" charset="0"/>
                        </a:rPr>
                        <a:t>…</a:t>
                      </a:r>
                      <a:endParaRPr lang="en-GB" sz="290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a:solidFill>
                            <a:srgbClr val="0D0D0D"/>
                          </a:solidFill>
                          <a:effectLst/>
                          <a:latin typeface="Times New Roman" panose="02020603050405020304" pitchFamily="18" charset="0"/>
                          <a:ea typeface="Calibri" panose="020F0502020204030204" pitchFamily="34" charset="0"/>
                        </a:rPr>
                        <a:t>…</a:t>
                      </a:r>
                      <a:endParaRPr lang="en-GB" sz="290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900">
                          <a:solidFill>
                            <a:srgbClr val="0D0D0D"/>
                          </a:solidFill>
                          <a:effectLst/>
                          <a:latin typeface="Times New Roman" panose="02020603050405020304" pitchFamily="18" charset="0"/>
                          <a:ea typeface="Calibri" panose="020F0502020204030204" pitchFamily="34" charset="0"/>
                        </a:rPr>
                        <a:t>…</a:t>
                      </a:r>
                      <a:endParaRPr lang="en-GB" sz="290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7110">
                <a:tc gridSpan="4">
                  <a:txBody>
                    <a:bodyPr/>
                    <a:lstStyle/>
                    <a:p>
                      <a:pPr algn="l">
                        <a:lnSpc>
                          <a:spcPct val="115000"/>
                        </a:lnSpc>
                        <a:spcAft>
                          <a:spcPts val="0"/>
                        </a:spcAft>
                      </a:pPr>
                      <a:r>
                        <a:rPr lang="en-US" sz="2900" dirty="0">
                          <a:solidFill>
                            <a:srgbClr val="0D0D0D"/>
                          </a:solidFill>
                          <a:effectLst/>
                          <a:latin typeface="Times New Roman" panose="02020603050405020304" pitchFamily="18" charset="0"/>
                          <a:ea typeface="Calibri" panose="020F0502020204030204" pitchFamily="34" charset="0"/>
                        </a:rPr>
                        <a:t>Ý </a:t>
                      </a:r>
                      <a:r>
                        <a:rPr lang="en-US" sz="2900" dirty="0" err="1">
                          <a:solidFill>
                            <a:srgbClr val="0D0D0D"/>
                          </a:solidFill>
                          <a:effectLst/>
                          <a:latin typeface="Times New Roman" panose="02020603050405020304" pitchFamily="18" charset="0"/>
                          <a:ea typeface="Calibri" panose="020F0502020204030204" pitchFamily="34" charset="0"/>
                        </a:rPr>
                        <a:t>nghĩa</a:t>
                      </a:r>
                      <a:r>
                        <a:rPr lang="en-US" sz="2900" dirty="0">
                          <a:solidFill>
                            <a:srgbClr val="0D0D0D"/>
                          </a:solidFill>
                          <a:effectLst/>
                          <a:latin typeface="Times New Roman" panose="02020603050405020304" pitchFamily="18" charset="0"/>
                          <a:ea typeface="Calibri" panose="020F0502020204030204" pitchFamily="34" charset="0"/>
                        </a:rPr>
                        <a:t> của </a:t>
                      </a:r>
                      <a:r>
                        <a:rPr lang="en-US" sz="2900" dirty="0" err="1">
                          <a:solidFill>
                            <a:srgbClr val="0D0D0D"/>
                          </a:solidFill>
                          <a:effectLst/>
                          <a:latin typeface="Times New Roman" panose="02020603050405020304" pitchFamily="18" charset="0"/>
                          <a:ea typeface="Calibri" panose="020F0502020204030204" pitchFamily="34" charset="0"/>
                        </a:rPr>
                        <a:t>hình</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thức</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thơ</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tự</a:t>
                      </a:r>
                      <a:r>
                        <a:rPr lang="en-US" sz="2900" dirty="0">
                          <a:solidFill>
                            <a:srgbClr val="0D0D0D"/>
                          </a:solidFill>
                          <a:effectLst/>
                          <a:latin typeface="Times New Roman" panose="02020603050405020304" pitchFamily="18" charset="0"/>
                          <a:ea typeface="Calibri" panose="020F0502020204030204" pitchFamily="34" charset="0"/>
                        </a:rPr>
                        <a:t> do </a:t>
                      </a:r>
                      <a:r>
                        <a:rPr lang="en-US" sz="2900" dirty="0" err="1">
                          <a:solidFill>
                            <a:srgbClr val="0D0D0D"/>
                          </a:solidFill>
                          <a:effectLst/>
                          <a:latin typeface="Times New Roman" panose="02020603050405020304" pitchFamily="18" charset="0"/>
                          <a:ea typeface="Calibri" panose="020F0502020204030204" pitchFamily="34" charset="0"/>
                        </a:rPr>
                        <a:t>trong</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việc</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thể</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hiện</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cảm</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xúc</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smtClean="0">
                          <a:solidFill>
                            <a:srgbClr val="0D0D0D"/>
                          </a:solidFill>
                          <a:effectLst/>
                          <a:latin typeface="Times New Roman" panose="02020603050405020304" pitchFamily="18" charset="0"/>
                          <a:ea typeface="Calibri" panose="020F0502020204030204" pitchFamily="34" charset="0"/>
                        </a:rPr>
                        <a:t>của</a:t>
                      </a:r>
                      <a:r>
                        <a:rPr lang="en-US" sz="2900" baseline="0" dirty="0" smtClean="0">
                          <a:solidFill>
                            <a:srgbClr val="0D0D0D"/>
                          </a:solidFill>
                          <a:effectLst/>
                          <a:latin typeface="Times New Roman" panose="02020603050405020304" pitchFamily="18" charset="0"/>
                          <a:ea typeface="Calibri" panose="020F0502020204030204" pitchFamily="34" charset="0"/>
                        </a:rPr>
                        <a:t> </a:t>
                      </a:r>
                      <a:r>
                        <a:rPr lang="en-US" sz="2900" dirty="0" err="1" smtClean="0">
                          <a:solidFill>
                            <a:srgbClr val="0D0D0D"/>
                          </a:solidFill>
                          <a:effectLst/>
                          <a:latin typeface="Times New Roman" panose="02020603050405020304" pitchFamily="18" charset="0"/>
                          <a:ea typeface="Calibri" panose="020F0502020204030204" pitchFamily="34" charset="0"/>
                        </a:rPr>
                        <a:t>nhân</a:t>
                      </a:r>
                      <a:r>
                        <a:rPr lang="en-US" sz="2900" dirty="0" smtClean="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vật</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trữ</a:t>
                      </a:r>
                      <a:r>
                        <a:rPr lang="en-US" sz="2900" dirty="0">
                          <a:solidFill>
                            <a:srgbClr val="0D0D0D"/>
                          </a:solidFill>
                          <a:effectLst/>
                          <a:latin typeface="Times New Roman" panose="02020603050405020304" pitchFamily="18" charset="0"/>
                          <a:ea typeface="Calibri" panose="020F0502020204030204" pitchFamily="34" charset="0"/>
                        </a:rPr>
                        <a:t> </a:t>
                      </a:r>
                      <a:r>
                        <a:rPr lang="en-US" sz="2900" dirty="0" err="1">
                          <a:solidFill>
                            <a:srgbClr val="0D0D0D"/>
                          </a:solidFill>
                          <a:effectLst/>
                          <a:latin typeface="Times New Roman" panose="02020603050405020304" pitchFamily="18" charset="0"/>
                          <a:ea typeface="Calibri" panose="020F0502020204030204" pitchFamily="34" charset="0"/>
                        </a:rPr>
                        <a:t>tình</a:t>
                      </a:r>
                      <a:r>
                        <a:rPr lang="en-US" sz="2900" dirty="0" smtClean="0">
                          <a:solidFill>
                            <a:srgbClr val="0D0D0D"/>
                          </a:solidFill>
                          <a:effectLst/>
                          <a:latin typeface="Times New Roman" panose="02020603050405020304" pitchFamily="18" charset="0"/>
                          <a:ea typeface="Calibri" panose="020F0502020204030204" pitchFamily="34" charset="0"/>
                        </a:rPr>
                        <a:t>:</a:t>
                      </a:r>
                      <a:r>
                        <a:rPr lang="en-GB" sz="2900" baseline="0" dirty="0" smtClean="0">
                          <a:solidFill>
                            <a:schemeClr val="tx1"/>
                          </a:solidFill>
                          <a:effectLst/>
                          <a:latin typeface="Times New Roman" panose="02020603050405020304" pitchFamily="18" charset="0"/>
                          <a:ea typeface="Calibri" panose="020F0502020204030204" pitchFamily="34" charset="0"/>
                        </a:rPr>
                        <a:t> </a:t>
                      </a:r>
                      <a:r>
                        <a:rPr lang="en-US" sz="2900" dirty="0" smtClean="0">
                          <a:solidFill>
                            <a:srgbClr val="0D0D0D"/>
                          </a:solidFill>
                          <a:effectLst/>
                          <a:latin typeface="Times New Roman" panose="02020603050405020304" pitchFamily="18" charset="0"/>
                          <a:ea typeface="Calibri" panose="020F0502020204030204" pitchFamily="34" charset="0"/>
                        </a:rPr>
                        <a:t>…………………………………………………………………</a:t>
                      </a:r>
                      <a:endParaRPr lang="en-GB" sz="29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324808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1501ACC8-2DC7-BDA7-D417-81AF53524BAD}"/>
              </a:ext>
            </a:extLst>
          </p:cNvPr>
          <p:cNvPicPr>
            <a:picLocks noChangeAspect="1"/>
          </p:cNvPicPr>
          <p:nvPr/>
        </p:nvPicPr>
        <p:blipFill>
          <a:blip r:embed="rId3">
            <a:lum bright="70000" contrast="-70000"/>
          </a:blip>
          <a:stretch>
            <a:fillRect/>
          </a:stretch>
        </p:blipFill>
        <p:spPr>
          <a:xfrm>
            <a:off x="8335080" y="-310289"/>
            <a:ext cx="3542083" cy="4816257"/>
          </a:xfrm>
          <a:prstGeom prst="rect">
            <a:avLst/>
          </a:prstGeom>
        </p:spPr>
      </p:pic>
      <p:sp>
        <p:nvSpPr>
          <p:cNvPr id="9" name="Title 1">
            <a:extLst>
              <a:ext uri="{FF2B5EF4-FFF2-40B4-BE49-F238E27FC236}">
                <a16:creationId xmlns="" xmlns:a16="http://schemas.microsoft.com/office/drawing/2014/main" id="{277E0D89-6A4D-BB43-1FB6-FD8CA3F05879}"/>
              </a:ext>
            </a:extLst>
          </p:cNvPr>
          <p:cNvSpPr txBox="1">
            <a:spLocks/>
          </p:cNvSpPr>
          <p:nvPr/>
        </p:nvSpPr>
        <p:spPr>
          <a:xfrm>
            <a:off x="1833149" y="-347369"/>
            <a:ext cx="8027092" cy="2705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FF0000"/>
                </a:solidFill>
                <a:latin typeface="Times New Roman" panose="02020603050405020304" pitchFamily="18" charset="0"/>
                <a:cs typeface="Times New Roman" panose="02020603050405020304" pitchFamily="18" charset="0"/>
              </a:rPr>
              <a:t>Bài</a:t>
            </a:r>
            <a:r>
              <a:rPr lang="en-US" sz="5400" b="1" dirty="0">
                <a:solidFill>
                  <a:srgbClr val="FF0000"/>
                </a:solidFill>
                <a:latin typeface="Times New Roman" panose="02020603050405020304" pitchFamily="18" charset="0"/>
                <a:cs typeface="Times New Roman" panose="02020603050405020304" pitchFamily="18" charset="0"/>
              </a:rPr>
              <a:t> 7: Tin </a:t>
            </a:r>
            <a:r>
              <a:rPr lang="en-US" sz="5400" b="1" dirty="0" err="1">
                <a:solidFill>
                  <a:srgbClr val="FF0000"/>
                </a:solidFill>
                <a:latin typeface="Times New Roman" panose="02020603050405020304" pitchFamily="18" charset="0"/>
                <a:cs typeface="Times New Roman" panose="02020603050405020304" pitchFamily="18" charset="0"/>
              </a:rPr>
              <a:t>yêu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ước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vọng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 xmlns:a16="http://schemas.microsoft.com/office/drawing/2014/main" id="{8CB61185-3DE9-4875-10E4-60D2FFAC65FB}"/>
              </a:ext>
            </a:extLst>
          </p:cNvPr>
          <p:cNvSpPr txBox="1">
            <a:spLocks/>
          </p:cNvSpPr>
          <p:nvPr/>
        </p:nvSpPr>
        <p:spPr>
          <a:xfrm>
            <a:off x="2598345" y="1057889"/>
            <a:ext cx="8526859" cy="27057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Đồng</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chí</a:t>
            </a:r>
            <a:endParaRPr lang="en-US" sz="5400" b="1" dirty="0">
              <a:solidFill>
                <a:srgbClr val="FF0000"/>
              </a:solidFill>
              <a:latin typeface="Times New Roman" panose="02020603050405020304" pitchFamily="18" charset="0"/>
              <a:cs typeface="Times New Roman" panose="02020603050405020304" pitchFamily="18" charset="0"/>
            </a:endParaRPr>
          </a:p>
          <a:p>
            <a:pPr algn="ctr"/>
            <a:r>
              <a:rPr lang="en-US" sz="3600" b="1" dirty="0" smtClean="0">
                <a:solidFill>
                  <a:srgbClr val="4F342B"/>
                </a:solidFill>
                <a:latin typeface="Times New Roman" panose="02020603050405020304" pitchFamily="18" charset="0"/>
                <a:cs typeface="Times New Roman" panose="02020603050405020304" pitchFamily="18" charset="0"/>
              </a:rPr>
              <a:t>                       (</a:t>
            </a:r>
            <a:r>
              <a:rPr lang="en-US" sz="3600" b="1" dirty="0" err="1">
                <a:solidFill>
                  <a:srgbClr val="4F342B"/>
                </a:solidFill>
                <a:latin typeface="Times New Roman" panose="02020603050405020304" pitchFamily="18" charset="0"/>
                <a:cs typeface="Times New Roman" panose="02020603050405020304" pitchFamily="18" charset="0"/>
              </a:rPr>
              <a:t>Chính</a:t>
            </a:r>
            <a:r>
              <a:rPr lang="en-US" sz="3600" b="1" dirty="0">
                <a:solidFill>
                  <a:srgbClr val="4F342B"/>
                </a:solidFill>
                <a:latin typeface="Times New Roman" panose="02020603050405020304" pitchFamily="18" charset="0"/>
                <a:cs typeface="Times New Roman" panose="02020603050405020304" pitchFamily="18" charset="0"/>
              </a:rPr>
              <a:t> </a:t>
            </a:r>
            <a:r>
              <a:rPr lang="en-US" sz="3600" b="1" dirty="0" err="1">
                <a:solidFill>
                  <a:srgbClr val="4F342B"/>
                </a:solidFill>
                <a:latin typeface="Times New Roman" panose="02020603050405020304" pitchFamily="18" charset="0"/>
                <a:cs typeface="Times New Roman" panose="02020603050405020304" pitchFamily="18" charset="0"/>
              </a:rPr>
              <a:t>Hữu</a:t>
            </a:r>
            <a:r>
              <a:rPr lang="en-US" sz="3600" dirty="0">
                <a:solidFill>
                  <a:srgbClr val="4F342B"/>
                </a:solidFill>
                <a:latin typeface="#9Slide05 IcielSanelma" pitchFamily="2" charset="0"/>
              </a:rPr>
              <a:t>)</a:t>
            </a:r>
          </a:p>
        </p:txBody>
      </p:sp>
      <p:pic>
        <p:nvPicPr>
          <p:cNvPr id="12" name="Picture 11">
            <a:extLst>
              <a:ext uri="{FF2B5EF4-FFF2-40B4-BE49-F238E27FC236}">
                <a16:creationId xmlns="" xmlns:a16="http://schemas.microsoft.com/office/drawing/2014/main" id="{0253A4D3-F728-4A84-B769-F4D627E05076}"/>
              </a:ext>
            </a:extLst>
          </p:cNvPr>
          <p:cNvPicPr>
            <a:picLocks noChangeAspect="1"/>
          </p:cNvPicPr>
          <p:nvPr/>
        </p:nvPicPr>
        <p:blipFill>
          <a:blip r:embed="rId4">
            <a:duotone>
              <a:schemeClr val="bg2">
                <a:shade val="45000"/>
                <a:satMod val="135000"/>
              </a:schemeClr>
              <a:prstClr val="white"/>
            </a:duotone>
          </a:blip>
          <a:stretch>
            <a:fillRect/>
          </a:stretch>
        </p:blipFill>
        <p:spPr>
          <a:xfrm>
            <a:off x="-136733" y="3117995"/>
            <a:ext cx="4760007" cy="3740006"/>
          </a:xfrm>
          <a:prstGeom prst="rect">
            <a:avLst/>
          </a:prstGeom>
        </p:spPr>
      </p:pic>
      <p:sp>
        <p:nvSpPr>
          <p:cNvPr id="14" name="Title 1">
            <a:extLst>
              <a:ext uri="{FF2B5EF4-FFF2-40B4-BE49-F238E27FC236}">
                <a16:creationId xmlns="" xmlns:a16="http://schemas.microsoft.com/office/drawing/2014/main" id="{D663FF1D-50E3-EEA4-E912-D4EF4539FFA5}"/>
              </a:ext>
            </a:extLst>
          </p:cNvPr>
          <p:cNvSpPr txBox="1">
            <a:spLocks/>
          </p:cNvSpPr>
          <p:nvPr/>
        </p:nvSpPr>
        <p:spPr>
          <a:xfrm>
            <a:off x="1593410" y="1800264"/>
            <a:ext cx="3838669" cy="757460"/>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err="1" smtClean="0">
                <a:solidFill>
                  <a:srgbClr val="FF0000"/>
                </a:solidFill>
                <a:latin typeface="Times New Roman" panose="02020603050405020304" pitchFamily="18" charset="0"/>
                <a:cs typeface="Times New Roman" panose="02020603050405020304" pitchFamily="18" charset="0"/>
              </a:rPr>
              <a:t>Tiết</a:t>
            </a:r>
            <a:r>
              <a:rPr lang="en-US" sz="4800" b="1" smtClean="0">
                <a:solidFill>
                  <a:srgbClr val="FF0000"/>
                </a:solidFill>
                <a:latin typeface="Times New Roman" panose="02020603050405020304" pitchFamily="18" charset="0"/>
                <a:cs typeface="Times New Roman" panose="02020603050405020304" pitchFamily="18" charset="0"/>
              </a:rPr>
              <a:t> 88,89:Văn </a:t>
            </a:r>
            <a:r>
              <a:rPr lang="en-US" sz="4800" b="1" dirty="0" err="1" smtClean="0">
                <a:solidFill>
                  <a:srgbClr val="FF0000"/>
                </a:solidFill>
                <a:latin typeface="Times New Roman" panose="02020603050405020304" pitchFamily="18" charset="0"/>
                <a:cs typeface="Times New Roman" panose="02020603050405020304" pitchFamily="18" charset="0"/>
              </a:rPr>
              <a:t>bản</a:t>
            </a:r>
            <a:r>
              <a:rPr lang="en-US" sz="4800" b="1" dirty="0" smtClean="0">
                <a:solidFill>
                  <a:srgbClr val="FF0000"/>
                </a:solidFill>
                <a:latin typeface="Times New Roman" panose="02020603050405020304" pitchFamily="18" charset="0"/>
                <a:cs typeface="Times New Roman" panose="02020603050405020304" pitchFamily="18" charset="0"/>
              </a:rPr>
              <a:t> 1:</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5" name="Freeform 3">
            <a:extLst>
              <a:ext uri="{FF2B5EF4-FFF2-40B4-BE49-F238E27FC236}">
                <a16:creationId xmlns="" xmlns:a16="http://schemas.microsoft.com/office/drawing/2014/main" id="{03AF6778-2178-6AC6-F126-F5880D7133AF}"/>
              </a:ext>
            </a:extLst>
          </p:cNvPr>
          <p:cNvSpPr/>
          <p:nvPr/>
        </p:nvSpPr>
        <p:spPr>
          <a:xfrm>
            <a:off x="7362985" y="2683380"/>
            <a:ext cx="5486272" cy="5716800"/>
          </a:xfrm>
          <a:custGeom>
            <a:avLst/>
            <a:gdLst/>
            <a:ahLst/>
            <a:cxnLst/>
            <a:rect l="l" t="t" r="r" b="b"/>
            <a:pathLst>
              <a:path w="8041398" h="7920084">
                <a:moveTo>
                  <a:pt x="0" y="0"/>
                </a:moveTo>
                <a:lnTo>
                  <a:pt x="8041399" y="0"/>
                </a:lnTo>
                <a:lnTo>
                  <a:pt x="8041399" y="7920084"/>
                </a:lnTo>
                <a:lnTo>
                  <a:pt x="0" y="7920084"/>
                </a:lnTo>
                <a:lnTo>
                  <a:pt x="0" y="0"/>
                </a:lnTo>
                <a:close/>
              </a:path>
            </a:pathLst>
          </a:custGeom>
          <a:blipFill>
            <a:blip r:embed="rId5"/>
            <a:stretch>
              <a:fillRect l="-2370" t="-9846" r="-5603"/>
            </a:stretch>
          </a:blipFill>
        </p:spPr>
      </p:sp>
      <p:pic>
        <p:nvPicPr>
          <p:cNvPr id="17" name="Picture 16">
            <a:extLst>
              <a:ext uri="{FF2B5EF4-FFF2-40B4-BE49-F238E27FC236}">
                <a16:creationId xmlns="" xmlns:a16="http://schemas.microsoft.com/office/drawing/2014/main" id="{4AC1905E-8F3B-DAD2-6EAD-D696032773CA}"/>
              </a:ext>
            </a:extLst>
          </p:cNvPr>
          <p:cNvPicPr>
            <a:picLocks noChangeAspect="1"/>
          </p:cNvPicPr>
          <p:nvPr/>
        </p:nvPicPr>
        <p:blipFill>
          <a:blip r:embed="rId6">
            <a:duotone>
              <a:schemeClr val="bg2">
                <a:shade val="45000"/>
                <a:satMod val="135000"/>
              </a:schemeClr>
              <a:prstClr val="white"/>
            </a:duotone>
          </a:blip>
          <a:stretch>
            <a:fillRect/>
          </a:stretch>
        </p:blipFill>
        <p:spPr>
          <a:xfrm>
            <a:off x="-910052" y="-483256"/>
            <a:ext cx="2643606" cy="2639696"/>
          </a:xfrm>
          <a:prstGeom prst="rect">
            <a:avLst/>
          </a:prstGeom>
        </p:spPr>
      </p:pic>
    </p:spTree>
    <p:extLst>
      <p:ext uri="{BB962C8B-B14F-4D97-AF65-F5344CB8AC3E}">
        <p14:creationId xmlns:p14="http://schemas.microsoft.com/office/powerpoint/2010/main" val="3066189950"/>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pSp>
        <p:nvGrpSpPr>
          <p:cNvPr id="2" name="Group 2"/>
          <p:cNvGrpSpPr/>
          <p:nvPr/>
        </p:nvGrpSpPr>
        <p:grpSpPr>
          <a:xfrm>
            <a:off x="685800" y="1456793"/>
            <a:ext cx="10820400" cy="5029199"/>
            <a:chOff x="0" y="0"/>
            <a:chExt cx="4274726" cy="1602676"/>
          </a:xfrm>
          <a:solidFill>
            <a:schemeClr val="bg1"/>
          </a:solidFill>
          <a:scene3d>
            <a:camera prst="orthographicFront">
              <a:rot lat="0" lon="0" rev="0"/>
            </a:camera>
            <a:lightRig rig="contrasting" dir="t">
              <a:rot lat="0" lon="0" rev="1500000"/>
            </a:lightRig>
          </a:scene3d>
        </p:grpSpPr>
        <p:sp>
          <p:nvSpPr>
            <p:cNvPr id="3" name="Freeform 3"/>
            <p:cNvSpPr/>
            <p:nvPr/>
          </p:nvSpPr>
          <p:spPr>
            <a:xfrm>
              <a:off x="0" y="0"/>
              <a:ext cx="4274726" cy="1602676"/>
            </a:xfrm>
            <a:custGeom>
              <a:avLst/>
              <a:gdLst/>
              <a:ahLst/>
              <a:cxnLst/>
              <a:rect l="l" t="t" r="r" b="b"/>
              <a:pathLst>
                <a:path w="4274726" h="1602676">
                  <a:moveTo>
                    <a:pt x="0" y="0"/>
                  </a:moveTo>
                  <a:lnTo>
                    <a:pt x="4274726" y="0"/>
                  </a:lnTo>
                  <a:lnTo>
                    <a:pt x="4274726" y="1602676"/>
                  </a:lnTo>
                  <a:lnTo>
                    <a:pt x="0" y="1602676"/>
                  </a:lnTo>
                  <a:close/>
                </a:path>
              </a:pathLst>
            </a:custGeom>
            <a:grpFill/>
            <a:ln>
              <a:noFill/>
            </a:ln>
            <a:effectLst>
              <a:outerShdw blurRad="149987" dist="250190" dir="8460000" algn="ctr">
                <a:srgbClr val="000000">
                  <a:alpha val="28000"/>
                </a:srgbClr>
              </a:outerShdw>
            </a:effectLst>
            <a:sp3d prstMaterial="metal">
              <a:bevelT w="88900" h="88900"/>
            </a:sp3d>
          </p:spPr>
        </p:sp>
        <p:sp>
          <p:nvSpPr>
            <p:cNvPr id="4" name="TextBox 4"/>
            <p:cNvSpPr txBox="1"/>
            <p:nvPr/>
          </p:nvSpPr>
          <p:spPr>
            <a:xfrm>
              <a:off x="0" y="-38100"/>
              <a:ext cx="4274726" cy="1640776"/>
            </a:xfrm>
            <a:prstGeom prst="rect">
              <a:avLst/>
            </a:prstGeom>
            <a:grpFill/>
            <a:ln>
              <a:noFill/>
            </a:ln>
            <a:effectLst>
              <a:outerShdw blurRad="149987" dist="250190" dir="8460000" algn="ctr">
                <a:srgbClr val="000000">
                  <a:alpha val="28000"/>
                </a:srgbClr>
              </a:outerShdw>
            </a:effectLst>
            <a:sp3d prstMaterial="metal">
              <a:bevelT w="88900" h="88900"/>
            </a:sp3d>
          </p:spPr>
          <p:txBody>
            <a:bodyPr lIns="33867" tIns="33867" rIns="33867" bIns="33867" rtlCol="0" anchor="ctr"/>
            <a:lstStyle/>
            <a:p>
              <a:pPr algn="ctr">
                <a:lnSpc>
                  <a:spcPts val="1773"/>
                </a:lnSpc>
              </a:pPr>
              <a:endParaRPr sz="2933" dirty="0">
                <a:solidFill>
                  <a:prstClr val="black"/>
                </a:solidFill>
                <a:latin typeface="Times New Roman" panose="02020603050405020304" pitchFamily="18" charset="0"/>
                <a:cs typeface="Times New Roman" panose="02020603050405020304" pitchFamily="18" charset="0"/>
              </a:endParaRPr>
            </a:p>
          </p:txBody>
        </p:sp>
      </p:grpSp>
      <p:sp>
        <p:nvSpPr>
          <p:cNvPr id="5" name="TextBox 5"/>
          <p:cNvSpPr txBox="1"/>
          <p:nvPr/>
        </p:nvSpPr>
        <p:spPr>
          <a:xfrm>
            <a:off x="992609" y="1553175"/>
            <a:ext cx="10206782" cy="451342"/>
          </a:xfrm>
          <a:prstGeom prst="rect">
            <a:avLst/>
          </a:prstGeom>
        </p:spPr>
        <p:txBody>
          <a:bodyPr lIns="0" tIns="0" rIns="0" bIns="0" rtlCol="0" anchor="t">
            <a:spAutoFit/>
          </a:bodyPr>
          <a:lstStyle/>
          <a:p>
            <a:r>
              <a:rPr lang="en-US" sz="2933" b="1" dirty="0">
                <a:solidFill>
                  <a:srgbClr val="0070C0"/>
                </a:solidFill>
                <a:latin typeface="Times New Roman" panose="02020603050405020304" pitchFamily="18" charset="0"/>
                <a:cs typeface="Times New Roman" panose="02020603050405020304" pitchFamily="18" charset="0"/>
              </a:rPr>
              <a:t>*</a:t>
            </a:r>
            <a:r>
              <a:rPr lang="vi-VN"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Đặc</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điểm</a:t>
            </a:r>
            <a:r>
              <a:rPr lang="en-US" sz="2933" b="1" dirty="0">
                <a:solidFill>
                  <a:srgbClr val="0070C0"/>
                </a:solidFill>
                <a:latin typeface="Times New Roman" panose="02020603050405020304" pitchFamily="18" charset="0"/>
                <a:cs typeface="Times New Roman" panose="02020603050405020304" pitchFamily="18" charset="0"/>
              </a:rPr>
              <a:t> của </a:t>
            </a:r>
            <a:r>
              <a:rPr lang="en-US" sz="2933" b="1" dirty="0" err="1">
                <a:solidFill>
                  <a:srgbClr val="0070C0"/>
                </a:solidFill>
                <a:latin typeface="Times New Roman" panose="02020603050405020304" pitchFamily="18" charset="0"/>
                <a:cs typeface="Times New Roman" panose="02020603050405020304" pitchFamily="18" charset="0"/>
              </a:rPr>
              <a:t>thể</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thơ</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tự</a:t>
            </a:r>
            <a:r>
              <a:rPr lang="en-US" sz="2933" b="1" dirty="0">
                <a:solidFill>
                  <a:srgbClr val="0070C0"/>
                </a:solidFill>
                <a:latin typeface="Times New Roman" panose="02020603050405020304" pitchFamily="18" charset="0"/>
                <a:cs typeface="Times New Roman" panose="02020603050405020304" pitchFamily="18" charset="0"/>
              </a:rPr>
              <a:t> do </a:t>
            </a:r>
            <a:r>
              <a:rPr lang="en-US" sz="2933" b="1" dirty="0" err="1">
                <a:solidFill>
                  <a:srgbClr val="0070C0"/>
                </a:solidFill>
                <a:latin typeface="Times New Roman" panose="02020603050405020304" pitchFamily="18" charset="0"/>
                <a:cs typeface="Times New Roman" panose="02020603050405020304" pitchFamily="18" charset="0"/>
              </a:rPr>
              <a:t>được</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thể</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hiện</a:t>
            </a:r>
            <a:r>
              <a:rPr lang="en-US" sz="2933" b="1" dirty="0">
                <a:solidFill>
                  <a:srgbClr val="0070C0"/>
                </a:solidFill>
                <a:latin typeface="Times New Roman" panose="02020603050405020304" pitchFamily="18" charset="0"/>
                <a:cs typeface="Times New Roman" panose="02020603050405020304" pitchFamily="18" charset="0"/>
              </a:rPr>
              <a:t> qua </a:t>
            </a:r>
            <a:r>
              <a:rPr lang="en-US" sz="2933" b="1" dirty="0" err="1">
                <a:solidFill>
                  <a:srgbClr val="0070C0"/>
                </a:solidFill>
                <a:latin typeface="Times New Roman" panose="02020603050405020304" pitchFamily="18" charset="0"/>
                <a:cs typeface="Times New Roman" panose="02020603050405020304" pitchFamily="18" charset="0"/>
              </a:rPr>
              <a:t>bài</a:t>
            </a:r>
            <a:r>
              <a:rPr lang="en-US" sz="2933" b="1" dirty="0">
                <a:solidFill>
                  <a:srgbClr val="0070C0"/>
                </a:solidFill>
                <a:latin typeface="Times New Roman" panose="02020603050405020304" pitchFamily="18" charset="0"/>
                <a:cs typeface="Times New Roman" panose="02020603050405020304" pitchFamily="18" charset="0"/>
              </a:rPr>
              <a:t> </a:t>
            </a:r>
            <a:r>
              <a:rPr lang="en-US" sz="2933" b="1" dirty="0" err="1">
                <a:solidFill>
                  <a:srgbClr val="0070C0"/>
                </a:solidFill>
                <a:latin typeface="Times New Roman" panose="02020603050405020304" pitchFamily="18" charset="0"/>
                <a:cs typeface="Times New Roman" panose="02020603050405020304" pitchFamily="18" charset="0"/>
              </a:rPr>
              <a:t>thơ</a:t>
            </a:r>
            <a:r>
              <a:rPr lang="en-US" sz="2933" dirty="0">
                <a:solidFill>
                  <a:srgbClr val="0070C0"/>
                </a:solidFill>
                <a:latin typeface="Times New Roman" panose="02020603050405020304" pitchFamily="18" charset="0"/>
                <a:cs typeface="Times New Roman" panose="02020603050405020304" pitchFamily="18" charset="0"/>
              </a:rPr>
              <a:t>:</a:t>
            </a:r>
            <a:endParaRPr lang="en-GB" sz="2933" dirty="0">
              <a:solidFill>
                <a:srgbClr val="0070C0"/>
              </a:solidFill>
              <a:latin typeface="Times New Roman" panose="02020603050405020304" pitchFamily="18" charset="0"/>
              <a:cs typeface="Times New Roman" panose="02020603050405020304" pitchFamily="18" charset="0"/>
            </a:endParaRPr>
          </a:p>
        </p:txBody>
      </p:sp>
      <p:sp>
        <p:nvSpPr>
          <p:cNvPr id="6" name="TextBox 6"/>
          <p:cNvSpPr txBox="1"/>
          <p:nvPr/>
        </p:nvSpPr>
        <p:spPr>
          <a:xfrm>
            <a:off x="1069220" y="2898420"/>
            <a:ext cx="10206782" cy="538609"/>
          </a:xfrm>
          <a:prstGeom prst="rect">
            <a:avLst/>
          </a:prstGeom>
        </p:spPr>
        <p:txBody>
          <a:bodyPr lIns="0" tIns="0" rIns="0" bIns="0" rtlCol="0" anchor="t">
            <a:spAutoFit/>
          </a:bodyPr>
          <a:lstStyle/>
          <a:p>
            <a:pPr>
              <a:lnSpc>
                <a:spcPts val="4200"/>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Số</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dòng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mỗi</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khổ</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đều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endParaRPr lang="en-US" sz="2933" dirty="0">
              <a:solidFill>
                <a:srgbClr val="522D1C"/>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1066801" y="2172612"/>
            <a:ext cx="9827791" cy="654025"/>
          </a:xfrm>
          <a:prstGeom prst="rect">
            <a:avLst/>
          </a:prstGeom>
        </p:spPr>
        <p:txBody>
          <a:bodyPr wrap="square" lIns="0" tIns="0" rIns="0" bIns="0" rtlCol="0" anchor="t">
            <a:spAutoFit/>
          </a:bodyPr>
          <a:lstStyle/>
          <a:p>
            <a:pPr>
              <a:lnSpc>
                <a:spcPts val="5133"/>
              </a:lnSpc>
            </a:pPr>
            <a:r>
              <a:rPr lang="en-US" sz="2933"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Số</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tiếng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trong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một</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dòng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không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bằng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nhau</a:t>
            </a:r>
            <a:r>
              <a:rPr lang="en-US" sz="2933" dirty="0">
                <a:solidFill>
                  <a:prstClr val="black"/>
                </a:solidFill>
                <a:latin typeface="Times New Roman" panose="02020603050405020304" pitchFamily="18" charset="0"/>
                <a:cs typeface="Times New Roman" panose="02020603050405020304" pitchFamily="18" charset="0"/>
              </a:rPr>
              <a:t> </a:t>
            </a:r>
            <a:endParaRPr lang="en-US" sz="2933" dirty="0">
              <a:solidFill>
                <a:srgbClr val="522D1C"/>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92609" y="571500"/>
            <a:ext cx="10454475" cy="615553"/>
          </a:xfrm>
          <a:prstGeom prst="rect">
            <a:avLst/>
          </a:prstGeom>
        </p:spPr>
        <p:txBody>
          <a:bodyPr wrap="square" lIns="0" tIns="0" rIns="0" bIns="0" rtlCol="0" anchor="t">
            <a:spAutoFit/>
          </a:bodyPr>
          <a:lstStyle/>
          <a:p>
            <a:r>
              <a:rPr lang="en-US" sz="4000" dirty="0">
                <a:solidFill>
                  <a:srgbClr val="522D1C"/>
                </a:solidFill>
                <a:latin typeface="Alice Bold"/>
                <a:ea typeface="Alice Bold"/>
              </a:rPr>
              <a:t>﻿</a:t>
            </a: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Đặc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điểm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cs typeface="Times New Roman" panose="02020603050405020304" pitchFamily="18" charset="0"/>
              </a:rPr>
              <a:t> của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Đồng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chí</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10" name="Freeform 10"/>
          <p:cNvSpPr/>
          <p:nvPr/>
        </p:nvSpPr>
        <p:spPr>
          <a:xfrm rot="8805075">
            <a:off x="10272565" y="-257707"/>
            <a:ext cx="1963882" cy="3429000"/>
          </a:xfrm>
          <a:custGeom>
            <a:avLst/>
            <a:gdLst/>
            <a:ahLst/>
            <a:cxnLst/>
            <a:rect l="l" t="t" r="r" b="b"/>
            <a:pathLst>
              <a:path w="2945823" h="5143500">
                <a:moveTo>
                  <a:pt x="0" y="0"/>
                </a:moveTo>
                <a:lnTo>
                  <a:pt x="2945823" y="0"/>
                </a:lnTo>
                <a:lnTo>
                  <a:pt x="2945823"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Rectangle 10"/>
          <p:cNvSpPr/>
          <p:nvPr/>
        </p:nvSpPr>
        <p:spPr>
          <a:xfrm>
            <a:off x="999866" y="3415212"/>
            <a:ext cx="6676828" cy="543675"/>
          </a:xfrm>
          <a:prstGeom prst="rect">
            <a:avLst/>
          </a:prstGeom>
        </p:spPr>
        <p:txBody>
          <a:bodyPr wrap="none">
            <a:spAutoFit/>
          </a:bodyPr>
          <a:lstStyle/>
          <a:p>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293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Bài</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gieo</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chân</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vần</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liền</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GB" sz="2933"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00768" y="4021317"/>
            <a:ext cx="5631670" cy="543675"/>
          </a:xfrm>
          <a:prstGeom prst="rect">
            <a:avLst/>
          </a:prstGeom>
        </p:spPr>
        <p:txBody>
          <a:bodyPr wrap="none">
            <a:spAutoFit/>
          </a:bodyPr>
          <a:lstStyle/>
          <a:p>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93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Ngắt</a:t>
            </a:r>
            <a:r>
              <a:rPr lang="en-US" sz="2933"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933"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nhịp</a:t>
            </a:r>
            <a:r>
              <a:rPr lang="en-US" sz="2933"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3/4, 2/2, 4/3 </a:t>
            </a:r>
            <a:endParaRPr lang="en-GB" sz="2933" dirty="0">
              <a:solidFill>
                <a:prstClr val="black"/>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5600" y="2540000"/>
            <a:ext cx="3153653" cy="4650303"/>
          </a:xfrm>
          <a:prstGeom prst="rect">
            <a:avLst/>
          </a:prstGeom>
        </p:spPr>
      </p:pic>
      <p:sp>
        <p:nvSpPr>
          <p:cNvPr id="14" name="TextBox 13"/>
          <p:cNvSpPr txBox="1"/>
          <p:nvPr/>
        </p:nvSpPr>
        <p:spPr>
          <a:xfrm>
            <a:off x="1376127" y="4825497"/>
            <a:ext cx="832918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tự</a:t>
            </a:r>
            <a:r>
              <a:rPr lang="en-US" sz="2800" b="1" dirty="0" smtClean="0">
                <a:latin typeface="Times New Roman" panose="02020603050405020304" pitchFamily="18" charset="0"/>
                <a:cs typeface="Times New Roman" panose="02020603050405020304" pitchFamily="18" charset="0"/>
              </a:rPr>
              <a:t> do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4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372" y="225128"/>
            <a:ext cx="12201371" cy="307777"/>
          </a:xfrm>
          <a:prstGeom prst="rect">
            <a:avLst/>
          </a:prstGeom>
        </p:spPr>
        <p:txBody>
          <a:bodyPr wrap="square" lIns="0" tIns="0" rIns="0" bIns="0" rtlCol="0" anchor="t">
            <a:spAutoFit/>
          </a:bodyPr>
          <a:lstStyle/>
          <a:p>
            <a:pPr algn="just">
              <a:lnSpc>
                <a:spcPts val="2397"/>
              </a:lnSpc>
            </a:pPr>
            <a:r>
              <a:rPr lang="en-US" sz="4000" b="1" dirty="0">
                <a:solidFill>
                  <a:srgbClr val="503433"/>
                </a:solidFill>
                <a:latin typeface="Roboto Condensed" panose="02000000000000000000" pitchFamily="2" charset="0"/>
                <a:ea typeface="Roboto Condensed" panose="02000000000000000000" pitchFamily="2" charset="0"/>
              </a:rPr>
              <a:t> </a:t>
            </a:r>
            <a:r>
              <a:rPr lang="en-US" sz="4000" b="1" dirty="0" smtClean="0">
                <a:solidFill>
                  <a:srgbClr val="503433"/>
                </a:solidFill>
                <a:latin typeface="Roboto Condensed" panose="02000000000000000000" pitchFamily="2" charset="0"/>
                <a:ea typeface="Roboto Condensed" panose="02000000000000000000" pitchFamily="2" charset="0"/>
              </a:rPr>
              <a:t>             *</a:t>
            </a:r>
            <a:r>
              <a:rPr lang="en-US" sz="4000" b="1" dirty="0" err="1" smtClean="0">
                <a:solidFill>
                  <a:srgbClr val="503433"/>
                </a:solidFill>
                <a:latin typeface="Roboto Condensed" panose="02000000000000000000" pitchFamily="2" charset="0"/>
                <a:ea typeface="Roboto Condensed" panose="02000000000000000000" pitchFamily="2" charset="0"/>
              </a:rPr>
              <a:t>Đặc</a:t>
            </a:r>
            <a:r>
              <a:rPr lang="en-US" sz="4000" b="1" dirty="0" smtClean="0">
                <a:solidFill>
                  <a:srgbClr val="503433"/>
                </a:solidFill>
                <a:latin typeface="Roboto Condensed" panose="02000000000000000000" pitchFamily="2" charset="0"/>
                <a:ea typeface="Roboto Condensed" panose="02000000000000000000" pitchFamily="2" charset="0"/>
              </a:rPr>
              <a:t> </a:t>
            </a:r>
            <a:r>
              <a:rPr lang="en-US" sz="4000" b="1" dirty="0" err="1">
                <a:solidFill>
                  <a:srgbClr val="503433"/>
                </a:solidFill>
                <a:latin typeface="Roboto Condensed" panose="02000000000000000000" pitchFamily="2" charset="0"/>
                <a:ea typeface="Roboto Condensed" panose="02000000000000000000" pitchFamily="2" charset="0"/>
              </a:rPr>
              <a:t>điểm</a:t>
            </a:r>
            <a:r>
              <a:rPr lang="en-US" sz="4000" b="1" dirty="0">
                <a:solidFill>
                  <a:srgbClr val="503433"/>
                </a:solidFill>
                <a:latin typeface="Roboto Condensed" panose="02000000000000000000" pitchFamily="2" charset="0"/>
                <a:ea typeface="Roboto Condensed" panose="02000000000000000000" pitchFamily="2" charset="0"/>
              </a:rPr>
              <a:t> </a:t>
            </a:r>
            <a:r>
              <a:rPr lang="en-US" sz="4000" b="1" dirty="0" err="1">
                <a:solidFill>
                  <a:srgbClr val="503433"/>
                </a:solidFill>
                <a:latin typeface="Roboto Condensed" panose="02000000000000000000" pitchFamily="2" charset="0"/>
                <a:ea typeface="Roboto Condensed" panose="02000000000000000000" pitchFamily="2" charset="0"/>
              </a:rPr>
              <a:t>thể</a:t>
            </a:r>
            <a:r>
              <a:rPr lang="en-US" sz="4000" b="1" dirty="0">
                <a:solidFill>
                  <a:srgbClr val="503433"/>
                </a:solidFill>
                <a:latin typeface="Roboto Condensed" panose="02000000000000000000" pitchFamily="2" charset="0"/>
                <a:ea typeface="Roboto Condensed" panose="02000000000000000000" pitchFamily="2" charset="0"/>
              </a:rPr>
              <a:t> </a:t>
            </a:r>
            <a:r>
              <a:rPr lang="en-US" sz="4000" b="1" dirty="0" err="1">
                <a:solidFill>
                  <a:srgbClr val="503433"/>
                </a:solidFill>
                <a:latin typeface="Roboto Condensed" panose="02000000000000000000" pitchFamily="2" charset="0"/>
                <a:ea typeface="Roboto Condensed" panose="02000000000000000000" pitchFamily="2" charset="0"/>
              </a:rPr>
              <a:t>thơ</a:t>
            </a:r>
            <a:r>
              <a:rPr lang="en-US" sz="4000" b="1" dirty="0">
                <a:solidFill>
                  <a:srgbClr val="503433"/>
                </a:solidFill>
                <a:latin typeface="Roboto Condensed" panose="02000000000000000000" pitchFamily="2" charset="0"/>
                <a:ea typeface="Roboto Condensed" panose="02000000000000000000" pitchFamily="2" charset="0"/>
              </a:rPr>
              <a:t> </a:t>
            </a:r>
            <a:r>
              <a:rPr lang="en-US" sz="4000" b="1" dirty="0" err="1">
                <a:solidFill>
                  <a:srgbClr val="503433"/>
                </a:solidFill>
                <a:latin typeface="Roboto Condensed" panose="02000000000000000000" pitchFamily="2" charset="0"/>
                <a:ea typeface="Roboto Condensed" panose="02000000000000000000" pitchFamily="2" charset="0"/>
              </a:rPr>
              <a:t>bài</a:t>
            </a:r>
            <a:r>
              <a:rPr lang="en-US" sz="4000" b="1" dirty="0">
                <a:solidFill>
                  <a:srgbClr val="503433"/>
                </a:solidFill>
                <a:latin typeface="Roboto Condensed" panose="02000000000000000000" pitchFamily="2" charset="0"/>
                <a:ea typeface="Roboto Condensed" panose="02000000000000000000" pitchFamily="2" charset="0"/>
              </a:rPr>
              <a:t> </a:t>
            </a:r>
            <a:r>
              <a:rPr lang="en-US" sz="4000" b="1" dirty="0" err="1" smtClean="0">
                <a:solidFill>
                  <a:srgbClr val="503433"/>
                </a:solidFill>
                <a:latin typeface="Roboto Condensed" panose="02000000000000000000" pitchFamily="2" charset="0"/>
                <a:ea typeface="Roboto Condensed" panose="02000000000000000000" pitchFamily="2" charset="0"/>
              </a:rPr>
              <a:t>thơ</a:t>
            </a:r>
            <a:r>
              <a:rPr lang="en-US" sz="4000" b="1" dirty="0" smtClean="0">
                <a:solidFill>
                  <a:srgbClr val="503433"/>
                </a:solidFill>
                <a:latin typeface="Roboto Condensed" panose="02000000000000000000" pitchFamily="2" charset="0"/>
                <a:ea typeface="Roboto Condensed" panose="02000000000000000000" pitchFamily="2" charset="0"/>
              </a:rPr>
              <a:t>: </a:t>
            </a:r>
            <a:r>
              <a:rPr lang="en-US" sz="4000" b="1" i="1" dirty="0" err="1">
                <a:solidFill>
                  <a:srgbClr val="503433"/>
                </a:solidFill>
                <a:latin typeface="Roboto Condensed" panose="02000000000000000000" pitchFamily="2" charset="0"/>
                <a:ea typeface="Roboto Condensed" panose="02000000000000000000" pitchFamily="2" charset="0"/>
              </a:rPr>
              <a:t>Đồng</a:t>
            </a:r>
            <a:r>
              <a:rPr lang="en-US" sz="4000" b="1" i="1" dirty="0">
                <a:solidFill>
                  <a:srgbClr val="503433"/>
                </a:solidFill>
                <a:latin typeface="Roboto Condensed" panose="02000000000000000000" pitchFamily="2" charset="0"/>
                <a:ea typeface="Roboto Condensed" panose="02000000000000000000" pitchFamily="2" charset="0"/>
              </a:rPr>
              <a:t> </a:t>
            </a:r>
            <a:r>
              <a:rPr lang="en-US" sz="4000" b="1" i="1" dirty="0" err="1">
                <a:solidFill>
                  <a:srgbClr val="503433"/>
                </a:solidFill>
                <a:latin typeface="Roboto Condensed" panose="02000000000000000000" pitchFamily="2" charset="0"/>
                <a:ea typeface="Roboto Condensed" panose="02000000000000000000" pitchFamily="2" charset="0"/>
              </a:rPr>
              <a:t>chí</a:t>
            </a:r>
            <a:endParaRPr lang="en-US" sz="4000" b="1" i="1" dirty="0">
              <a:solidFill>
                <a:srgbClr val="503433"/>
              </a:solidFill>
              <a:latin typeface="Roboto Condensed" panose="02000000000000000000" pitchFamily="2" charset="0"/>
              <a:ea typeface="Roboto Condensed" panose="02000000000000000000" pitchFamily="2" charset="0"/>
            </a:endParaRPr>
          </a:p>
        </p:txBody>
      </p:sp>
      <p:sp>
        <p:nvSpPr>
          <p:cNvPr id="15" name="Rectangle: Rounded Corners 14">
            <a:extLst>
              <a:ext uri="{FF2B5EF4-FFF2-40B4-BE49-F238E27FC236}">
                <a16:creationId xmlns:a16="http://schemas.microsoft.com/office/drawing/2014/main" xmlns="" id="{EB536B79-3493-4B67-8265-B31DE820C41A}"/>
              </a:ext>
            </a:extLst>
          </p:cNvPr>
          <p:cNvSpPr/>
          <p:nvPr/>
        </p:nvSpPr>
        <p:spPr>
          <a:xfrm>
            <a:off x="203200" y="5422294"/>
            <a:ext cx="11784057" cy="1141468"/>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ctr" anchorCtr="0" forceAA="0" compatLnSpc="1">
            <a:prstTxWarp prst="textNoShape">
              <a:avLst/>
            </a:prstTxWarp>
            <a:noAutofit/>
          </a:bodyPr>
          <a:lstStyle/>
          <a:p>
            <a:pPr algn="just">
              <a:spcAft>
                <a:spcPts val="400"/>
              </a:spcAft>
            </a:pP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Nhận</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xét</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chung</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về</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hình</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thức</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của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thể</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thơ</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a:t>
            </a:r>
            <a:r>
              <a:rPr lang="en-US" sz="2400" b="1" kern="100" dirty="0" err="1" smtClean="0">
                <a:solidFill>
                  <a:srgbClr val="FF0000"/>
                </a:solidFill>
                <a:latin typeface="UTM Impact"/>
                <a:ea typeface="Calibri" panose="020F0502020204030204" pitchFamily="34" charset="0"/>
                <a:cs typeface="Times New Roman" panose="02020603050405020304" pitchFamily="18" charset="0"/>
              </a:rPr>
              <a:t>tự</a:t>
            </a:r>
            <a:r>
              <a:rPr lang="en-US" sz="2400" b="1" kern="100" dirty="0" smtClean="0">
                <a:solidFill>
                  <a:srgbClr val="FF0000"/>
                </a:solidFill>
                <a:latin typeface="UTM Impact"/>
                <a:ea typeface="Calibri" panose="020F0502020204030204" pitchFamily="34" charset="0"/>
                <a:cs typeface="Times New Roman" panose="02020603050405020304" pitchFamily="18" charset="0"/>
              </a:rPr>
              <a:t> do: </a:t>
            </a:r>
            <a:r>
              <a:rPr lang="en-US" sz="2400" dirty="0" err="1">
                <a:solidFill>
                  <a:srgbClr val="0070C0"/>
                </a:solidFill>
                <a:latin typeface="Roboto Condensed" panose="02000000000000000000" pitchFamily="2" charset="0"/>
                <a:ea typeface="Roboto Condensed" panose="02000000000000000000" pitchFamily="2" charset="0"/>
              </a:rPr>
              <a:t>phóng</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khoáng</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ngắt</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nhịp</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linh</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hoạt</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không</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bị</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bó</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buộc</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bởi</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luật</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thơ</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giúp</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nhà</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thơ</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thể</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hiện</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tinh</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tế</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smtClean="0">
                <a:solidFill>
                  <a:srgbClr val="0070C0"/>
                </a:solidFill>
                <a:latin typeface="Roboto Condensed" panose="02000000000000000000" pitchFamily="2" charset="0"/>
                <a:ea typeface="Roboto Condensed" panose="02000000000000000000" pitchFamily="2" charset="0"/>
              </a:rPr>
              <a:t>nhiều</a:t>
            </a:r>
            <a:r>
              <a:rPr lang="en-US" sz="2400" dirty="0" smtClean="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sắc</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thái</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cảm</a:t>
            </a:r>
            <a:r>
              <a:rPr lang="en-US" sz="2400" dirty="0">
                <a:solidFill>
                  <a:srgbClr val="0070C0"/>
                </a:solidFill>
                <a:latin typeface="Roboto Condensed" panose="02000000000000000000" pitchFamily="2" charset="0"/>
                <a:ea typeface="Roboto Condensed" panose="02000000000000000000" pitchFamily="2" charset="0"/>
              </a:rPr>
              <a:t> </a:t>
            </a:r>
            <a:r>
              <a:rPr lang="en-US" sz="2400" dirty="0" err="1">
                <a:solidFill>
                  <a:srgbClr val="0070C0"/>
                </a:solidFill>
                <a:latin typeface="Roboto Condensed" panose="02000000000000000000" pitchFamily="2" charset="0"/>
                <a:ea typeface="Roboto Condensed" panose="02000000000000000000" pitchFamily="2" charset="0"/>
              </a:rPr>
              <a:t>xúc</a:t>
            </a:r>
            <a:r>
              <a:rPr lang="en-US" sz="2400" dirty="0">
                <a:solidFill>
                  <a:srgbClr val="0070C0"/>
                </a:solidFill>
                <a:latin typeface="Roboto Condensed" panose="02000000000000000000" pitchFamily="2" charset="0"/>
                <a:ea typeface="Roboto Condensed" panose="02000000000000000000" pitchFamily="2" charset="0"/>
              </a:rPr>
              <a:t>.</a:t>
            </a:r>
            <a:endParaRPr lang="en-US" sz="2400" kern="100" dirty="0">
              <a:solidFill>
                <a:srgbClr val="0070C0"/>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26483132-C024-4611-8F27-D28C9989A0E2}"/>
              </a:ext>
            </a:extLst>
          </p:cNvPr>
          <p:cNvSpPr/>
          <p:nvPr/>
        </p:nvSpPr>
        <p:spPr>
          <a:xfrm>
            <a:off x="577243" y="1439908"/>
            <a:ext cx="3325946" cy="3475368"/>
          </a:xfrm>
          <a:prstGeom prst="roundRect">
            <a:avLst>
              <a:gd name="adj" fmla="val 8188"/>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t" anchorCtr="0" forceAA="0" compatLnSpc="1">
            <a:prstTxWarp prst="textNoShape">
              <a:avLst/>
            </a:prstTxWarp>
            <a:noAutofit/>
          </a:bodyPr>
          <a:lstStyle/>
          <a:p>
            <a:pPr algn="ctr">
              <a:spcAft>
                <a:spcPts val="400"/>
              </a:spcAft>
            </a:pPr>
            <a:r>
              <a:rPr lang="en-US" sz="2400" kern="100" dirty="0">
                <a:solidFill>
                  <a:srgbClr val="002060"/>
                </a:solidFill>
                <a:latin typeface="UTM Impact" panose="020B0604020202020204"/>
                <a:ea typeface="Roboto Condensed" panose="02000000000000000000" pitchFamily="2" charset="0"/>
                <a:cs typeface="Times New Roman" panose="02020603050405020304" pitchFamily="18" charset="0"/>
              </a:rPr>
              <a:t>SỐ TIẾNG TRONG DÒNG</a:t>
            </a:r>
            <a:endParaRPr lang="en-US" sz="2400" kern="100" dirty="0">
              <a:solidFill>
                <a:prstClr val="white"/>
              </a:solidFill>
              <a:latin typeface="UTM Impact" panose="020B0604020202020204"/>
              <a:ea typeface="Roboto Condensed" panose="02000000000000000000" pitchFamily="2" charset="0"/>
              <a:cs typeface="Times New Roman" panose="02020603050405020304" pitchFamily="18" charset="0"/>
            </a:endParaRPr>
          </a:p>
          <a:p>
            <a:pPr algn="ctr">
              <a:spcAft>
                <a:spcPts val="400"/>
              </a:spcAft>
            </a:pP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Không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bằng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nhau</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giữa</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các</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dòng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thơ</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dòng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1: 7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tiếng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dòng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2: 8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tiếng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dòng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7: 2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tiếng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a:t>
            </a:r>
            <a:r>
              <a:rPr lang="en-US" sz="933"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endParaRPr lang="en-US" sz="1067"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endParaRPr>
          </a:p>
          <a:p>
            <a:pPr algn="ctr">
              <a:spcAft>
                <a:spcPts val="400"/>
              </a:spcAft>
            </a:pPr>
            <a:r>
              <a:rPr lang="en-US" sz="933"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endParaRPr lang="en-US" sz="933" kern="100" dirty="0">
              <a:solidFill>
                <a:prstClr val="white"/>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71BC93F3-25CD-417A-B541-531D244842A7}"/>
              </a:ext>
            </a:extLst>
          </p:cNvPr>
          <p:cNvSpPr/>
          <p:nvPr/>
        </p:nvSpPr>
        <p:spPr>
          <a:xfrm>
            <a:off x="4173647" y="1461760"/>
            <a:ext cx="3410567" cy="3466891"/>
          </a:xfrm>
          <a:prstGeom prst="roundRect">
            <a:avLst>
              <a:gd name="adj" fmla="val 6237"/>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t" anchorCtr="0" forceAA="0" compatLnSpc="1">
            <a:prstTxWarp prst="textNoShape">
              <a:avLst/>
            </a:prstTxWarp>
            <a:noAutofit/>
          </a:bodyPr>
          <a:lstStyle/>
          <a:p>
            <a:pPr algn="ctr">
              <a:spcAft>
                <a:spcPts val="400"/>
              </a:spcAft>
            </a:pPr>
            <a:r>
              <a:rPr lang="en-US" sz="2400" kern="100" dirty="0">
                <a:solidFill>
                  <a:srgbClr val="002060"/>
                </a:solidFill>
                <a:latin typeface="UTM Impact"/>
                <a:ea typeface="Calibri" panose="020F0502020204030204" pitchFamily="34" charset="0"/>
                <a:cs typeface="Times New Roman" panose="02020603050405020304" pitchFamily="18" charset="0"/>
              </a:rPr>
              <a:t>SỐ DÒNG TRONG KHỔ</a:t>
            </a:r>
          </a:p>
          <a:p>
            <a:pPr algn="ctr">
              <a:spcAft>
                <a:spcPts val="400"/>
              </a:spcAft>
            </a:pP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Không</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đều</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nhau</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khổ</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thứ</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nhất</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19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câu</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khổ</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cuối</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 3 </a:t>
            </a:r>
            <a:r>
              <a:rPr lang="en-US" sz="2400" b="1" kern="100" dirty="0" err="1">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câu</a:t>
            </a:r>
            <a:r>
              <a:rPr lang="en-US" sz="2400"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rPr>
              <a:t>)</a:t>
            </a:r>
            <a:endParaRPr lang="en-US" sz="2400" b="1" kern="100" dirty="0">
              <a:solidFill>
                <a:prstClr val="white"/>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xmlns="" id="{804D0EF9-3D8D-41A5-A7C7-E5515EE2E90A}"/>
              </a:ext>
            </a:extLst>
          </p:cNvPr>
          <p:cNvSpPr/>
          <p:nvPr/>
        </p:nvSpPr>
        <p:spPr>
          <a:xfrm>
            <a:off x="7854672" y="1439908"/>
            <a:ext cx="3431264" cy="3471418"/>
          </a:xfrm>
          <a:prstGeom prst="roundRect">
            <a:avLst>
              <a:gd name="adj" fmla="val 6200"/>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t" anchorCtr="0" forceAA="0" compatLnSpc="1">
            <a:prstTxWarp prst="textNoShape">
              <a:avLst/>
            </a:prstTxWarp>
            <a:noAutofit/>
          </a:bodyPr>
          <a:lstStyle/>
          <a:p>
            <a:pPr algn="ctr">
              <a:spcAft>
                <a:spcPts val="400"/>
              </a:spcAft>
            </a:pPr>
            <a:r>
              <a:rPr lang="en-US" sz="2400" kern="100" dirty="0">
                <a:solidFill>
                  <a:srgbClr val="002060"/>
                </a:solidFill>
                <a:latin typeface="UTM Impact"/>
                <a:ea typeface="Calibri" panose="020F0502020204030204" pitchFamily="34" charset="0"/>
                <a:cs typeface="Times New Roman" panose="02020603050405020304" pitchFamily="18" charset="0"/>
              </a:rPr>
              <a:t>VẦN </a:t>
            </a:r>
            <a:r>
              <a:rPr lang="en-US" sz="2400" kern="1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smtClean="0">
                <a:solidFill>
                  <a:srgbClr val="002060"/>
                </a:solidFill>
                <a:latin typeface="UTM Impact"/>
                <a:ea typeface="Calibri" panose="020F0502020204030204" pitchFamily="34" charset="0"/>
                <a:cs typeface="Times New Roman" panose="02020603050405020304" pitchFamily="18" charset="0"/>
              </a:rPr>
              <a:t> </a:t>
            </a:r>
            <a:r>
              <a:rPr lang="en-US" sz="2400" kern="100" dirty="0">
                <a:solidFill>
                  <a:srgbClr val="002060"/>
                </a:solidFill>
                <a:latin typeface="UTM Impact"/>
                <a:ea typeface="Calibri" panose="020F0502020204030204" pitchFamily="34" charset="0"/>
                <a:cs typeface="Times New Roman" panose="02020603050405020304" pitchFamily="18" charset="0"/>
              </a:rPr>
              <a:t>NHỊP</a:t>
            </a:r>
            <a:endParaRPr lang="en-US" sz="24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400"/>
              </a:spcAft>
            </a:pP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Gieo</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vần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chân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vần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liền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i="1" dirty="0">
                <a:solidFill>
                  <a:srgbClr val="002060"/>
                </a:solidFill>
                <a:latin typeface="Roboto Condensed" panose="02000000000000000000" pitchFamily="2" charset="0"/>
                <a:ea typeface="Roboto Condensed" panose="02000000000000000000" pitchFamily="2" charset="0"/>
              </a:rPr>
              <a:t>(</a:t>
            </a:r>
            <a:r>
              <a:rPr lang="en-US" sz="2333" b="1" i="1" dirty="0" err="1">
                <a:solidFill>
                  <a:srgbClr val="002060"/>
                </a:solidFill>
                <a:latin typeface="Roboto Condensed" panose="02000000000000000000" pitchFamily="2" charset="0"/>
                <a:ea typeface="Roboto Condensed" panose="02000000000000000000" pitchFamily="2" charset="0"/>
              </a:rPr>
              <a:t>đá</a:t>
            </a:r>
            <a:r>
              <a:rPr lang="en-US" sz="2333" b="1" i="1" dirty="0">
                <a:solidFill>
                  <a:srgbClr val="002060"/>
                </a:solidFill>
                <a:latin typeface="Roboto Condensed" panose="02000000000000000000" pitchFamily="2" charset="0"/>
                <a:ea typeface="Roboto Condensed" panose="02000000000000000000" pitchFamily="2" charset="0"/>
              </a:rPr>
              <a:t> - </a:t>
            </a:r>
            <a:r>
              <a:rPr lang="en-US" sz="2333" b="1" i="1" dirty="0" err="1">
                <a:solidFill>
                  <a:srgbClr val="002060"/>
                </a:solidFill>
                <a:latin typeface="Roboto Condensed" panose="02000000000000000000" pitchFamily="2" charset="0"/>
                <a:ea typeface="Roboto Condensed" panose="02000000000000000000" pitchFamily="2" charset="0"/>
              </a:rPr>
              <a:t>lạ</a:t>
            </a:r>
            <a:r>
              <a:rPr lang="en-US" sz="2333" b="1" i="1" dirty="0">
                <a:solidFill>
                  <a:srgbClr val="002060"/>
                </a:solidFill>
                <a:latin typeface="Roboto Condensed" panose="02000000000000000000" pitchFamily="2" charset="0"/>
                <a:ea typeface="Roboto Condensed" panose="02000000000000000000" pitchFamily="2" charset="0"/>
              </a:rPr>
              <a:t>, </a:t>
            </a:r>
            <a:r>
              <a:rPr lang="en-US" sz="2333" b="1" i="1" dirty="0" err="1">
                <a:solidFill>
                  <a:srgbClr val="002060"/>
                </a:solidFill>
                <a:latin typeface="Roboto Condensed" panose="02000000000000000000" pitchFamily="2" charset="0"/>
                <a:ea typeface="Roboto Condensed" panose="02000000000000000000" pitchFamily="2" charset="0"/>
              </a:rPr>
              <a:t>nhau</a:t>
            </a:r>
            <a:r>
              <a:rPr lang="en-US" sz="2333" b="1" i="1" dirty="0">
                <a:solidFill>
                  <a:srgbClr val="002060"/>
                </a:solidFill>
                <a:latin typeface="Roboto Condensed" panose="02000000000000000000" pitchFamily="2" charset="0"/>
                <a:ea typeface="Roboto Condensed" panose="02000000000000000000" pitchFamily="2" charset="0"/>
              </a:rPr>
              <a:t> - </a:t>
            </a:r>
            <a:r>
              <a:rPr lang="en-US" sz="2333" b="1" i="1" dirty="0" err="1">
                <a:solidFill>
                  <a:srgbClr val="002060"/>
                </a:solidFill>
                <a:latin typeface="Roboto Condensed" panose="02000000000000000000" pitchFamily="2" charset="0"/>
                <a:ea typeface="Roboto Condensed" panose="02000000000000000000" pitchFamily="2" charset="0"/>
              </a:rPr>
              <a:t>đầu</a:t>
            </a:r>
            <a:r>
              <a:rPr lang="en-US" sz="2333" b="1" i="1" dirty="0">
                <a:solidFill>
                  <a:srgbClr val="002060"/>
                </a:solidFill>
                <a:latin typeface="Roboto Condensed" panose="02000000000000000000" pitchFamily="2" charset="0"/>
                <a:ea typeface="Roboto Condensed" panose="02000000000000000000" pitchFamily="2" charset="0"/>
              </a:rPr>
              <a:t>, </a:t>
            </a:r>
            <a:r>
              <a:rPr lang="en-US" sz="2333" b="1" i="1" dirty="0" err="1">
                <a:solidFill>
                  <a:srgbClr val="002060"/>
                </a:solidFill>
                <a:latin typeface="Roboto Condensed" panose="02000000000000000000" pitchFamily="2" charset="0"/>
                <a:ea typeface="Roboto Condensed" panose="02000000000000000000" pitchFamily="2" charset="0"/>
              </a:rPr>
              <a:t>kỉ</a:t>
            </a:r>
            <a:r>
              <a:rPr lang="en-US" sz="2333" b="1" i="1" dirty="0">
                <a:solidFill>
                  <a:srgbClr val="002060"/>
                </a:solidFill>
                <a:latin typeface="Roboto Condensed" panose="02000000000000000000" pitchFamily="2" charset="0"/>
                <a:ea typeface="Roboto Condensed" panose="02000000000000000000" pitchFamily="2" charset="0"/>
              </a:rPr>
              <a:t> - </a:t>
            </a:r>
            <a:r>
              <a:rPr lang="en-US" sz="2333" b="1" i="1" dirty="0" err="1">
                <a:solidFill>
                  <a:srgbClr val="002060"/>
                </a:solidFill>
                <a:latin typeface="Roboto Condensed" panose="02000000000000000000" pitchFamily="2" charset="0"/>
                <a:ea typeface="Roboto Condensed" panose="02000000000000000000" pitchFamily="2" charset="0"/>
              </a:rPr>
              <a:t>chí</a:t>
            </a:r>
            <a:r>
              <a:rPr lang="en-US" sz="2333" b="1" i="1" dirty="0">
                <a:solidFill>
                  <a:srgbClr val="002060"/>
                </a:solidFill>
                <a:latin typeface="Roboto Condensed" panose="02000000000000000000" pitchFamily="2" charset="0"/>
                <a:ea typeface="Roboto Condensed" panose="02000000000000000000" pitchFamily="2" charset="0"/>
              </a:rPr>
              <a:t>…)</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vần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chân</a:t>
            </a:r>
            <a:r>
              <a:rPr lang="en-US" sz="2333" b="1" dirty="0">
                <a:solidFill>
                  <a:srgbClr val="002060"/>
                </a:solidFill>
                <a:latin typeface="Roboto Condensed" panose="02000000000000000000" pitchFamily="2" charset="0"/>
                <a:ea typeface="Roboto Condensed" panose="02000000000000000000" pitchFamily="2" charset="0"/>
              </a:rPr>
              <a:t> - </a:t>
            </a:r>
            <a:r>
              <a:rPr lang="en-US" sz="2333" b="1" dirty="0" err="1">
                <a:solidFill>
                  <a:srgbClr val="002060"/>
                </a:solidFill>
                <a:latin typeface="Roboto Condensed" panose="02000000000000000000" pitchFamily="2" charset="0"/>
                <a:ea typeface="Roboto Condensed" panose="02000000000000000000" pitchFamily="2" charset="0"/>
              </a:rPr>
              <a:t>vần</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lưng</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i="1" dirty="0">
                <a:solidFill>
                  <a:srgbClr val="002060"/>
                </a:solidFill>
                <a:latin typeface="Roboto Condensed" panose="02000000000000000000" pitchFamily="2" charset="0"/>
                <a:ea typeface="Roboto Condensed" panose="02000000000000000000" pitchFamily="2" charset="0"/>
              </a:rPr>
              <a:t>(</a:t>
            </a:r>
            <a:r>
              <a:rPr lang="en-US" sz="2333" b="1" i="1" dirty="0" err="1">
                <a:solidFill>
                  <a:srgbClr val="002060"/>
                </a:solidFill>
                <a:latin typeface="Roboto Condensed" panose="02000000000000000000" pitchFamily="2" charset="0"/>
                <a:ea typeface="Roboto Condensed" panose="02000000000000000000" pitchFamily="2" charset="0"/>
              </a:rPr>
              <a:t>vai</a:t>
            </a:r>
            <a:r>
              <a:rPr lang="en-US" sz="2333" b="1" i="1" dirty="0">
                <a:solidFill>
                  <a:srgbClr val="002060"/>
                </a:solidFill>
                <a:latin typeface="Roboto Condensed" panose="02000000000000000000" pitchFamily="2" charset="0"/>
                <a:ea typeface="Roboto Condensed" panose="02000000000000000000" pitchFamily="2" charset="0"/>
              </a:rPr>
              <a:t> - </a:t>
            </a:r>
            <a:r>
              <a:rPr lang="en-US" sz="2333" b="1" i="1" dirty="0" err="1">
                <a:solidFill>
                  <a:srgbClr val="002060"/>
                </a:solidFill>
                <a:latin typeface="Roboto Condensed" panose="02000000000000000000" pitchFamily="2" charset="0"/>
                <a:ea typeface="Roboto Condensed" panose="02000000000000000000" pitchFamily="2" charset="0"/>
              </a:rPr>
              <a:t>vài</a:t>
            </a:r>
            <a:r>
              <a:rPr lang="en-US" sz="2333" b="1" i="1" dirty="0">
                <a:solidFill>
                  <a:srgbClr val="002060"/>
                </a:solidFill>
                <a:latin typeface="Roboto Condensed" panose="02000000000000000000" pitchFamily="2" charset="0"/>
                <a:ea typeface="Roboto Condensed" panose="02000000000000000000" pitchFamily="2" charset="0"/>
              </a:rPr>
              <a:t>)</a:t>
            </a:r>
            <a:r>
              <a:rPr lang="en-US" sz="2333" b="1" dirty="0">
                <a:solidFill>
                  <a:srgbClr val="002060"/>
                </a:solidFill>
                <a:latin typeface="Roboto Condensed" panose="02000000000000000000" pitchFamily="2" charset="0"/>
                <a:ea typeface="Roboto Condensed" panose="02000000000000000000" pitchFamily="2" charset="0"/>
              </a:rPr>
              <a:t>...</a:t>
            </a:r>
          </a:p>
          <a:p>
            <a:pPr algn="just">
              <a:spcAft>
                <a:spcPts val="400"/>
              </a:spcAft>
            </a:pP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Ngắt</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smtClean="0">
                <a:solidFill>
                  <a:srgbClr val="002060"/>
                </a:solidFill>
                <a:latin typeface="Roboto Condensed" panose="02000000000000000000" pitchFamily="2" charset="0"/>
                <a:ea typeface="Roboto Condensed" panose="02000000000000000000" pitchFamily="2" charset="0"/>
              </a:rPr>
              <a:t>nhịp</a:t>
            </a:r>
            <a:r>
              <a:rPr lang="en-US" sz="2333" b="1" dirty="0" smtClean="0">
                <a:solidFill>
                  <a:srgbClr val="002060"/>
                </a:solidFill>
                <a:latin typeface="Roboto Condensed" panose="02000000000000000000" pitchFamily="2" charset="0"/>
                <a:ea typeface="Roboto Condensed" panose="02000000000000000000" pitchFamily="2" charset="0"/>
              </a:rPr>
              <a:t> </a:t>
            </a:r>
            <a:r>
              <a:rPr lang="en-US" sz="2333" b="1" dirty="0" err="1">
                <a:solidFill>
                  <a:srgbClr val="002060"/>
                </a:solidFill>
                <a:latin typeface="Roboto Condensed" panose="02000000000000000000" pitchFamily="2" charset="0"/>
                <a:ea typeface="Roboto Condensed" panose="02000000000000000000" pitchFamily="2" charset="0"/>
              </a:rPr>
              <a:t>linh</a:t>
            </a:r>
            <a:r>
              <a:rPr lang="en-US" sz="2333" b="1" dirty="0">
                <a:solidFill>
                  <a:srgbClr val="002060"/>
                </a:solidFill>
                <a:latin typeface="Roboto Condensed" panose="02000000000000000000" pitchFamily="2" charset="0"/>
                <a:ea typeface="Roboto Condensed" panose="02000000000000000000" pitchFamily="2" charset="0"/>
              </a:rPr>
              <a:t> </a:t>
            </a:r>
            <a:r>
              <a:rPr lang="en-US" sz="2333" b="1" dirty="0" err="1" smtClean="0">
                <a:solidFill>
                  <a:srgbClr val="002060"/>
                </a:solidFill>
                <a:latin typeface="Roboto Condensed" panose="02000000000000000000" pitchFamily="2" charset="0"/>
                <a:ea typeface="Roboto Condensed" panose="02000000000000000000" pitchFamily="2" charset="0"/>
              </a:rPr>
              <a:t>hoạt</a:t>
            </a:r>
            <a:r>
              <a:rPr lang="en-US" sz="2333" b="1" dirty="0" smtClean="0">
                <a:solidFill>
                  <a:srgbClr val="002060"/>
                </a:solidFill>
                <a:latin typeface="Roboto Condensed" panose="02000000000000000000" pitchFamily="2" charset="0"/>
                <a:ea typeface="Roboto Condensed" panose="02000000000000000000" pitchFamily="2" charset="0"/>
              </a:rPr>
              <a:t>: </a:t>
            </a:r>
            <a:r>
              <a:rPr lang="en-US" sz="2333" b="1" dirty="0" err="1" smtClean="0">
                <a:solidFill>
                  <a:srgbClr val="002060"/>
                </a:solidFill>
                <a:latin typeface="Roboto Condensed" panose="02000000000000000000" pitchFamily="2" charset="0"/>
                <a:ea typeface="Roboto Condensed" panose="02000000000000000000" pitchFamily="2" charset="0"/>
              </a:rPr>
              <a:t>nhịp</a:t>
            </a:r>
            <a:r>
              <a:rPr lang="en-US" sz="2333" b="1" dirty="0" smtClean="0">
                <a:solidFill>
                  <a:srgbClr val="002060"/>
                </a:solidFill>
                <a:latin typeface="Roboto Condensed" panose="02000000000000000000" pitchFamily="2" charset="0"/>
                <a:ea typeface="Roboto Condensed" panose="02000000000000000000" pitchFamily="2" charset="0"/>
              </a:rPr>
              <a:t> </a:t>
            </a:r>
            <a:r>
              <a:rPr lang="en-US" sz="2333" b="1" dirty="0">
                <a:solidFill>
                  <a:srgbClr val="002060"/>
                </a:solidFill>
                <a:latin typeface="Roboto Condensed" panose="02000000000000000000" pitchFamily="2" charset="0"/>
                <a:ea typeface="Roboto Condensed" panose="02000000000000000000" pitchFamily="2" charset="0"/>
              </a:rPr>
              <a:t>3/4, 2/2, 2/4, 4/3…</a:t>
            </a:r>
            <a:endParaRPr lang="en-US" sz="2333" b="1" kern="100" dirty="0">
              <a:solidFill>
                <a:srgbClr val="002060"/>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xmlns="" id="{E2D3B841-302D-4C46-8CE3-F74707DA8FCD}"/>
              </a:ext>
            </a:extLst>
          </p:cNvPr>
          <p:cNvSpPr/>
          <p:nvPr/>
        </p:nvSpPr>
        <p:spPr>
          <a:xfrm>
            <a:off x="4092597" y="616624"/>
            <a:ext cx="3572666" cy="485919"/>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60960" tIns="30480" rIns="60960" bIns="30480" numCol="1" spcCol="0" rtlCol="0" fromWordArt="0" anchor="ctr" anchorCtr="0" forceAA="0" compatLnSpc="1">
            <a:prstTxWarp prst="textNoShape">
              <a:avLst/>
            </a:prstTxWarp>
            <a:noAutofit/>
          </a:bodyPr>
          <a:lstStyle/>
          <a:p>
            <a:pPr algn="ctr">
              <a:spcAft>
                <a:spcPts val="400"/>
              </a:spcAft>
            </a:pPr>
            <a:r>
              <a:rPr lang="en-US" sz="2333" kern="100" dirty="0">
                <a:solidFill>
                  <a:srgbClr val="002060"/>
                </a:solidFill>
                <a:latin typeface="UTM Impact"/>
                <a:ea typeface="Calibri" panose="020F0502020204030204" pitchFamily="34" charset="0"/>
                <a:cs typeface="Times New Roman" panose="02020603050405020304" pitchFamily="18" charset="0"/>
              </a:rPr>
              <a:t>ĐẶC ĐIỂM THỂ THƠ</a:t>
            </a:r>
            <a:endParaRPr lang="en-US" sz="2333"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xmlns="" id="{82DCA13D-018D-499A-87AF-E56D84F85FAA}"/>
              </a:ext>
            </a:extLst>
          </p:cNvPr>
          <p:cNvCxnSpPr/>
          <p:nvPr/>
        </p:nvCxnSpPr>
        <p:spPr>
          <a:xfrm flipH="1">
            <a:off x="2211629" y="884195"/>
            <a:ext cx="188096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FE021EB-90CA-4814-86D5-E85ED74EE5FD}"/>
              </a:ext>
            </a:extLst>
          </p:cNvPr>
          <p:cNvCxnSpPr/>
          <p:nvPr/>
        </p:nvCxnSpPr>
        <p:spPr>
          <a:xfrm>
            <a:off x="2211629" y="875717"/>
            <a:ext cx="0" cy="56793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CF7F112F-193A-4323-851E-C65D624B80A7}"/>
              </a:ext>
            </a:extLst>
          </p:cNvPr>
          <p:cNvCxnSpPr/>
          <p:nvPr/>
        </p:nvCxnSpPr>
        <p:spPr>
          <a:xfrm>
            <a:off x="5822982" y="1131169"/>
            <a:ext cx="0" cy="33038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82DCA13D-018D-499A-87AF-E56D84F85FAA}"/>
              </a:ext>
            </a:extLst>
          </p:cNvPr>
          <p:cNvCxnSpPr/>
          <p:nvPr/>
        </p:nvCxnSpPr>
        <p:spPr>
          <a:xfrm flipH="1">
            <a:off x="7682076" y="875717"/>
            <a:ext cx="188096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9FE021EB-90CA-4814-86D5-E85ED74EE5FD}"/>
              </a:ext>
            </a:extLst>
          </p:cNvPr>
          <p:cNvCxnSpPr/>
          <p:nvPr/>
        </p:nvCxnSpPr>
        <p:spPr>
          <a:xfrm>
            <a:off x="9563044" y="857611"/>
            <a:ext cx="0" cy="56793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4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0" grpId="0" animBg="1"/>
      <p:bldP spid="11" grpId="0" animBg="1"/>
      <p:bldP spid="12"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51844C0-EE0B-A606-DB29-FABC5C025D49}"/>
              </a:ext>
            </a:extLst>
          </p:cNvPr>
          <p:cNvSpPr txBox="1"/>
          <p:nvPr/>
        </p:nvSpPr>
        <p:spPr>
          <a:xfrm>
            <a:off x="4553894" y="2549456"/>
            <a:ext cx="8489900" cy="584775"/>
          </a:xfrm>
          <a:prstGeom prst="rect">
            <a:avLst/>
          </a:prstGeom>
          <a:noFill/>
        </p:spPr>
        <p:txBody>
          <a:bodyPr wrap="square">
            <a:spAutoFit/>
          </a:bodyPr>
          <a:lstStyle/>
          <a:p>
            <a:pPr algn="ctr">
              <a:defRPr/>
            </a:pPr>
            <a:r>
              <a:rPr lang="en-US" sz="32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II. TÌM HIỂU CHI TIẾT</a:t>
            </a:r>
            <a:endParaRPr lang="en-US" sz="32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 name="Freeform 6">
            <a:extLst>
              <a:ext uri="{FF2B5EF4-FFF2-40B4-BE49-F238E27FC236}">
                <a16:creationId xmlns:a16="http://schemas.microsoft.com/office/drawing/2014/main" xmlns="" id="{9BE67419-1DB4-184C-6EE0-FCA150B47480}"/>
              </a:ext>
            </a:extLst>
          </p:cNvPr>
          <p:cNvSpPr/>
          <p:nvPr/>
        </p:nvSpPr>
        <p:spPr>
          <a:xfrm>
            <a:off x="369248" y="0"/>
            <a:ext cx="1930332" cy="6734522"/>
          </a:xfrm>
          <a:custGeom>
            <a:avLst/>
            <a:gdLst/>
            <a:ahLst/>
            <a:cxnLst/>
            <a:rect l="l" t="t" r="r" b="b"/>
            <a:pathLst>
              <a:path w="3096387" h="8229600">
                <a:moveTo>
                  <a:pt x="0" y="0"/>
                </a:moveTo>
                <a:lnTo>
                  <a:pt x="3096387" y="0"/>
                </a:lnTo>
                <a:lnTo>
                  <a:pt x="3096387" y="8229600"/>
                </a:lnTo>
                <a:lnTo>
                  <a:pt x="0" y="8229600"/>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xmlns="" id="{2F16A2A3-0A0A-C0B2-8A48-EB147B53F943}"/>
              </a:ext>
            </a:extLst>
          </p:cNvPr>
          <p:cNvSpPr/>
          <p:nvPr/>
        </p:nvSpPr>
        <p:spPr>
          <a:xfrm>
            <a:off x="2480651" y="1664298"/>
            <a:ext cx="2190938" cy="5193702"/>
          </a:xfrm>
          <a:custGeom>
            <a:avLst/>
            <a:gdLst/>
            <a:ahLst/>
            <a:cxnLst/>
            <a:rect l="l" t="t" r="r" b="b"/>
            <a:pathLst>
              <a:path w="5236083" h="8229600">
                <a:moveTo>
                  <a:pt x="0" y="0"/>
                </a:moveTo>
                <a:lnTo>
                  <a:pt x="5236083" y="0"/>
                </a:lnTo>
                <a:lnTo>
                  <a:pt x="523608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62223354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A590994-E22C-E88B-68BE-25C0BFCFE724}"/>
              </a:ext>
            </a:extLst>
          </p:cNvPr>
          <p:cNvSpPr>
            <a:spLocks noGrp="1"/>
          </p:cNvSpPr>
          <p:nvPr>
            <p:ph idx="1"/>
          </p:nvPr>
        </p:nvSpPr>
        <p:spPr>
          <a:xfrm>
            <a:off x="4418092" y="717017"/>
            <a:ext cx="7659232" cy="3741696"/>
          </a:xfrm>
        </p:spPr>
        <p:txBody>
          <a:bodyPr>
            <a:normAutofit fontScale="25000" lnSpcReduction="20000"/>
          </a:bodyPr>
          <a:lstStyle/>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Quê</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hương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anh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nước</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mặn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đồng</a:t>
            </a:r>
            <a:r>
              <a:rPr lang="en-US" sz="12800" dirty="0">
                <a:latin typeface="Times New Roman" panose="02020603050405020304" pitchFamily="18" charset="0"/>
                <a:cs typeface="Times New Roman" panose="02020603050405020304" pitchFamily="18" charset="0"/>
              </a:rPr>
              <a:t> </a:t>
            </a:r>
            <a:r>
              <a:rPr lang="en-US" sz="12800" dirty="0" err="1" smtClean="0">
                <a:latin typeface="Times New Roman" panose="02020603050405020304" pitchFamily="18" charset="0"/>
                <a:cs typeface="Times New Roman" panose="02020603050405020304" pitchFamily="18" charset="0"/>
              </a:rPr>
              <a:t>chua</a:t>
            </a:r>
            <a:r>
              <a:rPr lang="en-US" sz="12800" dirty="0" smtClean="0">
                <a:latin typeface="Times New Roman" panose="02020603050405020304" pitchFamily="18" charset="0"/>
                <a:cs typeface="Times New Roman" panose="02020603050405020304" pitchFamily="18" charset="0"/>
              </a:rPr>
              <a:t> </a:t>
            </a:r>
            <a:r>
              <a:rPr lang="en-US" sz="8000" dirty="0" smtClean="0">
                <a:latin typeface="Times New Roman" panose="02020603050405020304" pitchFamily="18" charset="0"/>
                <a:cs typeface="Times New Roman" panose="02020603050405020304" pitchFamily="18" charset="0"/>
              </a:rPr>
              <a:t>(2)</a:t>
            </a:r>
            <a:endParaRPr lang="en-US" sz="8000" dirty="0">
              <a:latin typeface="Times New Roman" panose="02020603050405020304" pitchFamily="18" charset="0"/>
              <a:cs typeface="Times New Roman" panose="02020603050405020304" pitchFamily="18" charset="0"/>
            </a:endParaRPr>
          </a:p>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Làng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tôi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nghèo</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đất</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cày</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lên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sỏi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đá</a:t>
            </a:r>
            <a:r>
              <a:rPr lang="en-US" sz="12800" dirty="0">
                <a:latin typeface="Times New Roman" panose="02020603050405020304" pitchFamily="18" charset="0"/>
                <a:cs typeface="Times New Roman" panose="02020603050405020304" pitchFamily="18" charset="0"/>
              </a:rPr>
              <a:t>.</a:t>
            </a:r>
          </a:p>
          <a:p>
            <a:pPr marL="0" indent="0">
              <a:lnSpc>
                <a:spcPct val="150000"/>
              </a:lnSpc>
              <a:spcBef>
                <a:spcPts val="0"/>
              </a:spcBef>
              <a:buNone/>
            </a:pPr>
            <a:r>
              <a:rPr lang="en-US" sz="12800" dirty="0">
                <a:latin typeface="Times New Roman" panose="02020603050405020304" pitchFamily="18" charset="0"/>
                <a:cs typeface="Times New Roman" panose="02020603050405020304" pitchFamily="18" charset="0"/>
              </a:rPr>
              <a:t>Anh </a:t>
            </a:r>
            <a:r>
              <a:rPr lang="en-US" sz="12800" dirty="0" err="1">
                <a:latin typeface="Times New Roman" panose="02020603050405020304" pitchFamily="18" charset="0"/>
                <a:cs typeface="Times New Roman" panose="02020603050405020304" pitchFamily="18" charset="0"/>
              </a:rPr>
              <a:t>với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tôi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đôi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người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xa</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lạ</a:t>
            </a:r>
            <a:endParaRPr lang="en-US" sz="12800" dirty="0">
              <a:latin typeface="Times New Roman" panose="02020603050405020304" pitchFamily="18" charset="0"/>
              <a:cs typeface="Times New Roman" panose="02020603050405020304" pitchFamily="18" charset="0"/>
            </a:endParaRPr>
          </a:p>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Tự</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phương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trời</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chẳng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hẹn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quen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nhau</a:t>
            </a:r>
            <a:r>
              <a:rPr lang="en-US" sz="12800" dirty="0">
                <a:latin typeface="Times New Roman" panose="02020603050405020304" pitchFamily="18" charset="0"/>
                <a:cs typeface="Times New Roman" panose="02020603050405020304" pitchFamily="18" charset="0"/>
              </a:rPr>
              <a:t>,</a:t>
            </a:r>
          </a:p>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Súng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bên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súng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đầu</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sát</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bên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đầu</a:t>
            </a:r>
            <a:r>
              <a:rPr lang="en-US" sz="12800" dirty="0">
                <a:latin typeface="Times New Roman" panose="02020603050405020304" pitchFamily="18" charset="0"/>
                <a:cs typeface="Times New Roman" panose="02020603050405020304" pitchFamily="18" charset="0"/>
              </a:rPr>
              <a:t>,</a:t>
            </a:r>
          </a:p>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Đêm</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rét</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chung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chăn</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thành</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đôi</a:t>
            </a:r>
            <a:r>
              <a:rPr lang="en-US" sz="12800" dirty="0">
                <a:latin typeface="Times New Roman" panose="02020603050405020304" pitchFamily="18" charset="0"/>
                <a:cs typeface="Times New Roman" panose="02020603050405020304" pitchFamily="18" charset="0"/>
              </a:rPr>
              <a:t> tri </a:t>
            </a:r>
            <a:r>
              <a:rPr lang="en-US" sz="12800" dirty="0" err="1" smtClean="0">
                <a:latin typeface="Times New Roman" panose="02020603050405020304" pitchFamily="18" charset="0"/>
                <a:cs typeface="Times New Roman" panose="02020603050405020304" pitchFamily="18" charset="0"/>
              </a:rPr>
              <a:t>kỉ</a:t>
            </a:r>
            <a:r>
              <a:rPr lang="en-US" sz="12800" dirty="0" smtClean="0">
                <a:latin typeface="Times New Roman" panose="02020603050405020304" pitchFamily="18" charset="0"/>
                <a:cs typeface="Times New Roman" panose="02020603050405020304" pitchFamily="18" charset="0"/>
              </a:rPr>
              <a:t> </a:t>
            </a:r>
            <a:r>
              <a:rPr lang="en-US" sz="8000" dirty="0" smtClean="0">
                <a:latin typeface="Times New Roman" panose="02020603050405020304" pitchFamily="18" charset="0"/>
                <a:cs typeface="Times New Roman" panose="02020603050405020304" pitchFamily="18" charset="0"/>
              </a:rPr>
              <a:t>(3)</a:t>
            </a:r>
            <a:r>
              <a:rPr lang="en-US" sz="12800" dirty="0" smtClean="0">
                <a:latin typeface="Times New Roman" panose="02020603050405020304" pitchFamily="18" charset="0"/>
                <a:cs typeface="Times New Roman" panose="02020603050405020304" pitchFamily="18" charset="0"/>
              </a:rPr>
              <a:t>.</a:t>
            </a:r>
            <a:endParaRPr lang="en-US" sz="12800" dirty="0">
              <a:latin typeface="Times New Roman" panose="02020603050405020304" pitchFamily="18" charset="0"/>
              <a:cs typeface="Times New Roman" panose="02020603050405020304" pitchFamily="18" charset="0"/>
            </a:endParaRPr>
          </a:p>
          <a:p>
            <a:pPr marL="0" indent="0">
              <a:lnSpc>
                <a:spcPct val="150000"/>
              </a:lnSpc>
              <a:spcBef>
                <a:spcPts val="0"/>
              </a:spcBef>
              <a:buNone/>
            </a:pPr>
            <a:r>
              <a:rPr lang="en-US" sz="12800" dirty="0" err="1">
                <a:latin typeface="Times New Roman" panose="02020603050405020304" pitchFamily="18" charset="0"/>
                <a:cs typeface="Times New Roman" panose="02020603050405020304" pitchFamily="18" charset="0"/>
              </a:rPr>
              <a:t>Đồng</a:t>
            </a:r>
            <a:r>
              <a:rPr lang="en-US" sz="12800" dirty="0">
                <a:latin typeface="Times New Roman" panose="02020603050405020304" pitchFamily="18" charset="0"/>
                <a:cs typeface="Times New Roman" panose="02020603050405020304" pitchFamily="18" charset="0"/>
              </a:rPr>
              <a:t> </a:t>
            </a:r>
            <a:r>
              <a:rPr lang="en-US" sz="12800" dirty="0" err="1">
                <a:latin typeface="Times New Roman" panose="02020603050405020304" pitchFamily="18" charset="0"/>
                <a:cs typeface="Times New Roman" panose="02020603050405020304" pitchFamily="18" charset="0"/>
              </a:rPr>
              <a:t>chí</a:t>
            </a:r>
            <a:r>
              <a:rPr lang="en-US" sz="12800" dirty="0">
                <a:latin typeface="Times New Roman" panose="02020603050405020304" pitchFamily="18" charset="0"/>
                <a:cs typeface="Times New Roman" panose="02020603050405020304" pitchFamily="18" charset="0"/>
              </a:rPr>
              <a:t>!</a:t>
            </a:r>
          </a:p>
          <a:p>
            <a:pPr marL="0" indent="0" algn="r">
              <a:lnSpc>
                <a:spcPct val="110000"/>
              </a:lnSpc>
              <a:buNone/>
            </a:pPr>
            <a:endParaRPr lang="en-US" dirty="0">
              <a:latin typeface="#9Slide05 Braxton Regular" panose="03060000000000000000" pitchFamily="66" charset="0"/>
            </a:endParaRPr>
          </a:p>
        </p:txBody>
      </p:sp>
      <p:sp>
        <p:nvSpPr>
          <p:cNvPr id="8" name="Freeform 6">
            <a:extLst>
              <a:ext uri="{FF2B5EF4-FFF2-40B4-BE49-F238E27FC236}">
                <a16:creationId xmlns:a16="http://schemas.microsoft.com/office/drawing/2014/main" xmlns="" id="{9BE67419-1DB4-184C-6EE0-FCA150B47480}"/>
              </a:ext>
            </a:extLst>
          </p:cNvPr>
          <p:cNvSpPr/>
          <p:nvPr/>
        </p:nvSpPr>
        <p:spPr>
          <a:xfrm>
            <a:off x="-298764" y="0"/>
            <a:ext cx="1883120" cy="6734522"/>
          </a:xfrm>
          <a:custGeom>
            <a:avLst/>
            <a:gdLst/>
            <a:ahLst/>
            <a:cxnLst/>
            <a:rect l="l" t="t" r="r" b="b"/>
            <a:pathLst>
              <a:path w="3096387" h="8229600">
                <a:moveTo>
                  <a:pt x="0" y="0"/>
                </a:moveTo>
                <a:lnTo>
                  <a:pt x="3096387" y="0"/>
                </a:lnTo>
                <a:lnTo>
                  <a:pt x="3096387" y="8229600"/>
                </a:lnTo>
                <a:lnTo>
                  <a:pt x="0" y="8229600"/>
                </a:lnTo>
                <a:lnTo>
                  <a:pt x="0" y="0"/>
                </a:lnTo>
                <a:close/>
              </a:path>
            </a:pathLst>
          </a:custGeom>
          <a:blipFill>
            <a:blip r:embed="rId3"/>
            <a:stretch>
              <a:fillRect/>
            </a:stretch>
          </a:blipFill>
        </p:spPr>
      </p:sp>
      <p:sp>
        <p:nvSpPr>
          <p:cNvPr id="9" name="Freeform 3">
            <a:extLst>
              <a:ext uri="{FF2B5EF4-FFF2-40B4-BE49-F238E27FC236}">
                <a16:creationId xmlns:a16="http://schemas.microsoft.com/office/drawing/2014/main" xmlns="" id="{2F16A2A3-0A0A-C0B2-8A48-EB147B53F943}"/>
              </a:ext>
            </a:extLst>
          </p:cNvPr>
          <p:cNvSpPr/>
          <p:nvPr/>
        </p:nvSpPr>
        <p:spPr>
          <a:xfrm>
            <a:off x="1520983" y="1664298"/>
            <a:ext cx="2344848" cy="5193702"/>
          </a:xfrm>
          <a:custGeom>
            <a:avLst/>
            <a:gdLst/>
            <a:ahLst/>
            <a:cxnLst/>
            <a:rect l="l" t="t" r="r" b="b"/>
            <a:pathLst>
              <a:path w="5236083" h="8229600">
                <a:moveTo>
                  <a:pt x="0" y="0"/>
                </a:moveTo>
                <a:lnTo>
                  <a:pt x="5236083" y="0"/>
                </a:lnTo>
                <a:lnTo>
                  <a:pt x="523608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944962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93316006"/>
              </p:ext>
            </p:extLst>
          </p:nvPr>
        </p:nvGraphicFramePr>
        <p:xfrm>
          <a:off x="1" y="-2"/>
          <a:ext cx="12192000" cy="7511225"/>
        </p:xfrm>
        <a:graphic>
          <a:graphicData uri="http://schemas.openxmlformats.org/drawingml/2006/table">
            <a:tbl>
              <a:tblPr firstRow="1" firstCol="1" bandRow="1">
                <a:effectLst>
                  <a:outerShdw blurRad="50800" dist="38100" algn="l" rotWithShape="0">
                    <a:prstClr val="black">
                      <a:alpha val="40000"/>
                    </a:prstClr>
                  </a:outerShdw>
                </a:effectLst>
              </a:tblPr>
              <a:tblGrid>
                <a:gridCol w="6437013"/>
                <a:gridCol w="5754987"/>
              </a:tblGrid>
              <a:tr h="972728">
                <a:tc gridSpan="2">
                  <a:txBody>
                    <a:bodyPr/>
                    <a:lstStyle/>
                    <a:p>
                      <a:pPr algn="ctr">
                        <a:lnSpc>
                          <a:spcPct val="115000"/>
                        </a:lnSpc>
                        <a:spcAft>
                          <a:spcPts val="0"/>
                        </a:spcAft>
                        <a:tabLst>
                          <a:tab pos="1386840" algn="l"/>
                        </a:tabLst>
                      </a:pPr>
                      <a:r>
                        <a:rPr lang="de-DE" sz="2400" b="1" dirty="0" smtClean="0">
                          <a:solidFill>
                            <a:srgbClr val="FF0000"/>
                          </a:solidFill>
                          <a:effectLst/>
                          <a:latin typeface="Times New Roman" panose="02020603050405020304" pitchFamily="18" charset="0"/>
                          <a:ea typeface="Calibri" panose="020F0502020204030204" pitchFamily="34" charset="0"/>
                        </a:rPr>
                        <a:t>PHIẾU</a:t>
                      </a:r>
                      <a:r>
                        <a:rPr lang="de-DE" sz="2400" b="1" baseline="0" dirty="0" smtClean="0">
                          <a:solidFill>
                            <a:srgbClr val="FF0000"/>
                          </a:solidFill>
                          <a:effectLst/>
                          <a:latin typeface="Times New Roman" panose="02020603050405020304" pitchFamily="18" charset="0"/>
                          <a:ea typeface="Calibri" panose="020F0502020204030204" pitchFamily="34" charset="0"/>
                        </a:rPr>
                        <a:t> HỌC TẬP 04: Tìm hiểu: 1. </a:t>
                      </a:r>
                      <a:r>
                        <a:rPr lang="de-DE" sz="2400" b="1" dirty="0" smtClean="0">
                          <a:solidFill>
                            <a:srgbClr val="FF0000"/>
                          </a:solidFill>
                          <a:effectLst/>
                          <a:latin typeface="Times New Roman" panose="02020603050405020304" pitchFamily="18" charset="0"/>
                          <a:ea typeface="Calibri" panose="020F0502020204030204" pitchFamily="34" charset="0"/>
                        </a:rPr>
                        <a:t>Cơ</a:t>
                      </a:r>
                      <a:r>
                        <a:rPr lang="de-DE" sz="2400" b="1" baseline="0" dirty="0" smtClean="0">
                          <a:solidFill>
                            <a:srgbClr val="FF0000"/>
                          </a:solidFill>
                          <a:effectLst/>
                          <a:latin typeface="Times New Roman" panose="02020603050405020304" pitchFamily="18" charset="0"/>
                          <a:ea typeface="Calibri" panose="020F0502020204030204" pitchFamily="34" charset="0"/>
                        </a:rPr>
                        <a:t> sở hình thành</a:t>
                      </a:r>
                      <a:r>
                        <a:rPr lang="de-DE" sz="2400" b="1" dirty="0" smtClean="0">
                          <a:solidFill>
                            <a:srgbClr val="FF0000"/>
                          </a:solidFill>
                          <a:effectLst/>
                          <a:latin typeface="Times New Roman" panose="02020603050405020304" pitchFamily="18" charset="0"/>
                          <a:ea typeface="Calibri" panose="020F0502020204030204" pitchFamily="34" charset="0"/>
                        </a:rPr>
                        <a:t> </a:t>
                      </a:r>
                      <a:r>
                        <a:rPr lang="de-DE" sz="2400" b="1" dirty="0">
                          <a:solidFill>
                            <a:srgbClr val="FF0000"/>
                          </a:solidFill>
                          <a:effectLst/>
                          <a:latin typeface="Times New Roman" panose="02020603050405020304" pitchFamily="18" charset="0"/>
                          <a:ea typeface="Calibri" panose="020F0502020204030204" pitchFamily="34" charset="0"/>
                        </a:rPr>
                        <a:t>tình đồng </a:t>
                      </a:r>
                      <a:r>
                        <a:rPr lang="de-DE" sz="2400" b="1" dirty="0" smtClean="0">
                          <a:solidFill>
                            <a:srgbClr val="FF0000"/>
                          </a:solidFill>
                          <a:effectLst/>
                          <a:latin typeface="Times New Roman" panose="02020603050405020304" pitchFamily="18" charset="0"/>
                          <a:ea typeface="Calibri" panose="020F0502020204030204" pitchFamily="34" charset="0"/>
                        </a:rPr>
                        <a:t>chí </a:t>
                      </a:r>
                    </a:p>
                    <a:p>
                      <a:pPr algn="ctr">
                        <a:lnSpc>
                          <a:spcPct val="115000"/>
                        </a:lnSpc>
                        <a:spcAft>
                          <a:spcPts val="0"/>
                        </a:spcAft>
                        <a:tabLst>
                          <a:tab pos="1386840" algn="l"/>
                        </a:tabLst>
                      </a:pPr>
                      <a:r>
                        <a:rPr lang="de-DE" sz="2400" b="1" dirty="0" smtClean="0">
                          <a:solidFill>
                            <a:srgbClr val="0070C0"/>
                          </a:solidFill>
                          <a:effectLst/>
                          <a:latin typeface="Times New Roman" panose="02020603050405020304" pitchFamily="18" charset="0"/>
                          <a:ea typeface="Calibri" panose="020F0502020204030204" pitchFamily="34" charset="0"/>
                        </a:rPr>
                        <a:t>*Quan</a:t>
                      </a:r>
                      <a:r>
                        <a:rPr lang="de-DE" sz="2400" b="1" baseline="0" dirty="0" smtClean="0">
                          <a:solidFill>
                            <a:srgbClr val="0070C0"/>
                          </a:solidFill>
                          <a:effectLst/>
                          <a:latin typeface="Times New Roman" panose="02020603050405020304" pitchFamily="18" charset="0"/>
                          <a:ea typeface="Calibri" panose="020F0502020204030204" pitchFamily="34" charset="0"/>
                        </a:rPr>
                        <a:t> sát 6</a:t>
                      </a:r>
                      <a:r>
                        <a:rPr lang="de-DE" sz="2400" b="1" dirty="0" smtClean="0">
                          <a:solidFill>
                            <a:srgbClr val="0070C0"/>
                          </a:solidFill>
                          <a:effectLst/>
                          <a:latin typeface="Times New Roman" panose="02020603050405020304" pitchFamily="18" charset="0"/>
                          <a:ea typeface="Calibri" panose="020F0502020204030204" pitchFamily="34" charset="0"/>
                        </a:rPr>
                        <a:t> </a:t>
                      </a:r>
                      <a:r>
                        <a:rPr lang="de-DE" sz="2400" b="1" dirty="0">
                          <a:solidFill>
                            <a:srgbClr val="0070C0"/>
                          </a:solidFill>
                          <a:effectLst/>
                          <a:latin typeface="Times New Roman" panose="02020603050405020304" pitchFamily="18" charset="0"/>
                          <a:ea typeface="Calibri" panose="020F0502020204030204" pitchFamily="34" charset="0"/>
                        </a:rPr>
                        <a:t>câu thơ đầu của </a:t>
                      </a:r>
                      <a:r>
                        <a:rPr lang="de-DE" sz="2400" b="1" dirty="0" smtClean="0">
                          <a:solidFill>
                            <a:srgbClr val="0070C0"/>
                          </a:solidFill>
                          <a:effectLst/>
                          <a:latin typeface="Times New Roman" panose="02020603050405020304" pitchFamily="18" charset="0"/>
                          <a:ea typeface="Calibri" panose="020F0502020204030204" pitchFamily="34" charset="0"/>
                        </a:rPr>
                        <a:t>văn</a:t>
                      </a:r>
                      <a:r>
                        <a:rPr lang="de-DE" sz="2400" b="1" baseline="0" dirty="0" smtClean="0">
                          <a:solidFill>
                            <a:srgbClr val="0070C0"/>
                          </a:solidFill>
                          <a:effectLst/>
                          <a:latin typeface="Times New Roman" panose="02020603050405020304" pitchFamily="18" charset="0"/>
                          <a:ea typeface="Calibri" panose="020F0502020204030204" pitchFamily="34" charset="0"/>
                        </a:rPr>
                        <a:t> bản</a:t>
                      </a:r>
                      <a:r>
                        <a:rPr lang="de-DE" sz="2400" b="1" dirty="0" smtClean="0">
                          <a:solidFill>
                            <a:srgbClr val="0070C0"/>
                          </a:solidFill>
                          <a:effectLst/>
                          <a:latin typeface="Times New Roman" panose="02020603050405020304" pitchFamily="18" charset="0"/>
                          <a:ea typeface="Calibri" panose="020F0502020204030204" pitchFamily="34" charset="0"/>
                        </a:rPr>
                        <a:t>:</a:t>
                      </a:r>
                      <a:endParaRPr lang="en-GB" sz="2400" dirty="0">
                        <a:solidFill>
                          <a:srgbClr val="0070C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r>
              <a:tr h="493935">
                <a:tc>
                  <a:txBody>
                    <a:bodyPr/>
                    <a:lstStyle/>
                    <a:p>
                      <a:pPr algn="ctr">
                        <a:lnSpc>
                          <a:spcPct val="115000"/>
                        </a:lnSpc>
                        <a:spcAft>
                          <a:spcPts val="0"/>
                        </a:spcAft>
                        <a:tabLst>
                          <a:tab pos="1386840" algn="l"/>
                        </a:tabLst>
                      </a:pPr>
                      <a:r>
                        <a:rPr lang="de-DE" sz="2400" b="1" dirty="0">
                          <a:solidFill>
                            <a:srgbClr val="FF0000"/>
                          </a:solidFill>
                          <a:effectLst/>
                          <a:latin typeface="Times New Roman" panose="02020603050405020304" pitchFamily="18" charset="0"/>
                          <a:ea typeface="Calibri" panose="020F0502020204030204" pitchFamily="34" charset="0"/>
                        </a:rPr>
                        <a:t>Câu </a:t>
                      </a:r>
                      <a:r>
                        <a:rPr lang="de-DE" sz="2400" b="1" dirty="0" smtClean="0">
                          <a:solidFill>
                            <a:srgbClr val="FF0000"/>
                          </a:solidFill>
                          <a:effectLst/>
                          <a:latin typeface="Times New Roman" panose="02020603050405020304" pitchFamily="18" charset="0"/>
                          <a:ea typeface="Calibri" panose="020F0502020204030204" pitchFamily="34" charset="0"/>
                        </a:rPr>
                        <a:t>hỏi</a:t>
                      </a:r>
                      <a:endParaRPr lang="en-GB" sz="2400"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1386840" algn="l"/>
                        </a:tabLst>
                      </a:pPr>
                      <a:r>
                        <a:rPr lang="de-DE" sz="2400" b="1" dirty="0">
                          <a:solidFill>
                            <a:srgbClr val="FF0000"/>
                          </a:solidFill>
                          <a:effectLst/>
                          <a:latin typeface="Times New Roman" panose="02020603050405020304" pitchFamily="18" charset="0"/>
                          <a:ea typeface="Calibri" panose="020F0502020204030204" pitchFamily="34" charset="0"/>
                        </a:rPr>
                        <a:t>Trả lời câu hỏi/ thực hiện yêu cầu</a:t>
                      </a:r>
                      <a:endParaRPr lang="en-GB" sz="2400"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39785">
                <a:tc>
                  <a:txBody>
                    <a:bodyPr/>
                    <a:lstStyle/>
                    <a:p>
                      <a:pPr algn="just">
                        <a:lnSpc>
                          <a:spcPct val="115000"/>
                        </a:lnSpc>
                        <a:spcAft>
                          <a:spcPts val="0"/>
                        </a:spcAft>
                        <a:tabLst>
                          <a:tab pos="1386840" algn="l"/>
                        </a:tabLst>
                      </a:pPr>
                      <a:r>
                        <a:rPr lang="de-DE" sz="2400" dirty="0">
                          <a:solidFill>
                            <a:srgbClr val="000000"/>
                          </a:solidFill>
                          <a:effectLst/>
                          <a:latin typeface="Times New Roman" panose="02020603050405020304" pitchFamily="18" charset="0"/>
                          <a:ea typeface="Calibri" panose="020F0502020204030204" pitchFamily="34" charset="0"/>
                        </a:rPr>
                        <a:t>1. Chỉ ra </a:t>
                      </a:r>
                      <a:r>
                        <a:rPr lang="de-DE" sz="2400" dirty="0" smtClean="0">
                          <a:solidFill>
                            <a:srgbClr val="000000"/>
                          </a:solidFill>
                          <a:effectLst/>
                          <a:latin typeface="Times New Roman" panose="02020603050405020304" pitchFamily="18" charset="0"/>
                          <a:ea typeface="Calibri" panose="020F0502020204030204" pitchFamily="34" charset="0"/>
                        </a:rPr>
                        <a:t>từ</a:t>
                      </a:r>
                      <a:r>
                        <a:rPr lang="de-DE" sz="2400" baseline="0" dirty="0" smtClean="0">
                          <a:solidFill>
                            <a:srgbClr val="000000"/>
                          </a:solidFill>
                          <a:effectLst/>
                          <a:latin typeface="Times New Roman" panose="02020603050405020304" pitchFamily="18" charset="0"/>
                          <a:ea typeface="Calibri" panose="020F0502020204030204" pitchFamily="34" charset="0"/>
                        </a:rPr>
                        <a:t> ngữ, </a:t>
                      </a:r>
                      <a:r>
                        <a:rPr lang="de-DE" sz="2400" dirty="0" smtClean="0">
                          <a:solidFill>
                            <a:srgbClr val="000000"/>
                          </a:solidFill>
                          <a:effectLst/>
                          <a:latin typeface="Times New Roman" panose="02020603050405020304" pitchFamily="18" charset="0"/>
                          <a:ea typeface="Calibri" panose="020F0502020204030204" pitchFamily="34" charset="0"/>
                        </a:rPr>
                        <a:t>hình </a:t>
                      </a:r>
                      <a:r>
                        <a:rPr lang="de-DE" sz="2400" dirty="0">
                          <a:solidFill>
                            <a:srgbClr val="000000"/>
                          </a:solidFill>
                          <a:effectLst/>
                          <a:latin typeface="Times New Roman" panose="02020603050405020304" pitchFamily="18" charset="0"/>
                          <a:ea typeface="Calibri" panose="020F0502020204030204" pitchFamily="34" charset="0"/>
                        </a:rPr>
                        <a:t>ảnh nêu nguồn gốc xuất thân của những người lính. Nhận xét về nguồn gốc xuất thân của các </a:t>
                      </a:r>
                      <a:r>
                        <a:rPr lang="de-DE" sz="2400" dirty="0" smtClean="0">
                          <a:solidFill>
                            <a:srgbClr val="000000"/>
                          </a:solidFill>
                          <a:effectLst/>
                          <a:latin typeface="Times New Roman" panose="02020603050405020304" pitchFamily="18" charset="0"/>
                          <a:ea typeface="Calibri" panose="020F0502020204030204" pitchFamily="34" charset="0"/>
                        </a:rPr>
                        <a:t>anh?</a:t>
                      </a: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tabLst>
                          <a:tab pos="1386840" algn="l"/>
                        </a:tabLst>
                      </a:pP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39785">
                <a:tc>
                  <a:txBody>
                    <a:bodyPr/>
                    <a:lstStyle/>
                    <a:p>
                      <a:pPr algn="just">
                        <a:lnSpc>
                          <a:spcPct val="115000"/>
                        </a:lnSpc>
                        <a:spcAft>
                          <a:spcPts val="0"/>
                        </a:spcAft>
                        <a:tabLst>
                          <a:tab pos="1386840" algn="l"/>
                        </a:tabLst>
                      </a:pPr>
                      <a:r>
                        <a:rPr lang="de-DE" sz="2400" dirty="0" smtClean="0">
                          <a:solidFill>
                            <a:srgbClr val="000000"/>
                          </a:solidFill>
                          <a:effectLst/>
                          <a:latin typeface="Times New Roman" panose="02020603050405020304" pitchFamily="18" charset="0"/>
                          <a:ea typeface="Calibri" panose="020F0502020204030204" pitchFamily="34" charset="0"/>
                        </a:rPr>
                        <a:t>2a. Hình</a:t>
                      </a:r>
                      <a:r>
                        <a:rPr lang="de-DE" sz="2400" baseline="0" dirty="0" smtClean="0">
                          <a:solidFill>
                            <a:srgbClr val="000000"/>
                          </a:solidFill>
                          <a:effectLst/>
                          <a:latin typeface="Times New Roman" panose="02020603050405020304" pitchFamily="18" charset="0"/>
                          <a:ea typeface="Calibri" panose="020F0502020204030204" pitchFamily="34" charset="0"/>
                        </a:rPr>
                        <a:t> ảnh </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súng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và</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đầu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tượng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trưng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cho</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điều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gì</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p>
                    <a:p>
                      <a:pPr algn="just">
                        <a:lnSpc>
                          <a:spcPct val="115000"/>
                        </a:lnSpc>
                        <a:spcAft>
                          <a:spcPts val="0"/>
                        </a:spcAft>
                        <a:tabLst>
                          <a:tab pos="1386840" algn="l"/>
                        </a:tabLst>
                      </a:pP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2b.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Chỉ</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ra</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biện</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pháp</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từ</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trong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câu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thơ</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Súng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bên</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súng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đầu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sát</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bên</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đầu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Nêu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tác</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dụng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của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biện</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pháp</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tu</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từ</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đó</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972728">
                <a:tc>
                  <a:txBody>
                    <a:bodyPr/>
                    <a:lstStyle/>
                    <a:p>
                      <a:pPr marL="0" marR="0" lvl="0" indent="0" algn="just" defTabSz="609630" rtl="0" eaLnBrk="1" fontAlgn="auto" latinLnBrk="0" hangingPunct="1">
                        <a:lnSpc>
                          <a:spcPct val="115000"/>
                        </a:lnSpc>
                        <a:spcBef>
                          <a:spcPts val="0"/>
                        </a:spcBef>
                        <a:spcAft>
                          <a:spcPts val="0"/>
                        </a:spcAft>
                        <a:buClrTx/>
                        <a:buSzTx/>
                        <a:buFontTx/>
                        <a:buNone/>
                        <a:tabLst>
                          <a:tab pos="1386840" algn="l"/>
                        </a:tabLst>
                        <a:defRPr/>
                      </a:pPr>
                      <a:r>
                        <a:rPr lang="de-DE" sz="2400" dirty="0" smtClean="0">
                          <a:solidFill>
                            <a:srgbClr val="000000"/>
                          </a:solidFill>
                          <a:effectLst/>
                          <a:latin typeface="Times New Roman" panose="02020603050405020304" pitchFamily="18" charset="0"/>
                          <a:ea typeface="Calibri" panose="020F0502020204030204" pitchFamily="34" charset="0"/>
                        </a:rPr>
                        <a:t>3.</a:t>
                      </a:r>
                      <a:r>
                        <a:rPr lang="de-DE" sz="2400" baseline="0" dirty="0" smtClean="0">
                          <a:solidFill>
                            <a:srgbClr val="000000"/>
                          </a:solidFill>
                          <a:effectLst/>
                          <a:latin typeface="Times New Roman" panose="02020603050405020304" pitchFamily="18" charset="0"/>
                          <a:ea typeface="Calibri" panose="020F0502020204030204" pitchFamily="34" charset="0"/>
                        </a:rPr>
                        <a:t> </a:t>
                      </a:r>
                      <a:r>
                        <a:rPr kumimoji="0" lang="de-DE"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Các từ ngữ </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đêm</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rét</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chung</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chăn</a:t>
                      </a:r>
                      <a:r>
                        <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gợi cho em thấy hoàn cảnh chiến tranh như thế nào? ẩn dụ cho điều gì? Nêu tác dụng của ẩn dụ đó? </a:t>
                      </a:r>
                      <a:endPar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39785">
                <a:tc>
                  <a:txBody>
                    <a:bodyPr/>
                    <a:lstStyle/>
                    <a:p>
                      <a:pPr marL="0" marR="0" lvl="0" indent="0" algn="just" defTabSz="609630" rtl="0" eaLnBrk="1" fontAlgn="auto" latinLnBrk="0" hangingPunct="1">
                        <a:lnSpc>
                          <a:spcPct val="115000"/>
                        </a:lnSpc>
                        <a:spcBef>
                          <a:spcPts val="0"/>
                        </a:spcBef>
                        <a:spcAft>
                          <a:spcPts val="0"/>
                        </a:spcAft>
                        <a:buClrTx/>
                        <a:buSzTx/>
                        <a:buFontTx/>
                        <a:buNone/>
                        <a:tabLst>
                          <a:tab pos="1386840" algn="l"/>
                        </a:tabLst>
                        <a:defRPr/>
                      </a:pPr>
                      <a:r>
                        <a:rPr lang="de-DE" sz="2400" dirty="0">
                          <a:solidFill>
                            <a:srgbClr val="000000"/>
                          </a:solidFill>
                          <a:effectLst/>
                          <a:latin typeface="Times New Roman" panose="02020603050405020304" pitchFamily="18" charset="0"/>
                          <a:ea typeface="Calibri" panose="020F0502020204030204" pitchFamily="34" charset="0"/>
                        </a:rPr>
                        <a:t>4. </a:t>
                      </a:r>
                      <a:r>
                        <a:rPr lang="de-DE" sz="2400" dirty="0" smtClean="0">
                          <a:solidFill>
                            <a:srgbClr val="000000"/>
                          </a:solidFill>
                          <a:effectLst/>
                          <a:latin typeface="Times New Roman" panose="02020603050405020304" pitchFamily="18" charset="0"/>
                          <a:ea typeface="Calibri" panose="020F0502020204030204" pitchFamily="34" charset="0"/>
                        </a:rPr>
                        <a:t>Khái</a:t>
                      </a:r>
                      <a:r>
                        <a:rPr lang="de-DE" sz="2400" baseline="0" dirty="0" smtClean="0">
                          <a:solidFill>
                            <a:srgbClr val="000000"/>
                          </a:solidFill>
                          <a:effectLst/>
                          <a:latin typeface="Times New Roman" panose="02020603050405020304" pitchFamily="18" charset="0"/>
                          <a:ea typeface="Calibri" panose="020F0502020204030204" pitchFamily="34" charset="0"/>
                        </a:rPr>
                        <a:t> quát lại </a:t>
                      </a:r>
                      <a:r>
                        <a:rPr kumimoji="0" lang="de-DE"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các cơ sở hình thành nên tình đồng chí giữa những người lính? Nhận xét? </a:t>
                      </a:r>
                      <a:endParaRPr kumimoji="0" lang="en-GB"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endParaRPr lang="en-GB" sz="24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47430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CEAD"/>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53411667"/>
              </p:ext>
            </p:extLst>
          </p:nvPr>
        </p:nvGraphicFramePr>
        <p:xfrm>
          <a:off x="1" y="-2"/>
          <a:ext cx="12192000" cy="7609653"/>
        </p:xfrm>
        <a:graphic>
          <a:graphicData uri="http://schemas.openxmlformats.org/drawingml/2006/table">
            <a:tbl>
              <a:tblPr firstRow="1" firstCol="1" bandRow="1">
                <a:effectLst>
                  <a:outerShdw blurRad="50800" dist="38100" algn="l" rotWithShape="0">
                    <a:prstClr val="black">
                      <a:alpha val="40000"/>
                    </a:prstClr>
                  </a:outerShdw>
                </a:effectLst>
              </a:tblPr>
              <a:tblGrid>
                <a:gridCol w="4653480"/>
                <a:gridCol w="7538520"/>
              </a:tblGrid>
              <a:tr h="679012">
                <a:tc gridSpan="2">
                  <a:txBody>
                    <a:bodyPr/>
                    <a:lstStyle/>
                    <a:p>
                      <a:pPr algn="ctr">
                        <a:lnSpc>
                          <a:spcPct val="115000"/>
                        </a:lnSpc>
                        <a:spcAft>
                          <a:spcPts val="0"/>
                        </a:spcAft>
                        <a:tabLst>
                          <a:tab pos="1386840" algn="l"/>
                        </a:tabLst>
                      </a:pPr>
                      <a:r>
                        <a:rPr lang="de-DE" sz="2000" b="1" dirty="0">
                          <a:solidFill>
                            <a:srgbClr val="FF0000"/>
                          </a:solidFill>
                          <a:effectLst/>
                          <a:latin typeface="Times New Roman" panose="02020603050405020304" pitchFamily="18" charset="0"/>
                          <a:ea typeface="Calibri" panose="020F0502020204030204" pitchFamily="34" charset="0"/>
                        </a:rPr>
                        <a:t>Phiếu học tập </a:t>
                      </a:r>
                      <a:r>
                        <a:rPr lang="de-DE" sz="2000" b="1" dirty="0" smtClean="0">
                          <a:solidFill>
                            <a:srgbClr val="FF0000"/>
                          </a:solidFill>
                          <a:effectLst/>
                          <a:latin typeface="Times New Roman" panose="02020603050405020304" pitchFamily="18" charset="0"/>
                          <a:ea typeface="Calibri" panose="020F0502020204030204" pitchFamily="34" charset="0"/>
                        </a:rPr>
                        <a:t>04:</a:t>
                      </a:r>
                      <a:r>
                        <a:rPr lang="de-DE" sz="2000" b="1" baseline="0" dirty="0" smtClean="0">
                          <a:solidFill>
                            <a:srgbClr val="FF0000"/>
                          </a:solidFill>
                          <a:effectLst/>
                          <a:latin typeface="Times New Roman" panose="02020603050405020304" pitchFamily="18" charset="0"/>
                          <a:ea typeface="Calibri" panose="020F0502020204030204" pitchFamily="34" charset="0"/>
                        </a:rPr>
                        <a:t>  Tìm hiểu: 1. </a:t>
                      </a:r>
                      <a:r>
                        <a:rPr lang="de-DE" sz="2000" b="1" dirty="0" smtClean="0">
                          <a:solidFill>
                            <a:srgbClr val="FF0000"/>
                          </a:solidFill>
                          <a:effectLst/>
                          <a:latin typeface="Times New Roman" panose="02020603050405020304" pitchFamily="18" charset="0"/>
                          <a:ea typeface="Calibri" panose="020F0502020204030204" pitchFamily="34" charset="0"/>
                        </a:rPr>
                        <a:t>Cơ</a:t>
                      </a:r>
                      <a:r>
                        <a:rPr lang="de-DE" sz="2000" b="1" baseline="0" dirty="0" smtClean="0">
                          <a:solidFill>
                            <a:srgbClr val="FF0000"/>
                          </a:solidFill>
                          <a:effectLst/>
                          <a:latin typeface="Times New Roman" panose="02020603050405020304" pitchFamily="18" charset="0"/>
                          <a:ea typeface="Calibri" panose="020F0502020204030204" pitchFamily="34" charset="0"/>
                        </a:rPr>
                        <a:t> sở hình thành</a:t>
                      </a:r>
                      <a:r>
                        <a:rPr lang="de-DE" sz="2000" b="1" dirty="0" smtClean="0">
                          <a:solidFill>
                            <a:srgbClr val="FF0000"/>
                          </a:solidFill>
                          <a:effectLst/>
                          <a:latin typeface="Times New Roman" panose="02020603050405020304" pitchFamily="18" charset="0"/>
                          <a:ea typeface="Calibri" panose="020F0502020204030204" pitchFamily="34" charset="0"/>
                        </a:rPr>
                        <a:t> </a:t>
                      </a:r>
                      <a:r>
                        <a:rPr lang="de-DE" sz="2000" b="1" dirty="0">
                          <a:solidFill>
                            <a:srgbClr val="FF0000"/>
                          </a:solidFill>
                          <a:effectLst/>
                          <a:latin typeface="Times New Roman" panose="02020603050405020304" pitchFamily="18" charset="0"/>
                          <a:ea typeface="Calibri" panose="020F0502020204030204" pitchFamily="34" charset="0"/>
                        </a:rPr>
                        <a:t>tình đồng chí</a:t>
                      </a:r>
                      <a:endParaRPr lang="en-GB" sz="2000" dirty="0">
                        <a:solidFill>
                          <a:srgbClr val="FF0000"/>
                        </a:solidFill>
                        <a:effectLst/>
                        <a:latin typeface="Times New Roman" panose="02020603050405020304" pitchFamily="18" charset="0"/>
                        <a:ea typeface="Calibri" panose="020F0502020204030204" pitchFamily="34" charset="0"/>
                      </a:endParaRPr>
                    </a:p>
                    <a:p>
                      <a:pPr algn="ctr">
                        <a:lnSpc>
                          <a:spcPct val="115000"/>
                        </a:lnSpc>
                        <a:spcAft>
                          <a:spcPts val="0"/>
                        </a:spcAft>
                        <a:tabLst>
                          <a:tab pos="1386840" algn="l"/>
                        </a:tabLst>
                      </a:pPr>
                      <a:r>
                        <a:rPr lang="de-DE" sz="2000" b="1" dirty="0" smtClean="0">
                          <a:solidFill>
                            <a:srgbClr val="0070C0"/>
                          </a:solidFill>
                          <a:effectLst/>
                          <a:latin typeface="Times New Roman" panose="02020603050405020304" pitchFamily="18" charset="0"/>
                          <a:ea typeface="Calibri" panose="020F0502020204030204" pitchFamily="34" charset="0"/>
                        </a:rPr>
                        <a:t>*Quan</a:t>
                      </a:r>
                      <a:r>
                        <a:rPr lang="de-DE" sz="2000" b="1" baseline="0" dirty="0" smtClean="0">
                          <a:solidFill>
                            <a:srgbClr val="0070C0"/>
                          </a:solidFill>
                          <a:effectLst/>
                          <a:latin typeface="Times New Roman" panose="02020603050405020304" pitchFamily="18" charset="0"/>
                          <a:ea typeface="Calibri" panose="020F0502020204030204" pitchFamily="34" charset="0"/>
                        </a:rPr>
                        <a:t> sát 6</a:t>
                      </a:r>
                      <a:r>
                        <a:rPr lang="de-DE" sz="2000" b="1" dirty="0" smtClean="0">
                          <a:solidFill>
                            <a:srgbClr val="0070C0"/>
                          </a:solidFill>
                          <a:effectLst/>
                          <a:latin typeface="Times New Roman" panose="02020603050405020304" pitchFamily="18" charset="0"/>
                          <a:ea typeface="Calibri" panose="020F0502020204030204" pitchFamily="34" charset="0"/>
                        </a:rPr>
                        <a:t> </a:t>
                      </a:r>
                      <a:r>
                        <a:rPr lang="de-DE" sz="2000" b="1" dirty="0">
                          <a:solidFill>
                            <a:srgbClr val="0070C0"/>
                          </a:solidFill>
                          <a:effectLst/>
                          <a:latin typeface="Times New Roman" panose="02020603050405020304" pitchFamily="18" charset="0"/>
                          <a:ea typeface="Calibri" panose="020F0502020204030204" pitchFamily="34" charset="0"/>
                        </a:rPr>
                        <a:t>câu thơ đầu của </a:t>
                      </a:r>
                      <a:r>
                        <a:rPr lang="de-DE" sz="2000" b="1" dirty="0" smtClean="0">
                          <a:solidFill>
                            <a:srgbClr val="0070C0"/>
                          </a:solidFill>
                          <a:effectLst/>
                          <a:latin typeface="Times New Roman" panose="02020603050405020304" pitchFamily="18" charset="0"/>
                          <a:ea typeface="Calibri" panose="020F0502020204030204" pitchFamily="34" charset="0"/>
                        </a:rPr>
                        <a:t>văn</a:t>
                      </a:r>
                      <a:r>
                        <a:rPr lang="de-DE" sz="2000" b="1" baseline="0" dirty="0" smtClean="0">
                          <a:solidFill>
                            <a:srgbClr val="0070C0"/>
                          </a:solidFill>
                          <a:effectLst/>
                          <a:latin typeface="Times New Roman" panose="02020603050405020304" pitchFamily="18" charset="0"/>
                          <a:ea typeface="Calibri" panose="020F0502020204030204" pitchFamily="34" charset="0"/>
                        </a:rPr>
                        <a:t> bản</a:t>
                      </a:r>
                      <a:r>
                        <a:rPr lang="de-DE" sz="2000" b="1" dirty="0" smtClean="0">
                          <a:solidFill>
                            <a:srgbClr val="0070C0"/>
                          </a:solidFill>
                          <a:effectLst/>
                          <a:latin typeface="Times New Roman" panose="02020603050405020304" pitchFamily="18" charset="0"/>
                          <a:ea typeface="Calibri" panose="020F0502020204030204" pitchFamily="34" charset="0"/>
                        </a:rPr>
                        <a:t>:</a:t>
                      </a:r>
                      <a:endParaRPr lang="en-GB" sz="2000" dirty="0">
                        <a:solidFill>
                          <a:srgbClr val="0070C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GB"/>
                    </a:p>
                  </a:txBody>
                  <a:tcPr/>
                </a:tc>
              </a:tr>
              <a:tr h="416930">
                <a:tc>
                  <a:txBody>
                    <a:bodyPr/>
                    <a:lstStyle/>
                    <a:p>
                      <a:pPr algn="ctr">
                        <a:lnSpc>
                          <a:spcPct val="115000"/>
                        </a:lnSpc>
                        <a:spcAft>
                          <a:spcPts val="0"/>
                        </a:spcAft>
                        <a:tabLst>
                          <a:tab pos="1386840" algn="l"/>
                        </a:tabLst>
                      </a:pPr>
                      <a:r>
                        <a:rPr lang="de-DE" sz="1800" b="1" dirty="0">
                          <a:solidFill>
                            <a:srgbClr val="FF0000"/>
                          </a:solidFill>
                          <a:effectLst/>
                          <a:latin typeface="Times New Roman" panose="02020603050405020304" pitchFamily="18" charset="0"/>
                          <a:ea typeface="Calibri" panose="020F0502020204030204" pitchFamily="34" charset="0"/>
                        </a:rPr>
                        <a:t>Câu </a:t>
                      </a:r>
                      <a:r>
                        <a:rPr lang="de-DE" sz="1800" b="1" dirty="0" smtClean="0">
                          <a:solidFill>
                            <a:srgbClr val="FF0000"/>
                          </a:solidFill>
                          <a:effectLst/>
                          <a:latin typeface="Times New Roman" panose="02020603050405020304" pitchFamily="18" charset="0"/>
                          <a:ea typeface="Calibri" panose="020F0502020204030204" pitchFamily="34" charset="0"/>
                        </a:rPr>
                        <a:t>hỏi</a:t>
                      </a:r>
                      <a:endParaRPr lang="en-GB" sz="1800" b="1"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tabLst>
                          <a:tab pos="1386840" algn="l"/>
                        </a:tabLst>
                      </a:pPr>
                      <a:r>
                        <a:rPr lang="de-DE" sz="1800" b="1" dirty="0">
                          <a:solidFill>
                            <a:srgbClr val="FF0000"/>
                          </a:solidFill>
                          <a:effectLst/>
                          <a:latin typeface="Times New Roman" panose="02020603050405020304" pitchFamily="18" charset="0"/>
                          <a:ea typeface="Calibri" panose="020F0502020204030204" pitchFamily="34" charset="0"/>
                        </a:rPr>
                        <a:t>Trả lời câu hỏi/ thực hiện yêu cầu</a:t>
                      </a:r>
                      <a:endParaRPr lang="en-GB" sz="1800" b="1"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04874">
                <a:tc>
                  <a:txBody>
                    <a:bodyPr/>
                    <a:lstStyle/>
                    <a:p>
                      <a:pPr algn="just">
                        <a:lnSpc>
                          <a:spcPct val="115000"/>
                        </a:lnSpc>
                        <a:spcAft>
                          <a:spcPts val="0"/>
                        </a:spcAft>
                        <a:tabLst>
                          <a:tab pos="1386840" algn="l"/>
                        </a:tabLst>
                      </a:pPr>
                      <a:r>
                        <a:rPr lang="de-DE" sz="1800" dirty="0">
                          <a:solidFill>
                            <a:srgbClr val="000000"/>
                          </a:solidFill>
                          <a:effectLst/>
                          <a:latin typeface="Times New Roman" panose="02020603050405020304" pitchFamily="18" charset="0"/>
                          <a:ea typeface="Calibri" panose="020F0502020204030204" pitchFamily="34" charset="0"/>
                        </a:rPr>
                        <a:t>1. Chỉ ra </a:t>
                      </a:r>
                      <a:r>
                        <a:rPr lang="de-DE" sz="1800" dirty="0" smtClean="0">
                          <a:solidFill>
                            <a:srgbClr val="000000"/>
                          </a:solidFill>
                          <a:effectLst/>
                          <a:latin typeface="Times New Roman" panose="02020603050405020304" pitchFamily="18" charset="0"/>
                          <a:ea typeface="Calibri" panose="020F0502020204030204" pitchFamily="34" charset="0"/>
                        </a:rPr>
                        <a:t>từ</a:t>
                      </a:r>
                      <a:r>
                        <a:rPr lang="de-DE" sz="1800" baseline="0" dirty="0" smtClean="0">
                          <a:solidFill>
                            <a:srgbClr val="000000"/>
                          </a:solidFill>
                          <a:effectLst/>
                          <a:latin typeface="Times New Roman" panose="02020603050405020304" pitchFamily="18" charset="0"/>
                          <a:ea typeface="Calibri" panose="020F0502020204030204" pitchFamily="34" charset="0"/>
                        </a:rPr>
                        <a:t> ngữ, </a:t>
                      </a:r>
                      <a:r>
                        <a:rPr lang="de-DE" sz="1800" dirty="0" smtClean="0">
                          <a:solidFill>
                            <a:srgbClr val="000000"/>
                          </a:solidFill>
                          <a:effectLst/>
                          <a:latin typeface="Times New Roman" panose="02020603050405020304" pitchFamily="18" charset="0"/>
                          <a:ea typeface="Calibri" panose="020F0502020204030204" pitchFamily="34" charset="0"/>
                        </a:rPr>
                        <a:t>hình </a:t>
                      </a:r>
                      <a:r>
                        <a:rPr lang="de-DE" sz="1800" dirty="0">
                          <a:solidFill>
                            <a:srgbClr val="000000"/>
                          </a:solidFill>
                          <a:effectLst/>
                          <a:latin typeface="Times New Roman" panose="02020603050405020304" pitchFamily="18" charset="0"/>
                          <a:ea typeface="Calibri" panose="020F0502020204030204" pitchFamily="34" charset="0"/>
                        </a:rPr>
                        <a:t>ảnh nêu nguồn gốc xuất thân của những người lính. Nhận xét về nguồn gốc xuất thân của các </a:t>
                      </a:r>
                      <a:r>
                        <a:rPr lang="de-DE" sz="1800" dirty="0" smtClean="0">
                          <a:solidFill>
                            <a:srgbClr val="000000"/>
                          </a:solidFill>
                          <a:effectLst/>
                          <a:latin typeface="Times New Roman" panose="02020603050405020304" pitchFamily="18" charset="0"/>
                          <a:ea typeface="Calibri" panose="020F0502020204030204" pitchFamily="34" charset="0"/>
                        </a:rPr>
                        <a:t>anh?</a:t>
                      </a:r>
                      <a:endParaRPr lang="en-GB" sz="18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0" algn="just">
                        <a:lnSpc>
                          <a:spcPct val="115000"/>
                        </a:lnSpc>
                        <a:spcAft>
                          <a:spcPts val="0"/>
                        </a:spcAft>
                        <a:buFontTx/>
                        <a:buNone/>
                        <a:tabLst>
                          <a:tab pos="1386840" algn="l"/>
                        </a:tabLst>
                      </a:pPr>
                      <a:r>
                        <a:rPr lang="en-GB" sz="1800" dirty="0" smtClean="0">
                          <a:effectLst/>
                          <a:latin typeface="Times New Roman" panose="02020603050405020304" pitchFamily="18" charset="0"/>
                          <a:ea typeface="Calibri" panose="020F0502020204030204" pitchFamily="34" charset="0"/>
                        </a:rPr>
                        <a:t>- </a:t>
                      </a:r>
                      <a:r>
                        <a:rPr lang="en-GB" sz="1800" dirty="0" err="1" smtClean="0">
                          <a:effectLst/>
                          <a:latin typeface="Times New Roman" panose="02020603050405020304" pitchFamily="18" charset="0"/>
                          <a:ea typeface="Calibri" panose="020F0502020204030204" pitchFamily="34" charset="0"/>
                        </a:rPr>
                        <a:t>Quê</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hương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anh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nước</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mặn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đồng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chua</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Vùng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nhiễm</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mặn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ven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biển</a:t>
                      </a:r>
                      <a:endParaRPr lang="en-GB" sz="1800" baseline="0" dirty="0" smtClean="0">
                        <a:effectLst/>
                        <a:latin typeface="Times New Roman" panose="02020603050405020304" pitchFamily="18" charset="0"/>
                        <a:ea typeface="Calibri" panose="020F0502020204030204" pitchFamily="34" charset="0"/>
                      </a:endParaRPr>
                    </a:p>
                    <a:p>
                      <a:pPr marL="0" indent="0" algn="just">
                        <a:lnSpc>
                          <a:spcPct val="115000"/>
                        </a:lnSpc>
                        <a:spcAft>
                          <a:spcPts val="0"/>
                        </a:spcAft>
                        <a:buFontTx/>
                        <a:buNone/>
                        <a:tabLst>
                          <a:tab pos="1386840" algn="l"/>
                        </a:tabLst>
                      </a:pP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Làng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tôi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nghèo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cày</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lên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sỏi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đá</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Vùng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đồi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núi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trung</a:t>
                      </a:r>
                      <a:r>
                        <a:rPr lang="en-GB" sz="1800" baseline="0" dirty="0" smtClean="0">
                          <a:effectLst/>
                          <a:latin typeface="Times New Roman" panose="02020603050405020304" pitchFamily="18" charset="0"/>
                          <a:ea typeface="Calibri" panose="020F0502020204030204" pitchFamily="34" charset="0"/>
                        </a:rPr>
                        <a:t> du </a:t>
                      </a:r>
                      <a:r>
                        <a:rPr lang="en-GB" sz="1800" baseline="0" dirty="0" err="1" smtClean="0">
                          <a:effectLst/>
                          <a:latin typeface="Times New Roman" panose="02020603050405020304" pitchFamily="18" charset="0"/>
                          <a:ea typeface="Calibri" panose="020F0502020204030204" pitchFamily="34" charset="0"/>
                        </a:rPr>
                        <a:t>đá</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sỏi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bạc</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màu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khó</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canh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tác</a:t>
                      </a:r>
                      <a:r>
                        <a:rPr lang="en-GB" sz="1800" baseline="0" dirty="0" smtClean="0">
                          <a:effectLst/>
                          <a:latin typeface="Times New Roman" panose="02020603050405020304" pitchFamily="18" charset="0"/>
                          <a:ea typeface="Calibri" panose="020F0502020204030204" pitchFamily="34" charset="0"/>
                        </a:rPr>
                        <a:t>.</a:t>
                      </a:r>
                    </a:p>
                    <a:p>
                      <a:pPr marL="0" indent="0" algn="just">
                        <a:lnSpc>
                          <a:spcPct val="115000"/>
                        </a:lnSpc>
                        <a:spcAft>
                          <a:spcPts val="0"/>
                        </a:spcAft>
                        <a:buFontTx/>
                        <a:buNone/>
                        <a:tabLst>
                          <a:tab pos="1386840" algn="l"/>
                        </a:tabLst>
                      </a:pPr>
                      <a:r>
                        <a:rPr lang="en-GB" sz="1800" baseline="0" dirty="0" smtClean="0">
                          <a:effectLst/>
                          <a:latin typeface="Times New Roman" panose="02020603050405020304" pitchFamily="18" charset="0"/>
                          <a:ea typeface="Calibri" panose="020F0502020204030204" pitchFamily="34" charset="0"/>
                        </a:rPr>
                        <a:t>-&gt; </a:t>
                      </a:r>
                      <a:r>
                        <a:rPr lang="en-GB" sz="1800" baseline="0" dirty="0" err="1" smtClean="0">
                          <a:effectLst/>
                          <a:latin typeface="Times New Roman" panose="02020603050405020304" pitchFamily="18" charset="0"/>
                          <a:ea typeface="Calibri" panose="020F0502020204030204" pitchFamily="34" charset="0"/>
                        </a:rPr>
                        <a:t>Nguồn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gốc</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xuất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thân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từ</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những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vùng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nghèo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cằn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cỗi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xác</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xơ</a:t>
                      </a:r>
                      <a:r>
                        <a:rPr lang="en-GB" sz="1800" baseline="0" dirty="0" smtClean="0">
                          <a:effectLst/>
                          <a:latin typeface="Times New Roman" panose="02020603050405020304" pitchFamily="18" charset="0"/>
                          <a:ea typeface="Calibri" panose="020F0502020204030204" pitchFamily="34" charset="0"/>
                        </a:rPr>
                        <a:t> -&gt; </a:t>
                      </a:r>
                      <a:r>
                        <a:rPr lang="en-GB" sz="1800" baseline="0" dirty="0" err="1" smtClean="0">
                          <a:effectLst/>
                          <a:latin typeface="Times New Roman" panose="02020603050405020304" pitchFamily="18" charset="0"/>
                          <a:ea typeface="Calibri" panose="020F0502020204030204" pitchFamily="34" charset="0"/>
                        </a:rPr>
                        <a:t>cuộc</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sống</a:t>
                      </a:r>
                      <a:r>
                        <a:rPr lang="en-GB" sz="1800" baseline="0" dirty="0" smtClean="0">
                          <a:effectLst/>
                          <a:latin typeface="Times New Roman" panose="02020603050405020304" pitchFamily="18" charset="0"/>
                          <a:ea typeface="Calibri" panose="020F0502020204030204" pitchFamily="34" charset="0"/>
                        </a:rPr>
                        <a:t> của con </a:t>
                      </a:r>
                      <a:r>
                        <a:rPr lang="en-GB" sz="1800" baseline="0" dirty="0" err="1" smtClean="0">
                          <a:effectLst/>
                          <a:latin typeface="Times New Roman" panose="02020603050405020304" pitchFamily="18" charset="0"/>
                          <a:ea typeface="Calibri" panose="020F0502020204030204" pitchFamily="34" charset="0"/>
                        </a:rPr>
                        <a:t>người</a:t>
                      </a:r>
                      <a:r>
                        <a:rPr lang="en-GB" sz="1800" baseline="0" dirty="0" smtClean="0">
                          <a:effectLst/>
                          <a:latin typeface="Times New Roman" panose="02020603050405020304" pitchFamily="18" charset="0"/>
                          <a:ea typeface="Calibri" panose="020F0502020204030204" pitchFamily="34" charset="0"/>
                        </a:rPr>
                        <a:t> ở </a:t>
                      </a:r>
                      <a:r>
                        <a:rPr lang="en-GB" sz="1800" baseline="0" dirty="0" err="1" smtClean="0">
                          <a:effectLst/>
                          <a:latin typeface="Times New Roman" panose="02020603050405020304" pitchFamily="18" charset="0"/>
                          <a:ea typeface="Calibri" panose="020F0502020204030204" pitchFamily="34" charset="0"/>
                        </a:rPr>
                        <a:t>đây</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nghèo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khó</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vất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vả</a:t>
                      </a:r>
                      <a:r>
                        <a:rPr lang="en-GB" sz="1800" baseline="0" dirty="0" smtClean="0">
                          <a:effectLst/>
                          <a:latin typeface="Times New Roman" panose="02020603050405020304" pitchFamily="18" charset="0"/>
                          <a:ea typeface="Calibri" panose="020F0502020204030204" pitchFamily="34" charset="0"/>
                        </a:rPr>
                        <a:t>, lam </a:t>
                      </a:r>
                      <a:r>
                        <a:rPr lang="en-GB" sz="1800" baseline="0" dirty="0" err="1" smtClean="0">
                          <a:effectLst/>
                          <a:latin typeface="Times New Roman" panose="02020603050405020304" pitchFamily="18" charset="0"/>
                          <a:ea typeface="Calibri" panose="020F0502020204030204" pitchFamily="34" charset="0"/>
                        </a:rPr>
                        <a:t>lũ</a:t>
                      </a:r>
                      <a:r>
                        <a:rPr lang="en-GB" sz="1800" baseline="0" dirty="0" smtClean="0">
                          <a:effectLst/>
                          <a:latin typeface="Times New Roman" panose="02020603050405020304" pitchFamily="18" charset="0"/>
                          <a:ea typeface="Calibri" panose="020F0502020204030204" pitchFamily="34" charset="0"/>
                        </a:rPr>
                        <a:t>. =&gt; </a:t>
                      </a:r>
                      <a:r>
                        <a:rPr lang="en-GB" sz="1800" b="1" baseline="0" dirty="0" smtClean="0">
                          <a:solidFill>
                            <a:srgbClr val="FF0000"/>
                          </a:solidFill>
                          <a:effectLst/>
                          <a:latin typeface="Times New Roman" panose="02020603050405020304" pitchFamily="18" charset="0"/>
                          <a:ea typeface="Calibri" panose="020F0502020204030204" pitchFamily="34" charset="0"/>
                        </a:rPr>
                        <a:t>Chung </a:t>
                      </a:r>
                      <a:r>
                        <a:rPr lang="en-GB" sz="1800" b="1" baseline="0" dirty="0" err="1" smtClean="0">
                          <a:solidFill>
                            <a:srgbClr val="FF0000"/>
                          </a:solidFill>
                          <a:effectLst/>
                          <a:latin typeface="Times New Roman" panose="02020603050405020304" pitchFamily="18" charset="0"/>
                          <a:ea typeface="Calibri" panose="020F0502020204030204" pitchFamily="34" charset="0"/>
                        </a:rPr>
                        <a:t>cảnh</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ngộ</a:t>
                      </a:r>
                      <a:endParaRPr lang="en-GB" sz="1800" b="1" baseline="0" dirty="0" smtClean="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32129">
                <a:tc>
                  <a:txBody>
                    <a:bodyPr/>
                    <a:lstStyle/>
                    <a:p>
                      <a:pPr marL="0" marR="0" lvl="0" indent="0" algn="just" defTabSz="609630" rtl="0" eaLnBrk="1" fontAlgn="auto" latinLnBrk="0" hangingPunct="1">
                        <a:lnSpc>
                          <a:spcPct val="115000"/>
                        </a:lnSpc>
                        <a:spcBef>
                          <a:spcPts val="0"/>
                        </a:spcBef>
                        <a:spcAft>
                          <a:spcPts val="0"/>
                        </a:spcAft>
                        <a:buClrTx/>
                        <a:buSzTx/>
                        <a:buFontTx/>
                        <a:buNone/>
                        <a:tabLst>
                          <a:tab pos="1386840" algn="l"/>
                        </a:tabLst>
                        <a:defRPr/>
                      </a:pP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2a. Hình ảnh </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súng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và</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đầu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tượng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trưng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cho</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điều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gì</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GB" sz="1800" dirty="0" smtClean="0">
                          <a:effectLst/>
                          <a:latin typeface="Times New Roman" panose="02020603050405020304" pitchFamily="18" charset="0"/>
                          <a:ea typeface="Calibri" panose="020F0502020204030204" pitchFamily="34" charset="0"/>
                        </a:rPr>
                        <a:t>a.</a:t>
                      </a:r>
                      <a:r>
                        <a:rPr lang="en-GB" sz="1800" baseline="0" dirty="0" smtClean="0">
                          <a:effectLst/>
                          <a:latin typeface="Times New Roman" panose="02020603050405020304" pitchFamily="18" charset="0"/>
                          <a:ea typeface="Calibri" panose="020F0502020204030204" pitchFamily="34" charset="0"/>
                        </a:rPr>
                        <a:t> </a:t>
                      </a:r>
                      <a:r>
                        <a:rPr lang="en-GB" sz="1800" dirty="0" smtClean="0">
                          <a:effectLst/>
                          <a:latin typeface="Times New Roman" panose="02020603050405020304" pitchFamily="18" charset="0"/>
                          <a:ea typeface="Calibri" panose="020F0502020204030204" pitchFamily="34" charset="0"/>
                        </a:rPr>
                        <a:t> </a:t>
                      </a:r>
                      <a:r>
                        <a:rPr lang="en-GB" sz="1800" dirty="0" err="1" smtClean="0">
                          <a:effectLst/>
                          <a:latin typeface="Times New Roman" panose="02020603050405020304" pitchFamily="18" charset="0"/>
                          <a:ea typeface="Calibri" panose="020F0502020204030204" pitchFamily="34" charset="0"/>
                        </a:rPr>
                        <a:t>Súng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tượng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trưng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nhiệm</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vụ</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chiến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đấu</a:t>
                      </a:r>
                      <a:endParaRPr lang="en-GB" sz="1800" baseline="0" dirty="0" smtClean="0">
                        <a:effectLst/>
                        <a:latin typeface="Times New Roman" panose="02020603050405020304" pitchFamily="18" charset="0"/>
                        <a:ea typeface="Calibri" panose="020F0502020204030204" pitchFamily="34" charset="0"/>
                      </a:endParaRPr>
                    </a:p>
                    <a:p>
                      <a:pPr algn="just">
                        <a:lnSpc>
                          <a:spcPct val="115000"/>
                        </a:lnSpc>
                        <a:spcAft>
                          <a:spcPts val="0"/>
                        </a:spcAft>
                      </a:pP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đầu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Tượng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trưng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lí</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tưởng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cách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mạng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lí</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tưởng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chiến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đấu</a:t>
                      </a:r>
                      <a:endParaRPr lang="en-GB" sz="1800" baseline="0" dirty="0" smtClean="0">
                        <a:effectLst/>
                        <a:latin typeface="Times New Roman" panose="02020603050405020304" pitchFamily="18" charset="0"/>
                        <a:ea typeface="Calibri" panose="020F0502020204030204" pitchFamily="34" charset="0"/>
                      </a:endParaRPr>
                    </a:p>
                    <a:p>
                      <a:pPr algn="just">
                        <a:lnSpc>
                          <a:spcPct val="115000"/>
                        </a:lnSpc>
                        <a:spcAft>
                          <a:spcPts val="0"/>
                        </a:spcAft>
                      </a:pPr>
                      <a:r>
                        <a:rPr lang="en-GB" sz="1800" baseline="0" dirty="0" smtClean="0">
                          <a:effectLst/>
                          <a:latin typeface="Times New Roman" panose="02020603050405020304" pitchFamily="18" charset="0"/>
                          <a:ea typeface="Calibri" panose="020F0502020204030204" pitchFamily="34" charset="0"/>
                        </a:rPr>
                        <a:t>b. </a:t>
                      </a:r>
                      <a:r>
                        <a:rPr lang="en-GB" sz="1800" baseline="0" dirty="0" err="1" smtClean="0">
                          <a:effectLst/>
                          <a:latin typeface="Times New Roman" panose="02020603050405020304" pitchFamily="18" charset="0"/>
                          <a:ea typeface="Calibri" panose="020F0502020204030204" pitchFamily="34" charset="0"/>
                        </a:rPr>
                        <a:t>Biện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pháp</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từ</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trong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câu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Súng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bên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súng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đầu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sát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bên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đầu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Biện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pháp</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từ</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điệp</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ngữ</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Tạo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ra</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hình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ảnh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sóng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đôi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biểu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tượng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đẹp</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tình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đồng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chí</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sát</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cánh</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kề</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vai</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bên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nhau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sẵn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sàng</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chiến</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đấu</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bảo</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vệ</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tổ</a:t>
                      </a:r>
                      <a:r>
                        <a:rPr lang="en-GB" sz="1800" baseline="0" dirty="0" smtClean="0">
                          <a:effectLst/>
                          <a:latin typeface="Times New Roman" panose="02020603050405020304" pitchFamily="18" charset="0"/>
                          <a:ea typeface="Calibri" panose="020F0502020204030204" pitchFamily="34" charset="0"/>
                        </a:rPr>
                        <a:t> </a:t>
                      </a:r>
                      <a:r>
                        <a:rPr lang="en-GB" sz="1800" baseline="0" dirty="0" err="1" smtClean="0">
                          <a:effectLst/>
                          <a:latin typeface="Times New Roman" panose="02020603050405020304" pitchFamily="18" charset="0"/>
                          <a:ea typeface="Calibri" panose="020F0502020204030204" pitchFamily="34" charset="0"/>
                        </a:rPr>
                        <a:t>quốc</a:t>
                      </a:r>
                      <a:r>
                        <a:rPr lang="en-GB" sz="1800" baseline="0" dirty="0" smtClean="0">
                          <a:effectLst/>
                          <a:latin typeface="Times New Roman" panose="02020603050405020304" pitchFamily="18" charset="0"/>
                          <a:ea typeface="Calibri" panose="020F0502020204030204" pitchFamily="34" charset="0"/>
                        </a:rPr>
                        <a:t>. </a:t>
                      </a:r>
                      <a:r>
                        <a:rPr lang="en-GB" sz="1800" b="1" baseline="0" dirty="0" smtClean="0">
                          <a:solidFill>
                            <a:srgbClr val="FF0000"/>
                          </a:solidFill>
                          <a:effectLst/>
                          <a:latin typeface="Times New Roman" panose="02020603050405020304" pitchFamily="18" charset="0"/>
                          <a:ea typeface="Calibri" panose="020F0502020204030204" pitchFamily="34" charset="0"/>
                        </a:rPr>
                        <a:t>=&gt; Chung </a:t>
                      </a:r>
                      <a:r>
                        <a:rPr lang="en-GB" sz="1800" b="1" baseline="0" dirty="0" err="1" smtClean="0">
                          <a:solidFill>
                            <a:srgbClr val="FF0000"/>
                          </a:solidFill>
                          <a:effectLst/>
                          <a:latin typeface="Times New Roman" panose="02020603050405020304" pitchFamily="18" charset="0"/>
                          <a:ea typeface="Calibri" panose="020F0502020204030204" pitchFamily="34" charset="0"/>
                        </a:rPr>
                        <a:t>lí</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tưởng</a:t>
                      </a:r>
                      <a:r>
                        <a:rPr lang="en-GB" sz="1800" b="1" baseline="0" dirty="0" smtClean="0">
                          <a:solidFill>
                            <a:srgbClr val="FF0000"/>
                          </a:solidFill>
                          <a:effectLst/>
                          <a:latin typeface="Times New Roman" panose="02020603050405020304" pitchFamily="18" charset="0"/>
                          <a:ea typeface="Calibri" panose="020F0502020204030204" pitchFamily="34" charset="0"/>
                        </a:rPr>
                        <a:t> </a:t>
                      </a:r>
                      <a:endParaRPr lang="en-GB" sz="1800" b="1"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92588">
                <a:tc>
                  <a:txBody>
                    <a:bodyPr/>
                    <a:lstStyle/>
                    <a:p>
                      <a:pPr marL="0" marR="0" lvl="0" indent="0" algn="just" defTabSz="609630" rtl="0" eaLnBrk="1" fontAlgn="auto" latinLnBrk="0" hangingPunct="1">
                        <a:lnSpc>
                          <a:spcPct val="115000"/>
                        </a:lnSpc>
                        <a:spcBef>
                          <a:spcPts val="0"/>
                        </a:spcBef>
                        <a:spcAft>
                          <a:spcPts val="0"/>
                        </a:spcAft>
                        <a:buClrTx/>
                        <a:buSzTx/>
                        <a:buFontTx/>
                        <a:buNone/>
                        <a:tabLst>
                          <a:tab pos="1386840" algn="l"/>
                        </a:tabLst>
                        <a:defRPr/>
                      </a:pPr>
                      <a:r>
                        <a:rPr lang="de-DE" sz="1800" dirty="0">
                          <a:solidFill>
                            <a:srgbClr val="000000"/>
                          </a:solidFill>
                          <a:effectLst/>
                          <a:latin typeface="Times New Roman" panose="02020603050405020304" pitchFamily="18" charset="0"/>
                          <a:ea typeface="Calibri" panose="020F0502020204030204" pitchFamily="34" charset="0"/>
                        </a:rPr>
                        <a:t>3. </a:t>
                      </a: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Các từ ngữ </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đêm</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rét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chung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chăn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gợi cho em thấy hoàn cảnh chiến tranh như thế nào? ẩn dụ cho điều gì? Nêu tác dụng của ẩn dụ đó? </a:t>
                      </a:r>
                      <a:endPar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Các từ ngữ </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đêm</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rét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chung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chăn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Hình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ảnh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tả</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thực</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hoàn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cảnh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thiếu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thốn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khó</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khăn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của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người</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lính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vừa</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là</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tượng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trưng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cho</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sự</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đồng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cam,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cộng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khổ</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chia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ngọt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sẻ</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bùi</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của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những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người</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lính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=&gt;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Thể</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hiện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sự</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thiếu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thốn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về</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vật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chất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nhưng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đoàn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kết</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gắn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bó</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yêu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thương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cùng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nhau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cố</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gắng</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để</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hoàn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thành</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nhiệm</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vụ</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chiến</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 </a:t>
                      </a:r>
                      <a:r>
                        <a:rPr kumimoji="0" lang="en-GB" sz="1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rPr>
                        <a:t>đấu</a:t>
                      </a:r>
                      <a:r>
                        <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rPr>
                        <a:t>.</a:t>
                      </a: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 </a:t>
                      </a:r>
                    </a:p>
                    <a:p>
                      <a:pPr algn="just">
                        <a:lnSpc>
                          <a:spcPct val="115000"/>
                        </a:lnSpc>
                        <a:spcAft>
                          <a:spcPts val="0"/>
                        </a:spcAft>
                      </a:pP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=&gt; </a:t>
                      </a:r>
                      <a:r>
                        <a:rPr kumimoji="0" lang="de-DE"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Calibri" panose="020F0502020204030204" pitchFamily="34" charset="0"/>
                        </a:rPr>
                        <a:t>Chung khó khăn, gian khổ</a:t>
                      </a:r>
                      <a:endParaRPr lang="en-GB" sz="1800" b="1"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04874">
                <a:tc>
                  <a:txBody>
                    <a:bodyPr/>
                    <a:lstStyle/>
                    <a:p>
                      <a:pPr marL="0" marR="0" lvl="0" indent="0" algn="just" defTabSz="609630" rtl="0" eaLnBrk="1" fontAlgn="auto" latinLnBrk="0" hangingPunct="1">
                        <a:lnSpc>
                          <a:spcPct val="115000"/>
                        </a:lnSpc>
                        <a:spcBef>
                          <a:spcPts val="0"/>
                        </a:spcBef>
                        <a:spcAft>
                          <a:spcPts val="0"/>
                        </a:spcAft>
                        <a:buClrTx/>
                        <a:buSzTx/>
                        <a:buFontTx/>
                        <a:buNone/>
                        <a:tabLst>
                          <a:tab pos="1386840" algn="l"/>
                        </a:tabLst>
                        <a:defRPr/>
                      </a:pPr>
                      <a:r>
                        <a:rPr kumimoji="0" lang="de-DE"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rPr>
                        <a:t>4. Khái quát lại các cơ sở hình thành nên tình đồng chí giữa những người lính? Rút ra nhận xét?</a:t>
                      </a:r>
                      <a:endParaRPr kumimoji="0" lang="en-GB"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endParaRPr lang="en-GB" sz="1800" dirty="0">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GB" sz="1800" dirty="0" smtClean="0">
                          <a:solidFill>
                            <a:srgbClr val="FF0000"/>
                          </a:solidFill>
                          <a:effectLst/>
                          <a:latin typeface="Times New Roman" panose="02020603050405020304" pitchFamily="18" charset="0"/>
                          <a:ea typeface="Calibri" panose="020F0502020204030204" pitchFamily="34" charset="0"/>
                        </a:rPr>
                        <a:t>         </a:t>
                      </a:r>
                      <a:r>
                        <a:rPr lang="en-GB" sz="1800" b="1" dirty="0" err="1" smtClean="0">
                          <a:solidFill>
                            <a:srgbClr val="0070C0"/>
                          </a:solidFill>
                          <a:effectLst/>
                          <a:latin typeface="Times New Roman" panose="02020603050405020304" pitchFamily="18" charset="0"/>
                          <a:ea typeface="Calibri" panose="020F0502020204030204" pitchFamily="34" charset="0"/>
                        </a:rPr>
                        <a:t>xa</a:t>
                      </a:r>
                      <a:r>
                        <a:rPr lang="en-GB" sz="1800" b="1" dirty="0" smtClean="0">
                          <a:solidFill>
                            <a:srgbClr val="0070C0"/>
                          </a:solidFill>
                          <a:effectLst/>
                          <a:latin typeface="Times New Roman" panose="02020603050405020304" pitchFamily="18" charset="0"/>
                          <a:ea typeface="Calibri" panose="020F0502020204030204" pitchFamily="34" charset="0"/>
                        </a:rPr>
                        <a:t> </a:t>
                      </a:r>
                      <a:r>
                        <a:rPr lang="en-GB" sz="1800" b="1" dirty="0" err="1" smtClean="0">
                          <a:solidFill>
                            <a:srgbClr val="0070C0"/>
                          </a:solidFill>
                          <a:effectLst/>
                          <a:latin typeface="Times New Roman" panose="02020603050405020304" pitchFamily="18" charset="0"/>
                          <a:ea typeface="Calibri" panose="020F0502020204030204" pitchFamily="34" charset="0"/>
                        </a:rPr>
                        <a:t>lạ</a:t>
                      </a:r>
                      <a:r>
                        <a:rPr lang="en-GB" sz="1800" b="1" baseline="0" dirty="0" smtClean="0">
                          <a:solidFill>
                            <a:srgbClr val="0070C0"/>
                          </a:solidFill>
                          <a:effectLst/>
                          <a:latin typeface="Times New Roman" panose="02020603050405020304" pitchFamily="18" charset="0"/>
                          <a:ea typeface="Calibri" panose="020F0502020204030204" pitchFamily="34" charset="0"/>
                        </a:rPr>
                        <a:t>    -&gt;   </a:t>
                      </a:r>
                      <a:r>
                        <a:rPr lang="en-GB" sz="1800" b="1" baseline="0" dirty="0" err="1" smtClean="0">
                          <a:solidFill>
                            <a:srgbClr val="0070C0"/>
                          </a:solidFill>
                          <a:effectLst/>
                          <a:latin typeface="Times New Roman" panose="02020603050405020304" pitchFamily="18" charset="0"/>
                          <a:ea typeface="Calibri" panose="020F0502020204030204" pitchFamily="34" charset="0"/>
                        </a:rPr>
                        <a:t>quen</a:t>
                      </a:r>
                      <a:r>
                        <a:rPr lang="en-GB" sz="1800" b="1" baseline="0" dirty="0" smtClean="0">
                          <a:solidFill>
                            <a:srgbClr val="0070C0"/>
                          </a:solidFill>
                          <a:effectLst/>
                          <a:latin typeface="Times New Roman" panose="02020603050405020304" pitchFamily="18" charset="0"/>
                          <a:ea typeface="Calibri" panose="020F0502020204030204" pitchFamily="34" charset="0"/>
                        </a:rPr>
                        <a:t> </a:t>
                      </a:r>
                      <a:r>
                        <a:rPr lang="en-GB" sz="1800" b="1" baseline="0" dirty="0" err="1" smtClean="0">
                          <a:solidFill>
                            <a:srgbClr val="0070C0"/>
                          </a:solidFill>
                          <a:effectLst/>
                          <a:latin typeface="Times New Roman" panose="02020603050405020304" pitchFamily="18" charset="0"/>
                          <a:ea typeface="Calibri" panose="020F0502020204030204" pitchFamily="34" charset="0"/>
                        </a:rPr>
                        <a:t>nhau</a:t>
                      </a:r>
                      <a:r>
                        <a:rPr lang="en-GB" sz="1800" b="1" baseline="0" dirty="0" smtClean="0">
                          <a:solidFill>
                            <a:srgbClr val="0070C0"/>
                          </a:solidFill>
                          <a:effectLst/>
                          <a:latin typeface="Times New Roman" panose="02020603050405020304" pitchFamily="18" charset="0"/>
                          <a:ea typeface="Calibri" panose="020F0502020204030204" pitchFamily="34" charset="0"/>
                        </a:rPr>
                        <a:t>    -&gt; tri </a:t>
                      </a:r>
                      <a:r>
                        <a:rPr lang="en-GB" sz="1800" b="1" baseline="0" dirty="0" err="1" smtClean="0">
                          <a:solidFill>
                            <a:srgbClr val="0070C0"/>
                          </a:solidFill>
                          <a:effectLst/>
                          <a:latin typeface="Times New Roman" panose="02020603050405020304" pitchFamily="18" charset="0"/>
                          <a:ea typeface="Calibri" panose="020F0502020204030204" pitchFamily="34" charset="0"/>
                        </a:rPr>
                        <a:t>kỉ</a:t>
                      </a:r>
                      <a:r>
                        <a:rPr lang="en-GB" sz="1800" b="1" baseline="0" dirty="0" smtClean="0">
                          <a:solidFill>
                            <a:srgbClr val="0070C0"/>
                          </a:solidFill>
                          <a:effectLst/>
                          <a:latin typeface="Times New Roman" panose="02020603050405020304" pitchFamily="18" charset="0"/>
                          <a:ea typeface="Calibri" panose="020F0502020204030204" pitchFamily="34" charset="0"/>
                        </a:rPr>
                        <a:t> -&gt;  </a:t>
                      </a:r>
                      <a:r>
                        <a:rPr lang="en-GB" sz="1800" b="1" baseline="0" dirty="0" err="1" smtClean="0">
                          <a:solidFill>
                            <a:srgbClr val="0070C0"/>
                          </a:solidFill>
                          <a:effectLst/>
                          <a:latin typeface="Times New Roman" panose="02020603050405020304" pitchFamily="18" charset="0"/>
                          <a:ea typeface="Calibri" panose="020F0502020204030204" pitchFamily="34" charset="0"/>
                        </a:rPr>
                        <a:t>Đồng</a:t>
                      </a:r>
                      <a:r>
                        <a:rPr lang="en-GB" sz="1800" b="1" baseline="0" dirty="0" smtClean="0">
                          <a:solidFill>
                            <a:srgbClr val="0070C0"/>
                          </a:solidFill>
                          <a:effectLst/>
                          <a:latin typeface="Times New Roman" panose="02020603050405020304" pitchFamily="18" charset="0"/>
                          <a:ea typeface="Calibri" panose="020F0502020204030204" pitchFamily="34" charset="0"/>
                        </a:rPr>
                        <a:t> </a:t>
                      </a:r>
                      <a:r>
                        <a:rPr lang="en-GB" sz="1800" b="1" baseline="0" dirty="0" err="1" smtClean="0">
                          <a:solidFill>
                            <a:srgbClr val="0070C0"/>
                          </a:solidFill>
                          <a:effectLst/>
                          <a:latin typeface="Times New Roman" panose="02020603050405020304" pitchFamily="18" charset="0"/>
                          <a:ea typeface="Calibri" panose="020F0502020204030204" pitchFamily="34" charset="0"/>
                        </a:rPr>
                        <a:t>chí</a:t>
                      </a:r>
                      <a:r>
                        <a:rPr lang="en-GB" sz="1800" b="1" baseline="0" dirty="0" smtClean="0">
                          <a:solidFill>
                            <a:srgbClr val="0070C0"/>
                          </a:solidFill>
                          <a:effectLst/>
                          <a:latin typeface="Times New Roman" panose="02020603050405020304" pitchFamily="18" charset="0"/>
                          <a:ea typeface="Calibri" panose="020F0502020204030204" pitchFamily="34" charset="0"/>
                        </a:rPr>
                        <a:t>  </a:t>
                      </a:r>
                    </a:p>
                    <a:p>
                      <a:pPr>
                        <a:lnSpc>
                          <a:spcPct val="115000"/>
                        </a:lnSpc>
                        <a:spcAft>
                          <a:spcPts val="0"/>
                        </a:spcAft>
                      </a:pPr>
                      <a:r>
                        <a:rPr lang="en-GB" sz="1800" b="1" baseline="0" dirty="0" smtClean="0">
                          <a:solidFill>
                            <a:srgbClr val="FF0000"/>
                          </a:solidFill>
                          <a:effectLst/>
                          <a:latin typeface="Times New Roman" panose="02020603050405020304" pitchFamily="18" charset="0"/>
                          <a:ea typeface="Calibri" panose="020F0502020204030204" pitchFamily="34" charset="0"/>
                        </a:rPr>
                        <a:t>=&gt; </a:t>
                      </a:r>
                      <a:r>
                        <a:rPr lang="en-GB" sz="1800" b="1" baseline="0" dirty="0" err="1" smtClean="0">
                          <a:solidFill>
                            <a:srgbClr val="FF0000"/>
                          </a:solidFill>
                          <a:effectLst/>
                          <a:latin typeface="Times New Roman" panose="02020603050405020304" pitchFamily="18" charset="0"/>
                          <a:ea typeface="Calibri" panose="020F0502020204030204" pitchFamily="34" charset="0"/>
                        </a:rPr>
                        <a:t>Cơ</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sở</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hình</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thành</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tình</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đồng</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chí</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vững</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chắc</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thiêng</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liêng</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cao</a:t>
                      </a:r>
                      <a:r>
                        <a:rPr lang="en-GB" sz="1800" b="1" baseline="0" dirty="0" smtClean="0">
                          <a:solidFill>
                            <a:srgbClr val="FF0000"/>
                          </a:solidFill>
                          <a:effectLst/>
                          <a:latin typeface="Times New Roman" panose="02020603050405020304" pitchFamily="18" charset="0"/>
                          <a:ea typeface="Calibri" panose="020F0502020204030204" pitchFamily="34" charset="0"/>
                        </a:rPr>
                        <a:t> </a:t>
                      </a:r>
                      <a:r>
                        <a:rPr lang="en-GB" sz="1800" b="1" baseline="0" dirty="0" err="1" smtClean="0">
                          <a:solidFill>
                            <a:srgbClr val="FF0000"/>
                          </a:solidFill>
                          <a:effectLst/>
                          <a:latin typeface="Times New Roman" panose="02020603050405020304" pitchFamily="18" charset="0"/>
                          <a:ea typeface="Calibri" panose="020F0502020204030204" pitchFamily="34" charset="0"/>
                        </a:rPr>
                        <a:t>đẹp</a:t>
                      </a:r>
                      <a:endParaRPr lang="en-GB" sz="1800" b="1" dirty="0">
                        <a:solidFill>
                          <a:srgbClr val="FF0000"/>
                        </a:solidFill>
                        <a:effectLst/>
                        <a:latin typeface="Times New Roman" panose="02020603050405020304" pitchFamily="18" charset="0"/>
                        <a:ea typeface="Calibri" panose="020F0502020204030204" pitchFamily="34" charset="0"/>
                      </a:endParaRPr>
                    </a:p>
                  </a:txBody>
                  <a:tcPr marL="45720" marR="4572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26996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01C021D-7F63-6CD8-2A4F-E0C7CA28BD8E}"/>
              </a:ext>
            </a:extLst>
          </p:cNvPr>
          <p:cNvSpPr>
            <a:spLocks noGrp="1"/>
          </p:cNvSpPr>
          <p:nvPr>
            <p:ph idx="1"/>
          </p:nvPr>
        </p:nvSpPr>
        <p:spPr>
          <a:xfrm>
            <a:off x="3101820" y="411511"/>
            <a:ext cx="6888213" cy="1248516"/>
          </a:xfrm>
        </p:spPr>
        <p:txBody>
          <a:bodyPr>
            <a:normAutofit/>
          </a:bodyPr>
          <a:lstStyle/>
          <a:p>
            <a:pPr marL="0" indent="0">
              <a:buNone/>
            </a:pPr>
            <a:r>
              <a:rPr lang="en-US" sz="3200" i="1" dirty="0" err="1">
                <a:latin typeface="Times New Roman" panose="02020603050405020304" pitchFamily="18" charset="0"/>
                <a:cs typeface="Times New Roman" panose="02020603050405020304" pitchFamily="18" charset="0"/>
              </a:rPr>
              <a:t>Quê</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chua</a:t>
            </a: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Làng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nghèo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đất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sỏi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a:t>
            </a:r>
            <a:r>
              <a:rPr lang="en-US" sz="3200" i="1" dirty="0">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a16="http://schemas.microsoft.com/office/drawing/2014/main" xmlns="" id="{6D996129-49A7-148F-DB6D-FA61C97B4CD2}"/>
              </a:ext>
            </a:extLst>
          </p:cNvPr>
          <p:cNvCxnSpPr>
            <a:cxnSpLocks/>
          </p:cNvCxnSpPr>
          <p:nvPr/>
        </p:nvCxnSpPr>
        <p:spPr>
          <a:xfrm>
            <a:off x="5751318" y="890488"/>
            <a:ext cx="3614872"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xmlns="" id="{51DA37C1-1B4C-162C-82CE-CDCD4BEC4939}"/>
              </a:ext>
            </a:extLst>
          </p:cNvPr>
          <p:cNvCxnSpPr>
            <a:cxnSpLocks/>
          </p:cNvCxnSpPr>
          <p:nvPr/>
        </p:nvCxnSpPr>
        <p:spPr>
          <a:xfrm>
            <a:off x="5751318" y="1470179"/>
            <a:ext cx="2879934"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pic>
        <p:nvPicPr>
          <p:cNvPr id="1028" name="Picture 4" descr="Đất cày lên sỏi đá | Tuan Nguyen Studio - 0988774239 | Flickr">
            <a:extLst>
              <a:ext uri="{FF2B5EF4-FFF2-40B4-BE49-F238E27FC236}">
                <a16:creationId xmlns:a16="http://schemas.microsoft.com/office/drawing/2014/main" xmlns="" id="{E75A5B28-3898-F302-085A-C034320A59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403" y="4259567"/>
            <a:ext cx="3867820" cy="2186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8632761-B0F0-FD17-B05E-BF66145E0162}"/>
              </a:ext>
            </a:extLst>
          </p:cNvPr>
          <p:cNvPicPr>
            <a:picLocks noChangeAspect="1"/>
          </p:cNvPicPr>
          <p:nvPr/>
        </p:nvPicPr>
        <p:blipFill>
          <a:blip r:embed="rId4"/>
          <a:stretch>
            <a:fillRect/>
          </a:stretch>
        </p:blipFill>
        <p:spPr>
          <a:xfrm>
            <a:off x="642403" y="1701414"/>
            <a:ext cx="3867820" cy="2186922"/>
          </a:xfrm>
          <a:prstGeom prst="rect">
            <a:avLst/>
          </a:prstGeom>
        </p:spPr>
      </p:pic>
      <p:sp>
        <p:nvSpPr>
          <p:cNvPr id="12" name="TextBox 11">
            <a:extLst>
              <a:ext uri="{FF2B5EF4-FFF2-40B4-BE49-F238E27FC236}">
                <a16:creationId xmlns:a16="http://schemas.microsoft.com/office/drawing/2014/main" xmlns="" id="{754B4313-6A39-B8C5-B3D0-18180780FFA2}"/>
              </a:ext>
            </a:extLst>
          </p:cNvPr>
          <p:cNvSpPr txBox="1"/>
          <p:nvPr/>
        </p:nvSpPr>
        <p:spPr>
          <a:xfrm>
            <a:off x="4886726" y="2197464"/>
            <a:ext cx="6662871" cy="2062103"/>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khắc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nghiệt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cằn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cỗi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vất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lũ</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E1D10D92-2D15-6FE1-E11C-3C729922979A}"/>
              </a:ext>
            </a:extLst>
          </p:cNvPr>
          <p:cNvSpPr/>
          <p:nvPr/>
        </p:nvSpPr>
        <p:spPr>
          <a:xfrm>
            <a:off x="2882097" y="306947"/>
            <a:ext cx="2982482"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a:extLst>
              <a:ext uri="{FF2B5EF4-FFF2-40B4-BE49-F238E27FC236}">
                <a16:creationId xmlns:a16="http://schemas.microsoft.com/office/drawing/2014/main" xmlns="" id="{0B7FABDC-EB89-1821-8064-B49EEAC2CA7F}"/>
              </a:ext>
            </a:extLst>
          </p:cNvPr>
          <p:cNvSpPr/>
          <p:nvPr/>
        </p:nvSpPr>
        <p:spPr>
          <a:xfrm>
            <a:off x="2882097" y="910847"/>
            <a:ext cx="1792453"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a:extLst>
              <a:ext uri="{FF2B5EF4-FFF2-40B4-BE49-F238E27FC236}">
                <a16:creationId xmlns:a16="http://schemas.microsoft.com/office/drawing/2014/main" xmlns="" id="{82D30E5A-64C1-901E-202B-B4432813076F}"/>
              </a:ext>
            </a:extLst>
          </p:cNvPr>
          <p:cNvSpPr txBox="1"/>
          <p:nvPr/>
        </p:nvSpPr>
        <p:spPr>
          <a:xfrm>
            <a:off x="4886726" y="4386329"/>
            <a:ext cx="6662871" cy="1077218"/>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miền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lính</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65EDD1DC-F31E-3E7C-6D6C-E39008D110D5}"/>
              </a:ext>
            </a:extLst>
          </p:cNvPr>
          <p:cNvSpPr txBox="1"/>
          <p:nvPr/>
        </p:nvSpPr>
        <p:spPr>
          <a:xfrm>
            <a:off x="5617594" y="5744019"/>
            <a:ext cx="6533215" cy="571323"/>
          </a:xfrm>
          <a:prstGeom prst="rect">
            <a:avLst/>
          </a:prstGeom>
        </p:spPr>
        <p:txBody>
          <a:bodyPr vert="horz" lIns="91440" tIns="45720" rIns="91440" bIns="45720" rtlCol="0" anchor="ctr">
            <a:noAutofit/>
          </a:bodyPr>
          <a:lstStyle/>
          <a:p>
            <a:pPr algn="just">
              <a:lnSpc>
                <a:spcPct val="90000"/>
              </a:lnSpc>
              <a:spcAft>
                <a:spcPts val="600"/>
              </a:spcAft>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Chung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ngộ</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9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inVertical)">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barn(inVertical)">
                                      <p:cBhvr>
                                        <p:cTn id="46" dur="500"/>
                                        <p:tgtEl>
                                          <p:spTgt spid="1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P spid="15" grpId="0" animBg="1"/>
      <p:bldP spid="1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B8C1EF9-983E-0871-41DB-A354EB2CE9E1}"/>
              </a:ext>
            </a:extLst>
          </p:cNvPr>
          <p:cNvSpPr>
            <a:spLocks noGrp="1"/>
          </p:cNvSpPr>
          <p:nvPr>
            <p:ph idx="1"/>
          </p:nvPr>
        </p:nvSpPr>
        <p:spPr>
          <a:xfrm>
            <a:off x="3195825" y="443552"/>
            <a:ext cx="7195862" cy="1137420"/>
          </a:xfrm>
        </p:spPr>
        <p:txBody>
          <a:bodyPr>
            <a:normAutofit/>
          </a:bodyPr>
          <a:lstStyle/>
          <a:p>
            <a:pPr marL="0" indent="0">
              <a:buNone/>
            </a:pPr>
            <a:r>
              <a:rPr lang="en-US" sz="3200" i="1" dirty="0">
                <a:latin typeface="Times New Roman" panose="02020603050405020304" pitchFamily="18" charset="0"/>
                <a:cs typeface="Times New Roman" panose="02020603050405020304" pitchFamily="18" charset="0"/>
              </a:rPr>
              <a:t>Anh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a:t>
            </a:r>
            <a:endParaRPr lang="en-US" sz="3200" i="1" dirty="0">
              <a:latin typeface="Times New Roman" panose="02020603050405020304" pitchFamily="18" charset="0"/>
              <a:cs typeface="Times New Roman" panose="02020603050405020304" pitchFamily="18" charset="0"/>
            </a:endParaRPr>
          </a:p>
          <a:p>
            <a:pPr marL="0" indent="0">
              <a:buNone/>
            </a:pPr>
            <a:r>
              <a:rPr lang="en-US" sz="3200" i="1" dirty="0" err="1">
                <a:latin typeface="Times New Roman" panose="02020603050405020304" pitchFamily="18" charset="0"/>
                <a:cs typeface="Times New Roman" panose="02020603050405020304" pitchFamily="18" charset="0"/>
              </a:rPr>
              <a:t>Tự</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hẹn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quen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pPr marL="0" indent="0" algn="r">
              <a:buNone/>
            </a:pPr>
            <a:endParaRPr lang="en-US" sz="3200" i="1" dirty="0">
              <a:latin typeface="Times New Roman" panose="020206030504050203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xmlns="" id="{486E899E-7B87-E65D-28BC-8D5F499BED08}"/>
              </a:ext>
            </a:extLst>
          </p:cNvPr>
          <p:cNvSpPr/>
          <p:nvPr/>
        </p:nvSpPr>
        <p:spPr>
          <a:xfrm>
            <a:off x="3050849" y="312789"/>
            <a:ext cx="1068224"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a:extLst>
              <a:ext uri="{FF2B5EF4-FFF2-40B4-BE49-F238E27FC236}">
                <a16:creationId xmlns:a16="http://schemas.microsoft.com/office/drawing/2014/main" xmlns="" id="{B60F8C03-B9B6-FB69-090B-77A9706980EB}"/>
              </a:ext>
            </a:extLst>
          </p:cNvPr>
          <p:cNvSpPr/>
          <p:nvPr/>
        </p:nvSpPr>
        <p:spPr>
          <a:xfrm>
            <a:off x="4617673" y="312789"/>
            <a:ext cx="629445"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a:extLst>
              <a:ext uri="{FF2B5EF4-FFF2-40B4-BE49-F238E27FC236}">
                <a16:creationId xmlns:a16="http://schemas.microsoft.com/office/drawing/2014/main" xmlns="" id="{4563F71B-D8B9-12E5-E4D4-B3B18920029B}"/>
              </a:ext>
            </a:extLst>
          </p:cNvPr>
          <p:cNvSpPr txBox="1"/>
          <p:nvPr/>
        </p:nvSpPr>
        <p:spPr>
          <a:xfrm>
            <a:off x="690742" y="2580830"/>
            <a:ext cx="5855338" cy="2554545"/>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tôi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gần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vẫn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xa</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phương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8E9934A0-99CD-5816-25EE-828A7B897821}"/>
              </a:ext>
            </a:extLst>
          </p:cNvPr>
          <p:cNvSpPr/>
          <p:nvPr/>
        </p:nvSpPr>
        <p:spPr>
          <a:xfrm>
            <a:off x="6819500" y="321481"/>
            <a:ext cx="1068224"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Tưởng tượng gặp gỡ và trò chuyện với người lính trong bài thơ Đồng Chí">
            <a:extLst>
              <a:ext uri="{FF2B5EF4-FFF2-40B4-BE49-F238E27FC236}">
                <a16:creationId xmlns:a16="http://schemas.microsoft.com/office/drawing/2014/main" xmlns="" id="{0864D201-1FEE-F9BD-B135-03E6B8F6D94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91" b="93512" l="8618" r="94283">
                        <a14:foregroundMark x1="24915" y1="12271" x2="54778" y2="22285"/>
                        <a14:foregroundMark x1="26451" y1="23413" x2="16809" y2="49647"/>
                        <a14:foregroundMark x1="16809" y1="49647" x2="13055" y2="81382"/>
                        <a14:foregroundMark x1="13055" y1="81382" x2="8618" y2="90268"/>
                        <a14:foregroundMark x1="29778" y1="89140" x2="20222" y2="79549"/>
                        <a14:foregroundMark x1="20222" y1="79549" x2="12201" y2="63047"/>
                        <a14:foregroundMark x1="12201" y1="63047" x2="11007" y2="23836"/>
                        <a14:foregroundMark x1="11007" y1="23836" x2="19795" y2="16502"/>
                        <a14:foregroundMark x1="19795" y1="16502" x2="45478" y2="13963"/>
                        <a14:foregroundMark x1="45478" y1="13963" x2="96331" y2="31876"/>
                        <a14:foregroundMark x1="96331" y1="31876" x2="97782" y2="53032"/>
                        <a14:foregroundMark x1="97782" y1="53032" x2="82850" y2="88011"/>
                        <a14:foregroundMark x1="82850" y1="88011" x2="65700" y2="93512"/>
                        <a14:foregroundMark x1="65700" y1="93512" x2="40444" y2="88011"/>
                        <a14:foregroundMark x1="51536" y1="57405" x2="36860" y2="85190"/>
                        <a14:foregroundMark x1="36860" y1="85190" x2="40017" y2="65021"/>
                        <a14:foregroundMark x1="40017" y1="65021" x2="66041" y2="59097"/>
                        <a14:foregroundMark x1="66041" y1="59097" x2="82594" y2="40903"/>
                        <a14:foregroundMark x1="82594" y1="40903" x2="46416" y2="56417"/>
                        <a14:foregroundMark x1="46416" y1="56417" x2="22184" y2="36389"/>
                        <a14:foregroundMark x1="22184" y1="36389" x2="23635" y2="18054"/>
                        <a14:foregroundMark x1="23635" y1="18054" x2="24573" y2="18900"/>
                        <a14:foregroundMark x1="17491" y1="11707" x2="89846" y2="74330"/>
                        <a14:foregroundMark x1="89846" y1="74330" x2="92747" y2="55853"/>
                        <a14:foregroundMark x1="92747" y1="55853" x2="92321" y2="50635"/>
                        <a14:foregroundMark x1="95051" y1="35684" x2="94283" y2="71509"/>
                        <a14:foregroundMark x1="94283" y1="71509" x2="86263" y2="84908"/>
                        <a14:foregroundMark x1="11092" y1="56559" x2="10239" y2="40056"/>
                        <a14:foregroundMark x1="19198" y1="92807" x2="36945" y2="88858"/>
                        <a14:foregroundMark x1="36945" y1="88858" x2="59130" y2="89704"/>
                        <a14:foregroundMark x1="36177" y1="92243" x2="20392" y2="93371"/>
                      </a14:backgroundRemoval>
                    </a14:imgEffect>
                  </a14:imgLayer>
                </a14:imgProps>
              </a:ext>
              <a:ext uri="{28A0092B-C50C-407E-A947-70E740481C1C}">
                <a14:useLocalDpi xmlns:a14="http://schemas.microsoft.com/office/drawing/2010/main" val="0"/>
              </a:ext>
            </a:extLst>
          </a:blip>
          <a:srcRect/>
          <a:stretch>
            <a:fillRect/>
          </a:stretch>
        </p:blipFill>
        <p:spPr bwMode="auto">
          <a:xfrm>
            <a:off x="6819500" y="2486826"/>
            <a:ext cx="5554810" cy="33603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white paint splatter&#10;&#10;Description automatically generated">
            <a:extLst>
              <a:ext uri="{FF2B5EF4-FFF2-40B4-BE49-F238E27FC236}">
                <a16:creationId xmlns:a16="http://schemas.microsoft.com/office/drawing/2014/main" xmlns="" id="{39EF849E-C7AD-1AFC-61C2-FFCBD9BB55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772"/>
          <a:stretch/>
        </p:blipFill>
        <p:spPr>
          <a:xfrm>
            <a:off x="10130923" y="-2378990"/>
            <a:ext cx="4872916" cy="4250519"/>
          </a:xfrm>
          <a:prstGeom prst="rect">
            <a:avLst/>
          </a:prstGeom>
        </p:spPr>
      </p:pic>
    </p:spTree>
    <p:extLst>
      <p:ext uri="{BB962C8B-B14F-4D97-AF65-F5344CB8AC3E}">
        <p14:creationId xmlns:p14="http://schemas.microsoft.com/office/powerpoint/2010/main" val="261759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D596321E-DC73-E1D0-CE9E-81094E3944FB}"/>
              </a:ext>
            </a:extLst>
          </p:cNvPr>
          <p:cNvSpPr>
            <a:spLocks noGrp="1"/>
          </p:cNvSpPr>
          <p:nvPr>
            <p:ph idx="1"/>
          </p:nvPr>
        </p:nvSpPr>
        <p:spPr>
          <a:xfrm>
            <a:off x="2939451" y="511918"/>
            <a:ext cx="7811158" cy="650310"/>
          </a:xfrm>
        </p:spPr>
        <p:txBody>
          <a:bodyPr>
            <a:normAutofit/>
          </a:bodyPr>
          <a:lstStyle/>
          <a:p>
            <a:pPr marL="0" indent="0">
              <a:buNone/>
            </a:pPr>
            <a:r>
              <a:rPr lang="en-US" sz="3200" i="1" dirty="0" err="1">
                <a:latin typeface="Times New Roman" panose="02020603050405020304" pitchFamily="18" charset="0"/>
                <a:cs typeface="Times New Roman" panose="02020603050405020304" pitchFamily="18" charset="0"/>
              </a:rPr>
              <a:t>Súng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sát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a:t>
            </a:r>
          </a:p>
          <a:p>
            <a:pPr marL="0" indent="0" algn="r">
              <a:buNone/>
            </a:pPr>
            <a:endParaRPr lang="en-US" sz="32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F704F558-D3E4-E6C7-14F7-2885ED741AEE}"/>
              </a:ext>
            </a:extLst>
          </p:cNvPr>
          <p:cNvSpPr txBox="1"/>
          <p:nvPr/>
        </p:nvSpPr>
        <p:spPr>
          <a:xfrm>
            <a:off x="5408020" y="1709159"/>
            <a:ext cx="5855338" cy="584775"/>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3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thuật</a:t>
            </a:r>
            <a:r>
              <a:rPr lang="en-US" sz="3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32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ngữ</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1336C807-8DD3-72B7-7600-B067930ADFB3}"/>
              </a:ext>
            </a:extLst>
          </p:cNvPr>
          <p:cNvSpPr txBox="1"/>
          <p:nvPr/>
        </p:nvSpPr>
        <p:spPr>
          <a:xfrm>
            <a:off x="5408020" y="2293934"/>
            <a:ext cx="5855338" cy="584775"/>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sóng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đôi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11CECAB-AA44-B4CC-51CE-F467041C5E96}"/>
              </a:ext>
            </a:extLst>
          </p:cNvPr>
          <p:cNvSpPr txBox="1"/>
          <p:nvPr/>
        </p:nvSpPr>
        <p:spPr>
          <a:xfrm>
            <a:off x="5408020" y="2878709"/>
            <a:ext cx="5855338" cy="2062103"/>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chí</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của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kề</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vai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bên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9" name="Picture 8" descr="A person in a garment holding a bow&#10;&#10;Description automatically generated">
            <a:extLst>
              <a:ext uri="{FF2B5EF4-FFF2-40B4-BE49-F238E27FC236}">
                <a16:creationId xmlns:a16="http://schemas.microsoft.com/office/drawing/2014/main" xmlns="" id="{59F7C92E-745A-F17D-B805-FC36E6234E3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7542" l="1391" r="96999">
                        <a14:foregroundMark x1="9151" y1="26186" x2="86310" y2="86102"/>
                        <a14:foregroundMark x1="86310" y1="86102" x2="86676" y2="86102"/>
                        <a14:foregroundMark x1="6881" y1="18729" x2="7980" y2="91441"/>
                        <a14:foregroundMark x1="7980" y1="91441" x2="15300" y2="95678"/>
                        <a14:foregroundMark x1="15300" y1="95678" x2="51611" y2="95000"/>
                        <a14:foregroundMark x1="51611" y1="95000" x2="83821" y2="98814"/>
                        <a14:foregroundMark x1="83821" y1="98814" x2="90776" y2="95593"/>
                        <a14:foregroundMark x1="90776" y1="95593" x2="96340" y2="85424"/>
                        <a14:foregroundMark x1="96340" y1="85424" x2="94949" y2="76695"/>
                        <a14:foregroundMark x1="94949" y1="76695" x2="93558" y2="74237"/>
                        <a14:foregroundMark x1="4832" y1="15932" x2="4319" y2="93814"/>
                        <a14:foregroundMark x1="4319" y1="93814" x2="11420" y2="95339"/>
                        <a14:foregroundMark x1="11420" y1="95339" x2="34919" y2="91271"/>
                        <a14:foregroundMark x1="34919" y1="91271" x2="21157" y2="87712"/>
                        <a14:foregroundMark x1="21157" y1="87712" x2="16984" y2="90339"/>
                        <a14:foregroundMark x1="1537" y1="13051" x2="2562" y2="94746"/>
                        <a14:foregroundMark x1="96120" y1="94322" x2="96999" y2="77627"/>
                        <a14:foregroundMark x1="55124" y1="44492" x2="88141" y2="82542"/>
                        <a14:foregroundMark x1="88141" y1="82542" x2="86750" y2="86102"/>
                        <a14:foregroundMark x1="96999" y1="97542" x2="70425" y2="87712"/>
                        <a14:foregroundMark x1="70425" y1="87712" x2="67570" y2="85763"/>
                        <a14:foregroundMark x1="68668" y1="84237" x2="23060" y2="38390"/>
                        <a14:foregroundMark x1="23060" y1="38390" x2="15154" y2="36780"/>
                        <a14:foregroundMark x1="9663" y1="81356" x2="33821" y2="77797"/>
                        <a14:foregroundMark x1="33821" y1="77797" x2="58053" y2="77797"/>
                        <a14:foregroundMark x1="58053" y1="77797" x2="64348" y2="80763"/>
                        <a14:foregroundMark x1="64348" y1="80763" x2="64348" y2="80763"/>
                        <a14:foregroundMark x1="91288" y1="74237" x2="81186" y2="63051"/>
                        <a14:foregroundMark x1="81186" y1="63051" x2="74597" y2="61525"/>
                        <a14:foregroundMark x1="3441" y1="12797" x2="39751" y2="29068"/>
                        <a14:foregroundMark x1="39751" y1="29068" x2="39019" y2="36610"/>
                        <a14:foregroundMark x1="39019" y1="36610" x2="38726" y2="36525"/>
                        <a14:foregroundMark x1="29722" y1="30932" x2="42094" y2="35763"/>
                        <a14:foregroundMark x1="42094" y1="35763" x2="50952" y2="42881"/>
                        <a14:foregroundMark x1="53514" y1="43898" x2="72767" y2="54915"/>
                        <a14:foregroundMark x1="72767" y1="54915" x2="75256" y2="58814"/>
                      </a14:backgroundRemoval>
                    </a14:imgEffect>
                  </a14:imgLayer>
                </a14:imgProps>
              </a:ext>
              <a:ext uri="{28A0092B-C50C-407E-A947-70E740481C1C}">
                <a14:useLocalDpi xmlns:a14="http://schemas.microsoft.com/office/drawing/2010/main" val="0"/>
              </a:ext>
            </a:extLst>
          </a:blip>
          <a:stretch>
            <a:fillRect/>
          </a:stretch>
        </p:blipFill>
        <p:spPr>
          <a:xfrm>
            <a:off x="1" y="2066174"/>
            <a:ext cx="5665862" cy="4894376"/>
          </a:xfrm>
          <a:prstGeom prst="rect">
            <a:avLst/>
          </a:prstGeom>
        </p:spPr>
      </p:pic>
      <p:cxnSp>
        <p:nvCxnSpPr>
          <p:cNvPr id="10" name="Straight Connector 9">
            <a:extLst>
              <a:ext uri="{FF2B5EF4-FFF2-40B4-BE49-F238E27FC236}">
                <a16:creationId xmlns:a16="http://schemas.microsoft.com/office/drawing/2014/main" xmlns="" id="{D5CBD8B6-98C9-0BFF-EE83-0D32D0078C73}"/>
              </a:ext>
            </a:extLst>
          </p:cNvPr>
          <p:cNvCxnSpPr>
            <a:cxnSpLocks/>
          </p:cNvCxnSpPr>
          <p:nvPr/>
        </p:nvCxnSpPr>
        <p:spPr>
          <a:xfrm>
            <a:off x="3016664" y="1051435"/>
            <a:ext cx="905856"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xmlns="" id="{182091A3-5CFA-33A2-93DA-3E7D7AEA9B31}"/>
              </a:ext>
            </a:extLst>
          </p:cNvPr>
          <p:cNvCxnSpPr>
            <a:cxnSpLocks/>
          </p:cNvCxnSpPr>
          <p:nvPr/>
        </p:nvCxnSpPr>
        <p:spPr>
          <a:xfrm>
            <a:off x="4570574" y="1051435"/>
            <a:ext cx="905856"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xmlns="" id="{1DC1CFCC-FB66-E94A-1B6F-5F0E635045D1}"/>
              </a:ext>
            </a:extLst>
          </p:cNvPr>
          <p:cNvCxnSpPr>
            <a:cxnSpLocks/>
          </p:cNvCxnSpPr>
          <p:nvPr/>
        </p:nvCxnSpPr>
        <p:spPr>
          <a:xfrm>
            <a:off x="5554765" y="1051435"/>
            <a:ext cx="743485" cy="0"/>
          </a:xfrm>
          <a:prstGeom prst="line">
            <a:avLst/>
          </a:prstGeom>
          <a:ln w="57150">
            <a:solidFill>
              <a:schemeClr val="accent1"/>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xmlns="" id="{331EF7CB-0F31-64DB-3D0D-8862EDA366AF}"/>
              </a:ext>
            </a:extLst>
          </p:cNvPr>
          <p:cNvCxnSpPr>
            <a:cxnSpLocks/>
          </p:cNvCxnSpPr>
          <p:nvPr/>
        </p:nvCxnSpPr>
        <p:spPr>
          <a:xfrm>
            <a:off x="7535965" y="1007584"/>
            <a:ext cx="743485" cy="0"/>
          </a:xfrm>
          <a:prstGeom prst="line">
            <a:avLst/>
          </a:prstGeom>
          <a:ln w="57150">
            <a:solidFill>
              <a:schemeClr val="accent1"/>
            </a:solidFil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xmlns="" id="{4FAC626C-B96A-4DA1-D31D-D27F0AB3A9F5}"/>
              </a:ext>
            </a:extLst>
          </p:cNvPr>
          <p:cNvSpPr txBox="1"/>
          <p:nvPr/>
        </p:nvSpPr>
        <p:spPr>
          <a:xfrm>
            <a:off x="5883778" y="5148841"/>
            <a:ext cx="6533215" cy="571323"/>
          </a:xfrm>
          <a:prstGeom prst="rect">
            <a:avLst/>
          </a:prstGeom>
        </p:spPr>
        <p:txBody>
          <a:bodyPr vert="horz" lIns="91440" tIns="45720" rIns="91440" bIns="45720" rtlCol="0" anchor="ctr">
            <a:noAutofit/>
          </a:bodyPr>
          <a:lstStyle/>
          <a:p>
            <a:pPr algn="just">
              <a:lnSpc>
                <a:spcPct val="90000"/>
              </a:lnSpc>
              <a:spcAft>
                <a:spcPts val="600"/>
              </a:spcAft>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Chung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tưởng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8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B72B9E24-3787-3874-86DD-2FA3B9BCEFB3}"/>
              </a:ext>
            </a:extLst>
          </p:cNvPr>
          <p:cNvSpPr>
            <a:spLocks noGrp="1"/>
          </p:cNvSpPr>
          <p:nvPr>
            <p:ph idx="1"/>
          </p:nvPr>
        </p:nvSpPr>
        <p:spPr>
          <a:xfrm>
            <a:off x="3016364" y="469189"/>
            <a:ext cx="8067532" cy="556306"/>
          </a:xfrm>
        </p:spPr>
        <p:txBody>
          <a:bodyPr>
            <a:normAutofit/>
          </a:bodyPr>
          <a:lstStyle/>
          <a:p>
            <a:pPr marL="0" indent="0">
              <a:buNone/>
            </a:pPr>
            <a:r>
              <a:rPr lang="en-US" sz="3200" i="1" dirty="0" err="1">
                <a:latin typeface="Times New Roman" panose="02020603050405020304" pitchFamily="18" charset="0"/>
                <a:cs typeface="Times New Roman" panose="02020603050405020304" pitchFamily="18" charset="0"/>
              </a:rPr>
              <a:t>Đêm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rét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chung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thành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đôi</a:t>
            </a:r>
            <a:r>
              <a:rPr lang="en-US" sz="3200" i="1" dirty="0">
                <a:latin typeface="Times New Roman" panose="02020603050405020304" pitchFamily="18" charset="0"/>
                <a:cs typeface="Times New Roman" panose="02020603050405020304" pitchFamily="18" charset="0"/>
              </a:rPr>
              <a:t> tri </a:t>
            </a:r>
            <a:r>
              <a:rPr lang="en-US" sz="3200" i="1" dirty="0" err="1">
                <a:latin typeface="Times New Roman" panose="02020603050405020304" pitchFamily="18" charset="0"/>
                <a:cs typeface="Times New Roman" panose="02020603050405020304" pitchFamily="18" charset="0"/>
              </a:rPr>
              <a:t>kỉ</a:t>
            </a:r>
            <a:r>
              <a:rPr lang="en-US" sz="3200" i="1" dirty="0">
                <a:latin typeface="Times New Roman" panose="02020603050405020304" pitchFamily="18" charset="0"/>
                <a:cs typeface="Times New Roman" panose="02020603050405020304" pitchFamily="18" charset="0"/>
              </a:rPr>
              <a:t>.</a:t>
            </a:r>
          </a:p>
          <a:p>
            <a:pPr marL="0" indent="0" algn="r">
              <a:buNone/>
            </a:pPr>
            <a:endParaRPr lang="en-US" sz="32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255D57C5-9BB6-6EB2-93A7-1BC80B8514B6}"/>
              </a:ext>
            </a:extLst>
          </p:cNvPr>
          <p:cNvSpPr txBox="1"/>
          <p:nvPr/>
        </p:nvSpPr>
        <p:spPr>
          <a:xfrm>
            <a:off x="1006935" y="1358782"/>
            <a:ext cx="5855338" cy="1569660"/>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tế</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trải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đó</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06D2903C-1C06-09CB-0B7F-62FCB8E1EDBE}"/>
              </a:ext>
            </a:extLst>
          </p:cNvPr>
          <p:cNvSpPr txBox="1"/>
          <p:nvPr/>
        </p:nvSpPr>
        <p:spPr>
          <a:xfrm>
            <a:off x="1006935" y="2928442"/>
            <a:ext cx="5855338" cy="3046988"/>
          </a:xfrm>
          <a:prstGeom prst="rect">
            <a:avLst/>
          </a:prstGeom>
          <a:noFill/>
        </p:spPr>
        <p:txBody>
          <a:bodyPr wrap="square" rtlCol="0">
            <a:spAutoFit/>
          </a:bodyPr>
          <a:lstStyle/>
          <a:p>
            <a:pPr algn="just"/>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keo</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cộng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sẻ</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ngọt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bùi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tốt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vụ</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khiến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thiết</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lẫn</a:t>
            </a:r>
            <a:r>
              <a:rPr lang="en-US" sz="3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nhau</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44AB0A5D-AA12-7F58-16BB-553D35DBCBD2}"/>
              </a:ext>
            </a:extLst>
          </p:cNvPr>
          <p:cNvSpPr/>
          <p:nvPr/>
        </p:nvSpPr>
        <p:spPr>
          <a:xfrm>
            <a:off x="2882097" y="306947"/>
            <a:ext cx="3638344" cy="72882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extLst>
              <a:ext uri="{FF2B5EF4-FFF2-40B4-BE49-F238E27FC236}">
                <a16:creationId xmlns:a16="http://schemas.microsoft.com/office/drawing/2014/main" xmlns="" id="{39189B66-7C8B-BB58-D6D9-EA9256CDA1F3}"/>
              </a:ext>
            </a:extLst>
          </p:cNvPr>
          <p:cNvPicPr>
            <a:picLocks noChangeAspect="1"/>
          </p:cNvPicPr>
          <p:nvPr/>
        </p:nvPicPr>
        <p:blipFill>
          <a:blip r:embed="rId3"/>
          <a:stretch>
            <a:fillRect/>
          </a:stretch>
        </p:blipFill>
        <p:spPr>
          <a:xfrm>
            <a:off x="7390444" y="2315910"/>
            <a:ext cx="5566934" cy="4922738"/>
          </a:xfrm>
          <a:prstGeom prst="rect">
            <a:avLst/>
          </a:prstGeom>
        </p:spPr>
      </p:pic>
      <p:sp>
        <p:nvSpPr>
          <p:cNvPr id="2" name="TextBox 1">
            <a:extLst>
              <a:ext uri="{FF2B5EF4-FFF2-40B4-BE49-F238E27FC236}">
                <a16:creationId xmlns:a16="http://schemas.microsoft.com/office/drawing/2014/main" xmlns="" id="{BB2A9EAF-1447-F0B1-2CD6-909CCACC6616}"/>
              </a:ext>
            </a:extLst>
          </p:cNvPr>
          <p:cNvSpPr txBox="1"/>
          <p:nvPr/>
        </p:nvSpPr>
        <p:spPr>
          <a:xfrm>
            <a:off x="1006935" y="5979730"/>
            <a:ext cx="6533215" cy="571323"/>
          </a:xfrm>
          <a:prstGeom prst="rect">
            <a:avLst/>
          </a:prstGeom>
        </p:spPr>
        <p:txBody>
          <a:bodyPr vert="horz" lIns="91440" tIns="45720" rIns="91440" bIns="45720" rtlCol="0" anchor="ctr">
            <a:noAutofit/>
          </a:bodyPr>
          <a:lstStyle/>
          <a:p>
            <a:pPr algn="just">
              <a:lnSpc>
                <a:spcPct val="90000"/>
              </a:lnSpc>
              <a:spcAft>
                <a:spcPts val="600"/>
              </a:spcAft>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Chung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9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32DBEDF1-987E-C90E-2495-B5443AC8A340}"/>
              </a:ext>
            </a:extLst>
          </p:cNvPr>
          <p:cNvGrpSpPr/>
          <p:nvPr/>
        </p:nvGrpSpPr>
        <p:grpSpPr>
          <a:xfrm>
            <a:off x="298765" y="1989037"/>
            <a:ext cx="3445004" cy="3255948"/>
            <a:chOff x="1295400" y="2209401"/>
            <a:chExt cx="4839783" cy="5860045"/>
          </a:xfrm>
        </p:grpSpPr>
        <p:grpSp>
          <p:nvGrpSpPr>
            <p:cNvPr id="11" name="Group 6">
              <a:extLst>
                <a:ext uri="{FF2B5EF4-FFF2-40B4-BE49-F238E27FC236}">
                  <a16:creationId xmlns="" xmlns:a16="http://schemas.microsoft.com/office/drawing/2014/main" id="{F84EAC30-1A51-1D5C-A4F8-A2EEE31E9862}"/>
                </a:ext>
              </a:extLst>
            </p:cNvPr>
            <p:cNvGrpSpPr/>
            <p:nvPr/>
          </p:nvGrpSpPr>
          <p:grpSpPr>
            <a:xfrm>
              <a:off x="1295400" y="2209401"/>
              <a:ext cx="4839783" cy="5860045"/>
              <a:chOff x="0" y="0"/>
              <a:chExt cx="1274675" cy="1543386"/>
            </a:xfrm>
          </p:grpSpPr>
          <p:sp>
            <p:nvSpPr>
              <p:cNvPr id="13" name="Freeform 7">
                <a:extLst>
                  <a:ext uri="{FF2B5EF4-FFF2-40B4-BE49-F238E27FC236}">
                    <a16:creationId xmlns="" xmlns:a16="http://schemas.microsoft.com/office/drawing/2014/main" id="{FF4F8947-CE7A-E359-DB17-4B1C9138C6D8}"/>
                  </a:ext>
                </a:extLst>
              </p:cNvPr>
              <p:cNvSpPr/>
              <p:nvPr/>
            </p:nvSpPr>
            <p:spPr>
              <a:xfrm>
                <a:off x="0" y="0"/>
                <a:ext cx="1274675" cy="1543386"/>
              </a:xfrm>
              <a:custGeom>
                <a:avLst/>
                <a:gdLst/>
                <a:ahLst/>
                <a:cxnLst/>
                <a:rect l="l" t="t" r="r" b="b"/>
                <a:pathLst>
                  <a:path w="1274675" h="1543386">
                    <a:moveTo>
                      <a:pt x="0" y="0"/>
                    </a:moveTo>
                    <a:lnTo>
                      <a:pt x="1274675" y="0"/>
                    </a:lnTo>
                    <a:lnTo>
                      <a:pt x="1274675" y="1543386"/>
                    </a:lnTo>
                    <a:lnTo>
                      <a:pt x="0" y="1543386"/>
                    </a:lnTo>
                    <a:close/>
                  </a:path>
                </a:pathLst>
              </a:custGeom>
              <a:solidFill>
                <a:srgbClr val="000000">
                  <a:alpha val="0"/>
                </a:srgbClr>
              </a:solidFill>
              <a:ln w="57150" cap="sq">
                <a:solidFill>
                  <a:srgbClr val="D1BF68">
                    <a:alpha val="83922"/>
                  </a:srgbClr>
                </a:solidFill>
                <a:prstDash val="solid"/>
                <a:miter/>
              </a:ln>
            </p:spPr>
          </p:sp>
          <p:sp>
            <p:nvSpPr>
              <p:cNvPr id="14" name="TextBox 8">
                <a:extLst>
                  <a:ext uri="{FF2B5EF4-FFF2-40B4-BE49-F238E27FC236}">
                    <a16:creationId xmlns="" xmlns:a16="http://schemas.microsoft.com/office/drawing/2014/main" id="{481D8F13-8B29-670D-4D8E-F91BD0D1F9F6}"/>
                  </a:ext>
                </a:extLst>
              </p:cNvPr>
              <p:cNvSpPr txBox="1"/>
              <p:nvPr/>
            </p:nvSpPr>
            <p:spPr>
              <a:xfrm>
                <a:off x="0" y="-38100"/>
                <a:ext cx="1274675" cy="1581486"/>
              </a:xfrm>
              <a:prstGeom prst="rect">
                <a:avLst/>
              </a:prstGeom>
            </p:spPr>
            <p:txBody>
              <a:bodyPr lIns="50800" tIns="50800" rIns="50800" bIns="50800" rtlCol="0" anchor="ctr"/>
              <a:lstStyle/>
              <a:p>
                <a:pPr algn="ctr">
                  <a:lnSpc>
                    <a:spcPts val="2659"/>
                  </a:lnSpc>
                </a:pPr>
                <a:endParaRPr sz="3600"/>
              </a:p>
            </p:txBody>
          </p:sp>
        </p:grpSp>
        <p:sp>
          <p:nvSpPr>
            <p:cNvPr id="12" name="TextBox 11">
              <a:extLst>
                <a:ext uri="{FF2B5EF4-FFF2-40B4-BE49-F238E27FC236}">
                  <a16:creationId xmlns="" xmlns:a16="http://schemas.microsoft.com/office/drawing/2014/main" id="{E850FEC2-2FEB-5192-F4DD-822CBDC2BDFD}"/>
                </a:ext>
              </a:extLst>
            </p:cNvPr>
            <p:cNvSpPr txBox="1"/>
            <p:nvPr/>
          </p:nvSpPr>
          <p:spPr>
            <a:xfrm>
              <a:off x="1695990" y="3563973"/>
              <a:ext cx="4305724" cy="3157430"/>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7. Tin </a:t>
              </a:r>
              <a:r>
                <a:rPr lang="en-US" sz="3600" b="1" dirty="0" err="1">
                  <a:latin typeface="Times New Roman" panose="02020603050405020304" pitchFamily="18" charset="0"/>
                  <a:cs typeface="Times New Roman" panose="02020603050405020304" pitchFamily="18" charset="0"/>
                </a:rPr>
                <a:t>yêu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vọng</a:t>
              </a:r>
              <a:endParaRPr lang="en-US" sz="3600" b="1"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 xmlns:a16="http://schemas.microsoft.com/office/drawing/2014/main" id="{2CA41E28-EB86-18C5-D3CA-C7004EC35FBE}"/>
              </a:ext>
            </a:extLst>
          </p:cNvPr>
          <p:cNvSpPr txBox="1"/>
          <p:nvPr/>
        </p:nvSpPr>
        <p:spPr>
          <a:xfrm>
            <a:off x="554052" y="181888"/>
            <a:ext cx="3900253"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a:t>
            </a:r>
            <a:r>
              <a:rPr lang="vi-VN" sz="3600" b="1" dirty="0" smtClean="0">
                <a:latin typeface="Times New Roman" panose="02020603050405020304" pitchFamily="18" charset="0"/>
                <a:cs typeface="Times New Roman" panose="02020603050405020304" pitchFamily="18" charset="0"/>
              </a:rPr>
              <a:t>Chủ đề</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bài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học</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2" name="Content Placeholder 2">
            <a:extLst>
              <a:ext uri="{FF2B5EF4-FFF2-40B4-BE49-F238E27FC236}">
                <a16:creationId xmlns="" xmlns:a16="http://schemas.microsoft.com/office/drawing/2014/main" id="{AAC68A29-CECC-6FF1-C339-681DA73CB222}"/>
              </a:ext>
            </a:extLst>
          </p:cNvPr>
          <p:cNvSpPr>
            <a:spLocks noGrp="1"/>
          </p:cNvSpPr>
          <p:nvPr>
            <p:ph idx="1"/>
          </p:nvPr>
        </p:nvSpPr>
        <p:spPr>
          <a:xfrm>
            <a:off x="3743769" y="2144998"/>
            <a:ext cx="7775961" cy="3893663"/>
          </a:xfrm>
        </p:spPr>
        <p:txBody>
          <a:bodyPr>
            <a:normAutofit/>
          </a:bodyPr>
          <a:lstStyle/>
          <a:p>
            <a:pPr marL="0" indent="0" algn="just">
              <a:buNone/>
            </a:pPr>
            <a:r>
              <a:rPr lang="en-US" sz="3200"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Tin </a:t>
            </a:r>
            <a:r>
              <a:rPr lang="en-US" sz="3200" b="1" dirty="0" err="1" smtClean="0">
                <a:latin typeface="Times New Roman" panose="02020603050405020304" pitchFamily="18" charset="0"/>
                <a:cs typeface="Times New Roman" panose="02020603050405020304" pitchFamily="18" charset="0"/>
              </a:rPr>
              <a:t>yêu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niềm</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quê</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a:p>
            <a:pPr marL="0" indent="0" algn="just">
              <a:buNone/>
            </a:pP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Ước</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vọng</a:t>
            </a:r>
            <a:r>
              <a:rPr lang="en-US" sz="3200" b="1"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của con </a:t>
            </a:r>
            <a:r>
              <a:rPr lang="en-US" sz="3200" dirty="0" err="1">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a:t>
            </a:r>
          </a:p>
          <a:p>
            <a:pPr marL="0" indent="0" algn="just">
              <a:buNone/>
            </a:pPr>
            <a:r>
              <a:rPr lang="en-US" sz="3200" dirty="0" smtClean="0">
                <a:latin typeface="Times New Roman" panose="02020603050405020304" pitchFamily="18" charset="0"/>
                <a:cs typeface="Times New Roman" panose="02020603050405020304" pitchFamily="18" charset="0"/>
              </a:rPr>
              <a:t>=&gt; </a:t>
            </a:r>
            <a:r>
              <a:rPr lang="en-US" sz="3200" dirty="0" err="1" smtClean="0">
                <a:latin typeface="Times New Roman" panose="02020603050405020304" pitchFamily="18" charset="0"/>
                <a:cs typeface="Times New Roman" panose="02020603050405020304" pitchFamily="18" charset="0"/>
              </a:rPr>
              <a:t>Niềm</a:t>
            </a:r>
            <a:r>
              <a:rPr lang="en-US" sz="3200" dirty="0" smtClean="0">
                <a:latin typeface="Times New Roman" panose="02020603050405020304" pitchFamily="18" charset="0"/>
                <a:cs typeface="Times New Roman" panose="02020603050405020304" pitchFamily="18" charset="0"/>
              </a:rPr>
              <a:t> tin </a:t>
            </a:r>
            <a:r>
              <a:rPr lang="en-US" sz="3200" dirty="0" err="1" smtClean="0">
                <a:latin typeface="Times New Roman" panose="02020603050405020304" pitchFamily="18" charset="0"/>
                <a:cs typeface="Times New Roman" panose="02020603050405020304" pitchFamily="18" charset="0"/>
              </a:rPr>
              <a:t>yêu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vọng</a:t>
            </a:r>
            <a:r>
              <a:rPr lang="en-US" sz="3200" dirty="0" smtClean="0">
                <a:latin typeface="Times New Roman" panose="02020603050405020304" pitchFamily="18" charset="0"/>
                <a:cs typeface="Times New Roman" panose="02020603050405020304" pitchFamily="18" charset="0"/>
              </a:rPr>
              <a:t> của con </a:t>
            </a:r>
            <a:r>
              <a:rPr lang="en-US" sz="3200" dirty="0" err="1" smtClean="0">
                <a:latin typeface="Times New Roman" panose="02020603050405020304" pitchFamily="18" charset="0"/>
                <a:cs typeface="Times New Roman" panose="02020603050405020304" pitchFamily="18" charset="0"/>
              </a:rPr>
              <a:t>người</a:t>
            </a:r>
            <a:endParaRPr lang="en-US" sz="3200" dirty="0">
              <a:latin typeface="Times New Roman" panose="02020603050405020304" pitchFamily="18" charset="0"/>
              <a:cs typeface="Times New Roman" panose="02020603050405020304" pitchFamily="18" charset="0"/>
            </a:endParaRPr>
          </a:p>
        </p:txBody>
      </p:sp>
      <p:sp>
        <p:nvSpPr>
          <p:cNvPr id="3" name="Freeform 2">
            <a:extLst>
              <a:ext uri="{FF2B5EF4-FFF2-40B4-BE49-F238E27FC236}">
                <a16:creationId xmlns="" xmlns:a16="http://schemas.microsoft.com/office/drawing/2014/main" id="{37F90E4A-18A0-DF27-7A11-A62C21B7CAE0}"/>
              </a:ext>
            </a:extLst>
          </p:cNvPr>
          <p:cNvSpPr/>
          <p:nvPr/>
        </p:nvSpPr>
        <p:spPr>
          <a:xfrm>
            <a:off x="9861828" y="0"/>
            <a:ext cx="2216243" cy="2482553"/>
          </a:xfrm>
          <a:custGeom>
            <a:avLst/>
            <a:gdLst/>
            <a:ahLst/>
            <a:cxnLst/>
            <a:rect l="l" t="t" r="r" b="b"/>
            <a:pathLst>
              <a:path w="3673394" h="4114800">
                <a:moveTo>
                  <a:pt x="0" y="0"/>
                </a:moveTo>
                <a:lnTo>
                  <a:pt x="3673394" y="0"/>
                </a:lnTo>
                <a:lnTo>
                  <a:pt x="36733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306574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ipe(down)">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922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000" y="2151088"/>
            <a:ext cx="6171781" cy="4699001"/>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1000"/>
                                        <p:tgtEl>
                                          <p:spTgt spid="9220"/>
                                        </p:tgtEl>
                                      </p:cBhvr>
                                    </p:animEffect>
                                    <p:anim calcmode="lin" valueType="num">
                                      <p:cBhvr>
                                        <p:cTn id="8" dur="1000" fill="hold"/>
                                        <p:tgtEl>
                                          <p:spTgt spid="9220"/>
                                        </p:tgtEl>
                                        <p:attrNameLst>
                                          <p:attrName>ppt_x</p:attrName>
                                        </p:attrNameLst>
                                      </p:cBhvr>
                                      <p:tavLst>
                                        <p:tav tm="0">
                                          <p:val>
                                            <p:strVal val="#ppt_x"/>
                                          </p:val>
                                        </p:tav>
                                        <p:tav tm="100000">
                                          <p:val>
                                            <p:strVal val="#ppt_x"/>
                                          </p:val>
                                        </p:tav>
                                      </p:tavLst>
                                    </p:anim>
                                    <p:anim calcmode="lin" valueType="num">
                                      <p:cBhvr>
                                        <p:cTn id="9"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C11104-EE03-2D28-A0D9-211BF2A054D9}"/>
              </a:ext>
            </a:extLst>
          </p:cNvPr>
          <p:cNvSpPr>
            <a:spLocks noGrp="1"/>
          </p:cNvSpPr>
          <p:nvPr>
            <p:ph type="title"/>
          </p:nvPr>
        </p:nvSpPr>
        <p:spPr>
          <a:xfrm>
            <a:off x="1938093" y="185990"/>
            <a:ext cx="9731824" cy="1499616"/>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p</a:t>
            </a:r>
            <a:r>
              <a:rPr lang="en-US" sz="3200" b="1" dirty="0" err="1" smtClean="0">
                <a:solidFill>
                  <a:srgbClr val="FF0000"/>
                </a:solidFill>
                <a:latin typeface="Times New Roman" panose="02020603050405020304" pitchFamily="18" charset="0"/>
                <a:cs typeface="Times New Roman" panose="02020603050405020304" pitchFamily="18" charset="0"/>
              </a:rPr>
              <a:t>hút</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Quan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sát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câu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thơ</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thứ</a:t>
            </a:r>
            <a:r>
              <a:rPr lang="en-US" sz="3200" b="1" dirty="0" smtClean="0">
                <a:solidFill>
                  <a:srgbClr val="0070C0"/>
                </a:solidFill>
                <a:latin typeface="Times New Roman" panose="02020603050405020304" pitchFamily="18" charset="0"/>
                <a:cs typeface="Times New Roman" panose="02020603050405020304" pitchFamily="18" charset="0"/>
              </a:rPr>
              <a:t> 7</a:t>
            </a:r>
            <a:br>
              <a:rPr lang="en-US" sz="3200" b="1" dirty="0" smtClean="0">
                <a:solidFill>
                  <a:srgbClr val="0070C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Đồng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D533D77C-1B6B-1EDF-DACB-EAAF0A8F2F46}"/>
              </a:ext>
            </a:extLst>
          </p:cNvPr>
          <p:cNvSpPr txBox="1"/>
          <p:nvPr/>
        </p:nvSpPr>
        <p:spPr>
          <a:xfrm>
            <a:off x="763447" y="2376596"/>
            <a:ext cx="10729306" cy="1315425"/>
          </a:xfrm>
          <a:prstGeom prst="rect">
            <a:avLst/>
          </a:prstGeom>
          <a:noFill/>
        </p:spPr>
        <p:txBody>
          <a:bodyPr wrap="square">
            <a:spAutoFit/>
          </a:bodyPr>
          <a:lstStyle/>
          <a:p>
            <a:pPr lvl="0" algn="just" defTabSz="609630">
              <a:lnSpc>
                <a:spcPct val="115000"/>
              </a:lnSpc>
              <a:tabLst>
                <a:tab pos="1386840" algn="l"/>
              </a:tabLst>
            </a:pPr>
            <a:r>
              <a:rPr lang="de-DE" sz="3600" i="1" dirty="0" smtClean="0">
                <a:solidFill>
                  <a:srgbClr val="000000"/>
                </a:solidFill>
                <a:latin typeface="Times New Roman" panose="02020603050405020304" pitchFamily="18" charset="0"/>
                <a:ea typeface="Calibri" panose="020F0502020204030204" pitchFamily="34" charset="0"/>
              </a:rPr>
              <a:t>Chỉ </a:t>
            </a:r>
            <a:r>
              <a:rPr lang="de-DE" sz="3600" i="1" dirty="0">
                <a:solidFill>
                  <a:srgbClr val="000000"/>
                </a:solidFill>
                <a:latin typeface="Times New Roman" panose="02020603050405020304" pitchFamily="18" charset="0"/>
                <a:ea typeface="Calibri" panose="020F0502020204030204" pitchFamily="34" charset="0"/>
              </a:rPr>
              <a:t>ra điểm đặc biệt và nêu ý nghĩa của dòng thơ thứ 7 trong việc thể hiện mạch cảm xúc của bài </a:t>
            </a:r>
            <a:r>
              <a:rPr lang="de-DE" sz="3600" i="1" dirty="0" smtClean="0">
                <a:solidFill>
                  <a:srgbClr val="000000"/>
                </a:solidFill>
                <a:latin typeface="Times New Roman" panose="02020603050405020304" pitchFamily="18" charset="0"/>
                <a:ea typeface="Calibri" panose="020F0502020204030204" pitchFamily="34" charset="0"/>
              </a:rPr>
              <a:t>thơ?</a:t>
            </a:r>
            <a:endParaRPr lang="en-GB" sz="3600" i="1" dirty="0">
              <a:solidFill>
                <a:prstClr val="black"/>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38693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C11104-EE03-2D28-A0D9-211BF2A054D9}"/>
              </a:ext>
            </a:extLst>
          </p:cNvPr>
          <p:cNvSpPr>
            <a:spLocks noGrp="1"/>
          </p:cNvSpPr>
          <p:nvPr>
            <p:ph type="title"/>
          </p:nvPr>
        </p:nvSpPr>
        <p:spPr>
          <a:xfrm>
            <a:off x="1938093" y="185990"/>
            <a:ext cx="9731824" cy="1499616"/>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Cặp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đôi</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sẻ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p</a:t>
            </a:r>
            <a:r>
              <a:rPr lang="en-US" sz="3200" b="1" dirty="0" err="1" smtClean="0">
                <a:solidFill>
                  <a:srgbClr val="FF0000"/>
                </a:solidFill>
                <a:latin typeface="Times New Roman" panose="02020603050405020304" pitchFamily="18" charset="0"/>
                <a:cs typeface="Times New Roman" panose="02020603050405020304" pitchFamily="18" charset="0"/>
              </a:rPr>
              <a:t>hút</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Quan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sát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câu</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thơ</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thứ</a:t>
            </a:r>
            <a:r>
              <a:rPr lang="en-US" sz="3200" b="1" dirty="0" smtClean="0">
                <a:solidFill>
                  <a:srgbClr val="0070C0"/>
                </a:solidFill>
                <a:latin typeface="Times New Roman" panose="02020603050405020304" pitchFamily="18" charset="0"/>
                <a:cs typeface="Times New Roman" panose="02020603050405020304" pitchFamily="18" charset="0"/>
              </a:rPr>
              <a:t> 7</a:t>
            </a:r>
            <a:br>
              <a:rPr lang="en-US" sz="3200" b="1" dirty="0" smtClean="0">
                <a:solidFill>
                  <a:srgbClr val="0070C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br>
              <a:rPr lang="en-US" sz="3200" b="1" dirty="0" smtClean="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Đồng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D533D77C-1B6B-1EDF-DACB-EAAF0A8F2F46}"/>
              </a:ext>
            </a:extLst>
          </p:cNvPr>
          <p:cNvSpPr txBox="1"/>
          <p:nvPr/>
        </p:nvSpPr>
        <p:spPr>
          <a:xfrm>
            <a:off x="199175" y="2311282"/>
            <a:ext cx="11669918" cy="1224951"/>
          </a:xfrm>
          <a:prstGeom prst="rect">
            <a:avLst/>
          </a:prstGeom>
          <a:noFill/>
        </p:spPr>
        <p:txBody>
          <a:bodyPr wrap="square">
            <a:spAutoFit/>
          </a:bodyPr>
          <a:lstStyle/>
          <a:p>
            <a:pPr algn="just" defTabSz="609630">
              <a:lnSpc>
                <a:spcPct val="115000"/>
              </a:lnSpc>
              <a:tabLst>
                <a:tab pos="1386840" algn="l"/>
              </a:tabLst>
            </a:pPr>
            <a:r>
              <a:rPr lang="de-DE" sz="3200" i="1" dirty="0" smtClean="0">
                <a:solidFill>
                  <a:srgbClr val="000000"/>
                </a:solidFill>
                <a:latin typeface="Times New Roman" panose="02020603050405020304" pitchFamily="18" charset="0"/>
                <a:ea typeface="Calibri" panose="020F0502020204030204" pitchFamily="34" charset="0"/>
              </a:rPr>
              <a:t>Chỉ </a:t>
            </a:r>
            <a:r>
              <a:rPr lang="de-DE" sz="3200" i="1" dirty="0">
                <a:solidFill>
                  <a:srgbClr val="000000"/>
                </a:solidFill>
                <a:latin typeface="Times New Roman" panose="02020603050405020304" pitchFamily="18" charset="0"/>
                <a:ea typeface="Calibri" panose="020F0502020204030204" pitchFamily="34" charset="0"/>
              </a:rPr>
              <a:t>ra điểm đặc biệt và nêu </a:t>
            </a:r>
            <a:r>
              <a:rPr lang="de-DE" sz="3200" i="1" dirty="0" smtClean="0">
                <a:solidFill>
                  <a:srgbClr val="000000"/>
                </a:solidFill>
                <a:latin typeface="Times New Roman" panose="02020603050405020304" pitchFamily="18" charset="0"/>
                <a:ea typeface="Calibri" panose="020F0502020204030204" pitchFamily="34" charset="0"/>
              </a:rPr>
              <a:t>nội dung ý </a:t>
            </a:r>
            <a:r>
              <a:rPr lang="de-DE" sz="3200" i="1" dirty="0">
                <a:solidFill>
                  <a:srgbClr val="000000"/>
                </a:solidFill>
                <a:latin typeface="Times New Roman" panose="02020603050405020304" pitchFamily="18" charset="0"/>
                <a:ea typeface="Calibri" panose="020F0502020204030204" pitchFamily="34" charset="0"/>
              </a:rPr>
              <a:t>nghĩa của dòng thơ thứ 7 trong việc thể hiện mạch cảm xúc của bài </a:t>
            </a:r>
            <a:r>
              <a:rPr lang="de-DE" sz="3200" i="1" dirty="0" smtClean="0">
                <a:solidFill>
                  <a:srgbClr val="000000"/>
                </a:solidFill>
                <a:latin typeface="Times New Roman" panose="02020603050405020304" pitchFamily="18" charset="0"/>
                <a:ea typeface="Calibri" panose="020F0502020204030204" pitchFamily="34" charset="0"/>
              </a:rPr>
              <a:t>thơ?</a:t>
            </a:r>
            <a:endParaRPr lang="en-GB" sz="3200" i="1" dirty="0">
              <a:solidFill>
                <a:prstClr val="black"/>
              </a:solidFill>
              <a:latin typeface="Times New Roman" panose="02020603050405020304" pitchFamily="18" charset="0"/>
              <a:ea typeface="Calibri" panose="020F0502020204030204" pitchFamily="34" charset="0"/>
            </a:endParaRPr>
          </a:p>
        </p:txBody>
      </p:sp>
      <p:sp>
        <p:nvSpPr>
          <p:cNvPr id="5" name="TextBox 4"/>
          <p:cNvSpPr txBox="1"/>
          <p:nvPr/>
        </p:nvSpPr>
        <p:spPr>
          <a:xfrm>
            <a:off x="117696" y="3829616"/>
            <a:ext cx="11633702" cy="2677656"/>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của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 - ý </a:t>
            </a:r>
            <a:r>
              <a:rPr lang="en-US" sz="2800" b="1"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của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=&gt;</a:t>
            </a:r>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ở 6 </a:t>
            </a:r>
            <a:r>
              <a:rPr lang="en-US" sz="2800" dirty="0" err="1" smtClean="0">
                <a:latin typeface="Times New Roman" panose="02020603050405020304" pitchFamily="18" charset="0"/>
                <a:cs typeface="Times New Roman" panose="02020603050405020304" pitchFamily="18" charset="0"/>
              </a:rPr>
              <a:t>dòng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nguồn</a:t>
            </a:r>
            <a:r>
              <a:rPr lang="en-US" sz="2800" dirty="0" smtClean="0">
                <a:latin typeface="Times New Roman" panose="02020603050405020304" pitchFamily="18" charset="0"/>
                <a:cs typeface="Times New Roman" panose="02020603050405020304" pitchFamily="18" charset="0"/>
              </a:rPr>
              <a:t> của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mở</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xúc</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còn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của </a:t>
            </a:r>
            <a:r>
              <a:rPr lang="en-US" sz="2800" dirty="0" err="1"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991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40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9222" b="-9222"/>
            </a:stretch>
          </a:blipFill>
        </p:spPr>
      </p:sp>
      <p:sp>
        <p:nvSpPr>
          <p:cNvPr id="5" name="Freeform 5"/>
          <p:cNvSpPr/>
          <p:nvPr/>
        </p:nvSpPr>
        <p:spPr>
          <a:xfrm rot="-8644582">
            <a:off x="10295106" y="4854418"/>
            <a:ext cx="4067485" cy="3614978"/>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3">
              <a:alphaModFix amt="81000"/>
            </a:blip>
            <a:stretch>
              <a:fillRect/>
            </a:stretch>
          </a:blipFill>
        </p:spPr>
      </p:sp>
      <p:grpSp>
        <p:nvGrpSpPr>
          <p:cNvPr id="11" name="Group 11"/>
          <p:cNvGrpSpPr/>
          <p:nvPr/>
        </p:nvGrpSpPr>
        <p:grpSpPr>
          <a:xfrm>
            <a:off x="718457" y="1856792"/>
            <a:ext cx="9339943" cy="4208106"/>
            <a:chOff x="0" y="0"/>
            <a:chExt cx="27922840" cy="6350000"/>
          </a:xfrm>
        </p:grpSpPr>
        <p:sp>
          <p:nvSpPr>
            <p:cNvPr id="12" name="Freeform 12"/>
            <p:cNvSpPr/>
            <p:nvPr/>
          </p:nvSpPr>
          <p:spPr>
            <a:xfrm>
              <a:off x="-3937" y="3048"/>
              <a:ext cx="27922841" cy="6341745"/>
            </a:xfrm>
            <a:custGeom>
              <a:avLst/>
              <a:gdLst/>
              <a:ahLst/>
              <a:cxnLst/>
              <a:rect l="l" t="t" r="r" b="b"/>
              <a:pathLst>
                <a:path w="27922841" h="6341745">
                  <a:moveTo>
                    <a:pt x="27922841" y="0"/>
                  </a:moveTo>
                  <a:lnTo>
                    <a:pt x="27550094" y="0"/>
                  </a:lnTo>
                  <a:lnTo>
                    <a:pt x="27550094" y="307467"/>
                  </a:lnTo>
                  <a:cubicBezTo>
                    <a:pt x="27411920" y="291719"/>
                    <a:pt x="27304351" y="174117"/>
                    <a:pt x="27304351" y="31750"/>
                  </a:cubicBezTo>
                  <a:lnTo>
                    <a:pt x="27304351" y="0"/>
                  </a:lnTo>
                  <a:lnTo>
                    <a:pt x="618617" y="0"/>
                  </a:lnTo>
                  <a:lnTo>
                    <a:pt x="618617" y="31750"/>
                  </a:lnTo>
                  <a:cubicBezTo>
                    <a:pt x="618617" y="174117"/>
                    <a:pt x="510921" y="291592"/>
                    <a:pt x="372872" y="307467"/>
                  </a:cubicBezTo>
                  <a:lnTo>
                    <a:pt x="372872" y="0"/>
                  </a:lnTo>
                  <a:lnTo>
                    <a:pt x="0" y="0"/>
                  </a:lnTo>
                  <a:lnTo>
                    <a:pt x="0" y="372872"/>
                  </a:lnTo>
                  <a:lnTo>
                    <a:pt x="307467" y="372872"/>
                  </a:lnTo>
                  <a:cubicBezTo>
                    <a:pt x="291719" y="511048"/>
                    <a:pt x="174117" y="618617"/>
                    <a:pt x="31750" y="618617"/>
                  </a:cubicBezTo>
                  <a:lnTo>
                    <a:pt x="0" y="618617"/>
                  </a:lnTo>
                  <a:lnTo>
                    <a:pt x="0" y="5723255"/>
                  </a:lnTo>
                  <a:lnTo>
                    <a:pt x="31750" y="5723255"/>
                  </a:lnTo>
                  <a:cubicBezTo>
                    <a:pt x="174117" y="5723255"/>
                    <a:pt x="291592" y="5830951"/>
                    <a:pt x="307467" y="5969000"/>
                  </a:cubicBezTo>
                  <a:lnTo>
                    <a:pt x="0" y="5969000"/>
                  </a:lnTo>
                  <a:lnTo>
                    <a:pt x="0" y="6341745"/>
                  </a:lnTo>
                  <a:lnTo>
                    <a:pt x="372745" y="6341745"/>
                  </a:lnTo>
                  <a:lnTo>
                    <a:pt x="372745" y="6034278"/>
                  </a:lnTo>
                  <a:cubicBezTo>
                    <a:pt x="510921" y="6050026"/>
                    <a:pt x="618490" y="6167628"/>
                    <a:pt x="618490" y="6309995"/>
                  </a:cubicBezTo>
                  <a:lnTo>
                    <a:pt x="618490" y="6341745"/>
                  </a:lnTo>
                  <a:lnTo>
                    <a:pt x="27304097" y="6341745"/>
                  </a:lnTo>
                  <a:lnTo>
                    <a:pt x="27304097" y="6309995"/>
                  </a:lnTo>
                  <a:cubicBezTo>
                    <a:pt x="27304097" y="6167628"/>
                    <a:pt x="27411793" y="6050153"/>
                    <a:pt x="27549840" y="6034278"/>
                  </a:cubicBezTo>
                  <a:lnTo>
                    <a:pt x="27549840" y="6341745"/>
                  </a:lnTo>
                  <a:lnTo>
                    <a:pt x="27922586" y="6341745"/>
                  </a:lnTo>
                  <a:lnTo>
                    <a:pt x="27922586" y="5969000"/>
                  </a:lnTo>
                  <a:lnTo>
                    <a:pt x="27615120" y="5969000"/>
                  </a:lnTo>
                  <a:cubicBezTo>
                    <a:pt x="27630868" y="5830824"/>
                    <a:pt x="27748470" y="5723255"/>
                    <a:pt x="27890836" y="5723255"/>
                  </a:cubicBezTo>
                  <a:lnTo>
                    <a:pt x="27922586" y="5723255"/>
                  </a:lnTo>
                  <a:lnTo>
                    <a:pt x="27922586" y="618617"/>
                  </a:lnTo>
                  <a:lnTo>
                    <a:pt x="27890836" y="618617"/>
                  </a:lnTo>
                  <a:cubicBezTo>
                    <a:pt x="27748597" y="618617"/>
                    <a:pt x="27630995" y="510921"/>
                    <a:pt x="27615120" y="372872"/>
                  </a:cubicBezTo>
                  <a:lnTo>
                    <a:pt x="27922586" y="372872"/>
                  </a:lnTo>
                  <a:lnTo>
                    <a:pt x="27922586" y="0"/>
                  </a:lnTo>
                  <a:close/>
                  <a:moveTo>
                    <a:pt x="63500" y="63500"/>
                  </a:moveTo>
                  <a:lnTo>
                    <a:pt x="309245" y="63500"/>
                  </a:lnTo>
                  <a:lnTo>
                    <a:pt x="309245" y="309372"/>
                  </a:lnTo>
                  <a:lnTo>
                    <a:pt x="63500" y="309372"/>
                  </a:lnTo>
                  <a:lnTo>
                    <a:pt x="63500" y="63500"/>
                  </a:lnTo>
                  <a:close/>
                  <a:moveTo>
                    <a:pt x="309372" y="6278372"/>
                  </a:moveTo>
                  <a:lnTo>
                    <a:pt x="63500" y="6278372"/>
                  </a:lnTo>
                  <a:lnTo>
                    <a:pt x="63500" y="6032627"/>
                  </a:lnTo>
                  <a:lnTo>
                    <a:pt x="309245" y="6032627"/>
                  </a:lnTo>
                  <a:lnTo>
                    <a:pt x="309245" y="6278372"/>
                  </a:lnTo>
                  <a:close/>
                  <a:moveTo>
                    <a:pt x="27859341" y="6278372"/>
                  </a:moveTo>
                  <a:lnTo>
                    <a:pt x="27613594" y="6278372"/>
                  </a:lnTo>
                  <a:lnTo>
                    <a:pt x="27613594" y="6032627"/>
                  </a:lnTo>
                  <a:lnTo>
                    <a:pt x="27859341" y="6032627"/>
                  </a:lnTo>
                  <a:lnTo>
                    <a:pt x="27859341" y="6278372"/>
                  </a:lnTo>
                  <a:close/>
                  <a:moveTo>
                    <a:pt x="27859341" y="680720"/>
                  </a:moveTo>
                  <a:lnTo>
                    <a:pt x="27859341" y="5661152"/>
                  </a:lnTo>
                  <a:cubicBezTo>
                    <a:pt x="27696526" y="5676265"/>
                    <a:pt x="27566605" y="5806186"/>
                    <a:pt x="27551620" y="5969000"/>
                  </a:cubicBezTo>
                  <a:lnTo>
                    <a:pt x="27550094" y="5969000"/>
                  </a:lnTo>
                  <a:lnTo>
                    <a:pt x="27550094" y="5970524"/>
                  </a:lnTo>
                  <a:cubicBezTo>
                    <a:pt x="27387280" y="5985637"/>
                    <a:pt x="27257359" y="6115558"/>
                    <a:pt x="27242246" y="6278245"/>
                  </a:cubicBezTo>
                  <a:lnTo>
                    <a:pt x="680720" y="6278245"/>
                  </a:lnTo>
                  <a:cubicBezTo>
                    <a:pt x="665607" y="6115431"/>
                    <a:pt x="535686" y="5985637"/>
                    <a:pt x="372872" y="5970524"/>
                  </a:cubicBezTo>
                  <a:lnTo>
                    <a:pt x="372872" y="5969000"/>
                  </a:lnTo>
                  <a:lnTo>
                    <a:pt x="371348" y="5969000"/>
                  </a:lnTo>
                  <a:cubicBezTo>
                    <a:pt x="356235" y="5806313"/>
                    <a:pt x="226314" y="5676265"/>
                    <a:pt x="63500" y="5661152"/>
                  </a:cubicBezTo>
                  <a:lnTo>
                    <a:pt x="63500" y="680720"/>
                  </a:lnTo>
                  <a:cubicBezTo>
                    <a:pt x="226314" y="665607"/>
                    <a:pt x="356108" y="535686"/>
                    <a:pt x="371221" y="372872"/>
                  </a:cubicBezTo>
                  <a:lnTo>
                    <a:pt x="372745" y="372872"/>
                  </a:lnTo>
                  <a:lnTo>
                    <a:pt x="372745" y="371348"/>
                  </a:lnTo>
                  <a:cubicBezTo>
                    <a:pt x="535559" y="356235"/>
                    <a:pt x="665607" y="226314"/>
                    <a:pt x="680720" y="63500"/>
                  </a:cubicBezTo>
                  <a:lnTo>
                    <a:pt x="27242246" y="63500"/>
                  </a:lnTo>
                  <a:cubicBezTo>
                    <a:pt x="27257359" y="226314"/>
                    <a:pt x="27387283" y="356235"/>
                    <a:pt x="27550094" y="371221"/>
                  </a:cubicBezTo>
                  <a:lnTo>
                    <a:pt x="27550094" y="372745"/>
                  </a:lnTo>
                  <a:lnTo>
                    <a:pt x="27551620" y="372745"/>
                  </a:lnTo>
                  <a:cubicBezTo>
                    <a:pt x="27566732" y="535559"/>
                    <a:pt x="27696653" y="665607"/>
                    <a:pt x="27859341" y="680720"/>
                  </a:cubicBezTo>
                  <a:close/>
                  <a:moveTo>
                    <a:pt x="27859341" y="309372"/>
                  </a:moveTo>
                  <a:lnTo>
                    <a:pt x="27613594" y="309372"/>
                  </a:lnTo>
                  <a:lnTo>
                    <a:pt x="27613594" y="63500"/>
                  </a:lnTo>
                  <a:lnTo>
                    <a:pt x="27859341" y="63500"/>
                  </a:lnTo>
                  <a:lnTo>
                    <a:pt x="27859341" y="309372"/>
                  </a:lnTo>
                  <a:close/>
                </a:path>
              </a:pathLst>
            </a:custGeom>
            <a:solidFill>
              <a:srgbClr val="043241"/>
            </a:solidFill>
          </p:spPr>
        </p:sp>
      </p:grpSp>
      <p:sp>
        <p:nvSpPr>
          <p:cNvPr id="15" name="Rectangle 14"/>
          <p:cNvSpPr/>
          <p:nvPr/>
        </p:nvSpPr>
        <p:spPr>
          <a:xfrm>
            <a:off x="2059689" y="2714107"/>
            <a:ext cx="6096000" cy="1642501"/>
          </a:xfrm>
          <a:prstGeom prst="rect">
            <a:avLst/>
          </a:prstGeom>
        </p:spPr>
        <p:txBody>
          <a:bodyPr>
            <a:spAutoFit/>
          </a:bodyPr>
          <a:lstStyle/>
          <a:p>
            <a:pPr algn="just">
              <a:lnSpc>
                <a:spcPct val="115000"/>
              </a:lnSpc>
            </a:pPr>
            <a:r>
              <a:rPr lang="pt-BR"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VB đọc chính:</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VB1: </a:t>
            </a:r>
            <a:r>
              <a:rPr lang="en-US" sz="3000" i="1"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Đồng</a:t>
            </a:r>
            <a:r>
              <a:rPr lang="en-US" sz="3000" i="1"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i="1"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chí</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Chính</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Hữu</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VB2: </a:t>
            </a:r>
            <a:r>
              <a:rPr lang="en-US" sz="30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a:t>
            </a:r>
            <a:r>
              <a:rPr lang="en-US" sz="3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686649" y="4310900"/>
            <a:ext cx="8035849" cy="1154162"/>
          </a:xfrm>
          <a:prstGeom prst="rect">
            <a:avLst/>
          </a:prstGeom>
        </p:spPr>
        <p:txBody>
          <a:bodyPr wrap="square">
            <a:spAutoFit/>
          </a:bodyPr>
          <a:lstStyle/>
          <a:p>
            <a:pPr marL="304815" algn="just">
              <a:lnSpc>
                <a:spcPct val="115000"/>
              </a:lnSpc>
            </a:pP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Khuê</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0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2E85C02-AE95-C184-C368-ECD4D0A5D7A7}"/>
              </a:ext>
            </a:extLst>
          </p:cNvPr>
          <p:cNvSpPr txBox="1"/>
          <p:nvPr/>
        </p:nvSpPr>
        <p:spPr>
          <a:xfrm>
            <a:off x="135802" y="843677"/>
            <a:ext cx="9415697" cy="1754326"/>
          </a:xfrm>
          <a:prstGeom prst="rect">
            <a:avLst/>
          </a:prstGeom>
          <a:noFill/>
        </p:spPr>
        <p:txBody>
          <a:bodyPr wrap="square" rtlCol="0">
            <a:spAutoFit/>
          </a:bodyPr>
          <a:lstStyle/>
          <a:p>
            <a:pPr algn="ctr"/>
            <a:r>
              <a:rPr lang="en-US" sz="5400" dirty="0" smtClean="0">
                <a:latin typeface="Times New Roman" panose="02020603050405020304" pitchFamily="18" charset="0"/>
                <a:cs typeface="Times New Roman" panose="02020603050405020304" pitchFamily="18" charset="0"/>
              </a:rPr>
              <a:t>2.Những </a:t>
            </a:r>
            <a:r>
              <a:rPr lang="en-US" sz="5400" dirty="0" err="1">
                <a:latin typeface="Times New Roman" panose="02020603050405020304" pitchFamily="18" charset="0"/>
                <a:cs typeface="Times New Roman" panose="02020603050405020304" pitchFamily="18" charset="0"/>
              </a:rPr>
              <a:t>biểu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của </a:t>
            </a:r>
            <a:r>
              <a:rPr lang="en-US" sz="5400" dirty="0" err="1">
                <a:latin typeface="Times New Roman" panose="02020603050405020304" pitchFamily="18" charset="0"/>
                <a:cs typeface="Times New Roman" panose="02020603050405020304" pitchFamily="18" charset="0"/>
              </a:rPr>
              <a:t>tình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đồng</a:t>
            </a:r>
            <a:r>
              <a:rPr lang="en-US" sz="5400" dirty="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chí</a:t>
            </a:r>
            <a:r>
              <a:rPr lang="en-US" sz="5400" dirty="0" smtClean="0">
                <a:latin typeface="Times New Roman" panose="02020603050405020304" pitchFamily="18" charset="0"/>
                <a:cs typeface="Times New Roman" panose="02020603050405020304" pitchFamily="18" charset="0"/>
              </a:rPr>
              <a:t> (13 </a:t>
            </a:r>
            <a:r>
              <a:rPr lang="en-US" sz="5400" dirty="0" err="1" smtClean="0">
                <a:latin typeface="Times New Roman" panose="02020603050405020304" pitchFamily="18" charset="0"/>
                <a:cs typeface="Times New Roman" panose="02020603050405020304" pitchFamily="18" charset="0"/>
              </a:rPr>
              <a:t>dòng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sau</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AE381645-C552-EBE5-20C4-FEB868450955}"/>
              </a:ext>
            </a:extLst>
          </p:cNvPr>
          <p:cNvPicPr>
            <a:picLocks noChangeAspect="1"/>
          </p:cNvPicPr>
          <p:nvPr/>
        </p:nvPicPr>
        <p:blipFill>
          <a:blip r:embed="rId3"/>
          <a:stretch>
            <a:fillRect/>
          </a:stretch>
        </p:blipFill>
        <p:spPr>
          <a:xfrm>
            <a:off x="7613507" y="0"/>
            <a:ext cx="4578493" cy="3535986"/>
          </a:xfrm>
          <a:prstGeom prst="rect">
            <a:avLst/>
          </a:prstGeom>
        </p:spPr>
      </p:pic>
      <p:pic>
        <p:nvPicPr>
          <p:cNvPr id="12" name="Picture 11">
            <a:extLst>
              <a:ext uri="{FF2B5EF4-FFF2-40B4-BE49-F238E27FC236}">
                <a16:creationId xmlns="" xmlns:a16="http://schemas.microsoft.com/office/drawing/2014/main" id="{3C8980E2-7B1A-DE40-EC46-FD20198123EE}"/>
              </a:ext>
            </a:extLst>
          </p:cNvPr>
          <p:cNvPicPr>
            <a:picLocks noChangeAspect="1"/>
          </p:cNvPicPr>
          <p:nvPr/>
        </p:nvPicPr>
        <p:blipFill>
          <a:blip r:embed="rId4"/>
          <a:stretch>
            <a:fillRect/>
          </a:stretch>
        </p:blipFill>
        <p:spPr>
          <a:xfrm>
            <a:off x="8448732" y="3681709"/>
            <a:ext cx="3743268" cy="3176291"/>
          </a:xfrm>
          <a:prstGeom prst="rect">
            <a:avLst/>
          </a:prstGeom>
        </p:spPr>
      </p:pic>
      <p:pic>
        <p:nvPicPr>
          <p:cNvPr id="13" name="Picture 12">
            <a:extLst>
              <a:ext uri="{FF2B5EF4-FFF2-40B4-BE49-F238E27FC236}">
                <a16:creationId xmlns="" xmlns:a16="http://schemas.microsoft.com/office/drawing/2014/main" id="{7FFEFF92-2492-A25A-18E7-E62CFEF6E900}"/>
              </a:ext>
            </a:extLst>
          </p:cNvPr>
          <p:cNvPicPr>
            <a:picLocks noChangeAspect="1"/>
          </p:cNvPicPr>
          <p:nvPr/>
        </p:nvPicPr>
        <p:blipFill>
          <a:blip r:embed="rId5"/>
          <a:stretch>
            <a:fillRect/>
          </a:stretch>
        </p:blipFill>
        <p:spPr>
          <a:xfrm>
            <a:off x="4367634" y="3746272"/>
            <a:ext cx="3456732" cy="3475021"/>
          </a:xfrm>
          <a:prstGeom prst="rect">
            <a:avLst/>
          </a:prstGeom>
        </p:spPr>
      </p:pic>
    </p:spTree>
    <p:extLst>
      <p:ext uri="{BB962C8B-B14F-4D97-AF65-F5344CB8AC3E}">
        <p14:creationId xmlns:p14="http://schemas.microsoft.com/office/powerpoint/2010/main" val="237262671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E45B58DB-4D6A-ABDD-3C72-B508C2E6E86E}"/>
              </a:ext>
            </a:extLst>
          </p:cNvPr>
          <p:cNvSpPr txBox="1"/>
          <p:nvPr/>
        </p:nvSpPr>
        <p:spPr>
          <a:xfrm>
            <a:off x="4010826" y="172843"/>
            <a:ext cx="4471992" cy="523220"/>
          </a:xfrm>
          <a:prstGeom prst="rect">
            <a:avLst/>
          </a:prstGeom>
          <a:noFill/>
        </p:spPr>
        <p:txBody>
          <a:bodyPr wrap="square" rtlCol="0">
            <a:spAutoFit/>
          </a:bodyPr>
          <a:lstStyle/>
          <a:p>
            <a:pPr algn="ctr"/>
            <a:r>
              <a:rPr lang="en-US" sz="2800" dirty="0">
                <a:solidFill>
                  <a:srgbClr val="C00000"/>
                </a:solidFill>
                <a:latin typeface="#9Slide03 AllRoundGothic" panose="020B0703020202020104" pitchFamily="34" charset="0"/>
                <a:cs typeface="Times New Roman" panose="02020603050405020304" pitchFamily="18" charset="0"/>
              </a:rPr>
              <a:t>PHIẾU HỌC TẬP NHÓM </a:t>
            </a:r>
            <a:r>
              <a:rPr lang="en-US" sz="2800" dirty="0" smtClean="0">
                <a:solidFill>
                  <a:srgbClr val="C00000"/>
                </a:solidFill>
                <a:latin typeface="#9Slide03 AllRoundGothic" panose="020B0703020202020104" pitchFamily="34" charset="0"/>
                <a:cs typeface="Times New Roman" panose="02020603050405020304" pitchFamily="18" charset="0"/>
              </a:rPr>
              <a:t> </a:t>
            </a:r>
            <a:endParaRPr lang="en-US" sz="2800" dirty="0">
              <a:solidFill>
                <a:srgbClr val="C00000"/>
              </a:solidFill>
              <a:latin typeface="#9Slide03 AllRoundGothic" panose="020B07030202020201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F5CA561A-AA9C-9AF2-241F-DC873F32DBD8}"/>
              </a:ext>
            </a:extLst>
          </p:cNvPr>
          <p:cNvSpPr txBox="1"/>
          <p:nvPr/>
        </p:nvSpPr>
        <p:spPr>
          <a:xfrm>
            <a:off x="404501" y="696063"/>
            <a:ext cx="11345966" cy="830997"/>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Họ</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vụ</a:t>
            </a:r>
            <a:r>
              <a:rPr lang="en-US" sz="2400" b="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thầm</a:t>
            </a:r>
            <a:r>
              <a:rPr lang="en-US" sz="2400" i="1" dirty="0">
                <a:latin typeface="Times New Roman" panose="02020603050405020304" pitchFamily="18" charset="0"/>
                <a:cs typeface="Times New Roman" panose="02020603050405020304" pitchFamily="18" charset="0"/>
              </a:rPr>
              <a:t> 13 </a:t>
            </a:r>
            <a:r>
              <a:rPr lang="en-US" sz="2400" i="1" dirty="0" err="1">
                <a:latin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câu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hỏi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đây</a:t>
            </a:r>
            <a:endParaRPr lang="en-US" sz="2400" dirty="0">
              <a:latin typeface="Times New Roman" panose="02020603050405020304" pitchFamily="18" charset="0"/>
              <a:cs typeface="Times New Roman" panose="02020603050405020304" pitchFamily="18" charset="0"/>
            </a:endParaRPr>
          </a:p>
        </p:txBody>
      </p:sp>
      <p:graphicFrame>
        <p:nvGraphicFramePr>
          <p:cNvPr id="9" name="Table 9">
            <a:extLst>
              <a:ext uri="{FF2B5EF4-FFF2-40B4-BE49-F238E27FC236}">
                <a16:creationId xmlns="" xmlns:a16="http://schemas.microsoft.com/office/drawing/2014/main" id="{E3187E1F-4504-E772-4917-A2C35748B743}"/>
              </a:ext>
            </a:extLst>
          </p:cNvPr>
          <p:cNvGraphicFramePr>
            <a:graphicFrameLocks noGrp="1"/>
          </p:cNvGraphicFramePr>
          <p:nvPr>
            <p:extLst>
              <p:ext uri="{D42A27DB-BD31-4B8C-83A1-F6EECF244321}">
                <p14:modId xmlns:p14="http://schemas.microsoft.com/office/powerpoint/2010/main" val="4037915932"/>
              </p:ext>
            </p:extLst>
          </p:nvPr>
        </p:nvGraphicFramePr>
        <p:xfrm>
          <a:off x="230738" y="1649110"/>
          <a:ext cx="11759012" cy="4973882"/>
        </p:xfrm>
        <a:graphic>
          <a:graphicData uri="http://schemas.openxmlformats.org/drawingml/2006/table">
            <a:tbl>
              <a:tblPr firstRow="1" bandRow="1">
                <a:tableStyleId>{5C22544A-7EE6-4342-B048-85BDC9FD1C3A}</a:tableStyleId>
              </a:tblPr>
              <a:tblGrid>
                <a:gridCol w="5594609">
                  <a:extLst>
                    <a:ext uri="{9D8B030D-6E8A-4147-A177-3AD203B41FA5}">
                      <a16:colId xmlns="" xmlns:a16="http://schemas.microsoft.com/office/drawing/2014/main" val="945729113"/>
                    </a:ext>
                  </a:extLst>
                </a:gridCol>
                <a:gridCol w="6164403">
                  <a:extLst>
                    <a:ext uri="{9D8B030D-6E8A-4147-A177-3AD203B41FA5}">
                      <a16:colId xmlns="" xmlns:a16="http://schemas.microsoft.com/office/drawing/2014/main" val="786227878"/>
                    </a:ext>
                  </a:extLst>
                </a:gridCol>
              </a:tblGrid>
              <a:tr h="509703">
                <a:tc>
                  <a:txBody>
                    <a:bodyPr/>
                    <a:lstStyle/>
                    <a:p>
                      <a:pPr algn="ctr"/>
                      <a:r>
                        <a:rPr lang="en-US" sz="2500" dirty="0" err="1">
                          <a:solidFill>
                            <a:schemeClr val="tx1"/>
                          </a:solidFill>
                          <a:latin typeface="Times New Roman" panose="02020603050405020304" pitchFamily="18" charset="0"/>
                          <a:cs typeface="Times New Roman" panose="02020603050405020304" pitchFamily="18" charset="0"/>
                        </a:rPr>
                        <a:t>Câu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hỏi</a:t>
                      </a:r>
                      <a:endParaRPr lang="en-US" sz="25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500" dirty="0" err="1">
                          <a:solidFill>
                            <a:schemeClr val="tx1"/>
                          </a:solidFill>
                          <a:latin typeface="Times New Roman" panose="02020603050405020304" pitchFamily="18" charset="0"/>
                          <a:cs typeface="Times New Roman" panose="02020603050405020304" pitchFamily="18" charset="0"/>
                        </a:rPr>
                        <a:t>Trả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lời</a:t>
                      </a:r>
                      <a:endParaRPr lang="en-US" sz="25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05390403"/>
                  </a:ext>
                </a:extLst>
              </a:tr>
              <a:tr h="2153905">
                <a:tc>
                  <a:txBody>
                    <a:bodyPr/>
                    <a:lstStyle/>
                    <a:p>
                      <a:pPr algn="just"/>
                      <a:r>
                        <a:rPr lang="en-US" sz="2500" dirty="0">
                          <a:solidFill>
                            <a:schemeClr val="tx1"/>
                          </a:solidFill>
                          <a:latin typeface="Times New Roman" panose="02020603050405020304" pitchFamily="18" charset="0"/>
                          <a:cs typeface="Times New Roman" panose="02020603050405020304" pitchFamily="18" charset="0"/>
                        </a:rPr>
                        <a:t>a. </a:t>
                      </a:r>
                      <a:r>
                        <a:rPr lang="en-US" sz="2500" dirty="0" err="1">
                          <a:solidFill>
                            <a:schemeClr val="tx1"/>
                          </a:solidFill>
                          <a:latin typeface="Times New Roman" panose="02020603050405020304" pitchFamily="18" charset="0"/>
                          <a:cs typeface="Times New Roman" panose="02020603050405020304" pitchFamily="18" charset="0"/>
                        </a:rPr>
                        <a:t>Tìm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phân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tích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chi </a:t>
                      </a:r>
                      <a:r>
                        <a:rPr lang="en-US" sz="2500" dirty="0" err="1">
                          <a:solidFill>
                            <a:schemeClr val="tx1"/>
                          </a:solidFill>
                          <a:latin typeface="Times New Roman" panose="02020603050405020304" pitchFamily="18" charset="0"/>
                          <a:cs typeface="Times New Roman" panose="02020603050405020304" pitchFamily="18" charset="0"/>
                        </a:rPr>
                        <a:t>tiết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từ</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ngữ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đặc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sắc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trong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dòng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thơ</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từ</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Ruộng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anh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gửi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bạn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cày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nhau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tay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nắm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bàn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tay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được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giả</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sử</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dụng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đồng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chí</a:t>
                      </a:r>
                      <a:r>
                        <a:rPr lang="en-US" sz="25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5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275025229"/>
                  </a:ext>
                </a:extLst>
              </a:tr>
              <a:tr h="978470">
                <a:tc>
                  <a:txBody>
                    <a:bodyPr/>
                    <a:lstStyle/>
                    <a:p>
                      <a:pPr algn="just"/>
                      <a:r>
                        <a:rPr lang="en-US" sz="2500" dirty="0">
                          <a:solidFill>
                            <a:schemeClr val="tx1"/>
                          </a:solidFill>
                          <a:latin typeface="Times New Roman" panose="02020603050405020304" pitchFamily="18" charset="0"/>
                          <a:cs typeface="Times New Roman" panose="02020603050405020304" pitchFamily="18" charset="0"/>
                        </a:rPr>
                        <a:t>b. </a:t>
                      </a:r>
                      <a:r>
                        <a:rPr lang="en-US" sz="2500" dirty="0" err="1">
                          <a:solidFill>
                            <a:schemeClr val="tx1"/>
                          </a:solidFill>
                          <a:latin typeface="Times New Roman" panose="02020603050405020304" pitchFamily="18" charset="0"/>
                          <a:cs typeface="Times New Roman" panose="02020603050405020304" pitchFamily="18" charset="0"/>
                        </a:rPr>
                        <a:t>Em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cảm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nhận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như</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thế</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nào</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về</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ảnh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đầu</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súng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trăng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treo</a:t>
                      </a:r>
                      <a:r>
                        <a:rPr lang="en-US" sz="25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5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506197514"/>
                  </a:ext>
                </a:extLst>
              </a:tr>
              <a:tr h="1331804">
                <a:tc>
                  <a:txBody>
                    <a:bodyPr/>
                    <a:lstStyle/>
                    <a:p>
                      <a:pPr algn="just"/>
                      <a:r>
                        <a:rPr lang="en-US" sz="2500" dirty="0">
                          <a:solidFill>
                            <a:schemeClr val="tx1"/>
                          </a:solidFill>
                          <a:latin typeface="Times New Roman" panose="02020603050405020304" pitchFamily="18" charset="0"/>
                          <a:cs typeface="Times New Roman" panose="02020603050405020304" pitchFamily="18" charset="0"/>
                        </a:rPr>
                        <a:t>c. </a:t>
                      </a:r>
                      <a:r>
                        <a:rPr lang="en-US" sz="2500" dirty="0" err="1">
                          <a:solidFill>
                            <a:schemeClr val="tx1"/>
                          </a:solidFill>
                          <a:latin typeface="Times New Roman" panose="02020603050405020304" pitchFamily="18" charset="0"/>
                          <a:cs typeface="Times New Roman" panose="02020603050405020304" pitchFamily="18" charset="0"/>
                        </a:rPr>
                        <a:t>Cảm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xúc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của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thơ</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thể</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hiện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trong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đoạn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thơ</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từ</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Ruộng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nương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anh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gửi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bạn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thân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cày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đến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hết</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gì</a:t>
                      </a:r>
                      <a:r>
                        <a:rPr lang="en-US" sz="25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5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95958036"/>
                  </a:ext>
                </a:extLst>
              </a:tr>
            </a:tbl>
          </a:graphicData>
        </a:graphic>
      </p:graphicFrame>
      <p:sp>
        <p:nvSpPr>
          <p:cNvPr id="10" name="Freeform 5">
            <a:extLst>
              <a:ext uri="{FF2B5EF4-FFF2-40B4-BE49-F238E27FC236}">
                <a16:creationId xmlns="" xmlns:a16="http://schemas.microsoft.com/office/drawing/2014/main" id="{1195343B-C182-1EFE-9A58-0942A2366D22}"/>
              </a:ext>
            </a:extLst>
          </p:cNvPr>
          <p:cNvSpPr/>
          <p:nvPr/>
        </p:nvSpPr>
        <p:spPr>
          <a:xfrm>
            <a:off x="11092440" y="0"/>
            <a:ext cx="1099559" cy="1171301"/>
          </a:xfrm>
          <a:custGeom>
            <a:avLst/>
            <a:gdLst/>
            <a:ahLst/>
            <a:cxnLst/>
            <a:rect l="l" t="t" r="r" b="b"/>
            <a:pathLst>
              <a:path w="3862768" h="4114800">
                <a:moveTo>
                  <a:pt x="0" y="0"/>
                </a:moveTo>
                <a:lnTo>
                  <a:pt x="3862769" y="0"/>
                </a:lnTo>
                <a:lnTo>
                  <a:pt x="386276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2970432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4E407805-EEEA-161D-44D7-7E147624886C}"/>
              </a:ext>
            </a:extLst>
          </p:cNvPr>
          <p:cNvSpPr txBox="1">
            <a:spLocks/>
          </p:cNvSpPr>
          <p:nvPr/>
        </p:nvSpPr>
        <p:spPr>
          <a:xfrm>
            <a:off x="3042303" y="261327"/>
            <a:ext cx="6374153" cy="10376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Ruộng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gửi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cày</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a:latin typeface="Times New Roman" panose="02020603050405020304" pitchFamily="18" charset="0"/>
                <a:cs typeface="Times New Roman" panose="02020603050405020304" pitchFamily="18" charset="0"/>
              </a:rPr>
              <a:t>Gian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kệ</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a:t>
            </a:r>
            <a:r>
              <a:rPr lang="en-US" sz="3200" i="1" dirty="0">
                <a:latin typeface="Times New Roman" panose="02020603050405020304" pitchFamily="18" charset="0"/>
                <a:cs typeface="Times New Roman" panose="02020603050405020304" pitchFamily="18" charset="0"/>
              </a:rPr>
              <a:t> lung lay</a:t>
            </a:r>
          </a:p>
        </p:txBody>
      </p:sp>
      <p:sp>
        <p:nvSpPr>
          <p:cNvPr id="5" name="Flowchart: Delay 4">
            <a:extLst>
              <a:ext uri="{FF2B5EF4-FFF2-40B4-BE49-F238E27FC236}">
                <a16:creationId xmlns="" xmlns:a16="http://schemas.microsoft.com/office/drawing/2014/main" id="{E646B1F8-519F-012F-BEDA-1045FDC6A51A}"/>
              </a:ext>
            </a:extLst>
          </p:cNvPr>
          <p:cNvSpPr/>
          <p:nvPr/>
        </p:nvSpPr>
        <p:spPr>
          <a:xfrm rot="16200000">
            <a:off x="-403787" y="2678810"/>
            <a:ext cx="5084748" cy="3542232"/>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127D9D8F-AED1-25B8-048A-57EB1470D25A}"/>
              </a:ext>
            </a:extLst>
          </p:cNvPr>
          <p:cNvSpPr txBox="1"/>
          <p:nvPr/>
        </p:nvSpPr>
        <p:spPr>
          <a:xfrm>
            <a:off x="628119" y="2797823"/>
            <a:ext cx="2862841" cy="1077218"/>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khẩu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mặc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kệ</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2D6969A-A48B-C187-2B5F-8E04A693BB1B}"/>
              </a:ext>
            </a:extLst>
          </p:cNvPr>
          <p:cNvSpPr txBox="1"/>
          <p:nvPr/>
        </p:nvSpPr>
        <p:spPr>
          <a:xfrm>
            <a:off x="628119" y="3817843"/>
            <a:ext cx="2862841" cy="2062103"/>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quyết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đi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latin typeface="Times New Roman" panose="02020603050405020304" pitchFamily="18" charset="0"/>
              <a:cs typeface="Times New Roman" panose="02020603050405020304" pitchFamily="18" charset="0"/>
            </a:endParaRPr>
          </a:p>
        </p:txBody>
      </p:sp>
      <p:sp>
        <p:nvSpPr>
          <p:cNvPr id="8" name="Flowchart: Delay 7">
            <a:extLst>
              <a:ext uri="{FF2B5EF4-FFF2-40B4-BE49-F238E27FC236}">
                <a16:creationId xmlns="" xmlns:a16="http://schemas.microsoft.com/office/drawing/2014/main" id="{63C7B9E0-6985-6D6E-6303-02F544A7D1EE}"/>
              </a:ext>
            </a:extLst>
          </p:cNvPr>
          <p:cNvSpPr/>
          <p:nvPr/>
        </p:nvSpPr>
        <p:spPr>
          <a:xfrm rot="16200000">
            <a:off x="3399094" y="2555192"/>
            <a:ext cx="5084748" cy="3542232"/>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5AE81AB0-914F-E9FC-2E31-5A04122CE347}"/>
              </a:ext>
            </a:extLst>
          </p:cNvPr>
          <p:cNvSpPr txBox="1"/>
          <p:nvPr/>
        </p:nvSpPr>
        <p:spPr>
          <a:xfrm>
            <a:off x="4431000" y="2674205"/>
            <a:ext cx="2862841" cy="1569660"/>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Cụm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láy</a:t>
            </a:r>
            <a:r>
              <a:rPr lang="en-US" sz="3200" dirty="0">
                <a:latin typeface="Times New Roman" panose="02020603050405020304" pitchFamily="18" charset="0"/>
                <a:cs typeface="Times New Roman" panose="02020603050405020304" pitchFamily="18" charset="0"/>
                <a:sym typeface="Wingdings" panose="05000000000000000000" pitchFamily="2" charset="2"/>
              </a:rPr>
              <a:t> “lung lay”</a:t>
            </a:r>
            <a:endParaRPr lang="en-US"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5C8CD1F9-93D3-554C-5010-0AD46F70FB86}"/>
              </a:ext>
            </a:extLst>
          </p:cNvPr>
          <p:cNvSpPr txBox="1"/>
          <p:nvPr/>
        </p:nvSpPr>
        <p:spPr>
          <a:xfrm>
            <a:off x="4431000" y="4295223"/>
            <a:ext cx="2862841" cy="2554545"/>
          </a:xfrm>
          <a:prstGeom prst="rect">
            <a:avLst/>
          </a:prstGeom>
          <a:noFill/>
        </p:spPr>
        <p:txBody>
          <a:bodyPr wrap="square" rtlCol="0">
            <a:spAutoFit/>
          </a:bodyPr>
          <a:lstStyle/>
          <a:p>
            <a:pPr algn="just"/>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hơn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thốn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khó</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khăn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latin typeface="Times New Roman" panose="02020603050405020304" pitchFamily="18" charset="0"/>
              <a:cs typeface="Times New Roman" panose="02020603050405020304" pitchFamily="18" charset="0"/>
            </a:endParaRPr>
          </a:p>
        </p:txBody>
      </p:sp>
      <p:pic>
        <p:nvPicPr>
          <p:cNvPr id="2050" name="Picture 2" descr="Văn mẫu lớp 9: Tổng hợp những kết bài bài thơ Đồng Chí (42 mẫu) - Tin Tức  Giáo Dục Học Tập Tiny">
            <a:extLst>
              <a:ext uri="{FF2B5EF4-FFF2-40B4-BE49-F238E27FC236}">
                <a16:creationId xmlns="" xmlns:a16="http://schemas.microsoft.com/office/drawing/2014/main" id="{8E52BEEA-E3EF-647C-CF1B-B569134D13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92" b="92371" l="10000" r="98429">
                        <a14:foregroundMark x1="28000" y1="11444" x2="22143" y2="45232"/>
                        <a14:foregroundMark x1="22143" y1="45232" x2="4286" y2="73842"/>
                        <a14:foregroundMark x1="4286" y1="73842" x2="77286" y2="52861"/>
                        <a14:foregroundMark x1="77286" y1="52861" x2="89429" y2="73297"/>
                        <a14:foregroundMark x1="89429" y1="73297" x2="90143" y2="26158"/>
                        <a14:foregroundMark x1="90143" y1="26158" x2="84571" y2="13896"/>
                        <a14:foregroundMark x1="84571" y1="13896" x2="84143" y2="13896"/>
                        <a14:foregroundMark x1="54714" y1="10082" x2="50714" y2="26703"/>
                        <a14:foregroundMark x1="50714" y1="26703" x2="58857" y2="25068"/>
                        <a14:foregroundMark x1="58857" y1="25068" x2="43857" y2="39237"/>
                        <a14:foregroundMark x1="43857" y1="39237" x2="43857" y2="41417"/>
                        <a14:foregroundMark x1="28429" y1="9264" x2="38143" y2="25068"/>
                        <a14:foregroundMark x1="38143" y1="25068" x2="40286" y2="23433"/>
                        <a14:foregroundMark x1="23000" y1="47956" x2="68571" y2="62398"/>
                        <a14:foregroundMark x1="68571" y1="62398" x2="76000" y2="72752"/>
                        <a14:foregroundMark x1="76000" y1="72752" x2="94143" y2="81471"/>
                        <a14:foregroundMark x1="94143" y1="81471" x2="54714" y2="92371"/>
                        <a14:foregroundMark x1="54714" y1="92371" x2="22286" y2="78747"/>
                        <a14:foregroundMark x1="22286" y1="78747" x2="25571" y2="68392"/>
                        <a14:foregroundMark x1="86429" y1="13079" x2="92429" y2="25068"/>
                        <a14:foregroundMark x1="92429" y1="25068" x2="95429" y2="51499"/>
                        <a14:foregroundMark x1="95429" y1="51499" x2="94143" y2="73842"/>
                        <a14:foregroundMark x1="73000" y1="42779" x2="65143" y2="39782"/>
                        <a14:foregroundMark x1="97286" y1="57493" x2="98429" y2="77384"/>
                        <a14:foregroundMark x1="98429" y1="77384" x2="97000" y2="83651"/>
                        <a14:foregroundMark x1="83571" y1="26703" x2="81714" y2="35150"/>
                      </a14:backgroundRemoval>
                    </a14:imgEffect>
                  </a14:imgLayer>
                </a14:imgProps>
              </a:ext>
              <a:ext uri="{28A0092B-C50C-407E-A947-70E740481C1C}">
                <a14:useLocalDpi xmlns:a14="http://schemas.microsoft.com/office/drawing/2010/main" val="0"/>
              </a:ext>
            </a:extLst>
          </a:blip>
          <a:srcRect/>
          <a:stretch>
            <a:fillRect/>
          </a:stretch>
        </p:blipFill>
        <p:spPr bwMode="auto">
          <a:xfrm>
            <a:off x="6840552" y="3939611"/>
            <a:ext cx="5822568" cy="305268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 xmlns:a16="http://schemas.microsoft.com/office/drawing/2014/main" id="{10B69B3F-B91D-20E4-D315-7AA6C5694F04}"/>
              </a:ext>
            </a:extLst>
          </p:cNvPr>
          <p:cNvCxnSpPr>
            <a:cxnSpLocks/>
          </p:cNvCxnSpPr>
          <p:nvPr/>
        </p:nvCxnSpPr>
        <p:spPr>
          <a:xfrm>
            <a:off x="5909058" y="1273625"/>
            <a:ext cx="1072856"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 xmlns:a16="http://schemas.microsoft.com/office/drawing/2014/main" id="{970891E7-56C4-E75A-D6A5-869B270544F1}"/>
              </a:ext>
            </a:extLst>
          </p:cNvPr>
          <p:cNvCxnSpPr>
            <a:cxnSpLocks/>
          </p:cNvCxnSpPr>
          <p:nvPr/>
        </p:nvCxnSpPr>
        <p:spPr>
          <a:xfrm>
            <a:off x="3042303" y="1272504"/>
            <a:ext cx="2751746" cy="0"/>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 xmlns:a16="http://schemas.microsoft.com/office/drawing/2014/main" id="{956EAA09-20D7-9707-68E9-AF400D357258}"/>
              </a:ext>
            </a:extLst>
          </p:cNvPr>
          <p:cNvCxnSpPr>
            <a:cxnSpLocks/>
          </p:cNvCxnSpPr>
          <p:nvPr/>
        </p:nvCxnSpPr>
        <p:spPr>
          <a:xfrm>
            <a:off x="7704038" y="1245442"/>
            <a:ext cx="1217771" cy="0"/>
          </a:xfrm>
          <a:prstGeom prst="line">
            <a:avLst/>
          </a:prstGeom>
          <a:ln w="57150">
            <a:solidFill>
              <a:srgbClr val="002060"/>
            </a:solidFill>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 xmlns:a16="http://schemas.microsoft.com/office/drawing/2014/main" id="{79F46940-503C-F79C-E566-591D21ABEA78}"/>
              </a:ext>
            </a:extLst>
          </p:cNvPr>
          <p:cNvSpPr txBox="1"/>
          <p:nvPr/>
        </p:nvSpPr>
        <p:spPr>
          <a:xfrm>
            <a:off x="8413337" y="1841242"/>
            <a:ext cx="3063665" cy="2062103"/>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sâu</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85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679EE82B-B5C7-9E5D-40A3-D33979174305}"/>
              </a:ext>
            </a:extLst>
          </p:cNvPr>
          <p:cNvSpPr txBox="1">
            <a:spLocks/>
          </p:cNvSpPr>
          <p:nvPr/>
        </p:nvSpPr>
        <p:spPr>
          <a:xfrm>
            <a:off x="204090" y="246998"/>
            <a:ext cx="6384718" cy="40344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a:latin typeface="Times New Roman" panose="02020603050405020304" pitchFamily="18" charset="0"/>
                <a:cs typeface="Times New Roman" panose="02020603050405020304" pitchFamily="18" charset="0"/>
              </a:rPr>
              <a:t>Anh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biết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ớn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lạnh</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Sốt</a:t>
            </a:r>
            <a:r>
              <a:rPr lang="en-US" sz="3200" i="1" dirty="0">
                <a:latin typeface="Times New Roman" panose="02020603050405020304" pitchFamily="18" charset="0"/>
                <a:cs typeface="Times New Roman" panose="02020603050405020304" pitchFamily="18" charset="0"/>
              </a:rPr>
              <a:t> run </a:t>
            </a:r>
            <a:r>
              <a:rPr lang="en-US" sz="3200" i="1" dirty="0" err="1">
                <a:latin typeface="Times New Roman" panose="02020603050405020304" pitchFamily="18" charset="0"/>
                <a:cs typeface="Times New Roman" panose="02020603050405020304" pitchFamily="18" charset="0"/>
              </a:rPr>
              <a:t>người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trán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ướt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mồ</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hôi</a:t>
            </a:r>
            <a:r>
              <a:rPr lang="en-US" sz="3200" i="1" dirty="0">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Áo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vai</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Quần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tôi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có</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mảnh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vá</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Miệng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cười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buốt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Chân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không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giày</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Thương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nắm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bàn</a:t>
            </a:r>
            <a:r>
              <a:rPr lang="en-US" sz="3200" i="1" dirty="0">
                <a:latin typeface="Times New Roman" panose="02020603050405020304" pitchFamily="18" charset="0"/>
                <a:cs typeface="Times New Roman" panose="02020603050405020304" pitchFamily="18" charset="0"/>
              </a:rPr>
              <a:t> ta.</a:t>
            </a:r>
          </a:p>
        </p:txBody>
      </p:sp>
      <p:cxnSp>
        <p:nvCxnSpPr>
          <p:cNvPr id="5" name="Straight Connector 4">
            <a:extLst>
              <a:ext uri="{FF2B5EF4-FFF2-40B4-BE49-F238E27FC236}">
                <a16:creationId xmlns="" xmlns:a16="http://schemas.microsoft.com/office/drawing/2014/main" id="{B7FCEE75-D8E7-6C73-F3B3-4C1F91BFCF06}"/>
              </a:ext>
            </a:extLst>
          </p:cNvPr>
          <p:cNvCxnSpPr>
            <a:cxnSpLocks/>
          </p:cNvCxnSpPr>
          <p:nvPr/>
        </p:nvCxnSpPr>
        <p:spPr>
          <a:xfrm>
            <a:off x="2832572" y="735240"/>
            <a:ext cx="2944386" cy="0"/>
          </a:xfrm>
          <a:prstGeom prst="line">
            <a:avLst/>
          </a:prstGeom>
          <a:ln w="57150">
            <a:solidFill>
              <a:schemeClr val="accent2">
                <a:lumMod val="50000"/>
              </a:schemeClr>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 xmlns:a16="http://schemas.microsoft.com/office/drawing/2014/main" id="{44D9DA37-EF28-DD3C-523F-2B2A6B06AB56}"/>
              </a:ext>
            </a:extLst>
          </p:cNvPr>
          <p:cNvCxnSpPr>
            <a:cxnSpLocks/>
          </p:cNvCxnSpPr>
          <p:nvPr/>
        </p:nvCxnSpPr>
        <p:spPr>
          <a:xfrm>
            <a:off x="293047" y="1314929"/>
            <a:ext cx="6005204" cy="0"/>
          </a:xfrm>
          <a:prstGeom prst="line">
            <a:avLst/>
          </a:prstGeom>
          <a:ln w="57150">
            <a:solidFill>
              <a:schemeClr val="accent2">
                <a:lumMod val="50000"/>
              </a:schemeClr>
            </a:solidFill>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 xmlns:a16="http://schemas.microsoft.com/office/drawing/2014/main" id="{DEEF9CE8-5057-1B01-9743-A03506B338BB}"/>
              </a:ext>
            </a:extLst>
          </p:cNvPr>
          <p:cNvSpPr txBox="1"/>
          <p:nvPr/>
        </p:nvSpPr>
        <p:spPr>
          <a:xfrm>
            <a:off x="6588808" y="77523"/>
            <a:ext cx="5361421" cy="1569660"/>
          </a:xfrm>
          <a:prstGeom prst="rect">
            <a:avLst/>
          </a:prstGeom>
          <a:noFill/>
        </p:spPr>
        <p:txBody>
          <a:bodyPr wrap="square" rtlCol="0">
            <a:spAutoFit/>
          </a:bodyPr>
          <a:lstStyle/>
          <a:p>
            <a:pPr algn="just"/>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tả</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triệu</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căn</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bệnh</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sốt</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rét</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rừng</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thuốc</a:t>
            </a:r>
            <a:r>
              <a:rPr lang="en-US" sz="3200" dirty="0">
                <a:solidFill>
                  <a:schemeClr val="accent2">
                    <a:lumMod val="50000"/>
                  </a:schemeClr>
                </a:solidFill>
                <a:latin typeface="Times New Roman" panose="02020603050405020304" pitchFamily="18" charset="0"/>
                <a:cs typeface="Times New Roman" panose="02020603050405020304" pitchFamily="18" charset="0"/>
                <a:sym typeface="Wingdings" panose="05000000000000000000" pitchFamily="2" charset="2"/>
              </a:rPr>
              <a:t> men</a:t>
            </a:r>
            <a:endParaRPr lang="en-US" sz="32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1" name="Left Brace 10">
            <a:extLst>
              <a:ext uri="{FF2B5EF4-FFF2-40B4-BE49-F238E27FC236}">
                <a16:creationId xmlns="" xmlns:a16="http://schemas.microsoft.com/office/drawing/2014/main" id="{CBC81BF9-7237-7853-1062-CB6975B1B177}"/>
              </a:ext>
            </a:extLst>
          </p:cNvPr>
          <p:cNvSpPr/>
          <p:nvPr/>
        </p:nvSpPr>
        <p:spPr>
          <a:xfrm flipH="1">
            <a:off x="4760008" y="1504059"/>
            <a:ext cx="922946" cy="2179178"/>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 xmlns:a16="http://schemas.microsoft.com/office/drawing/2014/main" id="{BA4C590E-8DE3-B00B-18E6-B6172101FD8B}"/>
              </a:ext>
            </a:extLst>
          </p:cNvPr>
          <p:cNvSpPr txBox="1"/>
          <p:nvPr/>
        </p:nvSpPr>
        <p:spPr>
          <a:xfrm>
            <a:off x="5920812" y="1692716"/>
            <a:ext cx="6118374" cy="1569660"/>
          </a:xfrm>
          <a:prstGeom prst="rect">
            <a:avLst/>
          </a:prstGeom>
          <a:noFill/>
        </p:spPr>
        <p:txBody>
          <a:bodyPr wrap="square" rtlCol="0">
            <a:spAutoFit/>
          </a:bodyPr>
          <a:lstStyle/>
          <a:p>
            <a:pPr algn="just"/>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thiếu</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thốn</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bộ</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ta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năm</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chống</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32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55BA44BE-1343-0A54-D335-1E398DAE082F}"/>
              </a:ext>
            </a:extLst>
          </p:cNvPr>
          <p:cNvCxnSpPr>
            <a:cxnSpLocks/>
          </p:cNvCxnSpPr>
          <p:nvPr/>
        </p:nvCxnSpPr>
        <p:spPr>
          <a:xfrm>
            <a:off x="293047" y="4167800"/>
            <a:ext cx="5483911" cy="0"/>
          </a:xfrm>
          <a:prstGeom prst="line">
            <a:avLst/>
          </a:prstGeom>
          <a:ln w="57150">
            <a:solidFill>
              <a:srgbClr val="7030A0"/>
            </a:solidFill>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 xmlns:a16="http://schemas.microsoft.com/office/drawing/2014/main" id="{38AA4B8D-5E58-AC0B-9C7B-79E76677E0BB}"/>
              </a:ext>
            </a:extLst>
          </p:cNvPr>
          <p:cNvSpPr txBox="1"/>
          <p:nvPr/>
        </p:nvSpPr>
        <p:spPr>
          <a:xfrm>
            <a:off x="5920812" y="3262376"/>
            <a:ext cx="6118374" cy="2554545"/>
          </a:xfrm>
          <a:prstGeom prst="rect">
            <a:avLst/>
          </a:prstGeom>
          <a:noFill/>
        </p:spPr>
        <p:txBody>
          <a:bodyPr wrap="square" rtlCol="0">
            <a:spAutoFit/>
          </a:bodyPr>
          <a:lstStyle/>
          <a:p>
            <a:pPr algn="just"/>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Truyền</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hơi</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cho</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nhau</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vượt</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thương</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mến</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chung</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hào</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đánh</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giặc</a:t>
            </a:r>
            <a:r>
              <a:rPr lang="en-US" sz="3200" dirty="0">
                <a:solidFill>
                  <a:srgbClr val="7030A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EF5B043B-EBB1-3ECF-7398-C462941C215F}"/>
              </a:ext>
            </a:extLst>
          </p:cNvPr>
          <p:cNvSpPr txBox="1"/>
          <p:nvPr/>
        </p:nvSpPr>
        <p:spPr>
          <a:xfrm>
            <a:off x="293047" y="5703259"/>
            <a:ext cx="11657182" cy="1077218"/>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cộng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khổ</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sẻ</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khó</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khăn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gian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lao</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barn(inVertical)">
                                      <p:cBhvr>
                                        <p:cTn id="4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D3F366B1-3B30-0321-9224-404FE08A4582}"/>
              </a:ext>
            </a:extLst>
          </p:cNvPr>
          <p:cNvSpPr txBox="1">
            <a:spLocks/>
          </p:cNvSpPr>
          <p:nvPr/>
        </p:nvSpPr>
        <p:spPr>
          <a:xfrm>
            <a:off x="3700329" y="2417633"/>
            <a:ext cx="8238145" cy="539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nay”</a:t>
            </a:r>
          </a:p>
        </p:txBody>
      </p:sp>
      <p:sp>
        <p:nvSpPr>
          <p:cNvPr id="5" name="Content Placeholder 2">
            <a:extLst>
              <a:ext uri="{FF2B5EF4-FFF2-40B4-BE49-F238E27FC236}">
                <a16:creationId xmlns="" xmlns:a16="http://schemas.microsoft.com/office/drawing/2014/main" id="{87EC8E3E-48A6-C389-208F-0A2FF98E79F5}"/>
              </a:ext>
            </a:extLst>
          </p:cNvPr>
          <p:cNvSpPr txBox="1">
            <a:spLocks/>
          </p:cNvSpPr>
          <p:nvPr/>
        </p:nvSpPr>
        <p:spPr>
          <a:xfrm>
            <a:off x="3392682" y="246999"/>
            <a:ext cx="6914428" cy="1966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Đêm</a:t>
            </a:r>
            <a:r>
              <a:rPr lang="en-US" sz="3200" i="1" dirty="0">
                <a:latin typeface="Times New Roman" panose="02020603050405020304" pitchFamily="18" charset="0"/>
                <a:cs typeface="Times New Roman" panose="02020603050405020304" pitchFamily="18" charset="0"/>
              </a:rPr>
              <a:t> nay </a:t>
            </a:r>
            <a:r>
              <a:rPr lang="en-US" sz="3200" i="1" dirty="0" err="1">
                <a:latin typeface="Times New Roman" panose="02020603050405020304" pitchFamily="18" charset="0"/>
                <a:cs typeface="Times New Roman" panose="02020603050405020304" pitchFamily="18" charset="0"/>
              </a:rPr>
              <a:t>rừng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muối</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Đứng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tới</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treo</a:t>
            </a:r>
            <a:r>
              <a:rPr lang="en-US" sz="3200" i="1" dirty="0">
                <a:latin typeface="Times New Roman" panose="02020603050405020304" pitchFamily="18" charset="0"/>
                <a:cs typeface="Times New Roman" panose="02020603050405020304" pitchFamily="18" charset="0"/>
              </a:rPr>
              <a:t>.</a:t>
            </a:r>
          </a:p>
        </p:txBody>
      </p:sp>
      <p:pic>
        <p:nvPicPr>
          <p:cNvPr id="4098" name="Picture 2" descr="Văn mẫu lớp 9: Phân tích bài thơ Đồng chí của Chính Hữu (Sơ đồ tư duy) 2  Dàn ý &amp; 25 bài văn hay lớp 9">
            <a:extLst>
              <a:ext uri="{FF2B5EF4-FFF2-40B4-BE49-F238E27FC236}">
                <a16:creationId xmlns="" xmlns:a16="http://schemas.microsoft.com/office/drawing/2014/main" id="{823E5AEF-00C1-B92A-A163-41765732DA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90" b="99728" l="10000" r="90000">
                        <a14:foregroundMark x1="59571" y1="26158" x2="27286" y2="28338"/>
                        <a14:foregroundMark x1="27286" y1="28338" x2="22000" y2="56676"/>
                        <a14:foregroundMark x1="22000" y1="56676" x2="25571" y2="82561"/>
                        <a14:foregroundMark x1="25571" y1="82561" x2="38143" y2="96458"/>
                        <a14:foregroundMark x1="38143" y1="96458" x2="56857" y2="94005"/>
                        <a14:foregroundMark x1="56857" y1="94005" x2="64857" y2="79837"/>
                        <a14:foregroundMark x1="64857" y1="79837" x2="67286" y2="52044"/>
                        <a14:foregroundMark x1="67286" y1="52044" x2="65857" y2="32425"/>
                        <a14:foregroundMark x1="65857" y1="32425" x2="59000" y2="25068"/>
                        <a14:foregroundMark x1="59000" y1="25068" x2="74429" y2="55041"/>
                        <a14:foregroundMark x1="74429" y1="55041" x2="69429" y2="73297"/>
                        <a14:foregroundMark x1="69429" y1="73297" x2="60714" y2="84741"/>
                        <a14:foregroundMark x1="66143" y1="30245" x2="54714" y2="13351"/>
                        <a14:foregroundMark x1="54714" y1="13351" x2="47228" y2="11170"/>
                        <a14:foregroundMark x1="30207" y1="13093" x2="21429" y2="25886"/>
                        <a14:foregroundMark x1="21429" y1="25886" x2="19000" y2="51226"/>
                        <a14:foregroundMark x1="19000" y1="51226" x2="21714" y2="81471"/>
                        <a14:foregroundMark x1="21714" y1="81471" x2="27429" y2="94278"/>
                        <a14:foregroundMark x1="27429" y1="94278" x2="44571" y2="98365"/>
                        <a14:foregroundMark x1="44571" y1="98365" x2="65000" y2="78474"/>
                        <a14:foregroundMark x1="65000" y1="78474" x2="65286" y2="23978"/>
                        <a14:foregroundMark x1="65286" y1="23978" x2="64143" y2="19891"/>
                        <a14:foregroundMark x1="72686" y1="13676" x2="71571" y2="16621"/>
                        <a14:foregroundMark x1="71571" y1="16621" x2="68286" y2="33243"/>
                        <a14:foregroundMark x1="24286" y1="89918" x2="25857" y2="99455"/>
                        <a14:foregroundMark x1="60143" y1="95095" x2="62000" y2="89101"/>
                        <a14:foregroundMark x1="64143" y1="84741" x2="61571" y2="98365"/>
                        <a14:foregroundMark x1="61571" y1="98365" x2="60714" y2="99728"/>
                        <a14:foregroundMark x1="30429" y1="4905" x2="32434" y2="4905"/>
                        <a14:foregroundMark x1="68429" y1="25886" x2="57571" y2="11444"/>
                        <a14:foregroundMark x1="38518" y1="11444" x2="36000" y2="11444"/>
                        <a14:foregroundMark x1="57571" y1="11444" x2="40455" y2="11444"/>
                        <a14:foregroundMark x1="36000" y1="11444" x2="31857" y2="14169"/>
                        <a14:foregroundMark x1="54821" y1="9953" x2="56714" y2="10354"/>
                        <a14:foregroundMark x1="55895" y1="4947" x2="56143" y2="4905"/>
                        <a14:foregroundMark x1="42135" y1="9613" x2="43429" y2="10354"/>
                        <a14:foregroundMark x1="37714" y1="7084" x2="38314" y2="7428"/>
                        <a14:foregroundMark x1="44620" y1="6728" x2="45000" y2="6540"/>
                        <a14:foregroundMark x1="37286" y1="10354" x2="37409" y2="10293"/>
                        <a14:foregroundMark x1="45000" y1="6540" x2="45714" y2="5450"/>
                        <a14:backgroundMark x1="13571" y1="88556" x2="17143" y2="99455"/>
                        <a14:backgroundMark x1="75714" y1="95913" x2="81143" y2="84741"/>
                        <a14:backgroundMark x1="82714" y1="31880" x2="84571" y2="47956"/>
                        <a14:backgroundMark x1="58650" y1="4964" x2="71143" y2="7629"/>
                        <a14:backgroundMark x1="71143" y1="7629" x2="72714" y2="10627"/>
                        <a14:backgroundMark x1="76286" y1="10627" x2="81286" y2="20981"/>
                        <a14:backgroundMark x1="76429" y1="5450" x2="72714" y2="1362"/>
                        <a14:backgroundMark x1="81429" y1="6812" x2="74714" y2="1907"/>
                        <a14:backgroundMark x1="74714" y1="1907" x2="69571" y2="7357"/>
                        <a14:backgroundMark x1="32286" y1="5450" x2="36477" y2="2471"/>
                        <a14:backgroundMark x1="56746" y1="2997" x2="57143" y2="2997"/>
                        <a14:backgroundMark x1="50495" y1="2997" x2="52147" y2="2997"/>
                        <a14:backgroundMark x1="57143" y1="2997" x2="58143" y2="2452"/>
                        <a14:backgroundMark x1="46386" y1="2574" x2="51143" y2="2725"/>
                        <a14:backgroundMark x1="34000" y1="2180" x2="39651" y2="2360"/>
                        <a14:backgroundMark x1="51143" y1="2725" x2="56714" y2="2452"/>
                        <a14:backgroundMark x1="39714" y1="2997" x2="46143" y2="1907"/>
                      </a14:backgroundRemoval>
                    </a14:imgEffect>
                  </a14:imgLayer>
                </a14:imgProps>
              </a:ext>
              <a:ext uri="{28A0092B-C50C-407E-A947-70E740481C1C}">
                <a14:useLocalDpi xmlns:a14="http://schemas.microsoft.com/office/drawing/2010/main" val="0"/>
              </a:ext>
            </a:extLst>
          </a:blip>
          <a:srcRect/>
          <a:stretch>
            <a:fillRect/>
          </a:stretch>
        </p:blipFill>
        <p:spPr bwMode="auto">
          <a:xfrm>
            <a:off x="-1416642" y="3405054"/>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 xmlns:a16="http://schemas.microsoft.com/office/drawing/2014/main" id="{47640DB0-0996-B7FD-18BD-3C52C2C8348F}"/>
              </a:ext>
            </a:extLst>
          </p:cNvPr>
          <p:cNvSpPr txBox="1">
            <a:spLocks/>
          </p:cNvSpPr>
          <p:nvPr/>
        </p:nvSpPr>
        <p:spPr>
          <a:xfrm>
            <a:off x="3700329" y="2956848"/>
            <a:ext cx="8238145" cy="1213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lẽo</a:t>
            </a:r>
            <a:endParaRPr lang="en-US" sz="32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ACFF1229-5546-C41B-9DBF-BCDD375A3440}"/>
              </a:ext>
            </a:extLst>
          </p:cNvPr>
          <p:cNvSpPr txBox="1">
            <a:spLocks/>
          </p:cNvSpPr>
          <p:nvPr/>
        </p:nvSpPr>
        <p:spPr>
          <a:xfrm>
            <a:off x="3700329" y="4016526"/>
            <a:ext cx="8238145" cy="1213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t>
            </a:r>
            <a:r>
              <a:rPr lang="en-US" sz="3200" b="1" dirty="0" err="1">
                <a:solidFill>
                  <a:srgbClr val="FF0000"/>
                </a:solidFill>
                <a:latin typeface="Times New Roman" panose="02020603050405020304" pitchFamily="18" charset="0"/>
                <a:cs typeface="Times New Roman" panose="02020603050405020304" pitchFamily="18" charset="0"/>
              </a:rPr>
              <a:t>uôn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vai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nhau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luôn</a:t>
            </a:r>
            <a:r>
              <a:rPr lang="en-US" sz="3200" b="1" dirty="0">
                <a:solidFill>
                  <a:srgbClr val="FF0000"/>
                </a:solidFill>
                <a:latin typeface="Times New Roman" panose="02020603050405020304" pitchFamily="18" charset="0"/>
                <a:cs typeface="Times New Roman" panose="02020603050405020304" pitchFamily="18" charset="0"/>
              </a:rPr>
              <a:t> bay </a:t>
            </a:r>
            <a:r>
              <a:rPr lang="en-US" sz="3200" b="1" dirty="0" err="1">
                <a:solidFill>
                  <a:srgbClr val="FF0000"/>
                </a:solidFill>
                <a:latin typeface="Times New Roman" panose="02020603050405020304" pitchFamily="18" charset="0"/>
                <a:cs typeface="Times New Roman" panose="02020603050405020304" pitchFamily="18" charset="0"/>
              </a:rPr>
              <a:t>bổng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vẻ</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nhiên</a:t>
            </a:r>
            <a:r>
              <a:rPr lang="en-US" sz="3200" b="1" dirty="0">
                <a:solidFill>
                  <a:srgbClr val="FF0000"/>
                </a:solidFill>
                <a:latin typeface="Times New Roman" panose="02020603050405020304" pitchFamily="18" charset="0"/>
                <a:cs typeface="Times New Roman" panose="02020603050405020304" pitchFamily="18" charset="0"/>
              </a:rPr>
              <a:t>.</a:t>
            </a:r>
          </a:p>
          <a:p>
            <a:pPr marL="0" indent="0" algn="just">
              <a:buFont typeface="Arial" panose="020B0604020202020204" pitchFamily="34" charset="0"/>
              <a:buNone/>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058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D3F366B1-3B30-0321-9224-404FE08A4582}"/>
              </a:ext>
            </a:extLst>
          </p:cNvPr>
          <p:cNvSpPr txBox="1">
            <a:spLocks/>
          </p:cNvSpPr>
          <p:nvPr/>
        </p:nvSpPr>
        <p:spPr>
          <a:xfrm>
            <a:off x="3700329" y="2127073"/>
            <a:ext cx="8238145" cy="1445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mộng</a:t>
            </a:r>
            <a:r>
              <a:rPr lang="en-US" sz="3200" dirty="0">
                <a:latin typeface="Times New Roman" panose="02020603050405020304" pitchFamily="18" charset="0"/>
                <a:cs typeface="Times New Roman" panose="02020603050405020304" pitchFamily="18" charset="0"/>
              </a:rPr>
              <a:t>.</a:t>
            </a:r>
          </a:p>
        </p:txBody>
      </p:sp>
      <p:sp>
        <p:nvSpPr>
          <p:cNvPr id="5" name="Content Placeholder 2">
            <a:extLst>
              <a:ext uri="{FF2B5EF4-FFF2-40B4-BE49-F238E27FC236}">
                <a16:creationId xmlns="" xmlns:a16="http://schemas.microsoft.com/office/drawing/2014/main" id="{87EC8E3E-48A6-C389-208F-0A2FF98E79F5}"/>
              </a:ext>
            </a:extLst>
          </p:cNvPr>
          <p:cNvSpPr txBox="1">
            <a:spLocks/>
          </p:cNvSpPr>
          <p:nvPr/>
        </p:nvSpPr>
        <p:spPr>
          <a:xfrm>
            <a:off x="3392682" y="246999"/>
            <a:ext cx="6914428" cy="1966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Đêm</a:t>
            </a:r>
            <a:r>
              <a:rPr lang="en-US" sz="3200" i="1" dirty="0">
                <a:latin typeface="Times New Roman" panose="02020603050405020304" pitchFamily="18" charset="0"/>
                <a:cs typeface="Times New Roman" panose="02020603050405020304" pitchFamily="18" charset="0"/>
              </a:rPr>
              <a:t> nay </a:t>
            </a:r>
            <a:r>
              <a:rPr lang="en-US" sz="3200" i="1" dirty="0" err="1">
                <a:latin typeface="Times New Roman" panose="02020603050405020304" pitchFamily="18" charset="0"/>
                <a:cs typeface="Times New Roman" panose="02020603050405020304" pitchFamily="18" charset="0"/>
              </a:rPr>
              <a:t>rừng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hoang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muối</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Đứng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giặc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tới</a:t>
            </a:r>
            <a:endParaRPr lang="en-US" sz="3200" i="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3200" i="1" dirty="0" err="1">
                <a:latin typeface="Times New Roman" panose="02020603050405020304" pitchFamily="18" charset="0"/>
                <a:cs typeface="Times New Roman" panose="02020603050405020304" pitchFamily="18" charset="0"/>
              </a:rPr>
              <a:t>Đầu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súng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trăng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treo</a:t>
            </a:r>
            <a:r>
              <a:rPr lang="en-US" sz="3200" i="1" dirty="0">
                <a:latin typeface="Times New Roman" panose="02020603050405020304" pitchFamily="18" charset="0"/>
                <a:cs typeface="Times New Roman" panose="02020603050405020304" pitchFamily="18" charset="0"/>
              </a:rPr>
              <a:t>.</a:t>
            </a:r>
          </a:p>
        </p:txBody>
      </p:sp>
      <p:pic>
        <p:nvPicPr>
          <p:cNvPr id="4098" name="Picture 2" descr="Văn mẫu lớp 9: Phân tích bài thơ Đồng chí của Chính Hữu (Sơ đồ tư duy) 2  Dàn ý &amp; 25 bài văn hay lớp 9">
            <a:extLst>
              <a:ext uri="{FF2B5EF4-FFF2-40B4-BE49-F238E27FC236}">
                <a16:creationId xmlns="" xmlns:a16="http://schemas.microsoft.com/office/drawing/2014/main" id="{823E5AEF-00C1-B92A-A163-41765732DA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90" b="99728" l="10000" r="90000">
                        <a14:foregroundMark x1="59571" y1="26158" x2="27286" y2="28338"/>
                        <a14:foregroundMark x1="27286" y1="28338" x2="22000" y2="56676"/>
                        <a14:foregroundMark x1="22000" y1="56676" x2="25571" y2="82561"/>
                        <a14:foregroundMark x1="25571" y1="82561" x2="38143" y2="96458"/>
                        <a14:foregroundMark x1="38143" y1="96458" x2="56857" y2="94005"/>
                        <a14:foregroundMark x1="56857" y1="94005" x2="64857" y2="79837"/>
                        <a14:foregroundMark x1="64857" y1="79837" x2="67286" y2="52044"/>
                        <a14:foregroundMark x1="67286" y1="52044" x2="65857" y2="32425"/>
                        <a14:foregroundMark x1="65857" y1="32425" x2="59000" y2="25068"/>
                        <a14:foregroundMark x1="59000" y1="25068" x2="74429" y2="55041"/>
                        <a14:foregroundMark x1="74429" y1="55041" x2="69429" y2="73297"/>
                        <a14:foregroundMark x1="69429" y1="73297" x2="60714" y2="84741"/>
                        <a14:foregroundMark x1="66143" y1="30245" x2="54714" y2="13351"/>
                        <a14:foregroundMark x1="54714" y1="13351" x2="47228" y2="11170"/>
                        <a14:foregroundMark x1="30207" y1="13093" x2="21429" y2="25886"/>
                        <a14:foregroundMark x1="21429" y1="25886" x2="19000" y2="51226"/>
                        <a14:foregroundMark x1="19000" y1="51226" x2="21714" y2="81471"/>
                        <a14:foregroundMark x1="21714" y1="81471" x2="27429" y2="94278"/>
                        <a14:foregroundMark x1="27429" y1="94278" x2="44571" y2="98365"/>
                        <a14:foregroundMark x1="44571" y1="98365" x2="65000" y2="78474"/>
                        <a14:foregroundMark x1="65000" y1="78474" x2="65286" y2="23978"/>
                        <a14:foregroundMark x1="65286" y1="23978" x2="64143" y2="19891"/>
                        <a14:foregroundMark x1="72686" y1="13676" x2="71571" y2="16621"/>
                        <a14:foregroundMark x1="71571" y1="16621" x2="68286" y2="33243"/>
                        <a14:foregroundMark x1="24286" y1="89918" x2="25857" y2="99455"/>
                        <a14:foregroundMark x1="60143" y1="95095" x2="62000" y2="89101"/>
                        <a14:foregroundMark x1="64143" y1="84741" x2="61571" y2="98365"/>
                        <a14:foregroundMark x1="61571" y1="98365" x2="60714" y2="99728"/>
                        <a14:foregroundMark x1="30429" y1="4905" x2="32434" y2="4905"/>
                        <a14:foregroundMark x1="68429" y1="25886" x2="57571" y2="11444"/>
                        <a14:foregroundMark x1="38518" y1="11444" x2="36000" y2="11444"/>
                        <a14:foregroundMark x1="57571" y1="11444" x2="40455" y2="11444"/>
                        <a14:foregroundMark x1="36000" y1="11444" x2="31857" y2="14169"/>
                        <a14:foregroundMark x1="54821" y1="9953" x2="56714" y2="10354"/>
                        <a14:foregroundMark x1="55895" y1="4947" x2="56143" y2="4905"/>
                        <a14:foregroundMark x1="42135" y1="9613" x2="43429" y2="10354"/>
                        <a14:foregroundMark x1="37714" y1="7084" x2="38314" y2="7428"/>
                        <a14:foregroundMark x1="44620" y1="6728" x2="45000" y2="6540"/>
                        <a14:foregroundMark x1="37286" y1="10354" x2="37409" y2="10293"/>
                        <a14:foregroundMark x1="45000" y1="6540" x2="45714" y2="5450"/>
                        <a14:backgroundMark x1="13571" y1="88556" x2="17143" y2="99455"/>
                        <a14:backgroundMark x1="75714" y1="95913" x2="81143" y2="84741"/>
                        <a14:backgroundMark x1="82714" y1="31880" x2="84571" y2="47956"/>
                        <a14:backgroundMark x1="58650" y1="4964" x2="71143" y2="7629"/>
                        <a14:backgroundMark x1="71143" y1="7629" x2="72714" y2="10627"/>
                        <a14:backgroundMark x1="76286" y1="10627" x2="81286" y2="20981"/>
                        <a14:backgroundMark x1="76429" y1="5450" x2="72714" y2="1362"/>
                        <a14:backgroundMark x1="81429" y1="6812" x2="74714" y2="1907"/>
                        <a14:backgroundMark x1="74714" y1="1907" x2="69571" y2="7357"/>
                        <a14:backgroundMark x1="32286" y1="5450" x2="36477" y2="2471"/>
                        <a14:backgroundMark x1="56746" y1="2997" x2="57143" y2="2997"/>
                        <a14:backgroundMark x1="50495" y1="2997" x2="52147" y2="2997"/>
                        <a14:backgroundMark x1="57143" y1="2997" x2="58143" y2="2452"/>
                        <a14:backgroundMark x1="46386" y1="2574" x2="51143" y2="2725"/>
                        <a14:backgroundMark x1="34000" y1="2180" x2="39651" y2="2360"/>
                        <a14:backgroundMark x1="51143" y1="2725" x2="56714" y2="2452"/>
                        <a14:backgroundMark x1="39714" y1="2997" x2="46143" y2="1907"/>
                      </a14:backgroundRemoval>
                    </a14:imgEffect>
                  </a14:imgLayer>
                </a14:imgProps>
              </a:ext>
              <a:ext uri="{28A0092B-C50C-407E-A947-70E740481C1C}">
                <a14:useLocalDpi xmlns:a14="http://schemas.microsoft.com/office/drawing/2010/main" val="0"/>
              </a:ext>
            </a:extLst>
          </a:blip>
          <a:srcRect/>
          <a:stretch>
            <a:fillRect/>
          </a:stretch>
        </p:blipFill>
        <p:spPr bwMode="auto">
          <a:xfrm>
            <a:off x="-1416642" y="3362325"/>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 xmlns:a16="http://schemas.microsoft.com/office/drawing/2014/main" id="{E508314B-767F-D814-89A1-D29990130CCB}"/>
              </a:ext>
            </a:extLst>
          </p:cNvPr>
          <p:cNvSpPr txBox="1">
            <a:spLocks/>
          </p:cNvSpPr>
          <p:nvPr/>
        </p:nvSpPr>
        <p:spPr>
          <a:xfrm>
            <a:off x="3700328" y="3572142"/>
            <a:ext cx="8238145" cy="1445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hòa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p>
        </p:txBody>
      </p:sp>
      <p:sp>
        <p:nvSpPr>
          <p:cNvPr id="3" name="Content Placeholder 2">
            <a:extLst>
              <a:ext uri="{FF2B5EF4-FFF2-40B4-BE49-F238E27FC236}">
                <a16:creationId xmlns="" xmlns:a16="http://schemas.microsoft.com/office/drawing/2014/main" id="{9CD92E17-3053-65E9-04AC-4C8B130C2C54}"/>
              </a:ext>
            </a:extLst>
          </p:cNvPr>
          <p:cNvSpPr txBox="1">
            <a:spLocks/>
          </p:cNvSpPr>
          <p:nvPr/>
        </p:nvSpPr>
        <p:spPr>
          <a:xfrm>
            <a:off x="3700327" y="4975312"/>
            <a:ext cx="8238145" cy="1801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ca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a:t>
            </a:r>
            <a:r>
              <a:rPr lang="en-US" sz="3200" dirty="0">
                <a:latin typeface="Times New Roman" panose="02020603050405020304" pitchFamily="18" charset="0"/>
                <a:cs typeface="Times New Roman" panose="02020603050405020304" pitchFamily="18" charset="0"/>
              </a:rPr>
              <a:t>.</a:t>
            </a:r>
          </a:p>
        </p:txBody>
      </p:sp>
      <p:cxnSp>
        <p:nvCxnSpPr>
          <p:cNvPr id="6" name="Straight Connector 5">
            <a:extLst>
              <a:ext uri="{FF2B5EF4-FFF2-40B4-BE49-F238E27FC236}">
                <a16:creationId xmlns="" xmlns:a16="http://schemas.microsoft.com/office/drawing/2014/main" id="{234FCAB0-1154-5514-BD97-BDB0B48040B4}"/>
              </a:ext>
            </a:extLst>
          </p:cNvPr>
          <p:cNvCxnSpPr>
            <a:cxnSpLocks/>
          </p:cNvCxnSpPr>
          <p:nvPr/>
        </p:nvCxnSpPr>
        <p:spPr>
          <a:xfrm>
            <a:off x="3392682" y="1903164"/>
            <a:ext cx="3614869" cy="0"/>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666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408"/>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9222" b="-9222"/>
            </a:stretch>
          </a:blipFill>
        </p:spPr>
      </p:sp>
      <p:sp>
        <p:nvSpPr>
          <p:cNvPr id="5" name="Freeform 5"/>
          <p:cNvSpPr/>
          <p:nvPr/>
        </p:nvSpPr>
        <p:spPr>
          <a:xfrm rot="-8644582">
            <a:off x="10295106" y="4854418"/>
            <a:ext cx="4067485" cy="3614978"/>
          </a:xfrm>
          <a:custGeom>
            <a:avLst/>
            <a:gdLst/>
            <a:ahLst/>
            <a:cxnLst/>
            <a:rect l="l" t="t" r="r" b="b"/>
            <a:pathLst>
              <a:path w="6101228" h="5422467">
                <a:moveTo>
                  <a:pt x="0" y="0"/>
                </a:moveTo>
                <a:lnTo>
                  <a:pt x="6101229" y="0"/>
                </a:lnTo>
                <a:lnTo>
                  <a:pt x="6101229" y="5422467"/>
                </a:lnTo>
                <a:lnTo>
                  <a:pt x="0" y="5422467"/>
                </a:lnTo>
                <a:lnTo>
                  <a:pt x="0" y="0"/>
                </a:lnTo>
                <a:close/>
              </a:path>
            </a:pathLst>
          </a:custGeom>
          <a:blipFill>
            <a:blip r:embed="rId3">
              <a:alphaModFix amt="81000"/>
            </a:blip>
            <a:stretch>
              <a:fillRect/>
            </a:stretch>
          </a:blipFill>
        </p:spPr>
      </p:sp>
      <p:grpSp>
        <p:nvGrpSpPr>
          <p:cNvPr id="11" name="Group 11"/>
          <p:cNvGrpSpPr/>
          <p:nvPr/>
        </p:nvGrpSpPr>
        <p:grpSpPr>
          <a:xfrm>
            <a:off x="718457" y="1856792"/>
            <a:ext cx="9339943" cy="4208106"/>
            <a:chOff x="0" y="0"/>
            <a:chExt cx="27922840" cy="6350000"/>
          </a:xfrm>
        </p:grpSpPr>
        <p:sp>
          <p:nvSpPr>
            <p:cNvPr id="12" name="Freeform 12"/>
            <p:cNvSpPr/>
            <p:nvPr/>
          </p:nvSpPr>
          <p:spPr>
            <a:xfrm>
              <a:off x="-3937" y="3048"/>
              <a:ext cx="27922841" cy="6341745"/>
            </a:xfrm>
            <a:custGeom>
              <a:avLst/>
              <a:gdLst/>
              <a:ahLst/>
              <a:cxnLst/>
              <a:rect l="l" t="t" r="r" b="b"/>
              <a:pathLst>
                <a:path w="27922841" h="6341745">
                  <a:moveTo>
                    <a:pt x="27922841" y="0"/>
                  </a:moveTo>
                  <a:lnTo>
                    <a:pt x="27550094" y="0"/>
                  </a:lnTo>
                  <a:lnTo>
                    <a:pt x="27550094" y="307467"/>
                  </a:lnTo>
                  <a:cubicBezTo>
                    <a:pt x="27411920" y="291719"/>
                    <a:pt x="27304351" y="174117"/>
                    <a:pt x="27304351" y="31750"/>
                  </a:cubicBezTo>
                  <a:lnTo>
                    <a:pt x="27304351" y="0"/>
                  </a:lnTo>
                  <a:lnTo>
                    <a:pt x="618617" y="0"/>
                  </a:lnTo>
                  <a:lnTo>
                    <a:pt x="618617" y="31750"/>
                  </a:lnTo>
                  <a:cubicBezTo>
                    <a:pt x="618617" y="174117"/>
                    <a:pt x="510921" y="291592"/>
                    <a:pt x="372872" y="307467"/>
                  </a:cubicBezTo>
                  <a:lnTo>
                    <a:pt x="372872" y="0"/>
                  </a:lnTo>
                  <a:lnTo>
                    <a:pt x="0" y="0"/>
                  </a:lnTo>
                  <a:lnTo>
                    <a:pt x="0" y="372872"/>
                  </a:lnTo>
                  <a:lnTo>
                    <a:pt x="307467" y="372872"/>
                  </a:lnTo>
                  <a:cubicBezTo>
                    <a:pt x="291719" y="511048"/>
                    <a:pt x="174117" y="618617"/>
                    <a:pt x="31750" y="618617"/>
                  </a:cubicBezTo>
                  <a:lnTo>
                    <a:pt x="0" y="618617"/>
                  </a:lnTo>
                  <a:lnTo>
                    <a:pt x="0" y="5723255"/>
                  </a:lnTo>
                  <a:lnTo>
                    <a:pt x="31750" y="5723255"/>
                  </a:lnTo>
                  <a:cubicBezTo>
                    <a:pt x="174117" y="5723255"/>
                    <a:pt x="291592" y="5830951"/>
                    <a:pt x="307467" y="5969000"/>
                  </a:cubicBezTo>
                  <a:lnTo>
                    <a:pt x="0" y="5969000"/>
                  </a:lnTo>
                  <a:lnTo>
                    <a:pt x="0" y="6341745"/>
                  </a:lnTo>
                  <a:lnTo>
                    <a:pt x="372745" y="6341745"/>
                  </a:lnTo>
                  <a:lnTo>
                    <a:pt x="372745" y="6034278"/>
                  </a:lnTo>
                  <a:cubicBezTo>
                    <a:pt x="510921" y="6050026"/>
                    <a:pt x="618490" y="6167628"/>
                    <a:pt x="618490" y="6309995"/>
                  </a:cubicBezTo>
                  <a:lnTo>
                    <a:pt x="618490" y="6341745"/>
                  </a:lnTo>
                  <a:lnTo>
                    <a:pt x="27304097" y="6341745"/>
                  </a:lnTo>
                  <a:lnTo>
                    <a:pt x="27304097" y="6309995"/>
                  </a:lnTo>
                  <a:cubicBezTo>
                    <a:pt x="27304097" y="6167628"/>
                    <a:pt x="27411793" y="6050153"/>
                    <a:pt x="27549840" y="6034278"/>
                  </a:cubicBezTo>
                  <a:lnTo>
                    <a:pt x="27549840" y="6341745"/>
                  </a:lnTo>
                  <a:lnTo>
                    <a:pt x="27922586" y="6341745"/>
                  </a:lnTo>
                  <a:lnTo>
                    <a:pt x="27922586" y="5969000"/>
                  </a:lnTo>
                  <a:lnTo>
                    <a:pt x="27615120" y="5969000"/>
                  </a:lnTo>
                  <a:cubicBezTo>
                    <a:pt x="27630868" y="5830824"/>
                    <a:pt x="27748470" y="5723255"/>
                    <a:pt x="27890836" y="5723255"/>
                  </a:cubicBezTo>
                  <a:lnTo>
                    <a:pt x="27922586" y="5723255"/>
                  </a:lnTo>
                  <a:lnTo>
                    <a:pt x="27922586" y="618617"/>
                  </a:lnTo>
                  <a:lnTo>
                    <a:pt x="27890836" y="618617"/>
                  </a:lnTo>
                  <a:cubicBezTo>
                    <a:pt x="27748597" y="618617"/>
                    <a:pt x="27630995" y="510921"/>
                    <a:pt x="27615120" y="372872"/>
                  </a:cubicBezTo>
                  <a:lnTo>
                    <a:pt x="27922586" y="372872"/>
                  </a:lnTo>
                  <a:lnTo>
                    <a:pt x="27922586" y="0"/>
                  </a:lnTo>
                  <a:close/>
                  <a:moveTo>
                    <a:pt x="63500" y="63500"/>
                  </a:moveTo>
                  <a:lnTo>
                    <a:pt x="309245" y="63500"/>
                  </a:lnTo>
                  <a:lnTo>
                    <a:pt x="309245" y="309372"/>
                  </a:lnTo>
                  <a:lnTo>
                    <a:pt x="63500" y="309372"/>
                  </a:lnTo>
                  <a:lnTo>
                    <a:pt x="63500" y="63500"/>
                  </a:lnTo>
                  <a:close/>
                  <a:moveTo>
                    <a:pt x="309372" y="6278372"/>
                  </a:moveTo>
                  <a:lnTo>
                    <a:pt x="63500" y="6278372"/>
                  </a:lnTo>
                  <a:lnTo>
                    <a:pt x="63500" y="6032627"/>
                  </a:lnTo>
                  <a:lnTo>
                    <a:pt x="309245" y="6032627"/>
                  </a:lnTo>
                  <a:lnTo>
                    <a:pt x="309245" y="6278372"/>
                  </a:lnTo>
                  <a:close/>
                  <a:moveTo>
                    <a:pt x="27859341" y="6278372"/>
                  </a:moveTo>
                  <a:lnTo>
                    <a:pt x="27613594" y="6278372"/>
                  </a:lnTo>
                  <a:lnTo>
                    <a:pt x="27613594" y="6032627"/>
                  </a:lnTo>
                  <a:lnTo>
                    <a:pt x="27859341" y="6032627"/>
                  </a:lnTo>
                  <a:lnTo>
                    <a:pt x="27859341" y="6278372"/>
                  </a:lnTo>
                  <a:close/>
                  <a:moveTo>
                    <a:pt x="27859341" y="680720"/>
                  </a:moveTo>
                  <a:lnTo>
                    <a:pt x="27859341" y="5661152"/>
                  </a:lnTo>
                  <a:cubicBezTo>
                    <a:pt x="27696526" y="5676265"/>
                    <a:pt x="27566605" y="5806186"/>
                    <a:pt x="27551620" y="5969000"/>
                  </a:cubicBezTo>
                  <a:lnTo>
                    <a:pt x="27550094" y="5969000"/>
                  </a:lnTo>
                  <a:lnTo>
                    <a:pt x="27550094" y="5970524"/>
                  </a:lnTo>
                  <a:cubicBezTo>
                    <a:pt x="27387280" y="5985637"/>
                    <a:pt x="27257359" y="6115558"/>
                    <a:pt x="27242246" y="6278245"/>
                  </a:cubicBezTo>
                  <a:lnTo>
                    <a:pt x="680720" y="6278245"/>
                  </a:lnTo>
                  <a:cubicBezTo>
                    <a:pt x="665607" y="6115431"/>
                    <a:pt x="535686" y="5985637"/>
                    <a:pt x="372872" y="5970524"/>
                  </a:cubicBezTo>
                  <a:lnTo>
                    <a:pt x="372872" y="5969000"/>
                  </a:lnTo>
                  <a:lnTo>
                    <a:pt x="371348" y="5969000"/>
                  </a:lnTo>
                  <a:cubicBezTo>
                    <a:pt x="356235" y="5806313"/>
                    <a:pt x="226314" y="5676265"/>
                    <a:pt x="63500" y="5661152"/>
                  </a:cubicBezTo>
                  <a:lnTo>
                    <a:pt x="63500" y="680720"/>
                  </a:lnTo>
                  <a:cubicBezTo>
                    <a:pt x="226314" y="665607"/>
                    <a:pt x="356108" y="535686"/>
                    <a:pt x="371221" y="372872"/>
                  </a:cubicBezTo>
                  <a:lnTo>
                    <a:pt x="372745" y="372872"/>
                  </a:lnTo>
                  <a:lnTo>
                    <a:pt x="372745" y="371348"/>
                  </a:lnTo>
                  <a:cubicBezTo>
                    <a:pt x="535559" y="356235"/>
                    <a:pt x="665607" y="226314"/>
                    <a:pt x="680720" y="63500"/>
                  </a:cubicBezTo>
                  <a:lnTo>
                    <a:pt x="27242246" y="63500"/>
                  </a:lnTo>
                  <a:cubicBezTo>
                    <a:pt x="27257359" y="226314"/>
                    <a:pt x="27387283" y="356235"/>
                    <a:pt x="27550094" y="371221"/>
                  </a:cubicBezTo>
                  <a:lnTo>
                    <a:pt x="27550094" y="372745"/>
                  </a:lnTo>
                  <a:lnTo>
                    <a:pt x="27551620" y="372745"/>
                  </a:lnTo>
                  <a:cubicBezTo>
                    <a:pt x="27566732" y="535559"/>
                    <a:pt x="27696653" y="665607"/>
                    <a:pt x="27859341" y="680720"/>
                  </a:cubicBezTo>
                  <a:close/>
                  <a:moveTo>
                    <a:pt x="27859341" y="309372"/>
                  </a:moveTo>
                  <a:lnTo>
                    <a:pt x="27613594" y="309372"/>
                  </a:lnTo>
                  <a:lnTo>
                    <a:pt x="27613594" y="63500"/>
                  </a:lnTo>
                  <a:lnTo>
                    <a:pt x="27859341" y="63500"/>
                  </a:lnTo>
                  <a:lnTo>
                    <a:pt x="27859341" y="309372"/>
                  </a:lnTo>
                  <a:close/>
                </a:path>
              </a:pathLst>
            </a:custGeom>
            <a:solidFill>
              <a:srgbClr val="043241"/>
            </a:solidFill>
          </p:spPr>
        </p:sp>
      </p:grpSp>
      <p:sp>
        <p:nvSpPr>
          <p:cNvPr id="15" name="Rectangle 14"/>
          <p:cNvSpPr/>
          <p:nvPr/>
        </p:nvSpPr>
        <p:spPr>
          <a:xfrm>
            <a:off x="2059689" y="2714107"/>
            <a:ext cx="6096000" cy="1642501"/>
          </a:xfrm>
          <a:prstGeom prst="rect">
            <a:avLst/>
          </a:prstGeom>
        </p:spPr>
        <p:txBody>
          <a:bodyPr>
            <a:spAutoFit/>
          </a:bodyPr>
          <a:lstStyle/>
          <a:p>
            <a:pPr algn="just">
              <a:lnSpc>
                <a:spcPct val="115000"/>
              </a:lnSpc>
            </a:pPr>
            <a:r>
              <a:rPr lang="pt-BR"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VB đọc chính:</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VB1: </a:t>
            </a:r>
            <a:r>
              <a:rPr lang="en-US" sz="3000" i="1"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Đồng</a:t>
            </a:r>
            <a:r>
              <a:rPr lang="en-US" sz="3000" i="1"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i="1"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chí</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Chính</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 </a:t>
            </a:r>
            <a:r>
              <a:rPr lang="en-US" sz="3000" dirty="0" err="1">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Hữu</a:t>
            </a:r>
            <a:r>
              <a:rPr lang="en-US" sz="3000" dirty="0">
                <a:solidFill>
                  <a:prstClr val="black"/>
                </a:solidFill>
                <a:latin typeface="Times New Roman" panose="02020603050405020304" pitchFamily="18" charset="0"/>
                <a:ea typeface="Courier New" panose="02070309020205020404" pitchFamily="49" charset="0"/>
                <a:cs typeface="Times New Roman" panose="02020603050405020304" pitchFamily="18" charset="0"/>
              </a:rPr>
              <a:t>)</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VB2: </a:t>
            </a:r>
            <a:r>
              <a:rPr lang="en-US" sz="30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a:t>
            </a:r>
            <a:r>
              <a:rPr lang="en-US" sz="3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Nguyễn</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a:t>
            </a:r>
            <a:r>
              <a:rPr lang="en-US"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GB" sz="3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1686649" y="4310900"/>
            <a:ext cx="8035849" cy="1154162"/>
          </a:xfrm>
          <a:prstGeom prst="rect">
            <a:avLst/>
          </a:prstGeom>
        </p:spPr>
        <p:txBody>
          <a:bodyPr wrap="square">
            <a:spAutoFit/>
          </a:bodyPr>
          <a:lstStyle/>
          <a:p>
            <a:pPr marL="304815" algn="just">
              <a:lnSpc>
                <a:spcPct val="115000"/>
              </a:lnSpc>
            </a:pP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VB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nối</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xôi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Khuê</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3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03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E53C445D-5924-BE11-0E50-024AF159D578}"/>
              </a:ext>
            </a:extLst>
          </p:cNvPr>
          <p:cNvSpPr txBox="1">
            <a:spLocks/>
          </p:cNvSpPr>
          <p:nvPr/>
        </p:nvSpPr>
        <p:spPr>
          <a:xfrm>
            <a:off x="9961550" y="2466381"/>
            <a:ext cx="2070930" cy="667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Xúc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 xmlns:a16="http://schemas.microsoft.com/office/drawing/2014/main" id="{8F9E53F3-FF96-1A58-3645-23F21271E657}"/>
              </a:ext>
            </a:extLst>
          </p:cNvPr>
          <p:cNvSpPr txBox="1">
            <a:spLocks/>
          </p:cNvSpPr>
          <p:nvPr/>
        </p:nvSpPr>
        <p:spPr>
          <a:xfrm>
            <a:off x="558325" y="1297002"/>
            <a:ext cx="8238145" cy="667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endParaRPr lang="en-US" sz="32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 xmlns:a16="http://schemas.microsoft.com/office/drawing/2014/main" id="{8F2F707D-D609-4D15-87A1-E470D2D27610}"/>
              </a:ext>
            </a:extLst>
          </p:cNvPr>
          <p:cNvSpPr txBox="1">
            <a:spLocks/>
          </p:cNvSpPr>
          <p:nvPr/>
        </p:nvSpPr>
        <p:spPr>
          <a:xfrm>
            <a:off x="558325" y="2078082"/>
            <a:ext cx="8671133" cy="1190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cam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ngọt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vượt</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p>
        </p:txBody>
      </p:sp>
      <p:sp>
        <p:nvSpPr>
          <p:cNvPr id="7" name="Content Placeholder 2">
            <a:extLst>
              <a:ext uri="{FF2B5EF4-FFF2-40B4-BE49-F238E27FC236}">
                <a16:creationId xmlns="" xmlns:a16="http://schemas.microsoft.com/office/drawing/2014/main" id="{2E29567D-3CAB-615D-EAF5-2B74A9297970}"/>
              </a:ext>
            </a:extLst>
          </p:cNvPr>
          <p:cNvSpPr txBox="1">
            <a:spLocks/>
          </p:cNvSpPr>
          <p:nvPr/>
        </p:nvSpPr>
        <p:spPr>
          <a:xfrm>
            <a:off x="558325" y="3381879"/>
            <a:ext cx="8671133" cy="1190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a:t>
            </a:r>
          </a:p>
        </p:txBody>
      </p:sp>
      <p:sp>
        <p:nvSpPr>
          <p:cNvPr id="8" name="Content Placeholder 2">
            <a:extLst>
              <a:ext uri="{FF2B5EF4-FFF2-40B4-BE49-F238E27FC236}">
                <a16:creationId xmlns="" xmlns:a16="http://schemas.microsoft.com/office/drawing/2014/main" id="{9CC35631-6F68-4777-E0F7-E52E3BBEBA18}"/>
              </a:ext>
            </a:extLst>
          </p:cNvPr>
          <p:cNvSpPr txBox="1">
            <a:spLocks/>
          </p:cNvSpPr>
          <p:nvPr/>
        </p:nvSpPr>
        <p:spPr>
          <a:xfrm>
            <a:off x="3076486" y="4618406"/>
            <a:ext cx="8955994" cy="233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hơi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ấm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mạnh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lính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kiên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cường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vượt</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thử</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thách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vụ</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góp</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đưa</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cuộc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chiến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tới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thắng</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lợi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Content Placeholder 2">
            <a:extLst>
              <a:ext uri="{FF2B5EF4-FFF2-40B4-BE49-F238E27FC236}">
                <a16:creationId xmlns="" xmlns:a16="http://schemas.microsoft.com/office/drawing/2014/main" id="{C8B2611E-A19D-48F5-6E36-C10BBF6B2E1E}"/>
              </a:ext>
            </a:extLst>
          </p:cNvPr>
          <p:cNvSpPr txBox="1">
            <a:spLocks/>
          </p:cNvSpPr>
          <p:nvPr/>
        </p:nvSpPr>
        <p:spPr>
          <a:xfrm>
            <a:off x="2095143" y="414590"/>
            <a:ext cx="8238145" cy="667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a:t>
            </a:r>
            <a:endParaRPr lang="en-US" sz="3200" b="1" dirty="0">
              <a:latin typeface="Times New Roman" panose="02020603050405020304" pitchFamily="18" charset="0"/>
              <a:cs typeface="Times New Roman" panose="02020603050405020304" pitchFamily="18" charset="0"/>
            </a:endParaRPr>
          </a:p>
        </p:txBody>
      </p:sp>
      <p:sp>
        <p:nvSpPr>
          <p:cNvPr id="3" name="Right Brace 2">
            <a:extLst>
              <a:ext uri="{FF2B5EF4-FFF2-40B4-BE49-F238E27FC236}">
                <a16:creationId xmlns="" xmlns:a16="http://schemas.microsoft.com/office/drawing/2014/main" id="{5AC6A19F-B1DC-3B44-3A2A-59DDB62B328B}"/>
              </a:ext>
            </a:extLst>
          </p:cNvPr>
          <p:cNvSpPr/>
          <p:nvPr/>
        </p:nvSpPr>
        <p:spPr>
          <a:xfrm>
            <a:off x="8961691" y="1297002"/>
            <a:ext cx="999858" cy="290467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Picture 9" descr="Cartoon of a group of people in green uniforms&#10;&#10;Description automatically generated">
            <a:extLst>
              <a:ext uri="{FF2B5EF4-FFF2-40B4-BE49-F238E27FC236}">
                <a16:creationId xmlns="" xmlns:a16="http://schemas.microsoft.com/office/drawing/2014/main" id="{0434F801-1869-BC87-61B0-166313142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75" y="4110527"/>
            <a:ext cx="3059395" cy="3059395"/>
          </a:xfrm>
          <a:prstGeom prst="rect">
            <a:avLst/>
          </a:prstGeom>
        </p:spPr>
      </p:pic>
    </p:spTree>
    <p:extLst>
      <p:ext uri="{BB962C8B-B14F-4D97-AF65-F5344CB8AC3E}">
        <p14:creationId xmlns:p14="http://schemas.microsoft.com/office/powerpoint/2010/main" val="277323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42E85C02-AE95-C184-C368-ECD4D0A5D7A7}"/>
              </a:ext>
            </a:extLst>
          </p:cNvPr>
          <p:cNvSpPr txBox="1"/>
          <p:nvPr/>
        </p:nvSpPr>
        <p:spPr>
          <a:xfrm>
            <a:off x="-2515091" y="2112968"/>
            <a:ext cx="10878025" cy="92333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   3.</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smtClean="0">
                <a:solidFill>
                  <a:srgbClr val="FF0000"/>
                </a:solidFill>
                <a:latin typeface="Times New Roman" panose="02020603050405020304" pitchFamily="18" charset="0"/>
                <a:cs typeface="Times New Roman" panose="02020603050405020304" pitchFamily="18" charset="0"/>
              </a:rPr>
              <a:t>Cảm</a:t>
            </a:r>
            <a:r>
              <a:rPr lang="en-US" sz="5400" b="1" dirty="0" smtClean="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hứng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chủ</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đạo</a:t>
            </a:r>
            <a:endParaRPr lang="en-US" sz="54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CBB18625-CD4C-8FAB-62A2-4C421C0B3C9A}"/>
              </a:ext>
            </a:extLst>
          </p:cNvPr>
          <p:cNvPicPr>
            <a:picLocks noChangeAspect="1"/>
          </p:cNvPicPr>
          <p:nvPr/>
        </p:nvPicPr>
        <p:blipFill>
          <a:blip r:embed="rId3"/>
          <a:stretch>
            <a:fillRect/>
          </a:stretch>
        </p:blipFill>
        <p:spPr>
          <a:xfrm>
            <a:off x="6540758" y="0"/>
            <a:ext cx="5651241" cy="6858000"/>
          </a:xfrm>
          <a:prstGeom prst="rect">
            <a:avLst/>
          </a:prstGeom>
        </p:spPr>
      </p:pic>
    </p:spTree>
    <p:extLst>
      <p:ext uri="{BB962C8B-B14F-4D97-AF65-F5344CB8AC3E}">
        <p14:creationId xmlns:p14="http://schemas.microsoft.com/office/powerpoint/2010/main" val="481225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6198587-1CEF-2401-BF40-E2FE75D7E715}"/>
              </a:ext>
            </a:extLst>
          </p:cNvPr>
          <p:cNvPicPr>
            <a:picLocks noChangeAspect="1"/>
          </p:cNvPicPr>
          <p:nvPr/>
        </p:nvPicPr>
        <p:blipFill>
          <a:blip r:embed="rId3"/>
          <a:stretch>
            <a:fillRect/>
          </a:stretch>
        </p:blipFill>
        <p:spPr>
          <a:xfrm>
            <a:off x="0" y="0"/>
            <a:ext cx="12192000" cy="4553712"/>
          </a:xfrm>
          <a:prstGeom prst="rect">
            <a:avLst/>
          </a:prstGeom>
        </p:spPr>
      </p:pic>
      <p:sp>
        <p:nvSpPr>
          <p:cNvPr id="5" name="Content Placeholder 2">
            <a:extLst>
              <a:ext uri="{FF2B5EF4-FFF2-40B4-BE49-F238E27FC236}">
                <a16:creationId xmlns="" xmlns:a16="http://schemas.microsoft.com/office/drawing/2014/main" id="{339D5884-EE74-6FDC-1D67-27AB0BEF29E7}"/>
              </a:ext>
            </a:extLst>
          </p:cNvPr>
          <p:cNvSpPr txBox="1">
            <a:spLocks/>
          </p:cNvSpPr>
          <p:nvPr/>
        </p:nvSpPr>
        <p:spPr>
          <a:xfrm>
            <a:off x="623843" y="4791550"/>
            <a:ext cx="10928077" cy="139922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Ngợi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ca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chí</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đội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tinh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thần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dũng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cảm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vượt</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lên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mọi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thiếu</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thốn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khổ</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hiểm</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3200" b="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latin typeface="Times New Roman" panose="02020603050405020304" pitchFamily="18" charset="0"/>
                <a:cs typeface="Times New Roman" panose="02020603050405020304" pitchFamily="18" charset="0"/>
                <a:sym typeface="Wingdings" panose="05000000000000000000" pitchFamily="2" charset="2"/>
              </a:rPr>
              <a:t>lính</a:t>
            </a:r>
            <a:r>
              <a:rPr lang="en-US" sz="32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6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7A2FDBA-EC43-FDD0-78A6-176AAFB287F2}"/>
              </a:ext>
            </a:extLst>
          </p:cNvPr>
          <p:cNvPicPr>
            <a:picLocks noChangeAspect="1"/>
          </p:cNvPicPr>
          <p:nvPr/>
        </p:nvPicPr>
        <p:blipFill rotWithShape="1">
          <a:blip r:embed="rId3"/>
          <a:srcRect l="11555" t="-613" r="3271" b="61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extBox 6">
            <a:extLst>
              <a:ext uri="{FF2B5EF4-FFF2-40B4-BE49-F238E27FC236}">
                <a16:creationId xmlns="" xmlns:a16="http://schemas.microsoft.com/office/drawing/2014/main" id="{8B5831DE-0297-2723-7718-309B21F7A335}"/>
              </a:ext>
            </a:extLst>
          </p:cNvPr>
          <p:cNvSpPr txBox="1"/>
          <p:nvPr/>
        </p:nvSpPr>
        <p:spPr>
          <a:xfrm>
            <a:off x="5230133" y="2484051"/>
            <a:ext cx="721384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III. </a:t>
            </a:r>
            <a:r>
              <a:rPr lang="en-US" sz="4800" b="1" kern="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Tổng</a:t>
            </a:r>
            <a:r>
              <a:rPr lang="en-US" sz="48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800" b="1"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kết</a:t>
            </a:r>
            <a:endParaRPr lang="en-US" sz="48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5954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2659FDB4-FCBE-4A89-B46D-43D4FA544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Content Placeholder 2">
            <a:extLst>
              <a:ext uri="{FF2B5EF4-FFF2-40B4-BE49-F238E27FC236}">
                <a16:creationId xmlns="" xmlns:a16="http://schemas.microsoft.com/office/drawing/2014/main" id="{4141FBA4-A263-C44A-9A25-4876B6A7BBFD}"/>
              </a:ext>
            </a:extLst>
          </p:cNvPr>
          <p:cNvSpPr txBox="1">
            <a:spLocks/>
          </p:cNvSpPr>
          <p:nvPr/>
        </p:nvSpPr>
        <p:spPr>
          <a:xfrm>
            <a:off x="-1" y="1070800"/>
            <a:ext cx="4728053" cy="55831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400" b="1" kern="1200" dirty="0" smtClean="0">
                <a:solidFill>
                  <a:schemeClr val="tx1"/>
                </a:solidFill>
                <a:latin typeface="Times New Roman" panose="02020603050405020304" pitchFamily="18" charset="0"/>
                <a:ea typeface="+mj-ea"/>
                <a:cs typeface="Times New Roman" panose="02020603050405020304" pitchFamily="18" charset="0"/>
              </a:rPr>
              <a:t>1. </a:t>
            </a:r>
            <a:r>
              <a:rPr lang="en-US" sz="5400" b="1" kern="1200" dirty="0" err="1" smtClean="0">
                <a:solidFill>
                  <a:schemeClr val="tx1"/>
                </a:solidFill>
                <a:latin typeface="Times New Roman" panose="02020603050405020304" pitchFamily="18" charset="0"/>
                <a:ea typeface="+mj-ea"/>
                <a:cs typeface="Times New Roman" panose="02020603050405020304" pitchFamily="18" charset="0"/>
              </a:rPr>
              <a:t>Nghệ</a:t>
            </a:r>
            <a:r>
              <a:rPr lang="en-US" sz="5400" b="1" kern="1200" dirty="0" smtClean="0">
                <a:solidFill>
                  <a:schemeClr val="tx1"/>
                </a:solidFill>
                <a:latin typeface="Times New Roman" panose="02020603050405020304" pitchFamily="18" charset="0"/>
                <a:ea typeface="+mj-ea"/>
                <a:cs typeface="Times New Roman" panose="02020603050405020304" pitchFamily="18" charset="0"/>
              </a:rPr>
              <a:t> </a:t>
            </a:r>
            <a:r>
              <a:rPr lang="en-US" sz="5400" b="1" kern="1200" dirty="0" err="1">
                <a:solidFill>
                  <a:schemeClr val="tx1"/>
                </a:solidFill>
                <a:latin typeface="Times New Roman" panose="02020603050405020304" pitchFamily="18" charset="0"/>
                <a:ea typeface="+mj-ea"/>
                <a:cs typeface="Times New Roman" panose="02020603050405020304" pitchFamily="18" charset="0"/>
              </a:rPr>
              <a:t>thuật</a:t>
            </a:r>
            <a:endParaRPr lang="en-US" sz="5400" b="1" kern="1200" dirty="0">
              <a:solidFill>
                <a:schemeClr val="tx1"/>
              </a:solidFill>
              <a:latin typeface="Times New Roman" panose="02020603050405020304" pitchFamily="18" charset="0"/>
              <a:ea typeface="+mj-ea"/>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C8F51B3F-8331-4E4A-AE96-D47B1006EEA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 xmlns:a16="http://schemas.microsoft.com/office/drawing/2014/main" id="{7956B49D-E8B7-0C88-B7CE-8EACAF98285C}"/>
              </a:ext>
            </a:extLst>
          </p:cNvPr>
          <p:cNvGraphicFramePr/>
          <p:nvPr>
            <p:extLst>
              <p:ext uri="{D42A27DB-BD31-4B8C-83A1-F6EECF244321}">
                <p14:modId xmlns:p14="http://schemas.microsoft.com/office/powerpoint/2010/main" val="3879096313"/>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 xmlns:a16="http://schemas.microsoft.com/office/drawing/2014/main" id="{6851FCB9-7B1D-5149-87CC-E251DC1007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58806" y="-1373340"/>
            <a:ext cx="4526185" cy="4888280"/>
          </a:xfrm>
          <a:prstGeom prst="rect">
            <a:avLst/>
          </a:prstGeom>
        </p:spPr>
      </p:pic>
    </p:spTree>
    <p:extLst>
      <p:ext uri="{BB962C8B-B14F-4D97-AF65-F5344CB8AC3E}">
        <p14:creationId xmlns:p14="http://schemas.microsoft.com/office/powerpoint/2010/main" val="1145029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2659FDB4-FCBE-4A89-B46D-43D4FA54464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Content Placeholder 2">
            <a:extLst>
              <a:ext uri="{FF2B5EF4-FFF2-40B4-BE49-F238E27FC236}">
                <a16:creationId xmlns="" xmlns:a16="http://schemas.microsoft.com/office/drawing/2014/main" id="{4141FBA4-A263-C44A-9A25-4876B6A7BBFD}"/>
              </a:ext>
            </a:extLst>
          </p:cNvPr>
          <p:cNvSpPr txBox="1">
            <a:spLocks/>
          </p:cNvSpPr>
          <p:nvPr/>
        </p:nvSpPr>
        <p:spPr>
          <a:xfrm>
            <a:off x="199176" y="-937462"/>
            <a:ext cx="4528877" cy="558312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5400" b="1" kern="1200" dirty="0">
                <a:solidFill>
                  <a:schemeClr val="tx1"/>
                </a:solidFill>
                <a:latin typeface="Times New Roman" panose="02020603050405020304" pitchFamily="18" charset="0"/>
                <a:ea typeface="+mj-ea"/>
                <a:cs typeface="Times New Roman" panose="02020603050405020304" pitchFamily="18" charset="0"/>
              </a:rPr>
              <a:t>2.</a:t>
            </a:r>
          </a:p>
          <a:p>
            <a:pPr marL="0" indent="0" algn="ctr">
              <a:spcBef>
                <a:spcPct val="0"/>
              </a:spcBef>
              <a:spcAft>
                <a:spcPts val="600"/>
              </a:spcAft>
              <a:buNone/>
            </a:pPr>
            <a:r>
              <a:rPr lang="en-US" sz="5400" b="1" dirty="0" err="1">
                <a:latin typeface="Times New Roman" panose="02020603050405020304" pitchFamily="18" charset="0"/>
                <a:ea typeface="+mj-ea"/>
                <a:cs typeface="Times New Roman" panose="02020603050405020304" pitchFamily="18" charset="0"/>
              </a:rPr>
              <a:t>Nội</a:t>
            </a:r>
            <a:r>
              <a:rPr lang="en-US" sz="5400" b="1" dirty="0">
                <a:latin typeface="Times New Roman" panose="02020603050405020304" pitchFamily="18" charset="0"/>
                <a:ea typeface="+mj-ea"/>
                <a:cs typeface="Times New Roman" panose="02020603050405020304" pitchFamily="18" charset="0"/>
              </a:rPr>
              <a:t> dung</a:t>
            </a:r>
            <a:endParaRPr lang="en-US" sz="5400" b="1" kern="1200" dirty="0">
              <a:solidFill>
                <a:schemeClr val="tx1"/>
              </a:solidFill>
              <a:latin typeface="Times New Roman" panose="02020603050405020304" pitchFamily="18" charset="0"/>
              <a:ea typeface="+mj-ea"/>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C8F51B3F-8331-4E4A-AE96-D47B1006EEA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 xmlns:a16="http://schemas.microsoft.com/office/drawing/2014/main" id="{7956B49D-E8B7-0C88-B7CE-8EACAF98285C}"/>
              </a:ext>
            </a:extLst>
          </p:cNvPr>
          <p:cNvGraphicFramePr/>
          <p:nvPr>
            <p:extLst>
              <p:ext uri="{D42A27DB-BD31-4B8C-83A1-F6EECF244321}">
                <p14:modId xmlns:p14="http://schemas.microsoft.com/office/powerpoint/2010/main" val="145599344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Phân tích bài thơ Việt Bắc của Tố Hữu | Phân tích Việt Bắc hay nhất | Văn  mẫu 12">
            <a:extLst>
              <a:ext uri="{FF2B5EF4-FFF2-40B4-BE49-F238E27FC236}">
                <a16:creationId xmlns="" xmlns:a16="http://schemas.microsoft.com/office/drawing/2014/main" id="{C00E60AD-C7B5-107A-1D0D-63A5A578D1F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100000" l="2839" r="28549"/>
                    </a14:imgEffect>
                  </a14:imgLayer>
                </a14:imgProps>
              </a:ext>
              <a:ext uri="{28A0092B-C50C-407E-A947-70E740481C1C}">
                <a14:useLocalDpi xmlns:a14="http://schemas.microsoft.com/office/drawing/2010/main" val="0"/>
              </a:ext>
            </a:extLst>
          </a:blip>
          <a:srcRect r="71293"/>
          <a:stretch/>
        </p:blipFill>
        <p:spPr bwMode="auto">
          <a:xfrm>
            <a:off x="-1575984" y="1759121"/>
            <a:ext cx="4792153" cy="509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7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FBAE2C4-D593-A7D0-FFDE-353E4128A264}"/>
              </a:ext>
            </a:extLst>
          </p:cNvPr>
          <p:cNvPicPr>
            <a:picLocks noChangeAspect="1"/>
          </p:cNvPicPr>
          <p:nvPr/>
        </p:nvPicPr>
        <p:blipFill>
          <a:blip r:embed="rId3"/>
          <a:stretch>
            <a:fillRect/>
          </a:stretch>
        </p:blipFill>
        <p:spPr>
          <a:xfrm>
            <a:off x="0" y="0"/>
            <a:ext cx="6512370" cy="6858000"/>
          </a:xfrm>
          <a:prstGeom prst="rect">
            <a:avLst/>
          </a:prstGeom>
        </p:spPr>
      </p:pic>
      <p:sp>
        <p:nvSpPr>
          <p:cNvPr id="2" name="Title 1">
            <a:extLst>
              <a:ext uri="{FF2B5EF4-FFF2-40B4-BE49-F238E27FC236}">
                <a16:creationId xmlns="" xmlns:a16="http://schemas.microsoft.com/office/drawing/2014/main" id="{AA38E00C-83E0-157F-0643-27F33E9D179E}"/>
              </a:ext>
            </a:extLst>
          </p:cNvPr>
          <p:cNvSpPr>
            <a:spLocks noGrp="1"/>
          </p:cNvSpPr>
          <p:nvPr>
            <p:ph type="title"/>
          </p:nvPr>
        </p:nvSpPr>
        <p:spPr>
          <a:xfrm>
            <a:off x="5196689" y="638590"/>
            <a:ext cx="6995311" cy="936713"/>
          </a:xfrm>
        </p:spPr>
        <p:txBody>
          <a:bodyPr>
            <a:normAutofit fontScale="90000"/>
          </a:bodyPr>
          <a:lstStyle/>
          <a:p>
            <a:pPr algn="ctr"/>
            <a:r>
              <a:rPr lang="en-US" dirty="0" smtClean="0">
                <a:solidFill>
                  <a:srgbClr val="FF0000"/>
                </a:solidFill>
                <a:latin typeface="#9Slide03 AmpleSoft" panose="02000000000000000000" pitchFamily="2" charset="0"/>
              </a:rPr>
              <a:t/>
            </a:r>
            <a:br>
              <a:rPr lang="en-US" dirty="0" smtClean="0">
                <a:solidFill>
                  <a:srgbClr val="FF0000"/>
                </a:solidFill>
                <a:latin typeface="#9Slide03 AmpleSoft" panose="02000000000000000000" pitchFamily="2" charset="0"/>
              </a:rPr>
            </a:br>
            <a:r>
              <a:rPr lang="en-US" dirty="0">
                <a:solidFill>
                  <a:srgbClr val="FF0000"/>
                </a:solidFill>
                <a:latin typeface="#9Slide03 AmpleSoft" panose="02000000000000000000" pitchFamily="2" charset="0"/>
              </a:rPr>
              <a:t/>
            </a:r>
            <a:br>
              <a:rPr lang="en-US" dirty="0">
                <a:solidFill>
                  <a:srgbClr val="FF0000"/>
                </a:solidFill>
                <a:latin typeface="#9Slide03 AmpleSoft" panose="02000000000000000000" pitchFamily="2" charset="0"/>
              </a:rPr>
            </a:br>
            <a:r>
              <a:rPr lang="en-US" b="1" dirty="0" smtClean="0">
                <a:solidFill>
                  <a:srgbClr val="FF0000"/>
                </a:solidFill>
                <a:latin typeface="Times New Roman" panose="02020603050405020304" pitchFamily="18" charset="0"/>
                <a:cs typeface="Times New Roman" panose="02020603050405020304" pitchFamily="18" charset="0"/>
              </a:rPr>
              <a:t>IV. LUYỆN TẬP, VẬN DỤNG</a:t>
            </a:r>
            <a:r>
              <a:rPr lang="en-US" dirty="0" smtClean="0">
                <a:solidFill>
                  <a:srgbClr val="FF0000"/>
                </a:solidFill>
                <a:latin typeface="#9Slide03 AmpleSoft" panose="02000000000000000000" pitchFamily="2" charset="0"/>
              </a:rPr>
              <a:t/>
            </a:r>
            <a:br>
              <a:rPr lang="en-US" dirty="0" smtClean="0">
                <a:solidFill>
                  <a:srgbClr val="FF0000"/>
                </a:solidFill>
                <a:latin typeface="#9Slide03 AmpleSoft" panose="02000000000000000000" pitchFamily="2" charset="0"/>
              </a:rPr>
            </a:br>
            <a:r>
              <a:rPr lang="en-US" dirty="0">
                <a:solidFill>
                  <a:srgbClr val="FF0000"/>
                </a:solidFill>
                <a:latin typeface="#9Slide03 AmpleSoft" panose="02000000000000000000" pitchFamily="2" charset="0"/>
              </a:rPr>
              <a:t/>
            </a:r>
            <a:br>
              <a:rPr lang="en-US" dirty="0">
                <a:solidFill>
                  <a:srgbClr val="FF0000"/>
                </a:solidFill>
                <a:latin typeface="#9Slide03 AmpleSoft" panose="02000000000000000000" pitchFamily="2" charset="0"/>
              </a:rPr>
            </a:br>
            <a:r>
              <a:rPr lang="en-US" b="1" dirty="0" err="1" smtClean="0">
                <a:solidFill>
                  <a:srgbClr val="FF0000"/>
                </a:solidFill>
                <a:latin typeface="Times New Roman" panose="02020603050405020304" pitchFamily="18" charset="0"/>
                <a:cs typeface="Times New Roman" panose="02020603050405020304" pitchFamily="18" charset="0"/>
              </a:rPr>
              <a:t>Viết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kết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nối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đọc</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CF2B2D5A-266F-FD5A-C0B2-EE7C93201C3B}"/>
              </a:ext>
            </a:extLst>
          </p:cNvPr>
          <p:cNvSpPr>
            <a:spLocks noGrp="1"/>
          </p:cNvSpPr>
          <p:nvPr>
            <p:ph idx="1"/>
          </p:nvPr>
        </p:nvSpPr>
        <p:spPr>
          <a:xfrm>
            <a:off x="6512369" y="3364542"/>
            <a:ext cx="5564953" cy="4351338"/>
          </a:xfrm>
        </p:spPr>
        <p:txBody>
          <a:bodyPr>
            <a:normAutofit/>
          </a:bodyPr>
          <a:lstStyle/>
          <a:p>
            <a:pPr marL="0" indent="0" algn="just">
              <a:buNone/>
            </a:pP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7 </a:t>
            </a:r>
            <a:r>
              <a:rPr lang="en-US" sz="3200" dirty="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9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của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60156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5528" y="447088"/>
            <a:ext cx="11790218" cy="6247864"/>
          </a:xfrm>
          <a:prstGeom prst="rect">
            <a:avLst/>
          </a:prstGeom>
        </p:spPr>
        <p:txBody>
          <a:bodyPr wrap="square">
            <a:spAutoFit/>
          </a:bodyPr>
          <a:lstStyle/>
          <a:p>
            <a:pPr algn="just"/>
            <a:r>
              <a:rPr lang="en-US" sz="2500" dirty="0">
                <a:solidFill>
                  <a:srgbClr val="2C2F34"/>
                </a:solidFill>
                <a:latin typeface="+mj-lt"/>
              </a:rPr>
              <a:t>     </a:t>
            </a:r>
            <a:r>
              <a:rPr lang="vi-VN" sz="2500" dirty="0">
                <a:solidFill>
                  <a:srgbClr val="2C2F34"/>
                </a:solidFill>
                <a:latin typeface="+mj-lt"/>
              </a:rPr>
              <a:t>Đồng chí là tiếng gọi thân thương tha thiết, biểu hiện thật đầy đủ tình đồng đội của anh bộ đội Cụ Hồ. Cảm nhận được tình cảm vừa thân quen, vừa mới lạ trong cuộc sống chiến đấu ấy, Chính Hữu, một nhà thơ </a:t>
            </a:r>
            <a:r>
              <a:rPr lang="en-US" sz="2500" dirty="0" smtClean="0">
                <a:solidFill>
                  <a:srgbClr val="2C2F34"/>
                </a:solidFill>
                <a:latin typeface="+mj-lt"/>
              </a:rPr>
              <a:t>-</a:t>
            </a:r>
            <a:r>
              <a:rPr lang="vi-VN" sz="2500" dirty="0" smtClean="0">
                <a:solidFill>
                  <a:srgbClr val="2C2F34"/>
                </a:solidFill>
                <a:latin typeface="+mj-lt"/>
              </a:rPr>
              <a:t> </a:t>
            </a:r>
            <a:r>
              <a:rPr lang="vi-VN" sz="2500" dirty="0">
                <a:solidFill>
                  <a:srgbClr val="2C2F34"/>
                </a:solidFill>
                <a:latin typeface="+mj-lt"/>
              </a:rPr>
              <a:t>chiến sĩ đa xúc động viết bài thơ đồng chí với những lời thơ thật chân chất và tràn đầy tình cảm. Cả bài thơ thể hiện rõ tình đồng đội keo sơn gắn bó giữa những người chiến sĩ quân đội nhân dân trong cuộc chiến đấu gian khổ. Họ xuất thân từ nhân dân lao động chỉ quen cày cuốc, vì có chung tấm lòng yêu nước, họ đã gặp nhau, từ xa lã bỗng hoá thân quen. Chính Hữu đã kể về họ bằng lời thơ thật xúc động. Họ đều xuất thân từ những vùng đất khô cằn, sỏi đá, từ xa lạ mà hoá thân quen nơi chiến trường. Trong đơn vị quân đội ấy, hình ảnh những con người chẳng hẹn quen nhau nói lên một sự xa lạ, nhưng vì kháng chiến, những con người ấy cùng nhau chiến đấu, cùng nhau chịu đựng gian khổ. Vì thế họ trở nên thân nhau, hiểu nhau và gọi nhau là “đồng chí”. Tình cảm của những người đồng chí được thể hiện rõ trong cuộc sống chiến đấu. Các anh kể cho nhau nghe về quê hương, về “giếng nước gốc đa”, cùng nhau chia ngọt sẻ bùi, cùng nhau trải qua những gian khổ, bệnh tật. Dẫu áo anh rách vai, quần tôi có vài mảnh vá, dẫu trời buốt giá miệng vẫn cười tươi. Tình cảm chân thành tha thiết ấy không thể diễn tả bằng lời mà chỉ có thể thể hiện bằng cái nắm tay đầy ấm áp.</a:t>
            </a:r>
            <a:endParaRPr lang="en-US" sz="2500" dirty="0">
              <a:latin typeface="+mj-lt"/>
            </a:endParaRPr>
          </a:p>
        </p:txBody>
      </p:sp>
    </p:spTree>
    <p:extLst>
      <p:ext uri="{BB962C8B-B14F-4D97-AF65-F5344CB8AC3E}">
        <p14:creationId xmlns:p14="http://schemas.microsoft.com/office/powerpoint/2010/main" val="825568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11244265"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11"/>
          <p:cNvSpPr txBox="1">
            <a:spLocks noChangeArrowheads="1"/>
          </p:cNvSpPr>
          <p:nvPr/>
        </p:nvSpPr>
        <p:spPr bwMode="auto">
          <a:xfrm>
            <a:off x="3184526" y="1009651"/>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fontAlgn="base" hangingPunct="1">
              <a:spcBef>
                <a:spcPct val="0"/>
              </a:spcBef>
              <a:spcAft>
                <a:spcPct val="0"/>
              </a:spcAft>
            </a:pPr>
            <a:endParaRPr lang="en-US">
              <a:solidFill>
                <a:srgbClr val="000000"/>
              </a:solidFill>
            </a:endParaRPr>
          </a:p>
        </p:txBody>
      </p:sp>
      <p:pic>
        <p:nvPicPr>
          <p:cNvPr id="8" name="Picture 7" descr="22858PICdbgea5Gz679dY_PIC2018.png"/>
          <p:cNvPicPr>
            <a:picLocks noChangeAspect="1"/>
          </p:cNvPicPr>
          <p:nvPr/>
        </p:nvPicPr>
        <p:blipFill>
          <a:blip r:embed="rId3" cstate="print"/>
          <a:stretch>
            <a:fillRect/>
          </a:stretch>
        </p:blipFill>
        <p:spPr>
          <a:xfrm flipH="1">
            <a:off x="615296" y="770184"/>
            <a:ext cx="2333003" cy="5317633"/>
          </a:xfrm>
          <a:prstGeom prst="rect">
            <a:avLst/>
          </a:prstGeom>
        </p:spPr>
      </p:pic>
      <p:sp>
        <p:nvSpPr>
          <p:cNvPr id="3" name="Rectangle 2"/>
          <p:cNvSpPr/>
          <p:nvPr/>
        </p:nvSpPr>
        <p:spPr>
          <a:xfrm>
            <a:off x="2196270" y="728890"/>
            <a:ext cx="8426153" cy="255454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HƯỚNG DẪN VỀ NHÀ:</a:t>
            </a:r>
          </a:p>
          <a:p>
            <a:r>
              <a:rPr lang="en-US" sz="3200" dirty="0">
                <a:solidFill>
                  <a:prstClr val="black"/>
                </a:solidFill>
                <a:latin typeface="Times New Roman" panose="02020603050405020304" pitchFamily="18" charset="0"/>
                <a:cs typeface="Times New Roman" panose="02020603050405020304" pitchFamily="18" charset="0"/>
              </a:rPr>
              <a:t>*</a:t>
            </a:r>
            <a:r>
              <a:rPr lang="en-US" sz="3200" b="1" dirty="0" err="1">
                <a:solidFill>
                  <a:prstClr val="black"/>
                </a:solidFill>
                <a:latin typeface="Times New Roman" panose="02020603050405020304" pitchFamily="18" charset="0"/>
                <a:cs typeface="Times New Roman" panose="02020603050405020304" pitchFamily="18" charset="0"/>
              </a:rPr>
              <a:t>Học</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bài, cần nắm được: </a:t>
            </a:r>
            <a:endParaRPr lang="en-US" sz="3200" b="1" dirty="0">
              <a:solidFill>
                <a:prstClr val="black"/>
              </a:solidFill>
              <a:latin typeface="Times New Roman" panose="02020603050405020304" pitchFamily="18" charset="0"/>
              <a:cs typeface="Times New Roman" panose="02020603050405020304" pitchFamily="18" charset="0"/>
            </a:endParaRPr>
          </a:p>
          <a:p>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hoàn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chỉnh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đoạn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văn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phần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tập</a:t>
            </a:r>
            <a:endParaRPr lang="en-US" sz="3200" dirty="0">
              <a:solidFill>
                <a:prstClr val="black"/>
              </a:solidFill>
              <a:latin typeface="Times New Roman" panose="02020603050405020304" pitchFamily="18" charset="0"/>
              <a:cs typeface="Times New Roman" panose="02020603050405020304" pitchFamily="18" charset="0"/>
            </a:endParaRPr>
          </a:p>
          <a:p>
            <a:r>
              <a:rPr lang="en-US" sz="3200" b="1" dirty="0">
                <a:solidFill>
                  <a:prstClr val="black"/>
                </a:solidFill>
                <a:latin typeface="Times New Roman" panose="02020603050405020304" pitchFamily="18" charset="0"/>
                <a:cs typeface="Times New Roman" panose="02020603050405020304" pitchFamily="18" charset="0"/>
              </a:rPr>
              <a:t>*</a:t>
            </a:r>
            <a:r>
              <a:rPr lang="en-US" sz="3200" b="1" dirty="0" err="1">
                <a:solidFill>
                  <a:prstClr val="black"/>
                </a:solidFill>
                <a:latin typeface="Times New Roman" panose="02020603050405020304" pitchFamily="18" charset="0"/>
                <a:cs typeface="Times New Roman" panose="02020603050405020304" pitchFamily="18" charset="0"/>
              </a:rPr>
              <a:t>Chuẩn</a:t>
            </a:r>
            <a:r>
              <a:rPr lang="en-US" sz="3200" b="1" dirty="0">
                <a:solidFill>
                  <a:prstClr val="black"/>
                </a:solidFill>
                <a:latin typeface="Times New Roman" panose="02020603050405020304" pitchFamily="18" charset="0"/>
                <a:cs typeface="Times New Roman" panose="02020603050405020304" pitchFamily="18" charset="0"/>
              </a:rPr>
              <a:t> bị </a:t>
            </a:r>
            <a:r>
              <a:rPr lang="en-US" sz="3200" b="1" dirty="0" err="1">
                <a:solidFill>
                  <a:prstClr val="black"/>
                </a:solidFill>
                <a:latin typeface="Times New Roman" panose="02020603050405020304" pitchFamily="18" charset="0"/>
                <a:cs typeface="Times New Roman" panose="02020603050405020304" pitchFamily="18" charset="0"/>
              </a:rPr>
              <a:t>bài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Soạn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bài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a:t>
            </a:r>
            <a:r>
              <a:rPr lang="en-US" sz="3200" dirty="0" err="1" smtClean="0">
                <a:solidFill>
                  <a:prstClr val="black"/>
                </a:solidFill>
                <a:latin typeface="Times New Roman" panose="02020603050405020304" pitchFamily="18" charset="0"/>
                <a:cs typeface="Times New Roman" panose="02020603050405020304" pitchFamily="18" charset="0"/>
              </a:rPr>
              <a:t>á</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đỏ</a:t>
            </a:r>
            <a:endParaRPr lang="en-US" sz="3200" dirty="0" smtClean="0">
              <a:solidFill>
                <a:prstClr val="black"/>
              </a:solidFill>
              <a:latin typeface="Times New Roman" panose="02020603050405020304" pitchFamily="18" charset="0"/>
              <a:cs typeface="Times New Roman" panose="02020603050405020304" pitchFamily="18" charset="0"/>
            </a:endParaRPr>
          </a:p>
          <a:p>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err="1" smtClean="0">
                <a:solidFill>
                  <a:prstClr val="black"/>
                </a:solidFill>
                <a:latin typeface="Times New Roman" panose="02020603050405020304" pitchFamily="18" charset="0"/>
                <a:cs typeface="Times New Roman" panose="02020603050405020304" pitchFamily="18" charset="0"/>
              </a:rPr>
              <a:t>Trả</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lời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câu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hỏi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trong</a:t>
            </a:r>
            <a:r>
              <a:rPr lang="en-US" sz="3200" dirty="0" smtClean="0">
                <a:solidFill>
                  <a:prstClr val="black"/>
                </a:solidFill>
                <a:latin typeface="Times New Roman" panose="02020603050405020304" pitchFamily="18" charset="0"/>
                <a:cs typeface="Times New Roman" panose="02020603050405020304" pitchFamily="18" charset="0"/>
              </a:rPr>
              <a:t> SGK)</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839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9222" b="-9222"/>
            </a:stretch>
          </a:blipFill>
        </p:spPr>
      </p:sp>
      <p:sp>
        <p:nvSpPr>
          <p:cNvPr id="4" name="TextBox 4"/>
          <p:cNvSpPr txBox="1"/>
          <p:nvPr/>
        </p:nvSpPr>
        <p:spPr>
          <a:xfrm>
            <a:off x="3759200" y="518322"/>
            <a:ext cx="8281909" cy="615553"/>
          </a:xfrm>
          <a:prstGeom prst="rect">
            <a:avLst/>
          </a:prstGeom>
        </p:spPr>
        <p:txBody>
          <a:bodyPr wrap="square" lIns="0" tIns="0" rIns="0" bIns="0" rtlCol="0" anchor="t">
            <a:spAutoFit/>
          </a:bodyPr>
          <a:lstStyle/>
          <a:p>
            <a:r>
              <a:rPr lang="en-US" sz="40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*TRI THỨC NGỮ VĂN:</a:t>
            </a:r>
            <a:endParaRPr lang="en-GB" sz="4000" b="1"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AutoShape 9"/>
          <p:cNvSpPr/>
          <p:nvPr/>
        </p:nvSpPr>
        <p:spPr>
          <a:xfrm>
            <a:off x="3522044" y="1582762"/>
            <a:ext cx="0" cy="3692477"/>
          </a:xfrm>
          <a:prstGeom prst="line">
            <a:avLst/>
          </a:prstGeom>
          <a:ln w="38100" cap="flat">
            <a:solidFill>
              <a:srgbClr val="000000"/>
            </a:solidFill>
            <a:prstDash val="solid"/>
            <a:headEnd type="none" w="sm" len="sm"/>
            <a:tailEnd type="none" w="sm" len="sm"/>
          </a:ln>
        </p:spPr>
      </p:sp>
      <p:sp>
        <p:nvSpPr>
          <p:cNvPr id="10" name="Rectangle 9"/>
          <p:cNvSpPr/>
          <p:nvPr/>
        </p:nvSpPr>
        <p:spPr>
          <a:xfrm>
            <a:off x="4401133" y="2280830"/>
            <a:ext cx="5365836" cy="2003625"/>
          </a:xfrm>
          <a:prstGeom prst="rect">
            <a:avLst/>
          </a:prstGeom>
        </p:spPr>
        <p:txBody>
          <a:bodyPr wrap="square">
            <a:spAutoFit/>
          </a:bodyPr>
          <a:lstStyle/>
          <a:p>
            <a:pPr>
              <a:lnSpc>
                <a:spcPct val="115000"/>
              </a:lnSpc>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a:t>
            </a:r>
            <a:endParaRPr lang="en-GB"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xúc</a:t>
            </a:r>
            <a:endParaRPr lang="en-GB"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hứng</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chủ</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đạo</a:t>
            </a:r>
            <a:endParaRPr lang="en-GB"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005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000"/>
            </a:blip>
            <a:stretch>
              <a:fillRect t="-9222" b="-9222"/>
            </a:stretch>
          </a:blipFill>
        </p:spPr>
      </p:sp>
      <p:sp>
        <p:nvSpPr>
          <p:cNvPr id="34" name="Rectangle 33"/>
          <p:cNvSpPr/>
          <p:nvPr/>
        </p:nvSpPr>
        <p:spPr>
          <a:xfrm>
            <a:off x="262550" y="55146"/>
            <a:ext cx="11860040" cy="523220"/>
          </a:xfrm>
          <a:prstGeom prst="rect">
            <a:avLst/>
          </a:prstGeom>
        </p:spPr>
        <p:txBody>
          <a:bodyPr wrap="square">
            <a:spAutoFit/>
          </a:bodyPr>
          <a:lstStyle/>
          <a:p>
            <a:r>
              <a:rPr lang="pt-BR" sz="2800" b="1" dirty="0" smtClean="0">
                <a:solidFill>
                  <a:srgbClr val="FF0000"/>
                </a:solidFill>
                <a:effectLst>
                  <a:reflection blurRad="6350" stA="55000" endA="300" endPos="45500" dir="5400000" sy="-100000" algn="bl" rotWithShape="0"/>
                </a:effectLst>
                <a:latin typeface="Times New Roman" panose="02020603050405020304" pitchFamily="18" charset="0"/>
                <a:ea typeface="Times New Roman" panose="02020603050405020304" pitchFamily="18" charset="0"/>
              </a:rPr>
              <a:t>                 TÌM HIỂU TRI THỨC NGỮ VĂN: Phiếu </a:t>
            </a:r>
            <a:r>
              <a:rPr lang="pt-BR" sz="2800" b="1" dirty="0">
                <a:solidFill>
                  <a:srgbClr val="FF0000"/>
                </a:solidFill>
                <a:effectLst>
                  <a:reflection blurRad="6350" stA="55000" endA="300" endPos="45500" dir="5400000" sy="-100000" algn="bl" rotWithShape="0"/>
                </a:effectLst>
                <a:latin typeface="Times New Roman" panose="02020603050405020304" pitchFamily="18" charset="0"/>
                <a:ea typeface="Times New Roman" panose="02020603050405020304" pitchFamily="18" charset="0"/>
              </a:rPr>
              <a:t>học tập 01</a:t>
            </a:r>
            <a:endParaRPr lang="en-GB" sz="2800" dirty="0">
              <a:solidFill>
                <a:prstClr val="black"/>
              </a:solidFill>
              <a:effectLst>
                <a:reflection blurRad="6350" stA="55000" endA="300" endPos="45500" dir="5400000" sy="-100000" algn="bl" rotWithShape="0"/>
              </a:effectLst>
            </a:endParaRPr>
          </a:p>
        </p:txBody>
      </p:sp>
      <p:graphicFrame>
        <p:nvGraphicFramePr>
          <p:cNvPr id="35" name="Table 34"/>
          <p:cNvGraphicFramePr>
            <a:graphicFrameLocks noGrp="1"/>
          </p:cNvGraphicFramePr>
          <p:nvPr>
            <p:extLst/>
          </p:nvPr>
        </p:nvGraphicFramePr>
        <p:xfrm>
          <a:off x="406401" y="787400"/>
          <a:ext cx="11379199" cy="5888736"/>
        </p:xfrm>
        <a:graphic>
          <a:graphicData uri="http://schemas.openxmlformats.org/drawingml/2006/table">
            <a:tbl>
              <a:tblPr firstRow="1" firstCol="1" bandRow="1"/>
              <a:tblGrid>
                <a:gridCol w="914400"/>
                <a:gridCol w="1676400"/>
                <a:gridCol w="8788399"/>
              </a:tblGrid>
              <a:tr h="420624">
                <a:tc gridSpan="2">
                  <a:txBody>
                    <a:bodyPr/>
                    <a:lstStyle/>
                    <a:p>
                      <a:pPr algn="ctr">
                        <a:lnSpc>
                          <a:spcPct val="115000"/>
                        </a:lnSpc>
                        <a:spcAft>
                          <a:spcPts val="0"/>
                        </a:spcAft>
                      </a:pPr>
                      <a:r>
                        <a:rPr lang="pt-BR" sz="2400" b="1" dirty="0">
                          <a:solidFill>
                            <a:srgbClr val="262626"/>
                          </a:solidFill>
                          <a:effectLst/>
                          <a:latin typeface="Times New Roman" panose="02020603050405020304" pitchFamily="18" charset="0"/>
                          <a:ea typeface="Calibri" panose="020F0502020204030204" pitchFamily="34" charset="0"/>
                        </a:rPr>
                        <a:t>Nội dung tìm hiểu</a:t>
                      </a:r>
                      <a:endParaRPr lang="en-GB" sz="2400" dirty="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pt-BR" sz="2400" b="1">
                          <a:solidFill>
                            <a:srgbClr val="262626"/>
                          </a:solidFill>
                          <a:effectLst/>
                          <a:latin typeface="Times New Roman" panose="02020603050405020304" pitchFamily="18" charset="0"/>
                          <a:ea typeface="Calibri" panose="020F0502020204030204" pitchFamily="34" charset="0"/>
                        </a:rPr>
                        <a:t>Điền vào chỗ trống</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248">
                <a:tc rowSpan="3">
                  <a:txBody>
                    <a:bodyPr/>
                    <a:lstStyle/>
                    <a:p>
                      <a:pPr>
                        <a:lnSpc>
                          <a:spcPct val="115000"/>
                        </a:lnSpc>
                        <a:spcAft>
                          <a:spcPts val="0"/>
                        </a:spcAft>
                      </a:pPr>
                      <a:r>
                        <a:rPr lang="pt-BR" sz="2400" b="1">
                          <a:solidFill>
                            <a:srgbClr val="262626"/>
                          </a:solidFill>
                          <a:effectLst/>
                          <a:latin typeface="Times New Roman" panose="02020603050405020304" pitchFamily="18" charset="0"/>
                          <a:ea typeface="Calibri" panose="020F0502020204030204" pitchFamily="34" charset="0"/>
                        </a:rPr>
                        <a:t>1. Thơ tự do</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Khái niệm</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Thơ tự do là thể thơ không quy định ...(1)... trong mỗi dòng thơ và ...(2) trong mỗi khổ thơ.</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248">
                <a:tc vMerge="1">
                  <a:txBody>
                    <a:bodyPr/>
                    <a:lstStyle/>
                    <a:p>
                      <a:endParaRPr lang="en-GB"/>
                    </a:p>
                  </a:txBody>
                  <a:tcPr/>
                </a:tc>
                <a:tc>
                  <a:txBody>
                    <a:bodyPr/>
                    <a:lstStyle/>
                    <a:p>
                      <a:pPr>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Hình thức</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Thơ tự do gieo vần rất...(3): vần chân hoặc vần lưng, vần liền hoặc vần cách.</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248">
                <a:tc vMerge="1">
                  <a:txBody>
                    <a:bodyPr/>
                    <a:lstStyle/>
                    <a:p>
                      <a:endParaRPr lang="en-GB"/>
                    </a:p>
                  </a:txBody>
                  <a:tcPr/>
                </a:tc>
                <a:tc>
                  <a:txBody>
                    <a:bodyPr/>
                    <a:lstStyle/>
                    <a:p>
                      <a:pPr>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 Nội dung</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Diễn tả ....(4) cảm xúc của nhà thơ trước những biểu hiện mới mẻ, phong phú, đa dạng của cuộc sống.</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2496">
                <a:tc gridSpan="2">
                  <a:txBody>
                    <a:bodyPr/>
                    <a:lstStyle/>
                    <a:p>
                      <a:pPr>
                        <a:lnSpc>
                          <a:spcPct val="115000"/>
                        </a:lnSpc>
                        <a:spcAft>
                          <a:spcPts val="0"/>
                        </a:spcAft>
                      </a:pPr>
                      <a:r>
                        <a:rPr lang="pt-BR" sz="2400" b="1" dirty="0">
                          <a:solidFill>
                            <a:srgbClr val="262626"/>
                          </a:solidFill>
                          <a:effectLst/>
                          <a:latin typeface="Times New Roman" panose="02020603050405020304" pitchFamily="18" charset="0"/>
                          <a:ea typeface="Calibri" panose="020F0502020204030204" pitchFamily="34" charset="0"/>
                        </a:rPr>
                        <a:t>2. Mạch cảm xúc</a:t>
                      </a:r>
                      <a:endParaRPr lang="en-GB" sz="2400" dirty="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Cảm xúc trong thơ trữ tình vận động theo một trình tự và phát triển thành...(5). </a:t>
                      </a:r>
                      <a:endParaRPr lang="en-GB" sz="2400">
                        <a:effectLst/>
                        <a:latin typeface="Times New Roman" panose="02020603050405020304" pitchFamily="18" charset="0"/>
                        <a:ea typeface="Calibri" panose="020F0502020204030204" pitchFamily="34" charset="0"/>
                      </a:endParaRPr>
                    </a:p>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...(6) có nhiều cung bậc và sắc thái khác nhau, chi phối các yếu tố nội dung và hình thức của một bài thơ trữ tình.</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1872">
                <a:tc gridSpan="2">
                  <a:txBody>
                    <a:bodyPr/>
                    <a:lstStyle/>
                    <a:p>
                      <a:pPr>
                        <a:lnSpc>
                          <a:spcPct val="115000"/>
                        </a:lnSpc>
                        <a:spcAft>
                          <a:spcPts val="0"/>
                        </a:spcAft>
                      </a:pPr>
                      <a:r>
                        <a:rPr lang="pt-BR" sz="2400" b="1">
                          <a:solidFill>
                            <a:srgbClr val="262626"/>
                          </a:solidFill>
                          <a:effectLst/>
                          <a:latin typeface="Times New Roman" panose="02020603050405020304" pitchFamily="18" charset="0"/>
                          <a:ea typeface="Calibri" panose="020F0502020204030204" pitchFamily="34" charset="0"/>
                        </a:rPr>
                        <a:t>3. Cảm hứng chủ đạo</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400">
                          <a:solidFill>
                            <a:srgbClr val="262626"/>
                          </a:solidFill>
                          <a:effectLst/>
                          <a:latin typeface="Times New Roman" panose="02020603050405020304" pitchFamily="18" charset="0"/>
                          <a:ea typeface="Calibri" panose="020F0502020204030204" pitchFamily="34" charset="0"/>
                        </a:rPr>
                        <a:t>Cảm hứng chủ đạo của một TPVH là tình cảm ...(7) chi phối toàn bộ cách thể hiện đời sống, con người và sự lựa chọn hình thức nghệ thuật trong tác phẩm.</a:t>
                      </a:r>
                      <a:endParaRPr lang="en-GB" sz="2400">
                        <a:effectLst/>
                        <a:latin typeface="Times New Roman" panose="02020603050405020304" pitchFamily="18" charset="0"/>
                        <a:ea typeface="Calibri" panose="020F0502020204030204" pitchFamily="34"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793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9000"/>
            </a:blip>
            <a:stretch>
              <a:fillRect t="-9222" b="-9222"/>
            </a:stretch>
          </a:blipFill>
        </p:spPr>
      </p:sp>
      <p:graphicFrame>
        <p:nvGraphicFramePr>
          <p:cNvPr id="24" name="Table 23"/>
          <p:cNvGraphicFramePr>
            <a:graphicFrameLocks noGrp="1"/>
          </p:cNvGraphicFramePr>
          <p:nvPr>
            <p:extLst>
              <p:ext uri="{D42A27DB-BD31-4B8C-83A1-F6EECF244321}">
                <p14:modId xmlns:p14="http://schemas.microsoft.com/office/powerpoint/2010/main" val="3088741071"/>
              </p:ext>
            </p:extLst>
          </p:nvPr>
        </p:nvGraphicFramePr>
        <p:xfrm>
          <a:off x="290195" y="686230"/>
          <a:ext cx="11434042" cy="6110543"/>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74719"/>
                <a:gridCol w="1892335"/>
                <a:gridCol w="8366988"/>
              </a:tblGrid>
              <a:tr h="420624">
                <a:tc gridSpan="2">
                  <a:txBody>
                    <a:bodyPr/>
                    <a:lstStyle/>
                    <a:p>
                      <a:pPr algn="ct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Nội dung tìm hiểu</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Điền vào chỗ trống</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248">
                <a:tc rowSpan="3">
                  <a:txBody>
                    <a:bodyPr/>
                    <a:lstStyle/>
                    <a:p>
                      <a:pPr>
                        <a:lnSpc>
                          <a:spcPct val="115000"/>
                        </a:lnSpc>
                        <a:spcAft>
                          <a:spcPts val="0"/>
                        </a:spcAft>
                      </a:pPr>
                      <a:r>
                        <a:rPr lang="pt-BR" sz="2500" b="1">
                          <a:solidFill>
                            <a:srgbClr val="262626"/>
                          </a:solidFill>
                          <a:effectLst/>
                          <a:latin typeface="Times New Roman" panose="02020603050405020304" pitchFamily="18" charset="0"/>
                          <a:ea typeface="Calibri" panose="020F0502020204030204" pitchFamily="34" charset="0"/>
                        </a:rPr>
                        <a:t>1. Thơ tự do</a:t>
                      </a:r>
                      <a:endParaRPr lang="en-GB" sz="250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Khái niệm</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Thơ tự do là thể thơ không quy định </a:t>
                      </a:r>
                      <a:r>
                        <a:rPr lang="pt-BR" sz="2500" b="1" u="sng" dirty="0">
                          <a:solidFill>
                            <a:srgbClr val="FF0000"/>
                          </a:solidFill>
                          <a:effectLst/>
                          <a:latin typeface="Times New Roman" panose="02020603050405020304" pitchFamily="18" charset="0"/>
                          <a:ea typeface="Calibri" panose="020F0502020204030204" pitchFamily="34" charset="0"/>
                        </a:rPr>
                        <a:t>số tiếng</a:t>
                      </a:r>
                      <a:r>
                        <a:rPr lang="pt-BR" sz="2500" dirty="0">
                          <a:solidFill>
                            <a:srgbClr val="262626"/>
                          </a:solidFill>
                          <a:effectLst/>
                          <a:latin typeface="Times New Roman" panose="02020603050405020304" pitchFamily="18" charset="0"/>
                          <a:ea typeface="Calibri" panose="020F0502020204030204" pitchFamily="34" charset="0"/>
                        </a:rPr>
                        <a:t> trong mỗi dòng thơ và </a:t>
                      </a:r>
                      <a:r>
                        <a:rPr lang="pt-BR" sz="2500" b="1" u="sng" dirty="0">
                          <a:solidFill>
                            <a:srgbClr val="FF0000"/>
                          </a:solidFill>
                          <a:effectLst/>
                          <a:latin typeface="Times New Roman" panose="02020603050405020304" pitchFamily="18" charset="0"/>
                          <a:ea typeface="Calibri" panose="020F0502020204030204" pitchFamily="34" charset="0"/>
                        </a:rPr>
                        <a:t>số dòng</a:t>
                      </a:r>
                      <a:r>
                        <a:rPr lang="pt-BR" sz="2500" dirty="0">
                          <a:solidFill>
                            <a:srgbClr val="FF0000"/>
                          </a:solidFill>
                          <a:effectLst/>
                          <a:latin typeface="Times New Roman" panose="02020603050405020304" pitchFamily="18" charset="0"/>
                          <a:ea typeface="Calibri" panose="020F0502020204030204" pitchFamily="34" charset="0"/>
                        </a:rPr>
                        <a:t> </a:t>
                      </a:r>
                      <a:r>
                        <a:rPr lang="pt-BR" sz="2500" dirty="0">
                          <a:solidFill>
                            <a:srgbClr val="262626"/>
                          </a:solidFill>
                          <a:effectLst/>
                          <a:latin typeface="Times New Roman" panose="02020603050405020304" pitchFamily="18" charset="0"/>
                          <a:ea typeface="Calibri" panose="020F0502020204030204" pitchFamily="34" charset="0"/>
                        </a:rPr>
                        <a:t>trong mỗi khổ thơ.</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7776">
                <a:tc vMerge="1">
                  <a:txBody>
                    <a:bodyPr/>
                    <a:lstStyle/>
                    <a:p>
                      <a:endParaRPr lang="en-GB"/>
                    </a:p>
                  </a:txBody>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Hình thức</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Thơ tự do gieo vần rất </a:t>
                      </a:r>
                      <a:r>
                        <a:rPr lang="pt-BR" sz="2500" b="1" u="sng" dirty="0">
                          <a:solidFill>
                            <a:srgbClr val="FF0000"/>
                          </a:solidFill>
                          <a:effectLst/>
                          <a:latin typeface="Times New Roman" panose="02020603050405020304" pitchFamily="18" charset="0"/>
                          <a:ea typeface="Calibri" panose="020F0502020204030204" pitchFamily="34" charset="0"/>
                        </a:rPr>
                        <a:t>linh hoạt</a:t>
                      </a:r>
                      <a:r>
                        <a:rPr lang="pt-BR" sz="2500" dirty="0">
                          <a:solidFill>
                            <a:srgbClr val="262626"/>
                          </a:solidFill>
                          <a:effectLst/>
                          <a:latin typeface="Times New Roman" panose="02020603050405020304" pitchFamily="18" charset="0"/>
                          <a:ea typeface="Calibri" panose="020F0502020204030204" pitchFamily="34" charset="0"/>
                        </a:rPr>
                        <a:t>: vần chân hoặc vần lưng, vần liền hoặc vần cách.</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7776">
                <a:tc vMerge="1">
                  <a:txBody>
                    <a:bodyPr/>
                    <a:lstStyle/>
                    <a:p>
                      <a:endParaRPr lang="en-GB"/>
                    </a:p>
                  </a:txBody>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 Nội dung</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Diễn tả </a:t>
                      </a:r>
                      <a:r>
                        <a:rPr lang="pt-BR" sz="2500" b="1" u="sng" dirty="0">
                          <a:solidFill>
                            <a:srgbClr val="FF0000"/>
                          </a:solidFill>
                          <a:effectLst/>
                          <a:latin typeface="Times New Roman" panose="02020603050405020304" pitchFamily="18" charset="0"/>
                          <a:ea typeface="Calibri" panose="020F0502020204030204" pitchFamily="34" charset="0"/>
                        </a:rPr>
                        <a:t>sinh động</a:t>
                      </a:r>
                      <a:r>
                        <a:rPr lang="pt-BR" sz="2500" dirty="0">
                          <a:solidFill>
                            <a:srgbClr val="FF0000"/>
                          </a:solidFill>
                          <a:effectLst/>
                          <a:latin typeface="Times New Roman" panose="02020603050405020304" pitchFamily="18" charset="0"/>
                          <a:ea typeface="Calibri" panose="020F0502020204030204" pitchFamily="34" charset="0"/>
                        </a:rPr>
                        <a:t> </a:t>
                      </a:r>
                      <a:r>
                        <a:rPr lang="pt-BR" sz="2500" dirty="0">
                          <a:solidFill>
                            <a:srgbClr val="262626"/>
                          </a:solidFill>
                          <a:effectLst/>
                          <a:latin typeface="Times New Roman" panose="02020603050405020304" pitchFamily="18" charset="0"/>
                          <a:ea typeface="Calibri" panose="020F0502020204030204" pitchFamily="34" charset="0"/>
                        </a:rPr>
                        <a:t>cảm xúc của nhà thơ trước những biểu hiện mới mẻ, phong phú, đa dạng của cuộc sống.</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9440">
                <a:tc gridSpan="2">
                  <a:txBody>
                    <a:bodyPr/>
                    <a:lstStyle/>
                    <a:p>
                      <a:pP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2. Mạch cảm xúc</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Cảm xúc trong thơ trữ tình vận động theo một trình tự và phát triển thành </a:t>
                      </a:r>
                      <a:r>
                        <a:rPr lang="pt-BR" sz="2500" b="1" u="sng" dirty="0">
                          <a:solidFill>
                            <a:srgbClr val="FF0000"/>
                          </a:solidFill>
                          <a:effectLst/>
                          <a:latin typeface="Times New Roman" panose="02020603050405020304" pitchFamily="18" charset="0"/>
                          <a:ea typeface="Calibri" panose="020F0502020204030204" pitchFamily="34" charset="0"/>
                        </a:rPr>
                        <a:t>mạch.</a:t>
                      </a:r>
                      <a:r>
                        <a:rPr lang="pt-BR" sz="2500" dirty="0">
                          <a:solidFill>
                            <a:srgbClr val="FF0000"/>
                          </a:solidFill>
                          <a:effectLst/>
                          <a:latin typeface="Times New Roman" panose="02020603050405020304" pitchFamily="18" charset="0"/>
                          <a:ea typeface="Calibri" panose="020F0502020204030204" pitchFamily="34" charset="0"/>
                        </a:rPr>
                        <a:t> </a:t>
                      </a:r>
                      <a:endParaRPr lang="en-GB" sz="2500" dirty="0">
                        <a:solidFill>
                          <a:srgbClr val="FF0000"/>
                        </a:solidFill>
                        <a:effectLst/>
                        <a:latin typeface="Times New Roman" panose="02020603050405020304" pitchFamily="18" charset="0"/>
                        <a:ea typeface="Calibri" panose="020F0502020204030204" pitchFamily="34" charset="0"/>
                      </a:endParaRPr>
                    </a:p>
                    <a:p>
                      <a:pPr algn="just">
                        <a:lnSpc>
                          <a:spcPct val="115000"/>
                        </a:lnSpc>
                        <a:spcAft>
                          <a:spcPts val="0"/>
                        </a:spcAft>
                      </a:pPr>
                      <a:r>
                        <a:rPr lang="pt-BR" sz="2500" b="1" u="sng" dirty="0">
                          <a:solidFill>
                            <a:srgbClr val="FF0000"/>
                          </a:solidFill>
                          <a:effectLst/>
                          <a:latin typeface="Times New Roman" panose="02020603050405020304" pitchFamily="18" charset="0"/>
                          <a:ea typeface="Calibri" panose="020F0502020204030204" pitchFamily="34" charset="0"/>
                        </a:rPr>
                        <a:t>Mạch cảm xúc</a:t>
                      </a:r>
                      <a:r>
                        <a:rPr lang="pt-BR" sz="2500" dirty="0">
                          <a:solidFill>
                            <a:srgbClr val="FF0000"/>
                          </a:solidFill>
                          <a:effectLst/>
                          <a:latin typeface="Times New Roman" panose="02020603050405020304" pitchFamily="18" charset="0"/>
                          <a:ea typeface="Calibri" panose="020F0502020204030204" pitchFamily="34" charset="0"/>
                        </a:rPr>
                        <a:t> </a:t>
                      </a:r>
                      <a:r>
                        <a:rPr lang="pt-BR" sz="2500" dirty="0">
                          <a:solidFill>
                            <a:srgbClr val="262626"/>
                          </a:solidFill>
                          <a:effectLst/>
                          <a:latin typeface="Times New Roman" panose="02020603050405020304" pitchFamily="18" charset="0"/>
                          <a:ea typeface="Calibri" panose="020F0502020204030204" pitchFamily="34" charset="0"/>
                        </a:rPr>
                        <a:t>có nhiều cung bậc và sắc thái khác nhau, chi phối các yếu tố nội dung và hình thức của một bài thơ trữ tình.</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1664">
                <a:tc gridSpan="2">
                  <a:txBody>
                    <a:bodyPr/>
                    <a:lstStyle/>
                    <a:p>
                      <a:pP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3. Cảm hứng chủ đạo</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Cảm hứng chủ đạo của một </a:t>
                      </a:r>
                      <a:r>
                        <a:rPr lang="pt-BR" sz="2500" dirty="0" smtClean="0">
                          <a:solidFill>
                            <a:srgbClr val="262626"/>
                          </a:solidFill>
                          <a:effectLst/>
                          <a:latin typeface="Times New Roman" panose="02020603050405020304" pitchFamily="18" charset="0"/>
                          <a:ea typeface="Calibri" panose="020F0502020204030204" pitchFamily="34" charset="0"/>
                        </a:rPr>
                        <a:t>tác</a:t>
                      </a:r>
                      <a:r>
                        <a:rPr lang="pt-BR" sz="2500" baseline="0" dirty="0" smtClean="0">
                          <a:solidFill>
                            <a:srgbClr val="262626"/>
                          </a:solidFill>
                          <a:effectLst/>
                          <a:latin typeface="Times New Roman" panose="02020603050405020304" pitchFamily="18" charset="0"/>
                          <a:ea typeface="Calibri" panose="020F0502020204030204" pitchFamily="34" charset="0"/>
                        </a:rPr>
                        <a:t> phẩm văn học</a:t>
                      </a:r>
                      <a:r>
                        <a:rPr lang="pt-BR" sz="2500" dirty="0" smtClean="0">
                          <a:solidFill>
                            <a:srgbClr val="262626"/>
                          </a:solidFill>
                          <a:effectLst/>
                          <a:latin typeface="Times New Roman" panose="02020603050405020304" pitchFamily="18" charset="0"/>
                          <a:ea typeface="Calibri" panose="020F0502020204030204" pitchFamily="34" charset="0"/>
                        </a:rPr>
                        <a:t> </a:t>
                      </a:r>
                      <a:r>
                        <a:rPr lang="pt-BR" sz="2500" dirty="0">
                          <a:solidFill>
                            <a:srgbClr val="262626"/>
                          </a:solidFill>
                          <a:effectLst/>
                          <a:latin typeface="Times New Roman" panose="02020603050405020304" pitchFamily="18" charset="0"/>
                          <a:ea typeface="Calibri" panose="020F0502020204030204" pitchFamily="34" charset="0"/>
                        </a:rPr>
                        <a:t>là tình </a:t>
                      </a:r>
                      <a:r>
                        <a:rPr lang="pt-BR" sz="2500" dirty="0">
                          <a:solidFill>
                            <a:srgbClr val="FF0000"/>
                          </a:solidFill>
                          <a:effectLst/>
                          <a:latin typeface="Times New Roman" panose="02020603050405020304" pitchFamily="18" charset="0"/>
                          <a:ea typeface="Calibri" panose="020F0502020204030204" pitchFamily="34" charset="0"/>
                        </a:rPr>
                        <a:t>cảm </a:t>
                      </a:r>
                      <a:r>
                        <a:rPr lang="pt-BR" sz="2500" b="1" u="sng" dirty="0">
                          <a:solidFill>
                            <a:srgbClr val="FF0000"/>
                          </a:solidFill>
                          <a:effectLst/>
                          <a:latin typeface="Times New Roman" panose="02020603050405020304" pitchFamily="18" charset="0"/>
                          <a:ea typeface="Calibri" panose="020F0502020204030204" pitchFamily="34" charset="0"/>
                        </a:rPr>
                        <a:t>sâu sắc, mãnh liệt</a:t>
                      </a:r>
                      <a:r>
                        <a:rPr lang="pt-BR" sz="2500" dirty="0">
                          <a:solidFill>
                            <a:srgbClr val="FF0000"/>
                          </a:solidFill>
                          <a:effectLst/>
                          <a:latin typeface="Times New Roman" panose="02020603050405020304" pitchFamily="18" charset="0"/>
                          <a:ea typeface="Calibri" panose="020F0502020204030204" pitchFamily="34" charset="0"/>
                        </a:rPr>
                        <a:t> </a:t>
                      </a:r>
                      <a:r>
                        <a:rPr lang="pt-BR" sz="2500" dirty="0">
                          <a:solidFill>
                            <a:srgbClr val="262626"/>
                          </a:solidFill>
                          <a:effectLst/>
                          <a:latin typeface="Times New Roman" panose="02020603050405020304" pitchFamily="18" charset="0"/>
                          <a:ea typeface="Calibri" panose="020F0502020204030204" pitchFamily="34" charset="0"/>
                        </a:rPr>
                        <a:t>chi phối toàn bộ cách thể hiện đời sống, con người và sự lựa chọn hình thức nghệ thuật trong tác phẩm.</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3069125" y="126749"/>
            <a:ext cx="8139065"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TRI THỨC NGỮ VĂN:  </a:t>
            </a:r>
            <a:r>
              <a:rPr lang="en-US" sz="2800" b="1" dirty="0" err="1" smtClean="0">
                <a:solidFill>
                  <a:srgbClr val="FF0000"/>
                </a:solidFill>
                <a:latin typeface="Times New Roman" panose="02020603050405020304" pitchFamily="18" charset="0"/>
                <a:cs typeface="Times New Roman" panose="02020603050405020304" pitchFamily="18" charset="0"/>
              </a:rPr>
              <a:t>Phiếu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tập</a:t>
            </a:r>
            <a:r>
              <a:rPr lang="en-US" sz="2800" b="1" dirty="0" smtClean="0">
                <a:solidFill>
                  <a:srgbClr val="FF0000"/>
                </a:solidFill>
                <a:latin typeface="Times New Roman" panose="02020603050405020304" pitchFamily="18" charset="0"/>
                <a:cs typeface="Times New Roman" panose="02020603050405020304" pitchFamily="18" charset="0"/>
              </a:rPr>
              <a:t> 01 </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46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9000"/>
            </a:blip>
            <a:stretch>
              <a:fillRect t="-9222" b="-9222"/>
            </a:stretch>
          </a:blipFill>
        </p:spPr>
      </p:sp>
      <p:graphicFrame>
        <p:nvGraphicFramePr>
          <p:cNvPr id="24" name="Table 23"/>
          <p:cNvGraphicFramePr>
            <a:graphicFrameLocks noGrp="1"/>
          </p:cNvGraphicFramePr>
          <p:nvPr>
            <p:extLst>
              <p:ext uri="{D42A27DB-BD31-4B8C-83A1-F6EECF244321}">
                <p14:modId xmlns:p14="http://schemas.microsoft.com/office/powerpoint/2010/main" val="877323836"/>
              </p:ext>
            </p:extLst>
          </p:nvPr>
        </p:nvGraphicFramePr>
        <p:xfrm>
          <a:off x="290195" y="686230"/>
          <a:ext cx="11434042" cy="581279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174719"/>
                <a:gridCol w="1892335"/>
                <a:gridCol w="8366988"/>
              </a:tblGrid>
              <a:tr h="841248">
                <a:tc rowSpan="3">
                  <a:txBody>
                    <a:bodyPr/>
                    <a:lstStyle/>
                    <a:p>
                      <a:pP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1. Thơ tự do</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Khái niệm</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Thơ tự do là thể thơ không quy định số tiếng trong mỗi dòng thơ và số dòng trong mỗi khổ thơ.</a:t>
                      </a:r>
                      <a:endParaRPr lang="en-GB" sz="2500" b="0" u="none" dirty="0">
                        <a:solidFill>
                          <a:schemeClr val="tx1"/>
                        </a:solidFill>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7776">
                <a:tc vMerge="1">
                  <a:txBody>
                    <a:bodyPr/>
                    <a:lstStyle/>
                    <a:p>
                      <a:endParaRPr lang="en-GB"/>
                    </a:p>
                  </a:txBody>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Hình thức</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Thơ tự do gieo vần rất linh hoạt: vần chân hoặc vần lưng, vần liền hoặc vần cách.</a:t>
                      </a:r>
                      <a:endParaRPr lang="en-GB" sz="2500" b="0" u="none" dirty="0">
                        <a:solidFill>
                          <a:schemeClr val="tx1"/>
                        </a:solidFill>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7776">
                <a:tc vMerge="1">
                  <a:txBody>
                    <a:bodyPr/>
                    <a:lstStyle/>
                    <a:p>
                      <a:endParaRPr lang="en-GB"/>
                    </a:p>
                  </a:txBody>
                  <a:tcPr/>
                </a:tc>
                <a:tc>
                  <a:txBody>
                    <a:bodyPr/>
                    <a:lstStyle/>
                    <a:p>
                      <a:pPr>
                        <a:lnSpc>
                          <a:spcPct val="115000"/>
                        </a:lnSpc>
                        <a:spcAft>
                          <a:spcPts val="0"/>
                        </a:spcAft>
                      </a:pPr>
                      <a:r>
                        <a:rPr lang="pt-BR" sz="2500" dirty="0">
                          <a:solidFill>
                            <a:srgbClr val="262626"/>
                          </a:solidFill>
                          <a:effectLst/>
                          <a:latin typeface="Times New Roman" panose="02020603050405020304" pitchFamily="18" charset="0"/>
                          <a:ea typeface="Calibri" panose="020F0502020204030204" pitchFamily="34" charset="0"/>
                        </a:rPr>
                        <a:t> Nội dung</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Diễn tả sinh động cảm xúc của nhà thơ trước những biểu hiện mới mẻ, phong phú, đa dạng của cuộc sống.</a:t>
                      </a:r>
                      <a:endParaRPr lang="en-GB" sz="2500" b="0" u="none" dirty="0">
                        <a:solidFill>
                          <a:schemeClr val="tx1"/>
                        </a:solidFill>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9440">
                <a:tc gridSpan="2">
                  <a:txBody>
                    <a:bodyPr/>
                    <a:lstStyle/>
                    <a:p>
                      <a:pP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2. Mạch cảm xúc</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Cảm xúc trong thơ trữ tình vận động theo một trình tự và phát triển thành mạch. </a:t>
                      </a:r>
                      <a:endParaRPr lang="en-GB" sz="2500" b="0" u="none" dirty="0">
                        <a:solidFill>
                          <a:schemeClr val="tx1"/>
                        </a:solidFill>
                        <a:effectLst/>
                        <a:latin typeface="Times New Roman" panose="02020603050405020304" pitchFamily="18" charset="0"/>
                        <a:ea typeface="Calibri" panose="020F0502020204030204" pitchFamily="34" charset="0"/>
                      </a:endParaRPr>
                    </a:p>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Mạch cảm xúc có nhiều cung bậc và sắc thái khác nhau, chi phối các yếu tố nội dung và hình thức của một bài thơ trữ tình.</a:t>
                      </a:r>
                      <a:endParaRPr lang="en-GB" sz="2500" b="0" u="none" dirty="0">
                        <a:solidFill>
                          <a:schemeClr val="tx1"/>
                        </a:solidFill>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1664">
                <a:tc gridSpan="2">
                  <a:txBody>
                    <a:bodyPr/>
                    <a:lstStyle/>
                    <a:p>
                      <a:pPr>
                        <a:lnSpc>
                          <a:spcPct val="115000"/>
                        </a:lnSpc>
                        <a:spcAft>
                          <a:spcPts val="0"/>
                        </a:spcAft>
                      </a:pPr>
                      <a:r>
                        <a:rPr lang="pt-BR" sz="2500" b="1" dirty="0">
                          <a:solidFill>
                            <a:srgbClr val="262626"/>
                          </a:solidFill>
                          <a:effectLst/>
                          <a:latin typeface="Times New Roman" panose="02020603050405020304" pitchFamily="18" charset="0"/>
                          <a:ea typeface="Calibri" panose="020F0502020204030204" pitchFamily="34" charset="0"/>
                        </a:rPr>
                        <a:t>3. Cảm hứng chủ đạo</a:t>
                      </a:r>
                      <a:endParaRPr lang="en-GB" sz="2500" dirty="0">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just">
                        <a:lnSpc>
                          <a:spcPct val="115000"/>
                        </a:lnSpc>
                        <a:spcAft>
                          <a:spcPts val="0"/>
                        </a:spcAft>
                      </a:pPr>
                      <a:r>
                        <a:rPr lang="pt-BR" sz="2500" b="0" u="none" dirty="0">
                          <a:solidFill>
                            <a:schemeClr val="tx1"/>
                          </a:solidFill>
                          <a:effectLst/>
                          <a:latin typeface="Times New Roman" panose="02020603050405020304" pitchFamily="18" charset="0"/>
                          <a:ea typeface="Calibri" panose="020F0502020204030204" pitchFamily="34" charset="0"/>
                        </a:rPr>
                        <a:t>Cảm hứng chủ đạo của một </a:t>
                      </a:r>
                      <a:r>
                        <a:rPr lang="pt-BR" sz="2500" b="0" u="none" dirty="0" smtClean="0">
                          <a:solidFill>
                            <a:schemeClr val="tx1"/>
                          </a:solidFill>
                          <a:effectLst/>
                          <a:latin typeface="Times New Roman" panose="02020603050405020304" pitchFamily="18" charset="0"/>
                          <a:ea typeface="Calibri" panose="020F0502020204030204" pitchFamily="34" charset="0"/>
                        </a:rPr>
                        <a:t>tác</a:t>
                      </a:r>
                      <a:r>
                        <a:rPr lang="pt-BR" sz="2500" b="0" u="none" baseline="0" dirty="0" smtClean="0">
                          <a:solidFill>
                            <a:schemeClr val="tx1"/>
                          </a:solidFill>
                          <a:effectLst/>
                          <a:latin typeface="Times New Roman" panose="02020603050405020304" pitchFamily="18" charset="0"/>
                          <a:ea typeface="Calibri" panose="020F0502020204030204" pitchFamily="34" charset="0"/>
                        </a:rPr>
                        <a:t> phẩm văn học</a:t>
                      </a:r>
                      <a:r>
                        <a:rPr lang="pt-BR" sz="2500" b="0" u="none" dirty="0" smtClean="0">
                          <a:solidFill>
                            <a:schemeClr val="tx1"/>
                          </a:solidFill>
                          <a:effectLst/>
                          <a:latin typeface="Times New Roman" panose="02020603050405020304" pitchFamily="18" charset="0"/>
                          <a:ea typeface="Calibri" panose="020F0502020204030204" pitchFamily="34" charset="0"/>
                        </a:rPr>
                        <a:t> </a:t>
                      </a:r>
                      <a:r>
                        <a:rPr lang="pt-BR" sz="2500" b="0" u="none" dirty="0">
                          <a:solidFill>
                            <a:schemeClr val="tx1"/>
                          </a:solidFill>
                          <a:effectLst/>
                          <a:latin typeface="Times New Roman" panose="02020603050405020304" pitchFamily="18" charset="0"/>
                          <a:ea typeface="Calibri" panose="020F0502020204030204" pitchFamily="34" charset="0"/>
                        </a:rPr>
                        <a:t>là tình cảm sâu sắc, mãnh liệt chi phối toàn bộ cách thể hiện đời sống, con người và sự lựa chọn hình thức nghệ thuật trong tác phẩm.</a:t>
                      </a:r>
                      <a:endParaRPr lang="en-GB" sz="2500" b="0" u="none" dirty="0">
                        <a:solidFill>
                          <a:schemeClr val="tx1"/>
                        </a:solidFill>
                        <a:effectLst/>
                        <a:latin typeface="Times New Roman" panose="02020603050405020304" pitchFamily="18" charset="0"/>
                        <a:ea typeface="Calibri" panose="020F0502020204030204" pitchFamily="34" charset="0"/>
                      </a:endParaRPr>
                    </a:p>
                  </a:txBody>
                  <a:tcPr marL="35972" marR="359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1421395" y="126749"/>
            <a:ext cx="9786796" cy="523220"/>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TRI THỨC NGỮ VĂN: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527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51844C0-EE0B-A606-DB29-FABC5C025D49}"/>
              </a:ext>
            </a:extLst>
          </p:cNvPr>
          <p:cNvSpPr txBox="1"/>
          <p:nvPr/>
        </p:nvSpPr>
        <p:spPr>
          <a:xfrm>
            <a:off x="4553894" y="2495135"/>
            <a:ext cx="8489900" cy="584775"/>
          </a:xfrm>
          <a:prstGeom prst="rect">
            <a:avLst/>
          </a:prstGeom>
          <a:noFill/>
        </p:spPr>
        <p:txBody>
          <a:bodyPr wrap="square">
            <a:spAutoFit/>
          </a:bodyPr>
          <a:lstStyle/>
          <a:p>
            <a:pPr algn="ctr">
              <a:defRPr/>
            </a:pPr>
            <a:r>
              <a:rPr lang="en-US" sz="3200" b="1" kern="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rPr>
              <a:t>I. ĐỌC, TÌM HIỂU CHUNG</a:t>
            </a:r>
            <a:endParaRPr lang="en-US" sz="32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 name="Freeform 6">
            <a:extLst>
              <a:ext uri="{FF2B5EF4-FFF2-40B4-BE49-F238E27FC236}">
                <a16:creationId xmlns:a16="http://schemas.microsoft.com/office/drawing/2014/main" xmlns="" id="{9BE67419-1DB4-184C-6EE0-FCA150B47480}"/>
              </a:ext>
            </a:extLst>
          </p:cNvPr>
          <p:cNvSpPr/>
          <p:nvPr/>
        </p:nvSpPr>
        <p:spPr>
          <a:xfrm>
            <a:off x="369248" y="0"/>
            <a:ext cx="1930332" cy="6734522"/>
          </a:xfrm>
          <a:custGeom>
            <a:avLst/>
            <a:gdLst/>
            <a:ahLst/>
            <a:cxnLst/>
            <a:rect l="l" t="t" r="r" b="b"/>
            <a:pathLst>
              <a:path w="3096387" h="8229600">
                <a:moveTo>
                  <a:pt x="0" y="0"/>
                </a:moveTo>
                <a:lnTo>
                  <a:pt x="3096387" y="0"/>
                </a:lnTo>
                <a:lnTo>
                  <a:pt x="3096387" y="8229600"/>
                </a:lnTo>
                <a:lnTo>
                  <a:pt x="0" y="8229600"/>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xmlns="" id="{2F16A2A3-0A0A-C0B2-8A48-EB147B53F943}"/>
              </a:ext>
            </a:extLst>
          </p:cNvPr>
          <p:cNvSpPr/>
          <p:nvPr/>
        </p:nvSpPr>
        <p:spPr>
          <a:xfrm>
            <a:off x="2480651" y="1664298"/>
            <a:ext cx="2190938" cy="5193702"/>
          </a:xfrm>
          <a:custGeom>
            <a:avLst/>
            <a:gdLst/>
            <a:ahLst/>
            <a:cxnLst/>
            <a:rect l="l" t="t" r="r" b="b"/>
            <a:pathLst>
              <a:path w="5236083" h="8229600">
                <a:moveTo>
                  <a:pt x="0" y="0"/>
                </a:moveTo>
                <a:lnTo>
                  <a:pt x="5236083" y="0"/>
                </a:lnTo>
                <a:lnTo>
                  <a:pt x="5236083"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398665268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TotalTime>
  <Words>4976</Words>
  <Application>Microsoft Office PowerPoint</Application>
  <PresentationFormat>Widescreen</PresentationFormat>
  <Paragraphs>339</Paragraphs>
  <Slides>48</Slides>
  <Notes>31</Notes>
  <HiddenSlides>1</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48</vt:i4>
      </vt:variant>
    </vt:vector>
  </HeadingPairs>
  <TitlesOfParts>
    <vt:vector size="77" baseType="lpstr">
      <vt:lpstr>#9Slide03 AllRoundGothic</vt:lpstr>
      <vt:lpstr>#9Slide03 AmpleSoft</vt:lpstr>
      <vt:lpstr>#9Slide05 Braxton Regular</vt:lpstr>
      <vt:lpstr>#9Slide05 IcielSanelma</vt:lpstr>
      <vt:lpstr>Alice Bold</vt:lpstr>
      <vt:lpstr>Anaheim</vt:lpstr>
      <vt:lpstr>Arial</vt:lpstr>
      <vt:lpstr>Calibri</vt:lpstr>
      <vt:lpstr>Calibri Light</vt:lpstr>
      <vt:lpstr>Cambria</vt:lpstr>
      <vt:lpstr>Courier New</vt:lpstr>
      <vt:lpstr>Google Sans</vt:lpstr>
      <vt:lpstr>Palatino Linotype</vt:lpstr>
      <vt:lpstr>Roboto Condensed</vt:lpstr>
      <vt:lpstr>Times New Roman</vt:lpstr>
      <vt:lpstr>UTM Impact</vt:lpstr>
      <vt:lpstr>Wingdings</vt:lpstr>
      <vt:lpstr>Office Theme</vt:lpstr>
      <vt:lpstr>1_Default Design</vt:lpstr>
      <vt:lpstr>1_Office Theme</vt:lpstr>
      <vt:lpstr>2_Office Theme</vt:lpstr>
      <vt:lpstr>4_Office Theme</vt:lpstr>
      <vt:lpstr>3_Office Theme</vt:lpstr>
      <vt:lpstr>5_Office Theme</vt:lpstr>
      <vt:lpstr>7_Office Theme</vt:lpstr>
      <vt:lpstr>10_Office Theme</vt:lpstr>
      <vt:lpstr>12_Office Theme</vt:lpstr>
      <vt:lpstr>13_Office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Đồng chí (1)(Chính Hữu)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Cặp đôi chia sẻ (3 phút):                            Quan sát câu thơ thứ 7                                                                    Đồng chí!</vt:lpstr>
      <vt:lpstr>* Cặp đôi chia sẻ (3 phút):                            Quan sát câu thơ thứ 7                                                                    Đồng chí!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IV. LUYỆN TẬP, VẬN DỤNG  Viết kết nối với đọc:</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Tin yêu và ước vọng</dc:title>
  <dc:creator>Dell Inspiron 5320</dc:creator>
  <cp:lastModifiedBy>DELL</cp:lastModifiedBy>
  <cp:revision>193</cp:revision>
  <dcterms:created xsi:type="dcterms:W3CDTF">2024-01-02T03:08:43Z</dcterms:created>
  <dcterms:modified xsi:type="dcterms:W3CDTF">2026-02-28T15:16:00Z</dcterms:modified>
</cp:coreProperties>
</file>