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sldIdLst>
    <p:sldId id="257" r:id="rId3"/>
    <p:sldId id="263" r:id="rId4"/>
    <p:sldId id="267" r:id="rId5"/>
    <p:sldId id="262" r:id="rId6"/>
    <p:sldId id="274" r:id="rId7"/>
    <p:sldId id="270" r:id="rId8"/>
    <p:sldId id="272" r:id="rId9"/>
    <p:sldId id="271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7" r:id="rId22"/>
    <p:sldId id="29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8" r:id="rId32"/>
    <p:sldId id="300" r:id="rId33"/>
    <p:sldId id="301" r:id="rId34"/>
    <p:sldId id="302" r:id="rId35"/>
    <p:sldId id="303" r:id="rId36"/>
    <p:sldId id="304" r:id="rId37"/>
    <p:sldId id="305" r:id="rId38"/>
    <p:sldId id="317" r:id="rId39"/>
    <p:sldId id="308" r:id="rId40"/>
    <p:sldId id="309" r:id="rId41"/>
    <p:sldId id="310" r:id="rId42"/>
    <p:sldId id="312" r:id="rId43"/>
    <p:sldId id="313" r:id="rId44"/>
    <p:sldId id="31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9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8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81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EC8133D6-9114-4E6F-A7F1-8A064674CF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85515" y="512994"/>
            <a:ext cx="6184980" cy="5832012"/>
          </a:xfrm>
          <a:custGeom>
            <a:avLst/>
            <a:gdLst>
              <a:gd name="connsiteX0" fmla="*/ 1363754 w 6184980"/>
              <a:gd name="connsiteY0" fmla="*/ 4120518 h 5832012"/>
              <a:gd name="connsiteX1" fmla="*/ 1376279 w 6184980"/>
              <a:gd name="connsiteY1" fmla="*/ 4121206 h 5832012"/>
              <a:gd name="connsiteX2" fmla="*/ 1411107 w 6184980"/>
              <a:gd name="connsiteY2" fmla="*/ 4127316 h 5832012"/>
              <a:gd name="connsiteX3" fmla="*/ 1419050 w 6184980"/>
              <a:gd name="connsiteY3" fmla="*/ 4134037 h 5832012"/>
              <a:gd name="connsiteX4" fmla="*/ 1426993 w 6184980"/>
              <a:gd name="connsiteY4" fmla="*/ 4156644 h 5832012"/>
              <a:gd name="connsiteX5" fmla="*/ 1380556 w 6184980"/>
              <a:gd name="connsiteY5" fmla="*/ 4220800 h 5832012"/>
              <a:gd name="connsiteX6" fmla="*/ 1321900 w 6184980"/>
              <a:gd name="connsiteY6" fmla="*/ 4214079 h 5832012"/>
              <a:gd name="connsiteX7" fmla="*/ 1301737 w 6184980"/>
              <a:gd name="connsiteY7" fmla="*/ 4211024 h 5832012"/>
              <a:gd name="connsiteX8" fmla="*/ 1308458 w 6184980"/>
              <a:gd name="connsiteY8" fmla="*/ 4195748 h 5832012"/>
              <a:gd name="connsiteX9" fmla="*/ 1296238 w 6184980"/>
              <a:gd name="connsiteY9" fmla="*/ 4192082 h 5832012"/>
              <a:gd name="connsiteX10" fmla="*/ 1312124 w 6184980"/>
              <a:gd name="connsiteY10" fmla="*/ 4152367 h 5832012"/>
              <a:gd name="connsiteX11" fmla="*/ 1328621 w 6184980"/>
              <a:gd name="connsiteY11" fmla="*/ 4130371 h 5832012"/>
              <a:gd name="connsiteX12" fmla="*/ 1334731 w 6184980"/>
              <a:gd name="connsiteY12" fmla="*/ 4133426 h 5832012"/>
              <a:gd name="connsiteX13" fmla="*/ 1353061 w 6184980"/>
              <a:gd name="connsiteY13" fmla="*/ 4126705 h 5832012"/>
              <a:gd name="connsiteX14" fmla="*/ 1363754 w 6184980"/>
              <a:gd name="connsiteY14" fmla="*/ 4120518 h 5832012"/>
              <a:gd name="connsiteX15" fmla="*/ 1759260 w 6184980"/>
              <a:gd name="connsiteY15" fmla="*/ 4036940 h 5832012"/>
              <a:gd name="connsiteX16" fmla="*/ 1771074 w 6184980"/>
              <a:gd name="connsiteY16" fmla="*/ 4050032 h 5832012"/>
              <a:gd name="connsiteX17" fmla="*/ 1772003 w 6184980"/>
              <a:gd name="connsiteY17" fmla="*/ 4076990 h 5832012"/>
              <a:gd name="connsiteX18" fmla="*/ 1769524 w 6184980"/>
              <a:gd name="connsiteY18" fmla="*/ 4089074 h 5832012"/>
              <a:gd name="connsiteX19" fmla="*/ 1768595 w 6184980"/>
              <a:gd name="connsiteY19" fmla="*/ 4095272 h 5832012"/>
              <a:gd name="connsiteX20" fmla="*/ 1773243 w 6184980"/>
              <a:gd name="connsiteY20" fmla="*/ 4090934 h 5832012"/>
              <a:gd name="connsiteX21" fmla="*/ 1776651 w 6184980"/>
              <a:gd name="connsiteY21" fmla="*/ 4087215 h 5832012"/>
              <a:gd name="connsiteX22" fmla="*/ 1780370 w 6184980"/>
              <a:gd name="connsiteY22" fmla="*/ 4081948 h 5832012"/>
              <a:gd name="connsiteX23" fmla="*/ 1787187 w 6184980"/>
              <a:gd name="connsiteY23" fmla="*/ 4074511 h 5832012"/>
              <a:gd name="connsiteX24" fmla="*/ 1830258 w 6184980"/>
              <a:gd name="connsiteY24" fmla="*/ 4059018 h 5832012"/>
              <a:gd name="connsiteX25" fmla="*/ 1842962 w 6184980"/>
              <a:gd name="connsiteY25" fmla="*/ 4078539 h 5832012"/>
              <a:gd name="connsiteX26" fmla="*/ 1829018 w 6184980"/>
              <a:gd name="connsiteY26" fmla="*/ 4103948 h 5832012"/>
              <a:gd name="connsiteX27" fmla="*/ 1792144 w 6184980"/>
              <a:gd name="connsiteY27" fmla="*/ 4121610 h 5832012"/>
              <a:gd name="connsiteX28" fmla="*/ 1786877 w 6184980"/>
              <a:gd name="connsiteY28" fmla="*/ 4121920 h 5832012"/>
              <a:gd name="connsiteX29" fmla="*/ 1811046 w 6184980"/>
              <a:gd name="connsiteY29" fmla="*/ 4124708 h 5832012"/>
              <a:gd name="connsiteX30" fmla="*/ 1841103 w 6184980"/>
              <a:gd name="connsiteY30" fmla="*/ 4145779 h 5832012"/>
              <a:gd name="connsiteX31" fmla="*/ 1841103 w 6184980"/>
              <a:gd name="connsiteY31" fmla="*/ 4154765 h 5832012"/>
              <a:gd name="connsiteX32" fmla="*/ 1840483 w 6184980"/>
              <a:gd name="connsiteY32" fmla="*/ 4159103 h 5832012"/>
              <a:gd name="connsiteX33" fmla="*/ 1798342 w 6184980"/>
              <a:gd name="connsiteY33" fmla="*/ 4173357 h 5832012"/>
              <a:gd name="connsiteX34" fmla="*/ 1780680 w 6184980"/>
              <a:gd name="connsiteY34" fmla="*/ 4162202 h 5832012"/>
              <a:gd name="connsiteX35" fmla="*/ 1780370 w 6184980"/>
              <a:gd name="connsiteY35" fmla="*/ 4160962 h 5832012"/>
              <a:gd name="connsiteX36" fmla="*/ 1768285 w 6184980"/>
              <a:gd name="connsiteY36" fmla="*/ 4149498 h 5832012"/>
              <a:gd name="connsiteX37" fmla="*/ 1766116 w 6184980"/>
              <a:gd name="connsiteY37" fmla="*/ 4145779 h 5832012"/>
              <a:gd name="connsiteX38" fmla="*/ 1770144 w 6184980"/>
              <a:gd name="connsiteY38" fmla="*/ 4152906 h 5832012"/>
              <a:gd name="connsiteX39" fmla="*/ 1773243 w 6184980"/>
              <a:gd name="connsiteY39" fmla="*/ 4175216 h 5832012"/>
              <a:gd name="connsiteX40" fmla="*/ 1773243 w 6184980"/>
              <a:gd name="connsiteY40" fmla="*/ 4176455 h 5832012"/>
              <a:gd name="connsiteX41" fmla="*/ 1772003 w 6184980"/>
              <a:gd name="connsiteY41" fmla="*/ 4178624 h 5832012"/>
              <a:gd name="connsiteX42" fmla="*/ 1753412 w 6184980"/>
              <a:gd name="connsiteY42" fmla="*/ 4197216 h 5832012"/>
              <a:gd name="connsiteX43" fmla="*/ 1727383 w 6184980"/>
              <a:gd name="connsiteY43" fmla="*/ 4172737 h 5832012"/>
              <a:gd name="connsiteX44" fmla="*/ 1738228 w 6184980"/>
              <a:gd name="connsiteY44" fmla="*/ 4142990 h 5832012"/>
              <a:gd name="connsiteX45" fmla="*/ 1741327 w 6184980"/>
              <a:gd name="connsiteY45" fmla="*/ 4137413 h 5832012"/>
              <a:gd name="connsiteX46" fmla="*/ 1736369 w 6184980"/>
              <a:gd name="connsiteY46" fmla="*/ 4139272 h 5832012"/>
              <a:gd name="connsiteX47" fmla="*/ 1700735 w 6184980"/>
              <a:gd name="connsiteY47" fmla="*/ 4139272 h 5832012"/>
              <a:gd name="connsiteX48" fmla="*/ 1692369 w 6184980"/>
              <a:gd name="connsiteY48" fmla="*/ 4110145 h 5832012"/>
              <a:gd name="connsiteX49" fmla="*/ 1712820 w 6184980"/>
              <a:gd name="connsiteY49" fmla="*/ 4095272 h 5832012"/>
              <a:gd name="connsiteX50" fmla="*/ 1721806 w 6184980"/>
              <a:gd name="connsiteY50" fmla="*/ 4098370 h 5832012"/>
              <a:gd name="connsiteX51" fmla="*/ 1723665 w 6184980"/>
              <a:gd name="connsiteY51" fmla="*/ 4098680 h 5832012"/>
              <a:gd name="connsiteX52" fmla="*/ 1739778 w 6184980"/>
              <a:gd name="connsiteY52" fmla="*/ 4108286 h 5832012"/>
              <a:gd name="connsiteX53" fmla="*/ 1741637 w 6184980"/>
              <a:gd name="connsiteY53" fmla="*/ 4109835 h 5832012"/>
              <a:gd name="connsiteX54" fmla="*/ 1740397 w 6184980"/>
              <a:gd name="connsiteY54" fmla="*/ 4108596 h 5832012"/>
              <a:gd name="connsiteX55" fmla="*/ 1731102 w 6184980"/>
              <a:gd name="connsiteY55" fmla="*/ 4090624 h 5832012"/>
              <a:gd name="connsiteX56" fmla="*/ 1728932 w 6184980"/>
              <a:gd name="connsiteY56" fmla="*/ 4058708 h 5832012"/>
              <a:gd name="connsiteX57" fmla="*/ 1741637 w 6184980"/>
              <a:gd name="connsiteY57" fmla="*/ 4040116 h 5832012"/>
              <a:gd name="connsiteX58" fmla="*/ 1759260 w 6184980"/>
              <a:gd name="connsiteY58" fmla="*/ 4036940 h 5832012"/>
              <a:gd name="connsiteX59" fmla="*/ 1587630 w 6184980"/>
              <a:gd name="connsiteY59" fmla="*/ 3591293 h 5832012"/>
              <a:gd name="connsiteX60" fmla="*/ 1610438 w 6184980"/>
              <a:gd name="connsiteY60" fmla="*/ 3591948 h 5832012"/>
              <a:gd name="connsiteX61" fmla="*/ 1651336 w 6184980"/>
              <a:gd name="connsiteY61" fmla="*/ 3619213 h 5832012"/>
              <a:gd name="connsiteX62" fmla="*/ 1674932 w 6184980"/>
              <a:gd name="connsiteY62" fmla="*/ 3656441 h 5832012"/>
              <a:gd name="connsiteX63" fmla="*/ 1694856 w 6184980"/>
              <a:gd name="connsiteY63" fmla="*/ 3605057 h 5832012"/>
              <a:gd name="connsiteX64" fmla="*/ 1729987 w 6184980"/>
              <a:gd name="connsiteY64" fmla="*/ 3601386 h 5832012"/>
              <a:gd name="connsiteX65" fmla="*/ 1761447 w 6184980"/>
              <a:gd name="connsiteY65" fmla="*/ 3646479 h 5832012"/>
              <a:gd name="connsiteX66" fmla="*/ 1729462 w 6184980"/>
              <a:gd name="connsiteY66" fmla="*/ 3693145 h 5832012"/>
              <a:gd name="connsiteX67" fmla="*/ 1716354 w 6184980"/>
              <a:gd name="connsiteY67" fmla="*/ 3697864 h 5832012"/>
              <a:gd name="connsiteX68" fmla="*/ 1786091 w 6184980"/>
              <a:gd name="connsiteY68" fmla="*/ 3767076 h 5832012"/>
              <a:gd name="connsiteX69" fmla="*/ 1728938 w 6184980"/>
              <a:gd name="connsiteY69" fmla="*/ 3784903 h 5832012"/>
              <a:gd name="connsiteX70" fmla="*/ 1698002 w 6184980"/>
              <a:gd name="connsiteY70" fmla="*/ 3747675 h 5832012"/>
              <a:gd name="connsiteX71" fmla="*/ 1696429 w 6184980"/>
              <a:gd name="connsiteY71" fmla="*/ 3814790 h 5832012"/>
              <a:gd name="connsiteX72" fmla="*/ 1645569 w 6184980"/>
              <a:gd name="connsiteY72" fmla="*/ 3856213 h 5832012"/>
              <a:gd name="connsiteX73" fmla="*/ 1627217 w 6184980"/>
              <a:gd name="connsiteY73" fmla="*/ 3844677 h 5832012"/>
              <a:gd name="connsiteX74" fmla="*/ 1613584 w 6184980"/>
              <a:gd name="connsiteY74" fmla="*/ 3798536 h 5832012"/>
              <a:gd name="connsiteX75" fmla="*/ 1618828 w 6184980"/>
              <a:gd name="connsiteY75" fmla="*/ 3778612 h 5832012"/>
              <a:gd name="connsiteX76" fmla="*/ 1646617 w 6184980"/>
              <a:gd name="connsiteY76" fmla="*/ 3739286 h 5832012"/>
              <a:gd name="connsiteX77" fmla="*/ 1651336 w 6184980"/>
              <a:gd name="connsiteY77" fmla="*/ 3732994 h 5832012"/>
              <a:gd name="connsiteX78" fmla="*/ 1646617 w 6184980"/>
              <a:gd name="connsiteY78" fmla="*/ 3734567 h 5832012"/>
              <a:gd name="connsiteX79" fmla="*/ 1637704 w 6184980"/>
              <a:gd name="connsiteY79" fmla="*/ 3739811 h 5832012"/>
              <a:gd name="connsiteX80" fmla="*/ 1554334 w 6184980"/>
              <a:gd name="connsiteY80" fmla="*/ 3770746 h 5832012"/>
              <a:gd name="connsiteX81" fmla="*/ 1514485 w 6184980"/>
              <a:gd name="connsiteY81" fmla="*/ 3739286 h 5832012"/>
              <a:gd name="connsiteX82" fmla="*/ 1544372 w 6184980"/>
              <a:gd name="connsiteY82" fmla="*/ 3696291 h 5832012"/>
              <a:gd name="connsiteX83" fmla="*/ 1616206 w 6184980"/>
              <a:gd name="connsiteY83" fmla="*/ 3688950 h 5832012"/>
              <a:gd name="connsiteX84" fmla="*/ 1637704 w 6184980"/>
              <a:gd name="connsiteY84" fmla="*/ 3691572 h 5832012"/>
              <a:gd name="connsiteX85" fmla="*/ 1584746 w 6184980"/>
              <a:gd name="connsiteY85" fmla="*/ 3661685 h 5832012"/>
              <a:gd name="connsiteX86" fmla="*/ 1576881 w 6184980"/>
              <a:gd name="connsiteY86" fmla="*/ 3654868 h 5832012"/>
              <a:gd name="connsiteX87" fmla="*/ 1571113 w 6184980"/>
              <a:gd name="connsiteY87" fmla="*/ 3649101 h 5832012"/>
              <a:gd name="connsiteX88" fmla="*/ 1564821 w 6184980"/>
              <a:gd name="connsiteY88" fmla="*/ 3639663 h 5832012"/>
              <a:gd name="connsiteX89" fmla="*/ 1567967 w 6184980"/>
              <a:gd name="connsiteY89" fmla="*/ 3602435 h 5832012"/>
              <a:gd name="connsiteX90" fmla="*/ 1587630 w 6184980"/>
              <a:gd name="connsiteY90" fmla="*/ 3591293 h 5832012"/>
              <a:gd name="connsiteX91" fmla="*/ 344787 w 6184980"/>
              <a:gd name="connsiteY91" fmla="*/ 3486156 h 5832012"/>
              <a:gd name="connsiteX92" fmla="*/ 354683 w 6184980"/>
              <a:gd name="connsiteY92" fmla="*/ 3490682 h 5832012"/>
              <a:gd name="connsiteX93" fmla="*/ 360476 w 6184980"/>
              <a:gd name="connsiteY93" fmla="*/ 3498406 h 5832012"/>
              <a:gd name="connsiteX94" fmla="*/ 370614 w 6184980"/>
              <a:gd name="connsiteY94" fmla="*/ 3508544 h 5832012"/>
              <a:gd name="connsiteX95" fmla="*/ 383166 w 6184980"/>
              <a:gd name="connsiteY95" fmla="*/ 3517716 h 5832012"/>
              <a:gd name="connsiteX96" fmla="*/ 385580 w 6184980"/>
              <a:gd name="connsiteY96" fmla="*/ 3521095 h 5832012"/>
              <a:gd name="connsiteX97" fmla="*/ 409235 w 6184980"/>
              <a:gd name="connsiteY97" fmla="*/ 3577579 h 5832012"/>
              <a:gd name="connsiteX98" fmla="*/ 410201 w 6184980"/>
              <a:gd name="connsiteY98" fmla="*/ 3586268 h 5832012"/>
              <a:gd name="connsiteX99" fmla="*/ 404890 w 6184980"/>
              <a:gd name="connsiteY99" fmla="*/ 3646130 h 5832012"/>
              <a:gd name="connsiteX100" fmla="*/ 386063 w 6184980"/>
              <a:gd name="connsiteY100" fmla="*/ 3692958 h 5832012"/>
              <a:gd name="connsiteX101" fmla="*/ 386545 w 6184980"/>
              <a:gd name="connsiteY101" fmla="*/ 3695372 h 5832012"/>
              <a:gd name="connsiteX102" fmla="*/ 387994 w 6184980"/>
              <a:gd name="connsiteY102" fmla="*/ 3695372 h 5832012"/>
              <a:gd name="connsiteX103" fmla="*/ 405373 w 6184980"/>
              <a:gd name="connsiteY103" fmla="*/ 3697303 h 5832012"/>
              <a:gd name="connsiteX104" fmla="*/ 399580 w 6184980"/>
              <a:gd name="connsiteY104" fmla="*/ 3704544 h 5832012"/>
              <a:gd name="connsiteX105" fmla="*/ 397166 w 6184980"/>
              <a:gd name="connsiteY105" fmla="*/ 3708889 h 5832012"/>
              <a:gd name="connsiteX106" fmla="*/ 401511 w 6184980"/>
              <a:gd name="connsiteY106" fmla="*/ 3709371 h 5832012"/>
              <a:gd name="connsiteX107" fmla="*/ 412614 w 6184980"/>
              <a:gd name="connsiteY107" fmla="*/ 3699233 h 5832012"/>
              <a:gd name="connsiteX108" fmla="*/ 464270 w 6184980"/>
              <a:gd name="connsiteY108" fmla="*/ 3684751 h 5832012"/>
              <a:gd name="connsiteX109" fmla="*/ 488890 w 6184980"/>
              <a:gd name="connsiteY109" fmla="*/ 3682337 h 5832012"/>
              <a:gd name="connsiteX110" fmla="*/ 512545 w 6184980"/>
              <a:gd name="connsiteY110" fmla="*/ 3686199 h 5832012"/>
              <a:gd name="connsiteX111" fmla="*/ 596063 w 6184980"/>
              <a:gd name="connsiteY111" fmla="*/ 3738820 h 5832012"/>
              <a:gd name="connsiteX112" fmla="*/ 603787 w 6184980"/>
              <a:gd name="connsiteY112" fmla="*/ 3750406 h 5832012"/>
              <a:gd name="connsiteX113" fmla="*/ 592200 w 6184980"/>
              <a:gd name="connsiteY113" fmla="*/ 3764889 h 5832012"/>
              <a:gd name="connsiteX114" fmla="*/ 570477 w 6184980"/>
              <a:gd name="connsiteY114" fmla="*/ 3785647 h 5832012"/>
              <a:gd name="connsiteX115" fmla="*/ 556959 w 6184980"/>
              <a:gd name="connsiteY115" fmla="*/ 3822337 h 5832012"/>
              <a:gd name="connsiteX116" fmla="*/ 548270 w 6184980"/>
              <a:gd name="connsiteY116" fmla="*/ 3857096 h 5832012"/>
              <a:gd name="connsiteX117" fmla="*/ 543925 w 6184980"/>
              <a:gd name="connsiteY117" fmla="*/ 3864820 h 5832012"/>
              <a:gd name="connsiteX118" fmla="*/ 493235 w 6184980"/>
              <a:gd name="connsiteY118" fmla="*/ 3886061 h 5832012"/>
              <a:gd name="connsiteX119" fmla="*/ 477304 w 6184980"/>
              <a:gd name="connsiteY119" fmla="*/ 3887992 h 5832012"/>
              <a:gd name="connsiteX120" fmla="*/ 475373 w 6184980"/>
              <a:gd name="connsiteY120" fmla="*/ 3905372 h 5832012"/>
              <a:gd name="connsiteX121" fmla="*/ 471994 w 6184980"/>
              <a:gd name="connsiteY121" fmla="*/ 3942061 h 5832012"/>
              <a:gd name="connsiteX122" fmla="*/ 463304 w 6184980"/>
              <a:gd name="connsiteY122" fmla="*/ 3958475 h 5832012"/>
              <a:gd name="connsiteX123" fmla="*/ 456063 w 6184980"/>
              <a:gd name="connsiteY123" fmla="*/ 3966682 h 5832012"/>
              <a:gd name="connsiteX124" fmla="*/ 452200 w 6184980"/>
              <a:gd name="connsiteY124" fmla="*/ 3970544 h 5832012"/>
              <a:gd name="connsiteX125" fmla="*/ 445924 w 6184980"/>
              <a:gd name="connsiteY125" fmla="*/ 3980682 h 5832012"/>
              <a:gd name="connsiteX126" fmla="*/ 431442 w 6184980"/>
              <a:gd name="connsiteY126" fmla="*/ 3998544 h 5832012"/>
              <a:gd name="connsiteX127" fmla="*/ 368200 w 6184980"/>
              <a:gd name="connsiteY127" fmla="*/ 4068544 h 5832012"/>
              <a:gd name="connsiteX128" fmla="*/ 355166 w 6184980"/>
              <a:gd name="connsiteY128" fmla="*/ 4085924 h 5832012"/>
              <a:gd name="connsiteX129" fmla="*/ 319442 w 6184980"/>
              <a:gd name="connsiteY129" fmla="*/ 4080613 h 5832012"/>
              <a:gd name="connsiteX130" fmla="*/ 307373 w 6184980"/>
              <a:gd name="connsiteY130" fmla="*/ 4052130 h 5832012"/>
              <a:gd name="connsiteX131" fmla="*/ 293373 w 6184980"/>
              <a:gd name="connsiteY131" fmla="*/ 3994682 h 5832012"/>
              <a:gd name="connsiteX132" fmla="*/ 291442 w 6184980"/>
              <a:gd name="connsiteY132" fmla="*/ 3979716 h 5832012"/>
              <a:gd name="connsiteX133" fmla="*/ 290476 w 6184980"/>
              <a:gd name="connsiteY133" fmla="*/ 3971027 h 5832012"/>
              <a:gd name="connsiteX134" fmla="*/ 301580 w 6184980"/>
              <a:gd name="connsiteY134" fmla="*/ 3815579 h 5832012"/>
              <a:gd name="connsiteX135" fmla="*/ 279855 w 6184980"/>
              <a:gd name="connsiteY135" fmla="*/ 3833923 h 5832012"/>
              <a:gd name="connsiteX136" fmla="*/ 274545 w 6184980"/>
              <a:gd name="connsiteY136" fmla="*/ 3834889 h 5832012"/>
              <a:gd name="connsiteX137" fmla="*/ 272131 w 6184980"/>
              <a:gd name="connsiteY137" fmla="*/ 3840199 h 5832012"/>
              <a:gd name="connsiteX138" fmla="*/ 266821 w 6184980"/>
              <a:gd name="connsiteY138" fmla="*/ 3891855 h 5832012"/>
              <a:gd name="connsiteX139" fmla="*/ 254269 w 6184980"/>
              <a:gd name="connsiteY139" fmla="*/ 3927096 h 5832012"/>
              <a:gd name="connsiteX140" fmla="*/ 268752 w 6184980"/>
              <a:gd name="connsiteY140" fmla="*/ 3834406 h 5832012"/>
              <a:gd name="connsiteX141" fmla="*/ 257648 w 6184980"/>
              <a:gd name="connsiteY141" fmla="*/ 3826199 h 5832012"/>
              <a:gd name="connsiteX142" fmla="*/ 226269 w 6184980"/>
              <a:gd name="connsiteY142" fmla="*/ 3827648 h 5832012"/>
              <a:gd name="connsiteX143" fmla="*/ 161580 w 6184980"/>
              <a:gd name="connsiteY143" fmla="*/ 3836820 h 5832012"/>
              <a:gd name="connsiteX144" fmla="*/ 169304 w 6184980"/>
              <a:gd name="connsiteY144" fmla="*/ 3828613 h 5832012"/>
              <a:gd name="connsiteX145" fmla="*/ 254269 w 6184980"/>
              <a:gd name="connsiteY145" fmla="*/ 3820406 h 5832012"/>
              <a:gd name="connsiteX146" fmla="*/ 255235 w 6184980"/>
              <a:gd name="connsiteY146" fmla="*/ 3817509 h 5832012"/>
              <a:gd name="connsiteX147" fmla="*/ 259096 w 6184980"/>
              <a:gd name="connsiteY147" fmla="*/ 3803510 h 5832012"/>
              <a:gd name="connsiteX148" fmla="*/ 269235 w 6184980"/>
              <a:gd name="connsiteY148" fmla="*/ 3794820 h 5832012"/>
              <a:gd name="connsiteX149" fmla="*/ 279855 w 6184980"/>
              <a:gd name="connsiteY149" fmla="*/ 3793854 h 5832012"/>
              <a:gd name="connsiteX150" fmla="*/ 284200 w 6184980"/>
              <a:gd name="connsiteY150" fmla="*/ 3785647 h 5832012"/>
              <a:gd name="connsiteX151" fmla="*/ 278407 w 6184980"/>
              <a:gd name="connsiteY151" fmla="*/ 3779854 h 5832012"/>
              <a:gd name="connsiteX152" fmla="*/ 234476 w 6184980"/>
              <a:gd name="connsiteY152" fmla="*/ 3789027 h 5832012"/>
              <a:gd name="connsiteX153" fmla="*/ 214683 w 6184980"/>
              <a:gd name="connsiteY153" fmla="*/ 3792889 h 5832012"/>
              <a:gd name="connsiteX154" fmla="*/ 143717 w 6184980"/>
              <a:gd name="connsiteY154" fmla="*/ 3793854 h 5832012"/>
              <a:gd name="connsiteX155" fmla="*/ 100752 w 6184980"/>
              <a:gd name="connsiteY155" fmla="*/ 3787096 h 5832012"/>
              <a:gd name="connsiteX156" fmla="*/ 42337 w 6184980"/>
              <a:gd name="connsiteY156" fmla="*/ 3774062 h 5832012"/>
              <a:gd name="connsiteX157" fmla="*/ 17717 w 6184980"/>
              <a:gd name="connsiteY157" fmla="*/ 3764406 h 5832012"/>
              <a:gd name="connsiteX158" fmla="*/ 12407 w 6184980"/>
              <a:gd name="connsiteY158" fmla="*/ 3759096 h 5832012"/>
              <a:gd name="connsiteX159" fmla="*/ 1303 w 6184980"/>
              <a:gd name="connsiteY159" fmla="*/ 3747509 h 5832012"/>
              <a:gd name="connsiteX160" fmla="*/ 16752 w 6184980"/>
              <a:gd name="connsiteY160" fmla="*/ 3721923 h 5832012"/>
              <a:gd name="connsiteX161" fmla="*/ 62614 w 6184980"/>
              <a:gd name="connsiteY161" fmla="*/ 3685233 h 5832012"/>
              <a:gd name="connsiteX162" fmla="*/ 73234 w 6184980"/>
              <a:gd name="connsiteY162" fmla="*/ 3675096 h 5832012"/>
              <a:gd name="connsiteX163" fmla="*/ 79510 w 6184980"/>
              <a:gd name="connsiteY163" fmla="*/ 3670268 h 5832012"/>
              <a:gd name="connsiteX164" fmla="*/ 123442 w 6184980"/>
              <a:gd name="connsiteY164" fmla="*/ 3631647 h 5832012"/>
              <a:gd name="connsiteX165" fmla="*/ 141303 w 6184980"/>
              <a:gd name="connsiteY165" fmla="*/ 3618613 h 5832012"/>
              <a:gd name="connsiteX166" fmla="*/ 168821 w 6184980"/>
              <a:gd name="connsiteY166" fmla="*/ 3610889 h 5832012"/>
              <a:gd name="connsiteX167" fmla="*/ 194890 w 6184980"/>
              <a:gd name="connsiteY167" fmla="*/ 3610889 h 5832012"/>
              <a:gd name="connsiteX168" fmla="*/ 210338 w 6184980"/>
              <a:gd name="connsiteY168" fmla="*/ 3595441 h 5832012"/>
              <a:gd name="connsiteX169" fmla="*/ 213234 w 6184980"/>
              <a:gd name="connsiteY169" fmla="*/ 3568406 h 5832012"/>
              <a:gd name="connsiteX170" fmla="*/ 220476 w 6184980"/>
              <a:gd name="connsiteY170" fmla="*/ 3550061 h 5832012"/>
              <a:gd name="connsiteX171" fmla="*/ 231097 w 6184980"/>
              <a:gd name="connsiteY171" fmla="*/ 3544751 h 5832012"/>
              <a:gd name="connsiteX172" fmla="*/ 243165 w 6184980"/>
              <a:gd name="connsiteY172" fmla="*/ 3541854 h 5832012"/>
              <a:gd name="connsiteX173" fmla="*/ 246545 w 6184980"/>
              <a:gd name="connsiteY173" fmla="*/ 3540406 h 5832012"/>
              <a:gd name="connsiteX174" fmla="*/ 264407 w 6184980"/>
              <a:gd name="connsiteY174" fmla="*/ 3534613 h 5832012"/>
              <a:gd name="connsiteX175" fmla="*/ 267303 w 6184980"/>
              <a:gd name="connsiteY175" fmla="*/ 3532199 h 5832012"/>
              <a:gd name="connsiteX176" fmla="*/ 294821 w 6184980"/>
              <a:gd name="connsiteY176" fmla="*/ 3526889 h 5832012"/>
              <a:gd name="connsiteX177" fmla="*/ 319924 w 6184980"/>
              <a:gd name="connsiteY177" fmla="*/ 3513371 h 5832012"/>
              <a:gd name="connsiteX178" fmla="*/ 336338 w 6184980"/>
              <a:gd name="connsiteY178" fmla="*/ 3493579 h 5832012"/>
              <a:gd name="connsiteX179" fmla="*/ 344787 w 6184980"/>
              <a:gd name="connsiteY179" fmla="*/ 3486156 h 5832012"/>
              <a:gd name="connsiteX180" fmla="*/ 868876 w 6184980"/>
              <a:gd name="connsiteY180" fmla="*/ 3142884 h 5832012"/>
              <a:gd name="connsiteX181" fmla="*/ 895455 w 6184980"/>
              <a:gd name="connsiteY181" fmla="*/ 3143647 h 5832012"/>
              <a:gd name="connsiteX182" fmla="*/ 943113 w 6184980"/>
              <a:gd name="connsiteY182" fmla="*/ 3175419 h 5832012"/>
              <a:gd name="connsiteX183" fmla="*/ 970609 w 6184980"/>
              <a:gd name="connsiteY183" fmla="*/ 3218801 h 5832012"/>
              <a:gd name="connsiteX184" fmla="*/ 993826 w 6184980"/>
              <a:gd name="connsiteY184" fmla="*/ 3158923 h 5832012"/>
              <a:gd name="connsiteX185" fmla="*/ 1034764 w 6184980"/>
              <a:gd name="connsiteY185" fmla="*/ 3154646 h 5832012"/>
              <a:gd name="connsiteX186" fmla="*/ 1071424 w 6184980"/>
              <a:gd name="connsiteY186" fmla="*/ 3207192 h 5832012"/>
              <a:gd name="connsiteX187" fmla="*/ 1034153 w 6184980"/>
              <a:gd name="connsiteY187" fmla="*/ 3261572 h 5832012"/>
              <a:gd name="connsiteX188" fmla="*/ 1018878 w 6184980"/>
              <a:gd name="connsiteY188" fmla="*/ 3267070 h 5832012"/>
              <a:gd name="connsiteX189" fmla="*/ 1100142 w 6184980"/>
              <a:gd name="connsiteY189" fmla="*/ 3347723 h 5832012"/>
              <a:gd name="connsiteX190" fmla="*/ 1033541 w 6184980"/>
              <a:gd name="connsiteY190" fmla="*/ 3368497 h 5832012"/>
              <a:gd name="connsiteX191" fmla="*/ 997492 w 6184980"/>
              <a:gd name="connsiteY191" fmla="*/ 3325116 h 5832012"/>
              <a:gd name="connsiteX192" fmla="*/ 995659 w 6184980"/>
              <a:gd name="connsiteY192" fmla="*/ 3403324 h 5832012"/>
              <a:gd name="connsiteX193" fmla="*/ 936392 w 6184980"/>
              <a:gd name="connsiteY193" fmla="*/ 3451594 h 5832012"/>
              <a:gd name="connsiteX194" fmla="*/ 915007 w 6184980"/>
              <a:gd name="connsiteY194" fmla="*/ 3438152 h 5832012"/>
              <a:gd name="connsiteX195" fmla="*/ 899121 w 6184980"/>
              <a:gd name="connsiteY195" fmla="*/ 3384383 h 5832012"/>
              <a:gd name="connsiteX196" fmla="*/ 905231 w 6184980"/>
              <a:gd name="connsiteY196" fmla="*/ 3361166 h 5832012"/>
              <a:gd name="connsiteX197" fmla="*/ 937614 w 6184980"/>
              <a:gd name="connsiteY197" fmla="*/ 3315340 h 5832012"/>
              <a:gd name="connsiteX198" fmla="*/ 943113 w 6184980"/>
              <a:gd name="connsiteY198" fmla="*/ 3308008 h 5832012"/>
              <a:gd name="connsiteX199" fmla="*/ 937614 w 6184980"/>
              <a:gd name="connsiteY199" fmla="*/ 3309841 h 5832012"/>
              <a:gd name="connsiteX200" fmla="*/ 927227 w 6184980"/>
              <a:gd name="connsiteY200" fmla="*/ 3315951 h 5832012"/>
              <a:gd name="connsiteX201" fmla="*/ 830077 w 6184980"/>
              <a:gd name="connsiteY201" fmla="*/ 3352000 h 5832012"/>
              <a:gd name="connsiteX202" fmla="*/ 783641 w 6184980"/>
              <a:gd name="connsiteY202" fmla="*/ 3315340 h 5832012"/>
              <a:gd name="connsiteX203" fmla="*/ 818468 w 6184980"/>
              <a:gd name="connsiteY203" fmla="*/ 3265237 h 5832012"/>
              <a:gd name="connsiteX204" fmla="*/ 902175 w 6184980"/>
              <a:gd name="connsiteY204" fmla="*/ 3256683 h 5832012"/>
              <a:gd name="connsiteX205" fmla="*/ 927227 w 6184980"/>
              <a:gd name="connsiteY205" fmla="*/ 3259739 h 5832012"/>
              <a:gd name="connsiteX206" fmla="*/ 865516 w 6184980"/>
              <a:gd name="connsiteY206" fmla="*/ 3224911 h 5832012"/>
              <a:gd name="connsiteX207" fmla="*/ 856350 w 6184980"/>
              <a:gd name="connsiteY207" fmla="*/ 3216968 h 5832012"/>
              <a:gd name="connsiteX208" fmla="*/ 849630 w 6184980"/>
              <a:gd name="connsiteY208" fmla="*/ 3210247 h 5832012"/>
              <a:gd name="connsiteX209" fmla="*/ 842297 w 6184980"/>
              <a:gd name="connsiteY209" fmla="*/ 3199249 h 5832012"/>
              <a:gd name="connsiteX210" fmla="*/ 845963 w 6184980"/>
              <a:gd name="connsiteY210" fmla="*/ 3155867 h 5832012"/>
              <a:gd name="connsiteX211" fmla="*/ 868876 w 6184980"/>
              <a:gd name="connsiteY211" fmla="*/ 3142884 h 5832012"/>
              <a:gd name="connsiteX212" fmla="*/ 589305 w 6184980"/>
              <a:gd name="connsiteY212" fmla="*/ 3109380 h 5832012"/>
              <a:gd name="connsiteX213" fmla="*/ 600303 w 6184980"/>
              <a:gd name="connsiteY213" fmla="*/ 3128322 h 5832012"/>
              <a:gd name="connsiteX214" fmla="*/ 602747 w 6184980"/>
              <a:gd name="connsiteY214" fmla="*/ 3131988 h 5832012"/>
              <a:gd name="connsiteX215" fmla="*/ 607024 w 6184980"/>
              <a:gd name="connsiteY215" fmla="*/ 3158261 h 5832012"/>
              <a:gd name="connsiteX216" fmla="*/ 605802 w 6184980"/>
              <a:gd name="connsiteY216" fmla="*/ 3174758 h 5832012"/>
              <a:gd name="connsiteX217" fmla="*/ 603358 w 6184980"/>
              <a:gd name="connsiteY217" fmla="*/ 3192477 h 5832012"/>
              <a:gd name="connsiteX218" fmla="*/ 593582 w 6184980"/>
              <a:gd name="connsiteY218" fmla="*/ 3217528 h 5832012"/>
              <a:gd name="connsiteX219" fmla="*/ 570364 w 6184980"/>
              <a:gd name="connsiteY219" fmla="*/ 3230359 h 5832012"/>
              <a:gd name="connsiteX220" fmla="*/ 523927 w 6184980"/>
              <a:gd name="connsiteY220" fmla="*/ 3244412 h 5832012"/>
              <a:gd name="connsiteX221" fmla="*/ 495821 w 6184980"/>
              <a:gd name="connsiteY221" fmla="*/ 3237081 h 5832012"/>
              <a:gd name="connsiteX222" fmla="*/ 492155 w 6184980"/>
              <a:gd name="connsiteY222" fmla="*/ 3231581 h 5832012"/>
              <a:gd name="connsiteX223" fmla="*/ 482990 w 6184980"/>
              <a:gd name="connsiteY223" fmla="*/ 3225471 h 5832012"/>
              <a:gd name="connsiteX224" fmla="*/ 468937 w 6184980"/>
              <a:gd name="connsiteY224" fmla="*/ 3196143 h 5832012"/>
              <a:gd name="connsiteX225" fmla="*/ 472603 w 6184980"/>
              <a:gd name="connsiteY225" fmla="*/ 3169870 h 5832012"/>
              <a:gd name="connsiteX226" fmla="*/ 477491 w 6184980"/>
              <a:gd name="connsiteY226" fmla="*/ 3153372 h 5832012"/>
              <a:gd name="connsiteX227" fmla="*/ 503764 w 6184980"/>
              <a:gd name="connsiteY227" fmla="*/ 3119767 h 5832012"/>
              <a:gd name="connsiteX228" fmla="*/ 534925 w 6184980"/>
              <a:gd name="connsiteY228" fmla="*/ 3111824 h 5832012"/>
              <a:gd name="connsiteX229" fmla="*/ 574030 w 6184980"/>
              <a:gd name="connsiteY229" fmla="*/ 3114268 h 5832012"/>
              <a:gd name="connsiteX230" fmla="*/ 589305 w 6184980"/>
              <a:gd name="connsiteY230" fmla="*/ 3109380 h 5832012"/>
              <a:gd name="connsiteX231" fmla="*/ 316129 w 6184980"/>
              <a:gd name="connsiteY231" fmla="*/ 2433796 h 5832012"/>
              <a:gd name="connsiteX232" fmla="*/ 331184 w 6184980"/>
              <a:gd name="connsiteY232" fmla="*/ 2438878 h 5832012"/>
              <a:gd name="connsiteX233" fmla="*/ 398299 w 6184980"/>
              <a:gd name="connsiteY233" fmla="*/ 2454899 h 5832012"/>
              <a:gd name="connsiteX234" fmla="*/ 414428 w 6184980"/>
              <a:gd name="connsiteY234" fmla="*/ 2459673 h 5832012"/>
              <a:gd name="connsiteX235" fmla="*/ 422410 w 6184980"/>
              <a:gd name="connsiteY235" fmla="*/ 2463187 h 5832012"/>
              <a:gd name="connsiteX236" fmla="*/ 426337 w 6184980"/>
              <a:gd name="connsiteY236" fmla="*/ 2463917 h 5832012"/>
              <a:gd name="connsiteX237" fmla="*/ 434101 w 6184980"/>
              <a:gd name="connsiteY237" fmla="*/ 2465867 h 5832012"/>
              <a:gd name="connsiteX238" fmla="*/ 446137 w 6184980"/>
              <a:gd name="connsiteY238" fmla="*/ 2472165 h 5832012"/>
              <a:gd name="connsiteX239" fmla="*/ 463366 w 6184980"/>
              <a:gd name="connsiteY239" fmla="*/ 2492888 h 5832012"/>
              <a:gd name="connsiteX240" fmla="*/ 471726 w 6184980"/>
              <a:gd name="connsiteY240" fmla="*/ 2502568 h 5832012"/>
              <a:gd name="connsiteX241" fmla="*/ 482132 w 6184980"/>
              <a:gd name="connsiteY241" fmla="*/ 2497136 h 5832012"/>
              <a:gd name="connsiteX242" fmla="*/ 521490 w 6184980"/>
              <a:gd name="connsiteY242" fmla="*/ 2488955 h 5832012"/>
              <a:gd name="connsiteX243" fmla="*/ 527308 w 6184980"/>
              <a:gd name="connsiteY243" fmla="*/ 2491814 h 5832012"/>
              <a:gd name="connsiteX244" fmla="*/ 546939 w 6184980"/>
              <a:gd name="connsiteY244" fmla="*/ 2509173 h 5832012"/>
              <a:gd name="connsiteX245" fmla="*/ 570281 w 6184980"/>
              <a:gd name="connsiteY245" fmla="*/ 2525698 h 5832012"/>
              <a:gd name="connsiteX246" fmla="*/ 591975 w 6184980"/>
              <a:gd name="connsiteY246" fmla="*/ 2529220 h 5832012"/>
              <a:gd name="connsiteX247" fmla="*/ 604958 w 6184980"/>
              <a:gd name="connsiteY247" fmla="*/ 2533155 h 5832012"/>
              <a:gd name="connsiteX248" fmla="*/ 605098 w 6184980"/>
              <a:gd name="connsiteY248" fmla="*/ 2543339 h 5832012"/>
              <a:gd name="connsiteX249" fmla="*/ 576528 w 6184980"/>
              <a:gd name="connsiteY249" fmla="*/ 2609647 h 5832012"/>
              <a:gd name="connsiteX250" fmla="*/ 563865 w 6184980"/>
              <a:gd name="connsiteY250" fmla="*/ 2621771 h 5832012"/>
              <a:gd name="connsiteX251" fmla="*/ 548020 w 6184980"/>
              <a:gd name="connsiteY251" fmla="*/ 2630509 h 5832012"/>
              <a:gd name="connsiteX252" fmla="*/ 510878 w 6184980"/>
              <a:gd name="connsiteY252" fmla="*/ 2643165 h 5832012"/>
              <a:gd name="connsiteX253" fmla="*/ 499985 w 6184980"/>
              <a:gd name="connsiteY253" fmla="*/ 2641650 h 5832012"/>
              <a:gd name="connsiteX254" fmla="*/ 497566 w 6184980"/>
              <a:gd name="connsiteY254" fmla="*/ 2643740 h 5832012"/>
              <a:gd name="connsiteX255" fmla="*/ 500820 w 6184980"/>
              <a:gd name="connsiteY255" fmla="*/ 2645361 h 5832012"/>
              <a:gd name="connsiteX256" fmla="*/ 507311 w 6184980"/>
              <a:gd name="connsiteY256" fmla="*/ 2647328 h 5832012"/>
              <a:gd name="connsiteX257" fmla="*/ 497632 w 6184980"/>
              <a:gd name="connsiteY257" fmla="*/ 2655688 h 5832012"/>
              <a:gd name="connsiteX258" fmla="*/ 496758 w 6184980"/>
              <a:gd name="connsiteY258" fmla="*/ 2656288 h 5832012"/>
              <a:gd name="connsiteX259" fmla="*/ 497467 w 6184980"/>
              <a:gd name="connsiteY259" fmla="*/ 2657943 h 5832012"/>
              <a:gd name="connsiteX260" fmla="*/ 528208 w 6184980"/>
              <a:gd name="connsiteY260" fmla="*/ 2678382 h 5832012"/>
              <a:gd name="connsiteX261" fmla="*/ 556197 w 6184980"/>
              <a:gd name="connsiteY261" fmla="*/ 2712277 h 5832012"/>
              <a:gd name="connsiteX262" fmla="*/ 559212 w 6184980"/>
              <a:gd name="connsiteY262" fmla="*/ 2717917 h 5832012"/>
              <a:gd name="connsiteX263" fmla="*/ 568336 w 6184980"/>
              <a:gd name="connsiteY263" fmla="*/ 2761768 h 5832012"/>
              <a:gd name="connsiteX264" fmla="*/ 568280 w 6184980"/>
              <a:gd name="connsiteY264" fmla="*/ 2764805 h 5832012"/>
              <a:gd name="connsiteX265" fmla="*/ 564509 w 6184980"/>
              <a:gd name="connsiteY265" fmla="*/ 2775532 h 5832012"/>
              <a:gd name="connsiteX266" fmla="*/ 562595 w 6184980"/>
              <a:gd name="connsiteY266" fmla="*/ 2785843 h 5832012"/>
              <a:gd name="connsiteX267" fmla="*/ 562299 w 6184980"/>
              <a:gd name="connsiteY267" fmla="*/ 2792898 h 5832012"/>
              <a:gd name="connsiteX268" fmla="*/ 550039 w 6184980"/>
              <a:gd name="connsiteY268" fmla="*/ 2798748 h 5832012"/>
              <a:gd name="connsiteX269" fmla="*/ 531947 w 6184980"/>
              <a:gd name="connsiteY269" fmla="*/ 2793610 h 5832012"/>
              <a:gd name="connsiteX270" fmla="*/ 511214 w 6184980"/>
              <a:gd name="connsiteY270" fmla="*/ 2795853 h 5832012"/>
              <a:gd name="connsiteX271" fmla="*/ 492424 w 6184980"/>
              <a:gd name="connsiteY271" fmla="*/ 2804046 h 5832012"/>
              <a:gd name="connsiteX272" fmla="*/ 489678 w 6184980"/>
              <a:gd name="connsiteY272" fmla="*/ 2803789 h 5832012"/>
              <a:gd name="connsiteX273" fmla="*/ 476509 w 6184980"/>
              <a:gd name="connsiteY273" fmla="*/ 2807692 h 5832012"/>
              <a:gd name="connsiteX274" fmla="*/ 473872 w 6184980"/>
              <a:gd name="connsiteY274" fmla="*/ 2808218 h 5832012"/>
              <a:gd name="connsiteX275" fmla="*/ 465396 w 6184980"/>
              <a:gd name="connsiteY275" fmla="*/ 2811469 h 5832012"/>
              <a:gd name="connsiteX276" fmla="*/ 456793 w 6184980"/>
              <a:gd name="connsiteY276" fmla="*/ 2812664 h 5832012"/>
              <a:gd name="connsiteX277" fmla="*/ 444831 w 6184980"/>
              <a:gd name="connsiteY277" fmla="*/ 2804602 h 5832012"/>
              <a:gd name="connsiteX278" fmla="*/ 431891 w 6184980"/>
              <a:gd name="connsiteY278" fmla="*/ 2789500 h 5832012"/>
              <a:gd name="connsiteX279" fmla="*/ 416180 w 6184980"/>
              <a:gd name="connsiteY279" fmla="*/ 2786582 h 5832012"/>
              <a:gd name="connsiteX280" fmla="*/ 400462 w 6184980"/>
              <a:gd name="connsiteY280" fmla="*/ 2797376 h 5832012"/>
              <a:gd name="connsiteX281" fmla="*/ 380672 w 6184980"/>
              <a:gd name="connsiteY281" fmla="*/ 2804113 h 5832012"/>
              <a:gd name="connsiteX282" fmla="*/ 364505 w 6184980"/>
              <a:gd name="connsiteY282" fmla="*/ 2803649 h 5832012"/>
              <a:gd name="connsiteX283" fmla="*/ 322025 w 6184980"/>
              <a:gd name="connsiteY283" fmla="*/ 2798552 h 5832012"/>
              <a:gd name="connsiteX284" fmla="*/ 316243 w 6184980"/>
              <a:gd name="connsiteY284" fmla="*/ 2798240 h 5832012"/>
              <a:gd name="connsiteX285" fmla="*/ 305641 w 6184980"/>
              <a:gd name="connsiteY285" fmla="*/ 2796525 h 5832012"/>
              <a:gd name="connsiteX286" fmla="*/ 262797 w 6184980"/>
              <a:gd name="connsiteY286" fmla="*/ 2793392 h 5832012"/>
              <a:gd name="connsiteX287" fmla="*/ 242888 w 6184980"/>
              <a:gd name="connsiteY287" fmla="*/ 2784362 h 5832012"/>
              <a:gd name="connsiteX288" fmla="*/ 244786 w 6184980"/>
              <a:gd name="connsiteY288" fmla="*/ 2772778 h 5832012"/>
              <a:gd name="connsiteX289" fmla="*/ 245789 w 6184980"/>
              <a:gd name="connsiteY289" fmla="*/ 2767378 h 5832012"/>
              <a:gd name="connsiteX290" fmla="*/ 256636 w 6184980"/>
              <a:gd name="connsiteY290" fmla="*/ 2751362 h 5832012"/>
              <a:gd name="connsiteX291" fmla="*/ 286460 w 6184980"/>
              <a:gd name="connsiteY291" fmla="*/ 2719316 h 5832012"/>
              <a:gd name="connsiteX292" fmla="*/ 309568 w 6184980"/>
              <a:gd name="connsiteY292" fmla="*/ 2697451 h 5832012"/>
              <a:gd name="connsiteX293" fmla="*/ 352756 w 6184980"/>
              <a:gd name="connsiteY293" fmla="*/ 2668649 h 5832012"/>
              <a:gd name="connsiteX294" fmla="*/ 366290 w 6184980"/>
              <a:gd name="connsiteY294" fmla="*/ 2662783 h 5832012"/>
              <a:gd name="connsiteX295" fmla="*/ 396576 w 6184980"/>
              <a:gd name="connsiteY295" fmla="*/ 2650124 h 5832012"/>
              <a:gd name="connsiteX296" fmla="*/ 397671 w 6184980"/>
              <a:gd name="connsiteY296" fmla="*/ 2644232 h 5832012"/>
              <a:gd name="connsiteX297" fmla="*/ 391653 w 6184980"/>
              <a:gd name="connsiteY297" fmla="*/ 2641083 h 5832012"/>
              <a:gd name="connsiteX298" fmla="*/ 384849 w 6184980"/>
              <a:gd name="connsiteY298" fmla="*/ 2644898 h 5832012"/>
              <a:gd name="connsiteX299" fmla="*/ 375138 w 6184980"/>
              <a:gd name="connsiteY299" fmla="*/ 2643856 h 5832012"/>
              <a:gd name="connsiteX300" fmla="*/ 367013 w 6184980"/>
              <a:gd name="connsiteY300" fmla="*/ 2637014 h 5832012"/>
              <a:gd name="connsiteX301" fmla="*/ 365232 w 6184980"/>
              <a:gd name="connsiteY301" fmla="*/ 2635667 h 5832012"/>
              <a:gd name="connsiteX302" fmla="*/ 310604 w 6184980"/>
              <a:gd name="connsiteY302" fmla="*/ 2665899 h 5832012"/>
              <a:gd name="connsiteX303" fmla="*/ 302548 w 6184980"/>
              <a:gd name="connsiteY303" fmla="*/ 2664149 h 5832012"/>
              <a:gd name="connsiteX304" fmla="*/ 345351 w 6184980"/>
              <a:gd name="connsiteY304" fmla="*/ 2642894 h 5832012"/>
              <a:gd name="connsiteX305" fmla="*/ 364870 w 6184980"/>
              <a:gd name="connsiteY305" fmla="*/ 2630775 h 5832012"/>
              <a:gd name="connsiteX306" fmla="*/ 368167 w 6184980"/>
              <a:gd name="connsiteY306" fmla="*/ 2621229 h 5832012"/>
              <a:gd name="connsiteX307" fmla="*/ 321056 w 6184980"/>
              <a:gd name="connsiteY307" fmla="*/ 2571338 h 5832012"/>
              <a:gd name="connsiteX308" fmla="*/ 343216 w 6184980"/>
              <a:gd name="connsiteY308" fmla="*/ 2587390 h 5832012"/>
              <a:gd name="connsiteX309" fmla="*/ 367806 w 6184980"/>
              <a:gd name="connsiteY309" fmla="*/ 2616337 h 5832012"/>
              <a:gd name="connsiteX310" fmla="*/ 371461 w 6184980"/>
              <a:gd name="connsiteY310" fmla="*/ 2618539 h 5832012"/>
              <a:gd name="connsiteX311" fmla="*/ 375062 w 6184980"/>
              <a:gd name="connsiteY311" fmla="*/ 2616923 h 5832012"/>
              <a:gd name="connsiteX312" fmla="*/ 395756 w 6184980"/>
              <a:gd name="connsiteY312" fmla="*/ 2618989 h 5832012"/>
              <a:gd name="connsiteX313" fmla="*/ 324698 w 6184980"/>
              <a:gd name="connsiteY313" fmla="*/ 2529859 h 5832012"/>
              <a:gd name="connsiteX314" fmla="*/ 321682 w 6184980"/>
              <a:gd name="connsiteY314" fmla="*/ 2524219 h 5832012"/>
              <a:gd name="connsiteX315" fmla="*/ 316650 w 6184980"/>
              <a:gd name="connsiteY315" fmla="*/ 2514396 h 5832012"/>
              <a:gd name="connsiteX316" fmla="*/ 301304 w 6184980"/>
              <a:gd name="connsiteY316" fmla="*/ 2473961 h 5832012"/>
              <a:gd name="connsiteX317" fmla="*/ 296788 w 6184980"/>
              <a:gd name="connsiteY317" fmla="*/ 2451790 h 5832012"/>
              <a:gd name="connsiteX318" fmla="*/ 316129 w 6184980"/>
              <a:gd name="connsiteY318" fmla="*/ 2433796 h 5832012"/>
              <a:gd name="connsiteX319" fmla="*/ 826118 w 6184980"/>
              <a:gd name="connsiteY319" fmla="*/ 2184513 h 5832012"/>
              <a:gd name="connsiteX320" fmla="*/ 843727 w 6184980"/>
              <a:gd name="connsiteY320" fmla="*/ 2185019 h 5832012"/>
              <a:gd name="connsiteX321" fmla="*/ 875302 w 6184980"/>
              <a:gd name="connsiteY321" fmla="*/ 2206068 h 5832012"/>
              <a:gd name="connsiteX322" fmla="*/ 893518 w 6184980"/>
              <a:gd name="connsiteY322" fmla="*/ 2234809 h 5832012"/>
              <a:gd name="connsiteX323" fmla="*/ 908900 w 6184980"/>
              <a:gd name="connsiteY323" fmla="*/ 2195139 h 5832012"/>
              <a:gd name="connsiteX324" fmla="*/ 936022 w 6184980"/>
              <a:gd name="connsiteY324" fmla="*/ 2192306 h 5832012"/>
              <a:gd name="connsiteX325" fmla="*/ 960311 w 6184980"/>
              <a:gd name="connsiteY325" fmla="*/ 2227118 h 5832012"/>
              <a:gd name="connsiteX326" fmla="*/ 935617 w 6184980"/>
              <a:gd name="connsiteY326" fmla="*/ 2263146 h 5832012"/>
              <a:gd name="connsiteX327" fmla="*/ 925498 w 6184980"/>
              <a:gd name="connsiteY327" fmla="*/ 2266789 h 5832012"/>
              <a:gd name="connsiteX328" fmla="*/ 979336 w 6184980"/>
              <a:gd name="connsiteY328" fmla="*/ 2320223 h 5832012"/>
              <a:gd name="connsiteX329" fmla="*/ 935212 w 6184980"/>
              <a:gd name="connsiteY329" fmla="*/ 2333986 h 5832012"/>
              <a:gd name="connsiteX330" fmla="*/ 911329 w 6184980"/>
              <a:gd name="connsiteY330" fmla="*/ 2305245 h 5832012"/>
              <a:gd name="connsiteX331" fmla="*/ 910115 w 6184980"/>
              <a:gd name="connsiteY331" fmla="*/ 2357060 h 5832012"/>
              <a:gd name="connsiteX332" fmla="*/ 870849 w 6184980"/>
              <a:gd name="connsiteY332" fmla="*/ 2389039 h 5832012"/>
              <a:gd name="connsiteX333" fmla="*/ 856681 w 6184980"/>
              <a:gd name="connsiteY333" fmla="*/ 2380133 h 5832012"/>
              <a:gd name="connsiteX334" fmla="*/ 846156 w 6184980"/>
              <a:gd name="connsiteY334" fmla="*/ 2344511 h 5832012"/>
              <a:gd name="connsiteX335" fmla="*/ 850204 w 6184980"/>
              <a:gd name="connsiteY335" fmla="*/ 2329129 h 5832012"/>
              <a:gd name="connsiteX336" fmla="*/ 871659 w 6184980"/>
              <a:gd name="connsiteY336" fmla="*/ 2298768 h 5832012"/>
              <a:gd name="connsiteX337" fmla="*/ 875302 w 6184980"/>
              <a:gd name="connsiteY337" fmla="*/ 2293911 h 5832012"/>
              <a:gd name="connsiteX338" fmla="*/ 871659 w 6184980"/>
              <a:gd name="connsiteY338" fmla="*/ 2295125 h 5832012"/>
              <a:gd name="connsiteX339" fmla="*/ 864777 w 6184980"/>
              <a:gd name="connsiteY339" fmla="*/ 2299173 h 5832012"/>
              <a:gd name="connsiteX340" fmla="*/ 800413 w 6184980"/>
              <a:gd name="connsiteY340" fmla="*/ 2323057 h 5832012"/>
              <a:gd name="connsiteX341" fmla="*/ 769648 w 6184980"/>
              <a:gd name="connsiteY341" fmla="*/ 2298768 h 5832012"/>
              <a:gd name="connsiteX342" fmla="*/ 792722 w 6184980"/>
              <a:gd name="connsiteY342" fmla="*/ 2265575 h 5832012"/>
              <a:gd name="connsiteX343" fmla="*/ 848180 w 6184980"/>
              <a:gd name="connsiteY343" fmla="*/ 2259908 h 5832012"/>
              <a:gd name="connsiteX344" fmla="*/ 864777 w 6184980"/>
              <a:gd name="connsiteY344" fmla="*/ 2261932 h 5832012"/>
              <a:gd name="connsiteX345" fmla="*/ 823892 w 6184980"/>
              <a:gd name="connsiteY345" fmla="*/ 2238858 h 5832012"/>
              <a:gd name="connsiteX346" fmla="*/ 817820 w 6184980"/>
              <a:gd name="connsiteY346" fmla="*/ 2233595 h 5832012"/>
              <a:gd name="connsiteX347" fmla="*/ 813367 w 6184980"/>
              <a:gd name="connsiteY347" fmla="*/ 2229142 h 5832012"/>
              <a:gd name="connsiteX348" fmla="*/ 808509 w 6184980"/>
              <a:gd name="connsiteY348" fmla="*/ 2221856 h 5832012"/>
              <a:gd name="connsiteX349" fmla="*/ 810938 w 6184980"/>
              <a:gd name="connsiteY349" fmla="*/ 2193115 h 5832012"/>
              <a:gd name="connsiteX350" fmla="*/ 826118 w 6184980"/>
              <a:gd name="connsiteY350" fmla="*/ 2184513 h 5832012"/>
              <a:gd name="connsiteX351" fmla="*/ 1898757 w 6184980"/>
              <a:gd name="connsiteY351" fmla="*/ 2097951 h 5832012"/>
              <a:gd name="connsiteX352" fmla="*/ 1881438 w 6184980"/>
              <a:gd name="connsiteY352" fmla="*/ 2100695 h 5832012"/>
              <a:gd name="connsiteX353" fmla="*/ 1823557 w 6184980"/>
              <a:gd name="connsiteY353" fmla="*/ 2112066 h 5832012"/>
              <a:gd name="connsiteX354" fmla="*/ 1853877 w 6184980"/>
              <a:gd name="connsiteY354" fmla="*/ 2117142 h 5832012"/>
              <a:gd name="connsiteX355" fmla="*/ 1895697 w 6184980"/>
              <a:gd name="connsiteY355" fmla="*/ 2103053 h 5832012"/>
              <a:gd name="connsiteX356" fmla="*/ 605954 w 6184980"/>
              <a:gd name="connsiteY356" fmla="*/ 1643007 h 5832012"/>
              <a:gd name="connsiteX357" fmla="*/ 618479 w 6184980"/>
              <a:gd name="connsiteY357" fmla="*/ 1643695 h 5832012"/>
              <a:gd name="connsiteX358" fmla="*/ 653307 w 6184980"/>
              <a:gd name="connsiteY358" fmla="*/ 1649805 h 5832012"/>
              <a:gd name="connsiteX359" fmla="*/ 661250 w 6184980"/>
              <a:gd name="connsiteY359" fmla="*/ 1656526 h 5832012"/>
              <a:gd name="connsiteX360" fmla="*/ 669193 w 6184980"/>
              <a:gd name="connsiteY360" fmla="*/ 1679133 h 5832012"/>
              <a:gd name="connsiteX361" fmla="*/ 622756 w 6184980"/>
              <a:gd name="connsiteY361" fmla="*/ 1743289 h 5832012"/>
              <a:gd name="connsiteX362" fmla="*/ 564100 w 6184980"/>
              <a:gd name="connsiteY362" fmla="*/ 1736568 h 5832012"/>
              <a:gd name="connsiteX363" fmla="*/ 543937 w 6184980"/>
              <a:gd name="connsiteY363" fmla="*/ 1733513 h 5832012"/>
              <a:gd name="connsiteX364" fmla="*/ 550658 w 6184980"/>
              <a:gd name="connsiteY364" fmla="*/ 1718237 h 5832012"/>
              <a:gd name="connsiteX365" fmla="*/ 538438 w 6184980"/>
              <a:gd name="connsiteY365" fmla="*/ 1714571 h 5832012"/>
              <a:gd name="connsiteX366" fmla="*/ 554324 w 6184980"/>
              <a:gd name="connsiteY366" fmla="*/ 1674856 h 5832012"/>
              <a:gd name="connsiteX367" fmla="*/ 570821 w 6184980"/>
              <a:gd name="connsiteY367" fmla="*/ 1652860 h 5832012"/>
              <a:gd name="connsiteX368" fmla="*/ 576931 w 6184980"/>
              <a:gd name="connsiteY368" fmla="*/ 1655915 h 5832012"/>
              <a:gd name="connsiteX369" fmla="*/ 595261 w 6184980"/>
              <a:gd name="connsiteY369" fmla="*/ 1649194 h 5832012"/>
              <a:gd name="connsiteX370" fmla="*/ 605954 w 6184980"/>
              <a:gd name="connsiteY370" fmla="*/ 1643007 h 5832012"/>
              <a:gd name="connsiteX371" fmla="*/ 1001460 w 6184980"/>
              <a:gd name="connsiteY371" fmla="*/ 1559429 h 5832012"/>
              <a:gd name="connsiteX372" fmla="*/ 1013274 w 6184980"/>
              <a:gd name="connsiteY372" fmla="*/ 1572521 h 5832012"/>
              <a:gd name="connsiteX373" fmla="*/ 1014203 w 6184980"/>
              <a:gd name="connsiteY373" fmla="*/ 1599479 h 5832012"/>
              <a:gd name="connsiteX374" fmla="*/ 1011724 w 6184980"/>
              <a:gd name="connsiteY374" fmla="*/ 1611564 h 5832012"/>
              <a:gd name="connsiteX375" fmla="*/ 1010795 w 6184980"/>
              <a:gd name="connsiteY375" fmla="*/ 1617761 h 5832012"/>
              <a:gd name="connsiteX376" fmla="*/ 1015443 w 6184980"/>
              <a:gd name="connsiteY376" fmla="*/ 1613422 h 5832012"/>
              <a:gd name="connsiteX377" fmla="*/ 1018851 w 6184980"/>
              <a:gd name="connsiteY377" fmla="*/ 1609704 h 5832012"/>
              <a:gd name="connsiteX378" fmla="*/ 1022570 w 6184980"/>
              <a:gd name="connsiteY378" fmla="*/ 1604437 h 5832012"/>
              <a:gd name="connsiteX379" fmla="*/ 1029387 w 6184980"/>
              <a:gd name="connsiteY379" fmla="*/ 1597000 h 5832012"/>
              <a:gd name="connsiteX380" fmla="*/ 1072458 w 6184980"/>
              <a:gd name="connsiteY380" fmla="*/ 1581507 h 5832012"/>
              <a:gd name="connsiteX381" fmla="*/ 1085162 w 6184980"/>
              <a:gd name="connsiteY381" fmla="*/ 1601028 h 5832012"/>
              <a:gd name="connsiteX382" fmla="*/ 1071218 w 6184980"/>
              <a:gd name="connsiteY382" fmla="*/ 1626437 h 5832012"/>
              <a:gd name="connsiteX383" fmla="*/ 1034344 w 6184980"/>
              <a:gd name="connsiteY383" fmla="*/ 1644099 h 5832012"/>
              <a:gd name="connsiteX384" fmla="*/ 1029077 w 6184980"/>
              <a:gd name="connsiteY384" fmla="*/ 1644409 h 5832012"/>
              <a:gd name="connsiteX385" fmla="*/ 1053246 w 6184980"/>
              <a:gd name="connsiteY385" fmla="*/ 1647198 h 5832012"/>
              <a:gd name="connsiteX386" fmla="*/ 1083303 w 6184980"/>
              <a:gd name="connsiteY386" fmla="*/ 1668268 h 5832012"/>
              <a:gd name="connsiteX387" fmla="*/ 1083303 w 6184980"/>
              <a:gd name="connsiteY387" fmla="*/ 1677254 h 5832012"/>
              <a:gd name="connsiteX388" fmla="*/ 1082683 w 6184980"/>
              <a:gd name="connsiteY388" fmla="*/ 1681592 h 5832012"/>
              <a:gd name="connsiteX389" fmla="*/ 1040542 w 6184980"/>
              <a:gd name="connsiteY389" fmla="*/ 1695846 h 5832012"/>
              <a:gd name="connsiteX390" fmla="*/ 1022880 w 6184980"/>
              <a:gd name="connsiteY390" fmla="*/ 1684691 h 5832012"/>
              <a:gd name="connsiteX391" fmla="*/ 1022570 w 6184980"/>
              <a:gd name="connsiteY391" fmla="*/ 1683451 h 5832012"/>
              <a:gd name="connsiteX392" fmla="*/ 1010485 w 6184980"/>
              <a:gd name="connsiteY392" fmla="*/ 1671987 h 5832012"/>
              <a:gd name="connsiteX393" fmla="*/ 1008316 w 6184980"/>
              <a:gd name="connsiteY393" fmla="*/ 1668268 h 5832012"/>
              <a:gd name="connsiteX394" fmla="*/ 1012344 w 6184980"/>
              <a:gd name="connsiteY394" fmla="*/ 1675395 h 5832012"/>
              <a:gd name="connsiteX395" fmla="*/ 1015443 w 6184980"/>
              <a:gd name="connsiteY395" fmla="*/ 1697705 h 5832012"/>
              <a:gd name="connsiteX396" fmla="*/ 1015443 w 6184980"/>
              <a:gd name="connsiteY396" fmla="*/ 1698944 h 5832012"/>
              <a:gd name="connsiteX397" fmla="*/ 1014203 w 6184980"/>
              <a:gd name="connsiteY397" fmla="*/ 1701113 h 5832012"/>
              <a:gd name="connsiteX398" fmla="*/ 995612 w 6184980"/>
              <a:gd name="connsiteY398" fmla="*/ 1719705 h 5832012"/>
              <a:gd name="connsiteX399" fmla="*/ 969583 w 6184980"/>
              <a:gd name="connsiteY399" fmla="*/ 1695226 h 5832012"/>
              <a:gd name="connsiteX400" fmla="*/ 980428 w 6184980"/>
              <a:gd name="connsiteY400" fmla="*/ 1665479 h 5832012"/>
              <a:gd name="connsiteX401" fmla="*/ 983527 w 6184980"/>
              <a:gd name="connsiteY401" fmla="*/ 1659902 h 5832012"/>
              <a:gd name="connsiteX402" fmla="*/ 978569 w 6184980"/>
              <a:gd name="connsiteY402" fmla="*/ 1661761 h 5832012"/>
              <a:gd name="connsiteX403" fmla="*/ 942935 w 6184980"/>
              <a:gd name="connsiteY403" fmla="*/ 1661761 h 5832012"/>
              <a:gd name="connsiteX404" fmla="*/ 934569 w 6184980"/>
              <a:gd name="connsiteY404" fmla="*/ 1632634 h 5832012"/>
              <a:gd name="connsiteX405" fmla="*/ 955020 w 6184980"/>
              <a:gd name="connsiteY405" fmla="*/ 1617761 h 5832012"/>
              <a:gd name="connsiteX406" fmla="*/ 964006 w 6184980"/>
              <a:gd name="connsiteY406" fmla="*/ 1620859 h 5832012"/>
              <a:gd name="connsiteX407" fmla="*/ 965865 w 6184980"/>
              <a:gd name="connsiteY407" fmla="*/ 1621169 h 5832012"/>
              <a:gd name="connsiteX408" fmla="*/ 981978 w 6184980"/>
              <a:gd name="connsiteY408" fmla="*/ 1630775 h 5832012"/>
              <a:gd name="connsiteX409" fmla="*/ 983837 w 6184980"/>
              <a:gd name="connsiteY409" fmla="*/ 1632324 h 5832012"/>
              <a:gd name="connsiteX410" fmla="*/ 982597 w 6184980"/>
              <a:gd name="connsiteY410" fmla="*/ 1631085 h 5832012"/>
              <a:gd name="connsiteX411" fmla="*/ 973302 w 6184980"/>
              <a:gd name="connsiteY411" fmla="*/ 1613112 h 5832012"/>
              <a:gd name="connsiteX412" fmla="*/ 971132 w 6184980"/>
              <a:gd name="connsiteY412" fmla="*/ 1581197 h 5832012"/>
              <a:gd name="connsiteX413" fmla="*/ 983837 w 6184980"/>
              <a:gd name="connsiteY413" fmla="*/ 1562605 h 5832012"/>
              <a:gd name="connsiteX414" fmla="*/ 1001460 w 6184980"/>
              <a:gd name="connsiteY414" fmla="*/ 1559429 h 5832012"/>
              <a:gd name="connsiteX415" fmla="*/ 473596 w 6184980"/>
              <a:gd name="connsiteY415" fmla="*/ 1387187 h 5832012"/>
              <a:gd name="connsiteX416" fmla="*/ 498266 w 6184980"/>
              <a:gd name="connsiteY416" fmla="*/ 1390013 h 5832012"/>
              <a:gd name="connsiteX417" fmla="*/ 517818 w 6184980"/>
              <a:gd name="connsiteY417" fmla="*/ 1408954 h 5832012"/>
              <a:gd name="connsiteX418" fmla="*/ 526983 w 6184980"/>
              <a:gd name="connsiteY418" fmla="*/ 1416286 h 5832012"/>
              <a:gd name="connsiteX419" fmla="*/ 528663 w 6184980"/>
              <a:gd name="connsiteY419" fmla="*/ 1432249 h 5832012"/>
              <a:gd name="connsiteX420" fmla="*/ 533703 w 6184980"/>
              <a:gd name="connsiteY420" fmla="*/ 1443989 h 5832012"/>
              <a:gd name="connsiteX421" fmla="*/ 533703 w 6184980"/>
              <a:gd name="connsiteY421" fmla="*/ 1441337 h 5832012"/>
              <a:gd name="connsiteX422" fmla="*/ 551422 w 6184980"/>
              <a:gd name="connsiteY422" fmla="*/ 1434005 h 5832012"/>
              <a:gd name="connsiteX423" fmla="*/ 564865 w 6184980"/>
              <a:gd name="connsiteY423" fmla="*/ 1427284 h 5832012"/>
              <a:gd name="connsiteX424" fmla="*/ 592971 w 6184980"/>
              <a:gd name="connsiteY424" fmla="*/ 1432783 h 5832012"/>
              <a:gd name="connsiteX425" fmla="*/ 624132 w 6184980"/>
              <a:gd name="connsiteY425" fmla="*/ 1507937 h 5832012"/>
              <a:gd name="connsiteX426" fmla="*/ 572197 w 6184980"/>
              <a:gd name="connsiteY426" fmla="*/ 1531766 h 5832012"/>
              <a:gd name="connsiteX427" fmla="*/ 515373 w 6184980"/>
              <a:gd name="connsiteY427" fmla="*/ 1490828 h 5832012"/>
              <a:gd name="connsiteX428" fmla="*/ 512929 w 6184980"/>
              <a:gd name="connsiteY428" fmla="*/ 1484718 h 5832012"/>
              <a:gd name="connsiteX429" fmla="*/ 511960 w 6184980"/>
              <a:gd name="connsiteY429" fmla="*/ 1480844 h 5832012"/>
              <a:gd name="connsiteX430" fmla="*/ 511708 w 6184980"/>
              <a:gd name="connsiteY430" fmla="*/ 1481664 h 5832012"/>
              <a:gd name="connsiteX431" fmla="*/ 509875 w 6184980"/>
              <a:gd name="connsiteY431" fmla="*/ 1482886 h 5832012"/>
              <a:gd name="connsiteX432" fmla="*/ 474436 w 6184980"/>
              <a:gd name="connsiteY432" fmla="*/ 1493884 h 5832012"/>
              <a:gd name="connsiteX433" fmla="*/ 427389 w 6184980"/>
              <a:gd name="connsiteY433" fmla="*/ 1480442 h 5832012"/>
              <a:gd name="connsiteX434" fmla="*/ 415169 w 6184980"/>
              <a:gd name="connsiteY434" fmla="*/ 1432173 h 5832012"/>
              <a:gd name="connsiteX435" fmla="*/ 449385 w 6184980"/>
              <a:gd name="connsiteY435" fmla="*/ 1387569 h 5832012"/>
              <a:gd name="connsiteX436" fmla="*/ 473596 w 6184980"/>
              <a:gd name="connsiteY436" fmla="*/ 1387187 h 5832012"/>
              <a:gd name="connsiteX437" fmla="*/ 829830 w 6184980"/>
              <a:gd name="connsiteY437" fmla="*/ 1113782 h 5832012"/>
              <a:gd name="connsiteX438" fmla="*/ 852638 w 6184980"/>
              <a:gd name="connsiteY438" fmla="*/ 1114437 h 5832012"/>
              <a:gd name="connsiteX439" fmla="*/ 893536 w 6184980"/>
              <a:gd name="connsiteY439" fmla="*/ 1141703 h 5832012"/>
              <a:gd name="connsiteX440" fmla="*/ 917132 w 6184980"/>
              <a:gd name="connsiteY440" fmla="*/ 1178931 h 5832012"/>
              <a:gd name="connsiteX441" fmla="*/ 937056 w 6184980"/>
              <a:gd name="connsiteY441" fmla="*/ 1127546 h 5832012"/>
              <a:gd name="connsiteX442" fmla="*/ 972187 w 6184980"/>
              <a:gd name="connsiteY442" fmla="*/ 1123876 h 5832012"/>
              <a:gd name="connsiteX443" fmla="*/ 1003647 w 6184980"/>
              <a:gd name="connsiteY443" fmla="*/ 1168968 h 5832012"/>
              <a:gd name="connsiteX444" fmla="*/ 971662 w 6184980"/>
              <a:gd name="connsiteY444" fmla="*/ 1215634 h 5832012"/>
              <a:gd name="connsiteX445" fmla="*/ 958554 w 6184980"/>
              <a:gd name="connsiteY445" fmla="*/ 1220353 h 5832012"/>
              <a:gd name="connsiteX446" fmla="*/ 1028291 w 6184980"/>
              <a:gd name="connsiteY446" fmla="*/ 1289565 h 5832012"/>
              <a:gd name="connsiteX447" fmla="*/ 971138 w 6184980"/>
              <a:gd name="connsiteY447" fmla="*/ 1307392 h 5832012"/>
              <a:gd name="connsiteX448" fmla="*/ 940202 w 6184980"/>
              <a:gd name="connsiteY448" fmla="*/ 1270165 h 5832012"/>
              <a:gd name="connsiteX449" fmla="*/ 938629 w 6184980"/>
              <a:gd name="connsiteY449" fmla="*/ 1337279 h 5832012"/>
              <a:gd name="connsiteX450" fmla="*/ 887769 w 6184980"/>
              <a:gd name="connsiteY450" fmla="*/ 1378702 h 5832012"/>
              <a:gd name="connsiteX451" fmla="*/ 869417 w 6184980"/>
              <a:gd name="connsiteY451" fmla="*/ 1367167 h 5832012"/>
              <a:gd name="connsiteX452" fmla="*/ 855784 w 6184980"/>
              <a:gd name="connsiteY452" fmla="*/ 1321025 h 5832012"/>
              <a:gd name="connsiteX453" fmla="*/ 861028 w 6184980"/>
              <a:gd name="connsiteY453" fmla="*/ 1301101 h 5832012"/>
              <a:gd name="connsiteX454" fmla="*/ 888817 w 6184980"/>
              <a:gd name="connsiteY454" fmla="*/ 1261775 h 5832012"/>
              <a:gd name="connsiteX455" fmla="*/ 893536 w 6184980"/>
              <a:gd name="connsiteY455" fmla="*/ 1255484 h 5832012"/>
              <a:gd name="connsiteX456" fmla="*/ 888817 w 6184980"/>
              <a:gd name="connsiteY456" fmla="*/ 1257057 h 5832012"/>
              <a:gd name="connsiteX457" fmla="*/ 879904 w 6184980"/>
              <a:gd name="connsiteY457" fmla="*/ 1262300 h 5832012"/>
              <a:gd name="connsiteX458" fmla="*/ 796534 w 6184980"/>
              <a:gd name="connsiteY458" fmla="*/ 1293236 h 5832012"/>
              <a:gd name="connsiteX459" fmla="*/ 756685 w 6184980"/>
              <a:gd name="connsiteY459" fmla="*/ 1261775 h 5832012"/>
              <a:gd name="connsiteX460" fmla="*/ 786572 w 6184980"/>
              <a:gd name="connsiteY460" fmla="*/ 1218780 h 5832012"/>
              <a:gd name="connsiteX461" fmla="*/ 858406 w 6184980"/>
              <a:gd name="connsiteY461" fmla="*/ 1211439 h 5832012"/>
              <a:gd name="connsiteX462" fmla="*/ 879904 w 6184980"/>
              <a:gd name="connsiteY462" fmla="*/ 1214061 h 5832012"/>
              <a:gd name="connsiteX463" fmla="*/ 826946 w 6184980"/>
              <a:gd name="connsiteY463" fmla="*/ 1184174 h 5832012"/>
              <a:gd name="connsiteX464" fmla="*/ 819081 w 6184980"/>
              <a:gd name="connsiteY464" fmla="*/ 1177358 h 5832012"/>
              <a:gd name="connsiteX465" fmla="*/ 813313 w 6184980"/>
              <a:gd name="connsiteY465" fmla="*/ 1171590 h 5832012"/>
              <a:gd name="connsiteX466" fmla="*/ 807021 w 6184980"/>
              <a:gd name="connsiteY466" fmla="*/ 1162152 h 5832012"/>
              <a:gd name="connsiteX467" fmla="*/ 810167 w 6184980"/>
              <a:gd name="connsiteY467" fmla="*/ 1124924 h 5832012"/>
              <a:gd name="connsiteX468" fmla="*/ 829830 w 6184980"/>
              <a:gd name="connsiteY468" fmla="*/ 1113782 h 5832012"/>
              <a:gd name="connsiteX469" fmla="*/ 111076 w 6184980"/>
              <a:gd name="connsiteY469" fmla="*/ 665373 h 5832012"/>
              <a:gd name="connsiteX470" fmla="*/ 137655 w 6184980"/>
              <a:gd name="connsiteY470" fmla="*/ 666137 h 5832012"/>
              <a:gd name="connsiteX471" fmla="*/ 185313 w 6184980"/>
              <a:gd name="connsiteY471" fmla="*/ 697909 h 5832012"/>
              <a:gd name="connsiteX472" fmla="*/ 212809 w 6184980"/>
              <a:gd name="connsiteY472" fmla="*/ 741290 h 5832012"/>
              <a:gd name="connsiteX473" fmla="*/ 236026 w 6184980"/>
              <a:gd name="connsiteY473" fmla="*/ 681412 h 5832012"/>
              <a:gd name="connsiteX474" fmla="*/ 276964 w 6184980"/>
              <a:gd name="connsiteY474" fmla="*/ 677135 h 5832012"/>
              <a:gd name="connsiteX475" fmla="*/ 313624 w 6184980"/>
              <a:gd name="connsiteY475" fmla="*/ 729681 h 5832012"/>
              <a:gd name="connsiteX476" fmla="*/ 276353 w 6184980"/>
              <a:gd name="connsiteY476" fmla="*/ 784061 h 5832012"/>
              <a:gd name="connsiteX477" fmla="*/ 261078 w 6184980"/>
              <a:gd name="connsiteY477" fmla="*/ 789560 h 5832012"/>
              <a:gd name="connsiteX478" fmla="*/ 342342 w 6184980"/>
              <a:gd name="connsiteY478" fmla="*/ 870212 h 5832012"/>
              <a:gd name="connsiteX479" fmla="*/ 275741 w 6184980"/>
              <a:gd name="connsiteY479" fmla="*/ 890986 h 5832012"/>
              <a:gd name="connsiteX480" fmla="*/ 239692 w 6184980"/>
              <a:gd name="connsiteY480" fmla="*/ 847605 h 5832012"/>
              <a:gd name="connsiteX481" fmla="*/ 237859 w 6184980"/>
              <a:gd name="connsiteY481" fmla="*/ 925813 h 5832012"/>
              <a:gd name="connsiteX482" fmla="*/ 178592 w 6184980"/>
              <a:gd name="connsiteY482" fmla="*/ 974084 h 5832012"/>
              <a:gd name="connsiteX483" fmla="*/ 157207 w 6184980"/>
              <a:gd name="connsiteY483" fmla="*/ 960641 h 5832012"/>
              <a:gd name="connsiteX484" fmla="*/ 141321 w 6184980"/>
              <a:gd name="connsiteY484" fmla="*/ 906873 h 5832012"/>
              <a:gd name="connsiteX485" fmla="*/ 147431 w 6184980"/>
              <a:gd name="connsiteY485" fmla="*/ 883655 h 5832012"/>
              <a:gd name="connsiteX486" fmla="*/ 179814 w 6184980"/>
              <a:gd name="connsiteY486" fmla="*/ 837829 h 5832012"/>
              <a:gd name="connsiteX487" fmla="*/ 185313 w 6184980"/>
              <a:gd name="connsiteY487" fmla="*/ 830497 h 5832012"/>
              <a:gd name="connsiteX488" fmla="*/ 179814 w 6184980"/>
              <a:gd name="connsiteY488" fmla="*/ 832330 h 5832012"/>
              <a:gd name="connsiteX489" fmla="*/ 169427 w 6184980"/>
              <a:gd name="connsiteY489" fmla="*/ 838440 h 5832012"/>
              <a:gd name="connsiteX490" fmla="*/ 72277 w 6184980"/>
              <a:gd name="connsiteY490" fmla="*/ 874489 h 5832012"/>
              <a:gd name="connsiteX491" fmla="*/ 25841 w 6184980"/>
              <a:gd name="connsiteY491" fmla="*/ 837829 h 5832012"/>
              <a:gd name="connsiteX492" fmla="*/ 60668 w 6184980"/>
              <a:gd name="connsiteY492" fmla="*/ 787727 h 5832012"/>
              <a:gd name="connsiteX493" fmla="*/ 144375 w 6184980"/>
              <a:gd name="connsiteY493" fmla="*/ 779172 h 5832012"/>
              <a:gd name="connsiteX494" fmla="*/ 169427 w 6184980"/>
              <a:gd name="connsiteY494" fmla="*/ 782228 h 5832012"/>
              <a:gd name="connsiteX495" fmla="*/ 107716 w 6184980"/>
              <a:gd name="connsiteY495" fmla="*/ 747400 h 5832012"/>
              <a:gd name="connsiteX496" fmla="*/ 98550 w 6184980"/>
              <a:gd name="connsiteY496" fmla="*/ 739457 h 5832012"/>
              <a:gd name="connsiteX497" fmla="*/ 91830 w 6184980"/>
              <a:gd name="connsiteY497" fmla="*/ 732736 h 5832012"/>
              <a:gd name="connsiteX498" fmla="*/ 84497 w 6184980"/>
              <a:gd name="connsiteY498" fmla="*/ 721738 h 5832012"/>
              <a:gd name="connsiteX499" fmla="*/ 88163 w 6184980"/>
              <a:gd name="connsiteY499" fmla="*/ 678357 h 5832012"/>
              <a:gd name="connsiteX500" fmla="*/ 111076 w 6184980"/>
              <a:gd name="connsiteY500" fmla="*/ 665373 h 5832012"/>
              <a:gd name="connsiteX501" fmla="*/ 1029226 w 6184980"/>
              <a:gd name="connsiteY501" fmla="*/ 524410 h 5832012"/>
              <a:gd name="connsiteX502" fmla="*/ 1048129 w 6184980"/>
              <a:gd name="connsiteY502" fmla="*/ 538760 h 5832012"/>
              <a:gd name="connsiteX503" fmla="*/ 1059738 w 6184980"/>
              <a:gd name="connsiteY503" fmla="*/ 544258 h 5832012"/>
              <a:gd name="connsiteX504" fmla="*/ 1133060 w 6184980"/>
              <a:gd name="connsiteY504" fmla="*/ 607192 h 5832012"/>
              <a:gd name="connsiteX505" fmla="*/ 1162388 w 6184980"/>
              <a:gd name="connsiteY505" fmla="*/ 634687 h 5832012"/>
              <a:gd name="connsiteX506" fmla="*/ 1257705 w 6184980"/>
              <a:gd name="connsiteY506" fmla="*/ 714729 h 5832012"/>
              <a:gd name="connsiteX507" fmla="*/ 1264425 w 6184980"/>
              <a:gd name="connsiteY507" fmla="*/ 727560 h 5832012"/>
              <a:gd name="connsiteX508" fmla="*/ 1270535 w 6184980"/>
              <a:gd name="connsiteY508" fmla="*/ 731837 h 5832012"/>
              <a:gd name="connsiteX509" fmla="*/ 1278479 w 6184980"/>
              <a:gd name="connsiteY509" fmla="*/ 736114 h 5832012"/>
              <a:gd name="connsiteX510" fmla="*/ 1320639 w 6184980"/>
              <a:gd name="connsiteY510" fmla="*/ 762999 h 5832012"/>
              <a:gd name="connsiteX511" fmla="*/ 1328582 w 6184980"/>
              <a:gd name="connsiteY511" fmla="*/ 764220 h 5832012"/>
              <a:gd name="connsiteX512" fmla="*/ 1382961 w 6184980"/>
              <a:gd name="connsiteY512" fmla="*/ 825932 h 5832012"/>
              <a:gd name="connsiteX513" fmla="*/ 1392126 w 6184980"/>
              <a:gd name="connsiteY513" fmla="*/ 838153 h 5832012"/>
              <a:gd name="connsiteX514" fmla="*/ 1312695 w 6184980"/>
              <a:gd name="connsiteY514" fmla="*/ 808213 h 5832012"/>
              <a:gd name="connsiteX515" fmla="*/ 1267481 w 6184980"/>
              <a:gd name="connsiteY515" fmla="*/ 763610 h 5832012"/>
              <a:gd name="connsiteX516" fmla="*/ 1161777 w 6184980"/>
              <a:gd name="connsiteY516" fmla="*/ 704953 h 5832012"/>
              <a:gd name="connsiteX517" fmla="*/ 1101287 w 6184980"/>
              <a:gd name="connsiteY517" fmla="*/ 677457 h 5832012"/>
              <a:gd name="connsiteX518" fmla="*/ 1047518 w 6184980"/>
              <a:gd name="connsiteY518" fmla="*/ 655462 h 5832012"/>
              <a:gd name="connsiteX519" fmla="*/ 977864 w 6184980"/>
              <a:gd name="connsiteY519" fmla="*/ 595583 h 5832012"/>
              <a:gd name="connsiteX520" fmla="*/ 991916 w 6184980"/>
              <a:gd name="connsiteY520" fmla="*/ 588251 h 5832012"/>
              <a:gd name="connsiteX521" fmla="*/ 1033465 w 6184980"/>
              <a:gd name="connsiteY521" fmla="*/ 598638 h 5832012"/>
              <a:gd name="connsiteX522" fmla="*/ 1052406 w 6184980"/>
              <a:gd name="connsiteY522" fmla="*/ 592528 h 5832012"/>
              <a:gd name="connsiteX523" fmla="*/ 1048129 w 6184980"/>
              <a:gd name="connsiteY523" fmla="*/ 576642 h 5832012"/>
              <a:gd name="connsiteX524" fmla="*/ 1033465 w 6184980"/>
              <a:gd name="connsiteY524" fmla="*/ 553424 h 5832012"/>
              <a:gd name="connsiteX525" fmla="*/ 1024911 w 6184980"/>
              <a:gd name="connsiteY525" fmla="*/ 543037 h 5832012"/>
              <a:gd name="connsiteX526" fmla="*/ 1020023 w 6184980"/>
              <a:gd name="connsiteY526" fmla="*/ 525928 h 5832012"/>
              <a:gd name="connsiteX527" fmla="*/ 1029226 w 6184980"/>
              <a:gd name="connsiteY527" fmla="*/ 524410 h 5832012"/>
              <a:gd name="connsiteX528" fmla="*/ 772336 w 6184980"/>
              <a:gd name="connsiteY528" fmla="*/ 460628 h 5832012"/>
              <a:gd name="connsiteX529" fmla="*/ 781730 w 6184980"/>
              <a:gd name="connsiteY529" fmla="*/ 461774 h 5832012"/>
              <a:gd name="connsiteX530" fmla="*/ 870937 w 6184980"/>
              <a:gd name="connsiteY530" fmla="*/ 493546 h 5832012"/>
              <a:gd name="connsiteX531" fmla="*/ 921651 w 6184980"/>
              <a:gd name="connsiteY531" fmla="*/ 530818 h 5832012"/>
              <a:gd name="connsiteX532" fmla="*/ 913096 w 6184980"/>
              <a:gd name="connsiteY532" fmla="*/ 539372 h 5832012"/>
              <a:gd name="connsiteX533" fmla="*/ 872770 w 6184980"/>
              <a:gd name="connsiteY533" fmla="*/ 524097 h 5832012"/>
              <a:gd name="connsiteX534" fmla="*/ 844053 w 6184980"/>
              <a:gd name="connsiteY534" fmla="*/ 511265 h 5832012"/>
              <a:gd name="connsiteX535" fmla="*/ 776231 w 6184980"/>
              <a:gd name="connsiteY535" fmla="*/ 477048 h 5832012"/>
              <a:gd name="connsiteX536" fmla="*/ 765233 w 6184980"/>
              <a:gd name="connsiteY536" fmla="*/ 465439 h 5832012"/>
              <a:gd name="connsiteX537" fmla="*/ 772336 w 6184980"/>
              <a:gd name="connsiteY537" fmla="*/ 460628 h 5832012"/>
              <a:gd name="connsiteX538" fmla="*/ 1440605 w 6184980"/>
              <a:gd name="connsiteY538" fmla="*/ 352967 h 5832012"/>
              <a:gd name="connsiteX539" fmla="*/ 1490097 w 6184980"/>
              <a:gd name="connsiteY539" fmla="*/ 384739 h 5832012"/>
              <a:gd name="connsiteX540" fmla="*/ 1496819 w 6184980"/>
              <a:gd name="connsiteY540" fmla="*/ 398792 h 5832012"/>
              <a:gd name="connsiteX541" fmla="*/ 1501706 w 6184980"/>
              <a:gd name="connsiteY541" fmla="*/ 436063 h 5832012"/>
              <a:gd name="connsiteX542" fmla="*/ 1495596 w 6184980"/>
              <a:gd name="connsiteY542" fmla="*/ 451949 h 5832012"/>
              <a:gd name="connsiteX543" fmla="*/ 1499873 w 6184980"/>
              <a:gd name="connsiteY543" fmla="*/ 466002 h 5832012"/>
              <a:gd name="connsiteX544" fmla="*/ 1471767 w 6184980"/>
              <a:gd name="connsiteY544" fmla="*/ 496552 h 5832012"/>
              <a:gd name="connsiteX545" fmla="*/ 1520037 w 6184980"/>
              <a:gd name="connsiteY545" fmla="*/ 472723 h 5832012"/>
              <a:gd name="connsiteX546" fmla="*/ 1568917 w 6184980"/>
              <a:gd name="connsiteY546" fmla="*/ 513660 h 5832012"/>
              <a:gd name="connsiteX547" fmla="*/ 1487042 w 6184980"/>
              <a:gd name="connsiteY547" fmla="*/ 560097 h 5832012"/>
              <a:gd name="connsiteX548" fmla="*/ 1468101 w 6184980"/>
              <a:gd name="connsiteY548" fmla="*/ 552154 h 5832012"/>
              <a:gd name="connsiteX549" fmla="*/ 1498652 w 6184980"/>
              <a:gd name="connsiteY549" fmla="*/ 608977 h 5832012"/>
              <a:gd name="connsiteX550" fmla="*/ 1518204 w 6184980"/>
              <a:gd name="connsiteY550" fmla="*/ 620586 h 5832012"/>
              <a:gd name="connsiteX551" fmla="*/ 1497429 w 6184980"/>
              <a:gd name="connsiteY551" fmla="*/ 640749 h 5832012"/>
              <a:gd name="connsiteX552" fmla="*/ 1468712 w 6184980"/>
              <a:gd name="connsiteY552" fmla="*/ 668856 h 5832012"/>
              <a:gd name="connsiteX553" fmla="*/ 1427775 w 6184980"/>
              <a:gd name="connsiteY553" fmla="*/ 665801 h 5832012"/>
              <a:gd name="connsiteX554" fmla="*/ 1410666 w 6184980"/>
              <a:gd name="connsiteY554" fmla="*/ 614476 h 5832012"/>
              <a:gd name="connsiteX555" fmla="*/ 1413722 w 6184980"/>
              <a:gd name="connsiteY555" fmla="*/ 595535 h 5832012"/>
              <a:gd name="connsiteX556" fmla="*/ 1416089 w 6184980"/>
              <a:gd name="connsiteY556" fmla="*/ 582169 h 5832012"/>
              <a:gd name="connsiteX557" fmla="*/ 1419813 w 6184980"/>
              <a:gd name="connsiteY557" fmla="*/ 571150 h 5832012"/>
              <a:gd name="connsiteX558" fmla="*/ 1420442 w 6184980"/>
              <a:gd name="connsiteY558" fmla="*/ 570484 h 5832012"/>
              <a:gd name="connsiteX559" fmla="*/ 1420442 w 6184980"/>
              <a:gd name="connsiteY559" fmla="*/ 568651 h 5832012"/>
              <a:gd name="connsiteX560" fmla="*/ 1419832 w 6184980"/>
              <a:gd name="connsiteY560" fmla="*/ 571094 h 5832012"/>
              <a:gd name="connsiteX561" fmla="*/ 1419813 w 6184980"/>
              <a:gd name="connsiteY561" fmla="*/ 571150 h 5832012"/>
              <a:gd name="connsiteX562" fmla="*/ 1410056 w 6184980"/>
              <a:gd name="connsiteY562" fmla="*/ 581482 h 5832012"/>
              <a:gd name="connsiteX563" fmla="*/ 1343456 w 6184980"/>
              <a:gd name="connsiteY563" fmla="*/ 626085 h 5832012"/>
              <a:gd name="connsiteX564" fmla="*/ 1309240 w 6184980"/>
              <a:gd name="connsiteY564" fmla="*/ 624252 h 5832012"/>
              <a:gd name="connsiteX565" fmla="*/ 1275022 w 6184980"/>
              <a:gd name="connsiteY565" fmla="*/ 585759 h 5832012"/>
              <a:gd name="connsiteX566" fmla="*/ 1300074 w 6184980"/>
              <a:gd name="connsiteY566" fmla="*/ 544821 h 5832012"/>
              <a:gd name="connsiteX567" fmla="*/ 1371562 w 6184980"/>
              <a:gd name="connsiteY567" fmla="*/ 525269 h 5832012"/>
              <a:gd name="connsiteX568" fmla="*/ 1389893 w 6184980"/>
              <a:gd name="connsiteY568" fmla="*/ 522825 h 5832012"/>
              <a:gd name="connsiteX569" fmla="*/ 1370951 w 6184980"/>
              <a:gd name="connsiteY569" fmla="*/ 518548 h 5832012"/>
              <a:gd name="connsiteX570" fmla="*/ 1294575 w 6184980"/>
              <a:gd name="connsiteY570" fmla="*/ 479444 h 5832012"/>
              <a:gd name="connsiteX571" fmla="*/ 1279911 w 6184980"/>
              <a:gd name="connsiteY571" fmla="*/ 412845 h 5832012"/>
              <a:gd name="connsiteX572" fmla="*/ 1344066 w 6184980"/>
              <a:gd name="connsiteY572" fmla="*/ 402458 h 5832012"/>
              <a:gd name="connsiteX573" fmla="*/ 1353843 w 6184980"/>
              <a:gd name="connsiteY573" fmla="*/ 406123 h 5832012"/>
              <a:gd name="connsiteX574" fmla="*/ 1364230 w 6184980"/>
              <a:gd name="connsiteY574" fmla="*/ 413456 h 5832012"/>
              <a:gd name="connsiteX575" fmla="*/ 1407000 w 6184980"/>
              <a:gd name="connsiteY575" fmla="*/ 461725 h 5832012"/>
              <a:gd name="connsiteX576" fmla="*/ 1419832 w 6184980"/>
              <a:gd name="connsiteY576" fmla="*/ 478222 h 5832012"/>
              <a:gd name="connsiteX577" fmla="*/ 1422886 w 6184980"/>
              <a:gd name="connsiteY577" fmla="*/ 484333 h 5832012"/>
              <a:gd name="connsiteX578" fmla="*/ 1418609 w 6184980"/>
              <a:gd name="connsiteY578" fmla="*/ 475167 h 5832012"/>
              <a:gd name="connsiteX579" fmla="*/ 1413722 w 6184980"/>
              <a:gd name="connsiteY579" fmla="*/ 454393 h 5832012"/>
              <a:gd name="connsiteX580" fmla="*/ 1408833 w 6184980"/>
              <a:gd name="connsiteY580" fmla="*/ 393903 h 5832012"/>
              <a:gd name="connsiteX581" fmla="*/ 1440605 w 6184980"/>
              <a:gd name="connsiteY581" fmla="*/ 352967 h 5832012"/>
              <a:gd name="connsiteX582" fmla="*/ 2472275 w 6184980"/>
              <a:gd name="connsiteY582" fmla="*/ 212706 h 5832012"/>
              <a:gd name="connsiteX583" fmla="*/ 2512296 w 6184980"/>
              <a:gd name="connsiteY583" fmla="*/ 221566 h 5832012"/>
              <a:gd name="connsiteX584" fmla="*/ 2549568 w 6184980"/>
              <a:gd name="connsiteY584" fmla="*/ 260060 h 5832012"/>
              <a:gd name="connsiteX585" fmla="*/ 2549568 w 6184980"/>
              <a:gd name="connsiteY585" fmla="*/ 298553 h 5832012"/>
              <a:gd name="connsiteX586" fmla="*/ 2546512 w 6184980"/>
              <a:gd name="connsiteY586" fmla="*/ 313217 h 5832012"/>
              <a:gd name="connsiteX587" fmla="*/ 2532459 w 6184980"/>
              <a:gd name="connsiteY587" fmla="*/ 322382 h 5832012"/>
              <a:gd name="connsiteX588" fmla="*/ 2540402 w 6184980"/>
              <a:gd name="connsiteY588" fmla="*/ 340712 h 5832012"/>
              <a:gd name="connsiteX589" fmla="*/ 2489078 w 6184980"/>
              <a:gd name="connsiteY589" fmla="*/ 341323 h 5832012"/>
              <a:gd name="connsiteX590" fmla="*/ 2453639 w 6184980"/>
              <a:gd name="connsiteY590" fmla="*/ 336435 h 5832012"/>
              <a:gd name="connsiteX591" fmla="*/ 2446308 w 6184980"/>
              <a:gd name="connsiteY591" fmla="*/ 323604 h 5832012"/>
              <a:gd name="connsiteX592" fmla="*/ 2425533 w 6184980"/>
              <a:gd name="connsiteY592" fmla="*/ 305274 h 5832012"/>
              <a:gd name="connsiteX593" fmla="*/ 2419423 w 6184980"/>
              <a:gd name="connsiteY593" fmla="*/ 277779 h 5832012"/>
              <a:gd name="connsiteX594" fmla="*/ 2413924 w 6184980"/>
              <a:gd name="connsiteY594" fmla="*/ 260670 h 5832012"/>
              <a:gd name="connsiteX595" fmla="*/ 2435920 w 6184980"/>
              <a:gd name="connsiteY595" fmla="*/ 229509 h 5832012"/>
              <a:gd name="connsiteX596" fmla="*/ 2472275 w 6184980"/>
              <a:gd name="connsiteY596" fmla="*/ 212706 h 5832012"/>
              <a:gd name="connsiteX597" fmla="*/ 3611161 w 6184980"/>
              <a:gd name="connsiteY597" fmla="*/ 124959 h 5832012"/>
              <a:gd name="connsiteX598" fmla="*/ 3632393 w 6184980"/>
              <a:gd name="connsiteY598" fmla="*/ 125324 h 5832012"/>
              <a:gd name="connsiteX599" fmla="*/ 3709471 w 6184980"/>
              <a:gd name="connsiteY599" fmla="*/ 154924 h 5832012"/>
              <a:gd name="connsiteX600" fmla="*/ 3765367 w 6184980"/>
              <a:gd name="connsiteY600" fmla="*/ 216324 h 5832012"/>
              <a:gd name="connsiteX601" fmla="*/ 3763851 w 6184980"/>
              <a:gd name="connsiteY601" fmla="*/ 276691 h 5832012"/>
              <a:gd name="connsiteX602" fmla="*/ 3741748 w 6184980"/>
              <a:gd name="connsiteY602" fmla="*/ 382199 h 5832012"/>
              <a:gd name="connsiteX603" fmla="*/ 3754573 w 6184980"/>
              <a:gd name="connsiteY603" fmla="*/ 403124 h 5832012"/>
              <a:gd name="connsiteX604" fmla="*/ 3836051 w 6184980"/>
              <a:gd name="connsiteY604" fmla="*/ 454690 h 5832012"/>
              <a:gd name="connsiteX605" fmla="*/ 3865340 w 6184980"/>
              <a:gd name="connsiteY605" fmla="*/ 495510 h 5832012"/>
              <a:gd name="connsiteX606" fmla="*/ 3882795 w 6184980"/>
              <a:gd name="connsiteY606" fmla="*/ 546566 h 5832012"/>
              <a:gd name="connsiteX607" fmla="*/ 3931977 w 6184980"/>
              <a:gd name="connsiteY607" fmla="*/ 570938 h 5832012"/>
              <a:gd name="connsiteX608" fmla="*/ 3964396 w 6184980"/>
              <a:gd name="connsiteY608" fmla="*/ 580411 h 5832012"/>
              <a:gd name="connsiteX609" fmla="*/ 3968587 w 6184980"/>
              <a:gd name="connsiteY609" fmla="*/ 589848 h 5832012"/>
              <a:gd name="connsiteX610" fmla="*/ 6184980 w 6184980"/>
              <a:gd name="connsiteY610" fmla="*/ 589848 h 5832012"/>
              <a:gd name="connsiteX611" fmla="*/ 6184980 w 6184980"/>
              <a:gd name="connsiteY611" fmla="*/ 5832012 h 5832012"/>
              <a:gd name="connsiteX612" fmla="*/ 2409827 w 6184980"/>
              <a:gd name="connsiteY612" fmla="*/ 5832012 h 5832012"/>
              <a:gd name="connsiteX613" fmla="*/ 2409827 w 6184980"/>
              <a:gd name="connsiteY613" fmla="*/ 3475039 h 5832012"/>
              <a:gd name="connsiteX614" fmla="*/ 2369604 w 6184980"/>
              <a:gd name="connsiteY614" fmla="*/ 3503875 h 5832012"/>
              <a:gd name="connsiteX615" fmla="*/ 2339873 w 6184980"/>
              <a:gd name="connsiteY615" fmla="*/ 3499535 h 5832012"/>
              <a:gd name="connsiteX616" fmla="*/ 2346403 w 6184980"/>
              <a:gd name="connsiteY616" fmla="*/ 3474100 h 5832012"/>
              <a:gd name="connsiteX617" fmla="*/ 2324812 w 6184980"/>
              <a:gd name="connsiteY617" fmla="*/ 3408497 h 5832012"/>
              <a:gd name="connsiteX618" fmla="*/ 2272779 w 6184980"/>
              <a:gd name="connsiteY618" fmla="*/ 3381005 h 5832012"/>
              <a:gd name="connsiteX619" fmla="*/ 2251167 w 6184980"/>
              <a:gd name="connsiteY619" fmla="*/ 3329164 h 5832012"/>
              <a:gd name="connsiteX620" fmla="*/ 2170765 w 6184980"/>
              <a:gd name="connsiteY620" fmla="*/ 3253712 h 5832012"/>
              <a:gd name="connsiteX621" fmla="*/ 2148040 w 6184980"/>
              <a:gd name="connsiteY621" fmla="*/ 3253280 h 5832012"/>
              <a:gd name="connsiteX622" fmla="*/ 2144658 w 6184980"/>
              <a:gd name="connsiteY622" fmla="*/ 3168756 h 5832012"/>
              <a:gd name="connsiteX623" fmla="*/ 2111630 w 6184980"/>
              <a:gd name="connsiteY623" fmla="*/ 3142874 h 5832012"/>
              <a:gd name="connsiteX624" fmla="*/ 2082257 w 6184980"/>
              <a:gd name="connsiteY624" fmla="*/ 3132056 h 5832012"/>
              <a:gd name="connsiteX625" fmla="*/ 2079612 w 6184980"/>
              <a:gd name="connsiteY625" fmla="*/ 3133123 h 5832012"/>
              <a:gd name="connsiteX626" fmla="*/ 2051867 w 6184980"/>
              <a:gd name="connsiteY626" fmla="*/ 3212407 h 5832012"/>
              <a:gd name="connsiteX627" fmla="*/ 2052057 w 6184980"/>
              <a:gd name="connsiteY627" fmla="*/ 3238163 h 5832012"/>
              <a:gd name="connsiteX628" fmla="*/ 2157154 w 6184980"/>
              <a:gd name="connsiteY628" fmla="*/ 3308175 h 5832012"/>
              <a:gd name="connsiteX629" fmla="*/ 2203400 w 6184980"/>
              <a:gd name="connsiteY629" fmla="*/ 3367438 h 5832012"/>
              <a:gd name="connsiteX630" fmla="*/ 2193030 w 6184980"/>
              <a:gd name="connsiteY630" fmla="*/ 3388871 h 5832012"/>
              <a:gd name="connsiteX631" fmla="*/ 2120055 w 6184980"/>
              <a:gd name="connsiteY631" fmla="*/ 3487387 h 5832012"/>
              <a:gd name="connsiteX632" fmla="*/ 2114179 w 6184980"/>
              <a:gd name="connsiteY632" fmla="*/ 3489334 h 5832012"/>
              <a:gd name="connsiteX633" fmla="*/ 2088781 w 6184980"/>
              <a:gd name="connsiteY633" fmla="*/ 3417424 h 5832012"/>
              <a:gd name="connsiteX634" fmla="*/ 2091071 w 6184980"/>
              <a:gd name="connsiteY634" fmla="*/ 3405451 h 5832012"/>
              <a:gd name="connsiteX635" fmla="*/ 2076202 w 6184980"/>
              <a:gd name="connsiteY635" fmla="*/ 3357435 h 5832012"/>
              <a:gd name="connsiteX636" fmla="*/ 2035541 w 6184980"/>
              <a:gd name="connsiteY636" fmla="*/ 3329182 h 5832012"/>
              <a:gd name="connsiteX637" fmla="*/ 2004873 w 6184980"/>
              <a:gd name="connsiteY637" fmla="*/ 3316917 h 5832012"/>
              <a:gd name="connsiteX638" fmla="*/ 1971055 w 6184980"/>
              <a:gd name="connsiteY638" fmla="*/ 3361248 h 5832012"/>
              <a:gd name="connsiteX639" fmla="*/ 1934585 w 6184980"/>
              <a:gd name="connsiteY639" fmla="*/ 3400721 h 5832012"/>
              <a:gd name="connsiteX640" fmla="*/ 1895599 w 6184980"/>
              <a:gd name="connsiteY640" fmla="*/ 3445981 h 5832012"/>
              <a:gd name="connsiteX641" fmla="*/ 1844764 w 6184980"/>
              <a:gd name="connsiteY641" fmla="*/ 3553854 h 5832012"/>
              <a:gd name="connsiteX642" fmla="*/ 1781639 w 6184980"/>
              <a:gd name="connsiteY642" fmla="*/ 3568775 h 5832012"/>
              <a:gd name="connsiteX643" fmla="*/ 1755315 w 6184980"/>
              <a:gd name="connsiteY643" fmla="*/ 3580630 h 5832012"/>
              <a:gd name="connsiteX644" fmla="*/ 1734469 w 6184980"/>
              <a:gd name="connsiteY644" fmla="*/ 3593277 h 5832012"/>
              <a:gd name="connsiteX645" fmla="*/ 1600235 w 6184980"/>
              <a:gd name="connsiteY645" fmla="*/ 3484934 h 5832012"/>
              <a:gd name="connsiteX646" fmla="*/ 1607213 w 6184980"/>
              <a:gd name="connsiteY646" fmla="*/ 3479232 h 5832012"/>
              <a:gd name="connsiteX647" fmla="*/ 1701558 w 6184980"/>
              <a:gd name="connsiteY647" fmla="*/ 3519161 h 5832012"/>
              <a:gd name="connsiteX648" fmla="*/ 1784202 w 6184980"/>
              <a:gd name="connsiteY648" fmla="*/ 3489163 h 5832012"/>
              <a:gd name="connsiteX649" fmla="*/ 1805168 w 6184980"/>
              <a:gd name="connsiteY649" fmla="*/ 3452482 h 5832012"/>
              <a:gd name="connsiteX650" fmla="*/ 1809300 w 6184980"/>
              <a:gd name="connsiteY650" fmla="*/ 3416164 h 5832012"/>
              <a:gd name="connsiteX651" fmla="*/ 1814945 w 6184980"/>
              <a:gd name="connsiteY651" fmla="*/ 3319099 h 5832012"/>
              <a:gd name="connsiteX652" fmla="*/ 1805210 w 6184980"/>
              <a:gd name="connsiteY652" fmla="*/ 3289725 h 5832012"/>
              <a:gd name="connsiteX653" fmla="*/ 1768252 w 6184980"/>
              <a:gd name="connsiteY653" fmla="*/ 3247466 h 5832012"/>
              <a:gd name="connsiteX654" fmla="*/ 1729486 w 6184980"/>
              <a:gd name="connsiteY654" fmla="*/ 3209979 h 5832012"/>
              <a:gd name="connsiteX655" fmla="*/ 1736410 w 6184980"/>
              <a:gd name="connsiteY655" fmla="*/ 3189166 h 5832012"/>
              <a:gd name="connsiteX656" fmla="*/ 1737633 w 6184980"/>
              <a:gd name="connsiteY656" fmla="*/ 3161375 h 5832012"/>
              <a:gd name="connsiteX657" fmla="*/ 1730239 w 6184980"/>
              <a:gd name="connsiteY657" fmla="*/ 3135138 h 5832012"/>
              <a:gd name="connsiteX658" fmla="*/ 1731911 w 6184980"/>
              <a:gd name="connsiteY658" fmla="*/ 3119718 h 5832012"/>
              <a:gd name="connsiteX659" fmla="*/ 1709166 w 6184980"/>
              <a:gd name="connsiteY659" fmla="*/ 3052665 h 5832012"/>
              <a:gd name="connsiteX660" fmla="*/ 1709991 w 6184980"/>
              <a:gd name="connsiteY660" fmla="*/ 3027614 h 5832012"/>
              <a:gd name="connsiteX661" fmla="*/ 1682372 w 6184980"/>
              <a:gd name="connsiteY661" fmla="*/ 3017467 h 5832012"/>
              <a:gd name="connsiteX662" fmla="*/ 1660027 w 6184980"/>
              <a:gd name="connsiteY662" fmla="*/ 3036611 h 5832012"/>
              <a:gd name="connsiteX663" fmla="*/ 1630741 w 6184980"/>
              <a:gd name="connsiteY663" fmla="*/ 3041884 h 5832012"/>
              <a:gd name="connsiteX664" fmla="*/ 1608996 w 6184980"/>
              <a:gd name="connsiteY664" fmla="*/ 3029790 h 5832012"/>
              <a:gd name="connsiteX665" fmla="*/ 1597504 w 6184980"/>
              <a:gd name="connsiteY665" fmla="*/ 3020298 h 5832012"/>
              <a:gd name="connsiteX666" fmla="*/ 1613802 w 6184980"/>
              <a:gd name="connsiteY666" fmla="*/ 3012028 h 5832012"/>
              <a:gd name="connsiteX667" fmla="*/ 1649671 w 6184980"/>
              <a:gd name="connsiteY667" fmla="*/ 3003791 h 5832012"/>
              <a:gd name="connsiteX668" fmla="*/ 1690967 w 6184980"/>
              <a:gd name="connsiteY668" fmla="*/ 2981236 h 5832012"/>
              <a:gd name="connsiteX669" fmla="*/ 1691794 w 6184980"/>
              <a:gd name="connsiteY669" fmla="*/ 2956186 h 5832012"/>
              <a:gd name="connsiteX670" fmla="*/ 1672530 w 6184980"/>
              <a:gd name="connsiteY670" fmla="*/ 2957874 h 5832012"/>
              <a:gd name="connsiteX671" fmla="*/ 1603756 w 6184980"/>
              <a:gd name="connsiteY671" fmla="*/ 2980931 h 5832012"/>
              <a:gd name="connsiteX672" fmla="*/ 1559893 w 6184980"/>
              <a:gd name="connsiteY672" fmla="*/ 2994164 h 5832012"/>
              <a:gd name="connsiteX673" fmla="*/ 1548711 w 6184980"/>
              <a:gd name="connsiteY673" fmla="*/ 2986395 h 5832012"/>
              <a:gd name="connsiteX674" fmla="*/ 1585439 w 6184980"/>
              <a:gd name="connsiteY674" fmla="*/ 2933536 h 5832012"/>
              <a:gd name="connsiteX675" fmla="*/ 1583406 w 6184980"/>
              <a:gd name="connsiteY675" fmla="*/ 2932123 h 5832012"/>
              <a:gd name="connsiteX676" fmla="*/ 1528361 w 6184980"/>
              <a:gd name="connsiteY676" fmla="*/ 2937587 h 5832012"/>
              <a:gd name="connsiteX677" fmla="*/ 1529894 w 6184980"/>
              <a:gd name="connsiteY677" fmla="*/ 2911521 h 5832012"/>
              <a:gd name="connsiteX678" fmla="*/ 1565400 w 6184980"/>
              <a:gd name="connsiteY678" fmla="*/ 2886453 h 5832012"/>
              <a:gd name="connsiteX679" fmla="*/ 1651780 w 6184980"/>
              <a:gd name="connsiteY679" fmla="*/ 2822873 h 5832012"/>
              <a:gd name="connsiteX680" fmla="*/ 1667196 w 6184980"/>
              <a:gd name="connsiteY680" fmla="*/ 2735611 h 5832012"/>
              <a:gd name="connsiteX681" fmla="*/ 1650911 w 6184980"/>
              <a:gd name="connsiteY681" fmla="*/ 2689628 h 5832012"/>
              <a:gd name="connsiteX682" fmla="*/ 1603703 w 6184980"/>
              <a:gd name="connsiteY682" fmla="*/ 2644769 h 5832012"/>
              <a:gd name="connsiteX683" fmla="*/ 1573704 w 6184980"/>
              <a:gd name="connsiteY683" fmla="*/ 2562125 h 5832012"/>
              <a:gd name="connsiteX684" fmla="*/ 1601421 w 6184980"/>
              <a:gd name="connsiteY684" fmla="*/ 2513557 h 5832012"/>
              <a:gd name="connsiteX685" fmla="*/ 1602763 w 6184980"/>
              <a:gd name="connsiteY685" fmla="*/ 2461732 h 5832012"/>
              <a:gd name="connsiteX686" fmla="*/ 1601985 w 6184980"/>
              <a:gd name="connsiteY686" fmla="*/ 2412959 h 5832012"/>
              <a:gd name="connsiteX687" fmla="*/ 1555481 w 6184980"/>
              <a:gd name="connsiteY687" fmla="*/ 2367082 h 5832012"/>
              <a:gd name="connsiteX688" fmla="*/ 1430159 w 6184980"/>
              <a:gd name="connsiteY688" fmla="*/ 2313163 h 5832012"/>
              <a:gd name="connsiteX689" fmla="*/ 1406741 w 6184980"/>
              <a:gd name="connsiteY689" fmla="*/ 2227556 h 5832012"/>
              <a:gd name="connsiteX690" fmla="*/ 1437284 w 6184980"/>
              <a:gd name="connsiteY690" fmla="*/ 2174921 h 5832012"/>
              <a:gd name="connsiteX691" fmla="*/ 1490310 w 6184980"/>
              <a:gd name="connsiteY691" fmla="*/ 2113792 h 5832012"/>
              <a:gd name="connsiteX692" fmla="*/ 1516429 w 6184980"/>
              <a:gd name="connsiteY692" fmla="*/ 2130433 h 5832012"/>
              <a:gd name="connsiteX693" fmla="*/ 1511811 w 6184980"/>
              <a:gd name="connsiteY693" fmla="*/ 2085019 h 5832012"/>
              <a:gd name="connsiteX694" fmla="*/ 1760012 w 6184980"/>
              <a:gd name="connsiteY694" fmla="*/ 1927382 h 5832012"/>
              <a:gd name="connsiteX695" fmla="*/ 1768650 w 6184980"/>
              <a:gd name="connsiteY695" fmla="*/ 2049446 h 5832012"/>
              <a:gd name="connsiteX696" fmla="*/ 1784095 w 6184980"/>
              <a:gd name="connsiteY696" fmla="*/ 2069068 h 5832012"/>
              <a:gd name="connsiteX697" fmla="*/ 1800061 w 6184980"/>
              <a:gd name="connsiteY697" fmla="*/ 2058558 h 5832012"/>
              <a:gd name="connsiteX698" fmla="*/ 1826096 w 6184980"/>
              <a:gd name="connsiteY698" fmla="*/ 2026979 h 5832012"/>
              <a:gd name="connsiteX699" fmla="*/ 1853243 w 6184980"/>
              <a:gd name="connsiteY699" fmla="*/ 2022228 h 5832012"/>
              <a:gd name="connsiteX700" fmla="*/ 1895036 w 6184980"/>
              <a:gd name="connsiteY700" fmla="*/ 2037886 h 5832012"/>
              <a:gd name="connsiteX701" fmla="*/ 1920767 w 6184980"/>
              <a:gd name="connsiteY701" fmla="*/ 2024691 h 5832012"/>
              <a:gd name="connsiteX702" fmla="*/ 1910412 w 6184980"/>
              <a:gd name="connsiteY702" fmla="*/ 2002082 h 5832012"/>
              <a:gd name="connsiteX703" fmla="*/ 1796452 w 6184980"/>
              <a:gd name="connsiteY703" fmla="*/ 1874248 h 5832012"/>
              <a:gd name="connsiteX704" fmla="*/ 1738659 w 6184980"/>
              <a:gd name="connsiteY704" fmla="*/ 1788453 h 5832012"/>
              <a:gd name="connsiteX705" fmla="*/ 1764479 w 6184980"/>
              <a:gd name="connsiteY705" fmla="*/ 1626868 h 5832012"/>
              <a:gd name="connsiteX706" fmla="*/ 1799044 w 6184980"/>
              <a:gd name="connsiteY706" fmla="*/ 1523721 h 5832012"/>
              <a:gd name="connsiteX707" fmla="*/ 1868561 w 6184980"/>
              <a:gd name="connsiteY707" fmla="*/ 1495160 h 5832012"/>
              <a:gd name="connsiteX708" fmla="*/ 1935590 w 6184980"/>
              <a:gd name="connsiteY708" fmla="*/ 1482045 h 5832012"/>
              <a:gd name="connsiteX709" fmla="*/ 1986763 w 6184980"/>
              <a:gd name="connsiteY709" fmla="*/ 1475391 h 5832012"/>
              <a:gd name="connsiteX710" fmla="*/ 2003750 w 6184980"/>
              <a:gd name="connsiteY710" fmla="*/ 1403760 h 5832012"/>
              <a:gd name="connsiteX711" fmla="*/ 1970844 w 6184980"/>
              <a:gd name="connsiteY711" fmla="*/ 1350209 h 5832012"/>
              <a:gd name="connsiteX712" fmla="*/ 1911368 w 6184980"/>
              <a:gd name="connsiteY712" fmla="*/ 1261945 h 5832012"/>
              <a:gd name="connsiteX713" fmla="*/ 1878516 w 6184980"/>
              <a:gd name="connsiteY713" fmla="*/ 1260454 h 5832012"/>
              <a:gd name="connsiteX714" fmla="*/ 1804058 w 6184980"/>
              <a:gd name="connsiteY714" fmla="*/ 1292380 h 5832012"/>
              <a:gd name="connsiteX715" fmla="*/ 1735715 w 6184980"/>
              <a:gd name="connsiteY715" fmla="*/ 1228246 h 5832012"/>
              <a:gd name="connsiteX716" fmla="*/ 1755534 w 6184980"/>
              <a:gd name="connsiteY716" fmla="*/ 1173498 h 5832012"/>
              <a:gd name="connsiteX717" fmla="*/ 1757167 w 6184980"/>
              <a:gd name="connsiteY717" fmla="*/ 1123907 h 5832012"/>
              <a:gd name="connsiteX718" fmla="*/ 1754353 w 6184980"/>
              <a:gd name="connsiteY718" fmla="*/ 1093262 h 5832012"/>
              <a:gd name="connsiteX719" fmla="*/ 1778113 w 6184980"/>
              <a:gd name="connsiteY719" fmla="*/ 1097332 h 5832012"/>
              <a:gd name="connsiteX720" fmla="*/ 1939418 w 6184980"/>
              <a:gd name="connsiteY720" fmla="*/ 1228810 h 5832012"/>
              <a:gd name="connsiteX721" fmla="*/ 2034766 w 6184980"/>
              <a:gd name="connsiteY721" fmla="*/ 1363536 h 5832012"/>
              <a:gd name="connsiteX722" fmla="*/ 2032865 w 6184980"/>
              <a:gd name="connsiteY722" fmla="*/ 1356543 h 5832012"/>
              <a:gd name="connsiteX723" fmla="*/ 2039082 w 6184980"/>
              <a:gd name="connsiteY723" fmla="*/ 1343527 h 5832012"/>
              <a:gd name="connsiteX724" fmla="*/ 2063255 w 6184980"/>
              <a:gd name="connsiteY724" fmla="*/ 1354294 h 5832012"/>
              <a:gd name="connsiteX725" fmla="*/ 2111394 w 6184980"/>
              <a:gd name="connsiteY725" fmla="*/ 1404323 h 5832012"/>
              <a:gd name="connsiteX726" fmla="*/ 2111818 w 6184980"/>
              <a:gd name="connsiteY726" fmla="*/ 1405863 h 5832012"/>
              <a:gd name="connsiteX727" fmla="*/ 2144007 w 6184980"/>
              <a:gd name="connsiteY727" fmla="*/ 1399352 h 5832012"/>
              <a:gd name="connsiteX728" fmla="*/ 2231672 w 6184980"/>
              <a:gd name="connsiteY728" fmla="*/ 1393156 h 5832012"/>
              <a:gd name="connsiteX729" fmla="*/ 2250396 w 6184980"/>
              <a:gd name="connsiteY729" fmla="*/ 1376054 h 5832012"/>
              <a:gd name="connsiteX730" fmla="*/ 2232672 w 6184980"/>
              <a:gd name="connsiteY730" fmla="*/ 1330971 h 5832012"/>
              <a:gd name="connsiteX731" fmla="*/ 2164659 w 6184980"/>
              <a:gd name="connsiteY731" fmla="*/ 1219581 h 5832012"/>
              <a:gd name="connsiteX732" fmla="*/ 2118431 w 6184980"/>
              <a:gd name="connsiteY732" fmla="*/ 1129524 h 5832012"/>
              <a:gd name="connsiteX733" fmla="*/ 2076236 w 6184980"/>
              <a:gd name="connsiteY733" fmla="*/ 1122824 h 5832012"/>
              <a:gd name="connsiteX734" fmla="*/ 2045449 w 6184980"/>
              <a:gd name="connsiteY734" fmla="*/ 1128607 h 5832012"/>
              <a:gd name="connsiteX735" fmla="*/ 2039537 w 6184980"/>
              <a:gd name="connsiteY735" fmla="*/ 1087051 h 5832012"/>
              <a:gd name="connsiteX736" fmla="*/ 2057592 w 6184980"/>
              <a:gd name="connsiteY736" fmla="*/ 1084879 h 5832012"/>
              <a:gd name="connsiteX737" fmla="*/ 2117572 w 6184980"/>
              <a:gd name="connsiteY737" fmla="*/ 1095378 h 5832012"/>
              <a:gd name="connsiteX738" fmla="*/ 2136257 w 6184980"/>
              <a:gd name="connsiteY738" fmla="*/ 1105799 h 5832012"/>
              <a:gd name="connsiteX739" fmla="*/ 2258249 w 6184980"/>
              <a:gd name="connsiteY739" fmla="*/ 1334525 h 5832012"/>
              <a:gd name="connsiteX740" fmla="*/ 2326786 w 6184980"/>
              <a:gd name="connsiteY740" fmla="*/ 1354388 h 5832012"/>
              <a:gd name="connsiteX741" fmla="*/ 2370418 w 6184980"/>
              <a:gd name="connsiteY741" fmla="*/ 1355770 h 5832012"/>
              <a:gd name="connsiteX742" fmla="*/ 2397411 w 6184980"/>
              <a:gd name="connsiteY742" fmla="*/ 1367763 h 5832012"/>
              <a:gd name="connsiteX743" fmla="*/ 2409827 w 6184980"/>
              <a:gd name="connsiteY743" fmla="*/ 1366208 h 5832012"/>
              <a:gd name="connsiteX744" fmla="*/ 2409827 w 6184980"/>
              <a:gd name="connsiteY744" fmla="*/ 1292136 h 5832012"/>
              <a:gd name="connsiteX745" fmla="*/ 2401304 w 6184980"/>
              <a:gd name="connsiteY745" fmla="*/ 1281176 h 5832012"/>
              <a:gd name="connsiteX746" fmla="*/ 2377091 w 6184980"/>
              <a:gd name="connsiteY746" fmla="*/ 1234004 h 5832012"/>
              <a:gd name="connsiteX747" fmla="*/ 2382268 w 6184980"/>
              <a:gd name="connsiteY747" fmla="*/ 1207036 h 5832012"/>
              <a:gd name="connsiteX748" fmla="*/ 2378510 w 6184980"/>
              <a:gd name="connsiteY748" fmla="*/ 1196146 h 5832012"/>
              <a:gd name="connsiteX749" fmla="*/ 2396530 w 6184980"/>
              <a:gd name="connsiteY749" fmla="*/ 1165331 h 5832012"/>
              <a:gd name="connsiteX750" fmla="*/ 2409827 w 6184980"/>
              <a:gd name="connsiteY750" fmla="*/ 1152916 h 5832012"/>
              <a:gd name="connsiteX751" fmla="*/ 2409827 w 6184980"/>
              <a:gd name="connsiteY751" fmla="*/ 1036535 h 5832012"/>
              <a:gd name="connsiteX752" fmla="*/ 2384850 w 6184980"/>
              <a:gd name="connsiteY752" fmla="*/ 1014021 h 5832012"/>
              <a:gd name="connsiteX753" fmla="*/ 2357774 w 6184980"/>
              <a:gd name="connsiteY753" fmla="*/ 984657 h 5832012"/>
              <a:gd name="connsiteX754" fmla="*/ 2340077 w 6184980"/>
              <a:gd name="connsiteY754" fmla="*/ 940709 h 5832012"/>
              <a:gd name="connsiteX755" fmla="*/ 2373828 w 6184980"/>
              <a:gd name="connsiteY755" fmla="*/ 935522 h 5832012"/>
              <a:gd name="connsiteX756" fmla="*/ 2409827 w 6184980"/>
              <a:gd name="connsiteY756" fmla="*/ 950693 h 5832012"/>
              <a:gd name="connsiteX757" fmla="*/ 2409827 w 6184980"/>
              <a:gd name="connsiteY757" fmla="*/ 589848 h 5832012"/>
              <a:gd name="connsiteX758" fmla="*/ 2756722 w 6184980"/>
              <a:gd name="connsiteY758" fmla="*/ 589848 h 5832012"/>
              <a:gd name="connsiteX759" fmla="*/ 2767893 w 6184980"/>
              <a:gd name="connsiteY759" fmla="*/ 583690 h 5832012"/>
              <a:gd name="connsiteX760" fmla="*/ 2798673 w 6184980"/>
              <a:gd name="connsiteY760" fmla="*/ 576971 h 5832012"/>
              <a:gd name="connsiteX761" fmla="*/ 2821037 w 6184980"/>
              <a:gd name="connsiteY761" fmla="*/ 558837 h 5832012"/>
              <a:gd name="connsiteX762" fmla="*/ 2844339 w 6184980"/>
              <a:gd name="connsiteY762" fmla="*/ 519803 h 5832012"/>
              <a:gd name="connsiteX763" fmla="*/ 2841030 w 6184980"/>
              <a:gd name="connsiteY763" fmla="*/ 473580 h 5832012"/>
              <a:gd name="connsiteX764" fmla="*/ 2855816 w 6184980"/>
              <a:gd name="connsiteY764" fmla="*/ 397659 h 5832012"/>
              <a:gd name="connsiteX765" fmla="*/ 2879615 w 6184980"/>
              <a:gd name="connsiteY765" fmla="*/ 374205 h 5832012"/>
              <a:gd name="connsiteX766" fmla="*/ 2897823 w 6184980"/>
              <a:gd name="connsiteY766" fmla="*/ 355285 h 5832012"/>
              <a:gd name="connsiteX767" fmla="*/ 2922977 w 6184980"/>
              <a:gd name="connsiteY767" fmla="*/ 381557 h 5832012"/>
              <a:gd name="connsiteX768" fmla="*/ 2922918 w 6184980"/>
              <a:gd name="connsiteY768" fmla="*/ 422842 h 5832012"/>
              <a:gd name="connsiteX769" fmla="*/ 3007501 w 6184980"/>
              <a:gd name="connsiteY769" fmla="*/ 391974 h 5832012"/>
              <a:gd name="connsiteX770" fmla="*/ 3012750 w 6184980"/>
              <a:gd name="connsiteY770" fmla="*/ 355112 h 5832012"/>
              <a:gd name="connsiteX771" fmla="*/ 2998662 w 6184980"/>
              <a:gd name="connsiteY771" fmla="*/ 308997 h 5832012"/>
              <a:gd name="connsiteX772" fmla="*/ 3000811 w 6184980"/>
              <a:gd name="connsiteY772" fmla="*/ 261226 h 5832012"/>
              <a:gd name="connsiteX773" fmla="*/ 3036401 w 6184980"/>
              <a:gd name="connsiteY773" fmla="*/ 255061 h 5832012"/>
              <a:gd name="connsiteX774" fmla="*/ 3076931 w 6184980"/>
              <a:gd name="connsiteY774" fmla="*/ 245531 h 5832012"/>
              <a:gd name="connsiteX775" fmla="*/ 3103221 w 6184980"/>
              <a:gd name="connsiteY775" fmla="*/ 206632 h 5832012"/>
              <a:gd name="connsiteX776" fmla="*/ 3134979 w 6184980"/>
              <a:gd name="connsiteY776" fmla="*/ 245771 h 5832012"/>
              <a:gd name="connsiteX777" fmla="*/ 3143651 w 6184980"/>
              <a:gd name="connsiteY777" fmla="*/ 265910 h 5832012"/>
              <a:gd name="connsiteX778" fmla="*/ 3167657 w 6184980"/>
              <a:gd name="connsiteY778" fmla="*/ 277769 h 5832012"/>
              <a:gd name="connsiteX779" fmla="*/ 3179376 w 6184980"/>
              <a:gd name="connsiteY779" fmla="*/ 256761 h 5832012"/>
              <a:gd name="connsiteX780" fmla="*/ 3198121 w 6184980"/>
              <a:gd name="connsiteY780" fmla="*/ 225896 h 5832012"/>
              <a:gd name="connsiteX781" fmla="*/ 3230034 w 6184980"/>
              <a:gd name="connsiteY781" fmla="*/ 248288 h 5832012"/>
              <a:gd name="connsiteX782" fmla="*/ 3233269 w 6184980"/>
              <a:gd name="connsiteY782" fmla="*/ 256213 h 5832012"/>
              <a:gd name="connsiteX783" fmla="*/ 3291947 w 6184980"/>
              <a:gd name="connsiteY783" fmla="*/ 269047 h 5832012"/>
              <a:gd name="connsiteX784" fmla="*/ 3338450 w 6184980"/>
              <a:gd name="connsiteY784" fmla="*/ 259788 h 5832012"/>
              <a:gd name="connsiteX785" fmla="*/ 3349477 w 6184980"/>
              <a:gd name="connsiteY785" fmla="*/ 267468 h 5832012"/>
              <a:gd name="connsiteX786" fmla="*/ 3396881 w 6184980"/>
              <a:gd name="connsiteY786" fmla="*/ 264831 h 5832012"/>
              <a:gd name="connsiteX787" fmla="*/ 3434693 w 6184980"/>
              <a:gd name="connsiteY787" fmla="*/ 249193 h 5832012"/>
              <a:gd name="connsiteX788" fmla="*/ 3529808 w 6184980"/>
              <a:gd name="connsiteY788" fmla="*/ 210425 h 5832012"/>
              <a:gd name="connsiteX789" fmla="*/ 3593030 w 6184980"/>
              <a:gd name="connsiteY789" fmla="*/ 135506 h 5832012"/>
              <a:gd name="connsiteX790" fmla="*/ 3611161 w 6184980"/>
              <a:gd name="connsiteY790" fmla="*/ 124959 h 5832012"/>
              <a:gd name="connsiteX791" fmla="*/ 2126187 w 6184980"/>
              <a:gd name="connsiteY791" fmla="*/ 81 h 5832012"/>
              <a:gd name="connsiteX792" fmla="*/ 2134761 w 6184980"/>
              <a:gd name="connsiteY792" fmla="*/ 27061 h 5832012"/>
              <a:gd name="connsiteX793" fmla="*/ 2132249 w 6184980"/>
              <a:gd name="connsiteY793" fmla="*/ 82633 h 5832012"/>
              <a:gd name="connsiteX794" fmla="*/ 2132836 w 6184980"/>
              <a:gd name="connsiteY794" fmla="*/ 96527 h 5832012"/>
              <a:gd name="connsiteX795" fmla="*/ 2132355 w 6184980"/>
              <a:gd name="connsiteY795" fmla="*/ 104011 h 5832012"/>
              <a:gd name="connsiteX796" fmla="*/ 2132424 w 6184980"/>
              <a:gd name="connsiteY796" fmla="*/ 159415 h 5832012"/>
              <a:gd name="connsiteX797" fmla="*/ 2130552 w 6184980"/>
              <a:gd name="connsiteY797" fmla="*/ 180275 h 5832012"/>
              <a:gd name="connsiteX798" fmla="*/ 2118868 w 6184980"/>
              <a:gd name="connsiteY798" fmla="*/ 204695 h 5832012"/>
              <a:gd name="connsiteX799" fmla="*/ 2102589 w 6184980"/>
              <a:gd name="connsiteY799" fmla="*/ 223260 h 5832012"/>
              <a:gd name="connsiteX800" fmla="*/ 2103943 w 6184980"/>
              <a:gd name="connsiteY800" fmla="*/ 243909 h 5832012"/>
              <a:gd name="connsiteX801" fmla="*/ 2121386 w 6184980"/>
              <a:gd name="connsiteY801" fmla="*/ 262854 h 5832012"/>
              <a:gd name="connsiteX802" fmla="*/ 2129929 w 6184980"/>
              <a:gd name="connsiteY802" fmla="*/ 279467 h 5832012"/>
              <a:gd name="connsiteX803" fmla="*/ 2127078 w 6184980"/>
              <a:gd name="connsiteY803" fmla="*/ 290347 h 5832012"/>
              <a:gd name="connsiteX804" fmla="*/ 2121604 w 6184980"/>
              <a:gd name="connsiteY804" fmla="*/ 300751 h 5832012"/>
              <a:gd name="connsiteX805" fmla="*/ 2120525 w 6184980"/>
              <a:gd name="connsiteY805" fmla="*/ 304062 h 5832012"/>
              <a:gd name="connsiteX806" fmla="*/ 2113496 w 6184980"/>
              <a:gd name="connsiteY806" fmla="*/ 320400 h 5832012"/>
              <a:gd name="connsiteX807" fmla="*/ 2113406 w 6184980"/>
              <a:gd name="connsiteY807" fmla="*/ 323970 h 5832012"/>
              <a:gd name="connsiteX808" fmla="*/ 2100003 w 6184980"/>
              <a:gd name="connsiteY808" fmla="*/ 346882 h 5832012"/>
              <a:gd name="connsiteX809" fmla="*/ 2093953 w 6184980"/>
              <a:gd name="connsiteY809" fmla="*/ 373201 h 5832012"/>
              <a:gd name="connsiteX810" fmla="*/ 2097798 w 6184980"/>
              <a:gd name="connsiteY810" fmla="*/ 397251 h 5832012"/>
              <a:gd name="connsiteX811" fmla="*/ 2088405 w 6184980"/>
              <a:gd name="connsiteY811" fmla="*/ 412123 h 5832012"/>
              <a:gd name="connsiteX812" fmla="*/ 2079287 w 6184980"/>
              <a:gd name="connsiteY812" fmla="*/ 411426 h 5832012"/>
              <a:gd name="connsiteX813" fmla="*/ 2065736 w 6184980"/>
              <a:gd name="connsiteY813" fmla="*/ 412314 h 5832012"/>
              <a:gd name="connsiteX814" fmla="*/ 2051365 w 6184980"/>
              <a:gd name="connsiteY814" fmla="*/ 415526 h 5832012"/>
              <a:gd name="connsiteX815" fmla="*/ 2047452 w 6184980"/>
              <a:gd name="connsiteY815" fmla="*/ 415134 h 5832012"/>
              <a:gd name="connsiteX816" fmla="*/ 1992455 w 6184980"/>
              <a:gd name="connsiteY816" fmla="*/ 396707 h 5832012"/>
              <a:gd name="connsiteX817" fmla="*/ 1985664 w 6184980"/>
              <a:gd name="connsiteY817" fmla="*/ 391968 h 5832012"/>
              <a:gd name="connsiteX818" fmla="*/ 1946349 w 6184980"/>
              <a:gd name="connsiteY818" fmla="*/ 350803 h 5832012"/>
              <a:gd name="connsiteX819" fmla="*/ 1924759 w 6184980"/>
              <a:gd name="connsiteY819" fmla="*/ 308152 h 5832012"/>
              <a:gd name="connsiteX820" fmla="*/ 1922739 w 6184980"/>
              <a:gd name="connsiteY820" fmla="*/ 306988 h 5832012"/>
              <a:gd name="connsiteX821" fmla="*/ 1921834 w 6184980"/>
              <a:gd name="connsiteY821" fmla="*/ 308020 h 5832012"/>
              <a:gd name="connsiteX822" fmla="*/ 1909605 w 6184980"/>
              <a:gd name="connsiteY822" fmla="*/ 319191 h 5832012"/>
              <a:gd name="connsiteX823" fmla="*/ 1908067 w 6184980"/>
              <a:gd name="connsiteY823" fmla="*/ 310543 h 5832012"/>
              <a:gd name="connsiteX824" fmla="*/ 1906480 w 6184980"/>
              <a:gd name="connsiteY824" fmla="*/ 306111 h 5832012"/>
              <a:gd name="connsiteX825" fmla="*/ 1903423 w 6184980"/>
              <a:gd name="connsiteY825" fmla="*/ 308903 h 5832012"/>
              <a:gd name="connsiteX826" fmla="*/ 1903709 w 6184980"/>
              <a:gd name="connsiteY826" fmla="*/ 323142 h 5832012"/>
              <a:gd name="connsiteX827" fmla="*/ 1881764 w 6184980"/>
              <a:gd name="connsiteY827" fmla="*/ 368972 h 5832012"/>
              <a:gd name="connsiteX828" fmla="*/ 1868108 w 6184980"/>
              <a:gd name="connsiteY828" fmla="*/ 388013 h 5832012"/>
              <a:gd name="connsiteX829" fmla="*/ 1850585 w 6184980"/>
              <a:gd name="connsiteY829" fmla="*/ 402447 h 5832012"/>
              <a:gd name="connsiteX830" fmla="*/ 1760956 w 6184980"/>
              <a:gd name="connsiteY830" fmla="*/ 429063 h 5832012"/>
              <a:gd name="connsiteX831" fmla="*/ 1747882 w 6184980"/>
              <a:gd name="connsiteY831" fmla="*/ 427328 h 5832012"/>
              <a:gd name="connsiteX832" fmla="*/ 1744803 w 6184980"/>
              <a:gd name="connsiteY832" fmla="*/ 410033 h 5832012"/>
              <a:gd name="connsiteX833" fmla="*/ 1743586 w 6184980"/>
              <a:gd name="connsiteY833" fmla="*/ 381599 h 5832012"/>
              <a:gd name="connsiteX834" fmla="*/ 1725900 w 6184980"/>
              <a:gd name="connsiteY834" fmla="*/ 349060 h 5832012"/>
              <a:gd name="connsiteX835" fmla="*/ 1706573 w 6184980"/>
              <a:gd name="connsiteY835" fmla="*/ 321166 h 5832012"/>
              <a:gd name="connsiteX836" fmla="*/ 1703785 w 6184980"/>
              <a:gd name="connsiteY836" fmla="*/ 313248 h 5832012"/>
              <a:gd name="connsiteX837" fmla="*/ 1720313 w 6184980"/>
              <a:gd name="connsiteY837" fmla="*/ 263885 h 5832012"/>
              <a:gd name="connsiteX838" fmla="*/ 1728887 w 6184980"/>
              <a:gd name="connsiteY838" fmla="*/ 251333 h 5832012"/>
              <a:gd name="connsiteX839" fmla="*/ 1717716 w 6184980"/>
              <a:gd name="connsiteY839" fmla="*/ 239105 h 5832012"/>
              <a:gd name="connsiteX840" fmla="*/ 1693698 w 6184980"/>
              <a:gd name="connsiteY840" fmla="*/ 213786 h 5832012"/>
              <a:gd name="connsiteX841" fmla="*/ 1687436 w 6184980"/>
              <a:gd name="connsiteY841" fmla="*/ 197347 h 5832012"/>
              <a:gd name="connsiteX842" fmla="*/ 1686113 w 6184980"/>
              <a:gd name="connsiteY842" fmla="*/ 187065 h 5832012"/>
              <a:gd name="connsiteX843" fmla="*/ 1685775 w 6184980"/>
              <a:gd name="connsiteY843" fmla="*/ 181903 h 5832012"/>
              <a:gd name="connsiteX844" fmla="*/ 1682474 w 6184980"/>
              <a:gd name="connsiteY844" fmla="*/ 171103 h 5832012"/>
              <a:gd name="connsiteX845" fmla="*/ 1678798 w 6184980"/>
              <a:gd name="connsiteY845" fmla="*/ 149634 h 5832012"/>
              <a:gd name="connsiteX846" fmla="*/ 1668441 w 6184980"/>
              <a:gd name="connsiteY846" fmla="*/ 60883 h 5832012"/>
              <a:gd name="connsiteX847" fmla="*/ 1664204 w 6184980"/>
              <a:gd name="connsiteY847" fmla="*/ 40748 h 5832012"/>
              <a:gd name="connsiteX848" fmla="*/ 1690295 w 6184980"/>
              <a:gd name="connsiteY848" fmla="*/ 18623 h 5832012"/>
              <a:gd name="connsiteX849" fmla="*/ 1718116 w 6184980"/>
              <a:gd name="connsiteY849" fmla="*/ 27815 h 5832012"/>
              <a:gd name="connsiteX850" fmla="*/ 1767771 w 6184980"/>
              <a:gd name="connsiteY850" fmla="*/ 53721 h 5832012"/>
              <a:gd name="connsiteX851" fmla="*/ 1779634 w 6184980"/>
              <a:gd name="connsiteY851" fmla="*/ 61692 h 5832012"/>
              <a:gd name="connsiteX852" fmla="*/ 1786425 w 6184980"/>
              <a:gd name="connsiteY852" fmla="*/ 66431 h 5832012"/>
              <a:gd name="connsiteX853" fmla="*/ 1890193 w 6184980"/>
              <a:gd name="connsiteY853" fmla="*/ 171413 h 5832012"/>
              <a:gd name="connsiteX854" fmla="*/ 1890696 w 6184980"/>
              <a:gd name="connsiteY854" fmla="*/ 144486 h 5832012"/>
              <a:gd name="connsiteX855" fmla="*/ 1893324 w 6184980"/>
              <a:gd name="connsiteY855" fmla="*/ 140102 h 5832012"/>
              <a:gd name="connsiteX856" fmla="*/ 1891050 w 6184980"/>
              <a:gd name="connsiteY856" fmla="*/ 135066 h 5832012"/>
              <a:gd name="connsiteX857" fmla="*/ 1857580 w 6184980"/>
              <a:gd name="connsiteY857" fmla="*/ 99027 h 5832012"/>
              <a:gd name="connsiteX858" fmla="*/ 1840321 w 6184980"/>
              <a:gd name="connsiteY858" fmla="*/ 68080 h 5832012"/>
              <a:gd name="connsiteX859" fmla="*/ 1897286 w 6184980"/>
              <a:gd name="connsiteY859" fmla="*/ 136277 h 5832012"/>
              <a:gd name="connsiteX860" fmla="*/ 1910064 w 6184980"/>
              <a:gd name="connsiteY860" fmla="*/ 133495 h 5832012"/>
              <a:gd name="connsiteX861" fmla="*/ 1928629 w 6184980"/>
              <a:gd name="connsiteY861" fmla="*/ 110244 h 5832012"/>
              <a:gd name="connsiteX862" fmla="*/ 1962495 w 6184980"/>
              <a:gd name="connsiteY862" fmla="*/ 58448 h 5832012"/>
              <a:gd name="connsiteX863" fmla="*/ 1963516 w 6184980"/>
              <a:gd name="connsiteY863" fmla="*/ 69074 h 5832012"/>
              <a:gd name="connsiteX864" fmla="*/ 1916301 w 6184980"/>
              <a:gd name="connsiteY864" fmla="*/ 134706 h 5832012"/>
              <a:gd name="connsiteX865" fmla="*/ 1917760 w 6184980"/>
              <a:gd name="connsiteY865" fmla="*/ 137203 h 5832012"/>
              <a:gd name="connsiteX866" fmla="*/ 1925318 w 6184980"/>
              <a:gd name="connsiteY866" fmla="*/ 148696 h 5832012"/>
              <a:gd name="connsiteX867" fmla="*/ 1925175 w 6184980"/>
              <a:gd name="connsiteY867" fmla="*/ 161342 h 5832012"/>
              <a:gd name="connsiteX868" fmla="*/ 1919231 w 6184980"/>
              <a:gd name="connsiteY868" fmla="*/ 169509 h 5832012"/>
              <a:gd name="connsiteX869" fmla="*/ 1922362 w 6184980"/>
              <a:gd name="connsiteY869" fmla="*/ 177728 h 5832012"/>
              <a:gd name="connsiteX870" fmla="*/ 1930105 w 6184980"/>
              <a:gd name="connsiteY870" fmla="*/ 177220 h 5832012"/>
              <a:gd name="connsiteX871" fmla="*/ 1951007 w 6184980"/>
              <a:gd name="connsiteY871" fmla="*/ 140207 h 5832012"/>
              <a:gd name="connsiteX872" fmla="*/ 1960618 w 6184980"/>
              <a:gd name="connsiteY872" fmla="*/ 123699 h 5832012"/>
              <a:gd name="connsiteX873" fmla="*/ 2004247 w 6184980"/>
              <a:gd name="connsiteY873" fmla="*/ 72559 h 5832012"/>
              <a:gd name="connsiteX874" fmla="*/ 2035892 w 6184980"/>
              <a:gd name="connsiteY874" fmla="*/ 46182 h 5832012"/>
              <a:gd name="connsiteX875" fmla="*/ 2081653 w 6184980"/>
              <a:gd name="connsiteY875" fmla="*/ 12722 h 5832012"/>
              <a:gd name="connsiteX876" fmla="*/ 2103904 w 6184980"/>
              <a:gd name="connsiteY876" fmla="*/ 1218 h 5832012"/>
              <a:gd name="connsiteX877" fmla="*/ 2111002 w 6184980"/>
              <a:gd name="connsiteY877" fmla="*/ 752 h 5832012"/>
              <a:gd name="connsiteX878" fmla="*/ 2126187 w 6184980"/>
              <a:gd name="connsiteY878" fmla="*/ 81 h 5832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</a:cxnLst>
            <a:rect l="l" t="t" r="r" b="b"/>
            <a:pathLst>
              <a:path w="6184980" h="5832012">
                <a:moveTo>
                  <a:pt x="1363754" y="4120518"/>
                </a:moveTo>
                <a:cubicBezTo>
                  <a:pt x="1368031" y="4121053"/>
                  <a:pt x="1372614" y="4122734"/>
                  <a:pt x="1376279" y="4121206"/>
                </a:cubicBezTo>
                <a:cubicBezTo>
                  <a:pt x="1386056" y="4133426"/>
                  <a:pt x="1398887" y="4129149"/>
                  <a:pt x="1411107" y="4127316"/>
                </a:cubicBezTo>
                <a:cubicBezTo>
                  <a:pt x="1413551" y="4129760"/>
                  <a:pt x="1415995" y="4132204"/>
                  <a:pt x="1419050" y="4134037"/>
                </a:cubicBezTo>
                <a:cubicBezTo>
                  <a:pt x="1427604" y="4139536"/>
                  <a:pt x="1431270" y="4150534"/>
                  <a:pt x="1426993" y="4156644"/>
                </a:cubicBezTo>
                <a:cubicBezTo>
                  <a:pt x="1411718" y="4178029"/>
                  <a:pt x="1411107" y="4209191"/>
                  <a:pt x="1380556" y="4220800"/>
                </a:cubicBezTo>
                <a:cubicBezTo>
                  <a:pt x="1363449" y="4227521"/>
                  <a:pt x="1333510" y="4228743"/>
                  <a:pt x="1321900" y="4214079"/>
                </a:cubicBezTo>
                <a:cubicBezTo>
                  <a:pt x="1315179" y="4206136"/>
                  <a:pt x="1310291" y="4206747"/>
                  <a:pt x="1301737" y="4211024"/>
                </a:cubicBezTo>
                <a:cubicBezTo>
                  <a:pt x="1302348" y="4203692"/>
                  <a:pt x="1311513" y="4201858"/>
                  <a:pt x="1308458" y="4195748"/>
                </a:cubicBezTo>
                <a:cubicBezTo>
                  <a:pt x="1306014" y="4190861"/>
                  <a:pt x="1299904" y="4193915"/>
                  <a:pt x="1296238" y="4192082"/>
                </a:cubicBezTo>
                <a:cubicBezTo>
                  <a:pt x="1301737" y="4178640"/>
                  <a:pt x="1307236" y="4165809"/>
                  <a:pt x="1312124" y="4152367"/>
                </a:cubicBezTo>
                <a:cubicBezTo>
                  <a:pt x="1315179" y="4143202"/>
                  <a:pt x="1327399" y="4140758"/>
                  <a:pt x="1328621" y="4130371"/>
                </a:cubicBezTo>
                <a:cubicBezTo>
                  <a:pt x="1330454" y="4131593"/>
                  <a:pt x="1332898" y="4132204"/>
                  <a:pt x="1334731" y="4133426"/>
                </a:cubicBezTo>
                <a:cubicBezTo>
                  <a:pt x="1340230" y="4130371"/>
                  <a:pt x="1346951" y="4129760"/>
                  <a:pt x="1353061" y="4126705"/>
                </a:cubicBezTo>
                <a:cubicBezTo>
                  <a:pt x="1355505" y="4120595"/>
                  <a:pt x="1359477" y="4119984"/>
                  <a:pt x="1363754" y="4120518"/>
                </a:cubicBezTo>
                <a:close/>
                <a:moveTo>
                  <a:pt x="1759260" y="4036940"/>
                </a:moveTo>
                <a:cubicBezTo>
                  <a:pt x="1764567" y="4038722"/>
                  <a:pt x="1768905" y="4043215"/>
                  <a:pt x="1771074" y="4050032"/>
                </a:cubicBezTo>
                <a:cubicBezTo>
                  <a:pt x="1773863" y="4059018"/>
                  <a:pt x="1774173" y="4068004"/>
                  <a:pt x="1772003" y="4076990"/>
                </a:cubicBezTo>
                <a:cubicBezTo>
                  <a:pt x="1771074" y="4081018"/>
                  <a:pt x="1770454" y="4085046"/>
                  <a:pt x="1769524" y="4089074"/>
                </a:cubicBezTo>
                <a:cubicBezTo>
                  <a:pt x="1768595" y="4090934"/>
                  <a:pt x="1770144" y="4093103"/>
                  <a:pt x="1768595" y="4095272"/>
                </a:cubicBezTo>
                <a:cubicBezTo>
                  <a:pt x="1770454" y="4094032"/>
                  <a:pt x="1771693" y="4092173"/>
                  <a:pt x="1773243" y="4090934"/>
                </a:cubicBezTo>
                <a:cubicBezTo>
                  <a:pt x="1774482" y="4089694"/>
                  <a:pt x="1775412" y="4088454"/>
                  <a:pt x="1776651" y="4087215"/>
                </a:cubicBezTo>
                <a:cubicBezTo>
                  <a:pt x="1778511" y="4085976"/>
                  <a:pt x="1778820" y="4083497"/>
                  <a:pt x="1780370" y="4081948"/>
                </a:cubicBezTo>
                <a:cubicBezTo>
                  <a:pt x="1783778" y="4080398"/>
                  <a:pt x="1786257" y="4077919"/>
                  <a:pt x="1787187" y="4074511"/>
                </a:cubicBezTo>
                <a:cubicBezTo>
                  <a:pt x="1798962" y="4062116"/>
                  <a:pt x="1811976" y="4053440"/>
                  <a:pt x="1830258" y="4059018"/>
                </a:cubicBezTo>
                <a:cubicBezTo>
                  <a:pt x="1839864" y="4062736"/>
                  <a:pt x="1843582" y="4068314"/>
                  <a:pt x="1842962" y="4078539"/>
                </a:cubicBezTo>
                <a:cubicBezTo>
                  <a:pt x="1842343" y="4089074"/>
                  <a:pt x="1837074" y="4097441"/>
                  <a:pt x="1829018" y="4103948"/>
                </a:cubicBezTo>
                <a:cubicBezTo>
                  <a:pt x="1818173" y="4112934"/>
                  <a:pt x="1805469" y="4117892"/>
                  <a:pt x="1792144" y="4121610"/>
                </a:cubicBezTo>
                <a:cubicBezTo>
                  <a:pt x="1790285" y="4121610"/>
                  <a:pt x="1788736" y="4120990"/>
                  <a:pt x="1786877" y="4121920"/>
                </a:cubicBezTo>
                <a:cubicBezTo>
                  <a:pt x="1795243" y="4120680"/>
                  <a:pt x="1802990" y="4124708"/>
                  <a:pt x="1811046" y="4124708"/>
                </a:cubicBezTo>
                <a:cubicBezTo>
                  <a:pt x="1824370" y="4126878"/>
                  <a:pt x="1835215" y="4132765"/>
                  <a:pt x="1841103" y="4145779"/>
                </a:cubicBezTo>
                <a:cubicBezTo>
                  <a:pt x="1842343" y="4148878"/>
                  <a:pt x="1843272" y="4151666"/>
                  <a:pt x="1841103" y="4154765"/>
                </a:cubicBezTo>
                <a:cubicBezTo>
                  <a:pt x="1840793" y="4156624"/>
                  <a:pt x="1840793" y="4157863"/>
                  <a:pt x="1840483" y="4159103"/>
                </a:cubicBezTo>
                <a:cubicBezTo>
                  <a:pt x="1830568" y="4176146"/>
                  <a:pt x="1815694" y="4178005"/>
                  <a:pt x="1798342" y="4173357"/>
                </a:cubicBezTo>
                <a:cubicBezTo>
                  <a:pt x="1791215" y="4171498"/>
                  <a:pt x="1785328" y="4167779"/>
                  <a:pt x="1780680" y="4162202"/>
                </a:cubicBezTo>
                <a:cubicBezTo>
                  <a:pt x="1780680" y="4161892"/>
                  <a:pt x="1780370" y="4161272"/>
                  <a:pt x="1780370" y="4160962"/>
                </a:cubicBezTo>
                <a:cubicBezTo>
                  <a:pt x="1774792" y="4158483"/>
                  <a:pt x="1771384" y="4154145"/>
                  <a:pt x="1768285" y="4149498"/>
                </a:cubicBezTo>
                <a:cubicBezTo>
                  <a:pt x="1767665" y="4148258"/>
                  <a:pt x="1767355" y="4146709"/>
                  <a:pt x="1766116" y="4145779"/>
                </a:cubicBezTo>
                <a:cubicBezTo>
                  <a:pt x="1767975" y="4147948"/>
                  <a:pt x="1768285" y="4150737"/>
                  <a:pt x="1770144" y="4152906"/>
                </a:cubicBezTo>
                <a:cubicBezTo>
                  <a:pt x="1773243" y="4160033"/>
                  <a:pt x="1771384" y="4168089"/>
                  <a:pt x="1773243" y="4175216"/>
                </a:cubicBezTo>
                <a:cubicBezTo>
                  <a:pt x="1772933" y="4175526"/>
                  <a:pt x="1772933" y="4176146"/>
                  <a:pt x="1773243" y="4176455"/>
                </a:cubicBezTo>
                <a:cubicBezTo>
                  <a:pt x="1772933" y="4177075"/>
                  <a:pt x="1772313" y="4178005"/>
                  <a:pt x="1772003" y="4178624"/>
                </a:cubicBezTo>
                <a:cubicBezTo>
                  <a:pt x="1768595" y="4191329"/>
                  <a:pt x="1762088" y="4197836"/>
                  <a:pt x="1753412" y="4197216"/>
                </a:cubicBezTo>
                <a:cubicBezTo>
                  <a:pt x="1740087" y="4196287"/>
                  <a:pt x="1728313" y="4185132"/>
                  <a:pt x="1727383" y="4172737"/>
                </a:cubicBezTo>
                <a:cubicBezTo>
                  <a:pt x="1726144" y="4160962"/>
                  <a:pt x="1731411" y="4151666"/>
                  <a:pt x="1738228" y="4142990"/>
                </a:cubicBezTo>
                <a:cubicBezTo>
                  <a:pt x="1739468" y="4141441"/>
                  <a:pt x="1739778" y="4139272"/>
                  <a:pt x="1741327" y="4137413"/>
                </a:cubicBezTo>
                <a:cubicBezTo>
                  <a:pt x="1739778" y="4138962"/>
                  <a:pt x="1737918" y="4138343"/>
                  <a:pt x="1736369" y="4139272"/>
                </a:cubicBezTo>
                <a:cubicBezTo>
                  <a:pt x="1724594" y="4145469"/>
                  <a:pt x="1712820" y="4148878"/>
                  <a:pt x="1700735" y="4139272"/>
                </a:cubicBezTo>
                <a:cubicBezTo>
                  <a:pt x="1693298" y="4133384"/>
                  <a:pt x="1689580" y="4119751"/>
                  <a:pt x="1692369" y="4110145"/>
                </a:cubicBezTo>
                <a:cubicBezTo>
                  <a:pt x="1695157" y="4100539"/>
                  <a:pt x="1701045" y="4096201"/>
                  <a:pt x="1712820" y="4095272"/>
                </a:cubicBezTo>
                <a:cubicBezTo>
                  <a:pt x="1715918" y="4096201"/>
                  <a:pt x="1719327" y="4096201"/>
                  <a:pt x="1721806" y="4098370"/>
                </a:cubicBezTo>
                <a:cubicBezTo>
                  <a:pt x="1722425" y="4098370"/>
                  <a:pt x="1723045" y="4098680"/>
                  <a:pt x="1723665" y="4098680"/>
                </a:cubicBezTo>
                <a:cubicBezTo>
                  <a:pt x="1730172" y="4099919"/>
                  <a:pt x="1735750" y="4103328"/>
                  <a:pt x="1739778" y="4108286"/>
                </a:cubicBezTo>
                <a:cubicBezTo>
                  <a:pt x="1740397" y="4108596"/>
                  <a:pt x="1740397" y="4109835"/>
                  <a:pt x="1741637" y="4109835"/>
                </a:cubicBezTo>
                <a:cubicBezTo>
                  <a:pt x="1741327" y="4109525"/>
                  <a:pt x="1740707" y="4109215"/>
                  <a:pt x="1740397" y="4108596"/>
                </a:cubicBezTo>
                <a:cubicBezTo>
                  <a:pt x="1735440" y="4103638"/>
                  <a:pt x="1732651" y="4097441"/>
                  <a:pt x="1731102" y="4090624"/>
                </a:cubicBezTo>
                <a:cubicBezTo>
                  <a:pt x="1728932" y="4080089"/>
                  <a:pt x="1725214" y="4069553"/>
                  <a:pt x="1728932" y="4058708"/>
                </a:cubicBezTo>
                <a:cubicBezTo>
                  <a:pt x="1731411" y="4051271"/>
                  <a:pt x="1734820" y="4044764"/>
                  <a:pt x="1741637" y="4040116"/>
                </a:cubicBezTo>
                <a:cubicBezTo>
                  <a:pt x="1747679" y="4036088"/>
                  <a:pt x="1753954" y="4035158"/>
                  <a:pt x="1759260" y="4036940"/>
                </a:cubicBezTo>
                <a:close/>
                <a:moveTo>
                  <a:pt x="1587630" y="3591293"/>
                </a:moveTo>
                <a:cubicBezTo>
                  <a:pt x="1594708" y="3589589"/>
                  <a:pt x="1602311" y="3589851"/>
                  <a:pt x="1610438" y="3591948"/>
                </a:cubicBezTo>
                <a:cubicBezTo>
                  <a:pt x="1627217" y="3596143"/>
                  <a:pt x="1640850" y="3605057"/>
                  <a:pt x="1651336" y="3619213"/>
                </a:cubicBezTo>
                <a:cubicBezTo>
                  <a:pt x="1668639" y="3626554"/>
                  <a:pt x="1668116" y="3644906"/>
                  <a:pt x="1674932" y="3656441"/>
                </a:cubicBezTo>
                <a:cubicBezTo>
                  <a:pt x="1671261" y="3636516"/>
                  <a:pt x="1680699" y="3619213"/>
                  <a:pt x="1694856" y="3605057"/>
                </a:cubicBezTo>
                <a:cubicBezTo>
                  <a:pt x="1704818" y="3595095"/>
                  <a:pt x="1717927" y="3596143"/>
                  <a:pt x="1729987" y="3601386"/>
                </a:cubicBezTo>
                <a:cubicBezTo>
                  <a:pt x="1748338" y="3608727"/>
                  <a:pt x="1761447" y="3627603"/>
                  <a:pt x="1761447" y="3646479"/>
                </a:cubicBezTo>
                <a:cubicBezTo>
                  <a:pt x="1761447" y="3665880"/>
                  <a:pt x="1748338" y="3684756"/>
                  <a:pt x="1729462" y="3693145"/>
                </a:cubicBezTo>
                <a:cubicBezTo>
                  <a:pt x="1725268" y="3694718"/>
                  <a:pt x="1721073" y="3695242"/>
                  <a:pt x="1716354" y="3697864"/>
                </a:cubicBezTo>
                <a:cubicBezTo>
                  <a:pt x="1765641" y="3690523"/>
                  <a:pt x="1797626" y="3726702"/>
                  <a:pt x="1786091" y="3767076"/>
                </a:cubicBezTo>
                <a:cubicBezTo>
                  <a:pt x="1775080" y="3794341"/>
                  <a:pt x="1752533" y="3801682"/>
                  <a:pt x="1728938" y="3784903"/>
                </a:cubicBezTo>
                <a:cubicBezTo>
                  <a:pt x="1714781" y="3775465"/>
                  <a:pt x="1703770" y="3763930"/>
                  <a:pt x="1698002" y="3747675"/>
                </a:cubicBezTo>
                <a:cubicBezTo>
                  <a:pt x="1705868" y="3770222"/>
                  <a:pt x="1704295" y="3792768"/>
                  <a:pt x="1696429" y="3814790"/>
                </a:cubicBezTo>
                <a:cubicBezTo>
                  <a:pt x="1688040" y="3838386"/>
                  <a:pt x="1670212" y="3851494"/>
                  <a:pt x="1645569" y="3856213"/>
                </a:cubicBezTo>
                <a:cubicBezTo>
                  <a:pt x="1639277" y="3853067"/>
                  <a:pt x="1630887" y="3853067"/>
                  <a:pt x="1627217" y="3844677"/>
                </a:cubicBezTo>
                <a:cubicBezTo>
                  <a:pt x="1608341" y="3833667"/>
                  <a:pt x="1612011" y="3815839"/>
                  <a:pt x="1613584" y="3798536"/>
                </a:cubicBezTo>
                <a:cubicBezTo>
                  <a:pt x="1614109" y="3791720"/>
                  <a:pt x="1616730" y="3785427"/>
                  <a:pt x="1618828" y="3778612"/>
                </a:cubicBezTo>
                <a:cubicBezTo>
                  <a:pt x="1628266" y="3765503"/>
                  <a:pt x="1637179" y="3752395"/>
                  <a:pt x="1646617" y="3739286"/>
                </a:cubicBezTo>
                <a:cubicBezTo>
                  <a:pt x="1647666" y="3736665"/>
                  <a:pt x="1648715" y="3734567"/>
                  <a:pt x="1651336" y="3732994"/>
                </a:cubicBezTo>
                <a:cubicBezTo>
                  <a:pt x="1649240" y="3732470"/>
                  <a:pt x="1648190" y="3734567"/>
                  <a:pt x="1646617" y="3734567"/>
                </a:cubicBezTo>
                <a:cubicBezTo>
                  <a:pt x="1642947" y="3735091"/>
                  <a:pt x="1639277" y="3736140"/>
                  <a:pt x="1637704" y="3739811"/>
                </a:cubicBezTo>
                <a:cubicBezTo>
                  <a:pt x="1613060" y="3758687"/>
                  <a:pt x="1586319" y="3772844"/>
                  <a:pt x="1554334" y="3770746"/>
                </a:cubicBezTo>
                <a:cubicBezTo>
                  <a:pt x="1531264" y="3769173"/>
                  <a:pt x="1517107" y="3757114"/>
                  <a:pt x="1514485" y="3739286"/>
                </a:cubicBezTo>
                <a:cubicBezTo>
                  <a:pt x="1511863" y="3722508"/>
                  <a:pt x="1524448" y="3704680"/>
                  <a:pt x="1544372" y="3696291"/>
                </a:cubicBezTo>
                <a:cubicBezTo>
                  <a:pt x="1567443" y="3686329"/>
                  <a:pt x="1592087" y="3686329"/>
                  <a:pt x="1616206" y="3688950"/>
                </a:cubicBezTo>
                <a:cubicBezTo>
                  <a:pt x="1621974" y="3689475"/>
                  <a:pt x="1627741" y="3689999"/>
                  <a:pt x="1637704" y="3691572"/>
                </a:cubicBezTo>
                <a:cubicBezTo>
                  <a:pt x="1618303" y="3678988"/>
                  <a:pt x="1599952" y="3673220"/>
                  <a:pt x="1584746" y="3661685"/>
                </a:cubicBezTo>
                <a:cubicBezTo>
                  <a:pt x="1583173" y="3658539"/>
                  <a:pt x="1577930" y="3658539"/>
                  <a:pt x="1576881" y="3654868"/>
                </a:cubicBezTo>
                <a:cubicBezTo>
                  <a:pt x="1574783" y="3652771"/>
                  <a:pt x="1573210" y="3651198"/>
                  <a:pt x="1571113" y="3649101"/>
                </a:cubicBezTo>
                <a:cubicBezTo>
                  <a:pt x="1566918" y="3647528"/>
                  <a:pt x="1566394" y="3643333"/>
                  <a:pt x="1564821" y="3639663"/>
                </a:cubicBezTo>
                <a:cubicBezTo>
                  <a:pt x="1560627" y="3626554"/>
                  <a:pt x="1556432" y="3613446"/>
                  <a:pt x="1567967" y="3602435"/>
                </a:cubicBezTo>
                <a:cubicBezTo>
                  <a:pt x="1573997" y="3596667"/>
                  <a:pt x="1580551" y="3592997"/>
                  <a:pt x="1587630" y="3591293"/>
                </a:cubicBezTo>
                <a:close/>
                <a:moveTo>
                  <a:pt x="344787" y="3486156"/>
                </a:moveTo>
                <a:cubicBezTo>
                  <a:pt x="347804" y="3485492"/>
                  <a:pt x="351062" y="3486820"/>
                  <a:pt x="354683" y="3490682"/>
                </a:cubicBezTo>
                <a:cubicBezTo>
                  <a:pt x="357097" y="3493096"/>
                  <a:pt x="359028" y="3495509"/>
                  <a:pt x="360476" y="3498406"/>
                </a:cubicBezTo>
                <a:cubicBezTo>
                  <a:pt x="361442" y="3504682"/>
                  <a:pt x="364338" y="3508061"/>
                  <a:pt x="370614" y="3508544"/>
                </a:cubicBezTo>
                <a:cubicBezTo>
                  <a:pt x="374959" y="3510958"/>
                  <a:pt x="379304" y="3513854"/>
                  <a:pt x="383166" y="3517716"/>
                </a:cubicBezTo>
                <a:cubicBezTo>
                  <a:pt x="384131" y="3518682"/>
                  <a:pt x="384614" y="3519647"/>
                  <a:pt x="385580" y="3521095"/>
                </a:cubicBezTo>
                <a:cubicBezTo>
                  <a:pt x="398131" y="3537992"/>
                  <a:pt x="406338" y="3556820"/>
                  <a:pt x="409235" y="3577579"/>
                </a:cubicBezTo>
                <a:cubicBezTo>
                  <a:pt x="409718" y="3580475"/>
                  <a:pt x="410201" y="3583371"/>
                  <a:pt x="410201" y="3586268"/>
                </a:cubicBezTo>
                <a:cubicBezTo>
                  <a:pt x="409718" y="3606544"/>
                  <a:pt x="412614" y="3626820"/>
                  <a:pt x="404890" y="3646130"/>
                </a:cubicBezTo>
                <a:cubicBezTo>
                  <a:pt x="401028" y="3662544"/>
                  <a:pt x="394270" y="3677992"/>
                  <a:pt x="386063" y="3692958"/>
                </a:cubicBezTo>
                <a:cubicBezTo>
                  <a:pt x="385580" y="3693923"/>
                  <a:pt x="386063" y="3695372"/>
                  <a:pt x="386545" y="3695372"/>
                </a:cubicBezTo>
                <a:cubicBezTo>
                  <a:pt x="388476" y="3694889"/>
                  <a:pt x="386063" y="3696337"/>
                  <a:pt x="387994" y="3695372"/>
                </a:cubicBezTo>
                <a:cubicBezTo>
                  <a:pt x="403442" y="3686199"/>
                  <a:pt x="403442" y="3686199"/>
                  <a:pt x="405373" y="3697303"/>
                </a:cubicBezTo>
                <a:cubicBezTo>
                  <a:pt x="403925" y="3700199"/>
                  <a:pt x="401994" y="3702613"/>
                  <a:pt x="399580" y="3704544"/>
                </a:cubicBezTo>
                <a:cubicBezTo>
                  <a:pt x="398614" y="3705992"/>
                  <a:pt x="396200" y="3706958"/>
                  <a:pt x="397166" y="3708889"/>
                </a:cubicBezTo>
                <a:cubicBezTo>
                  <a:pt x="398131" y="3710820"/>
                  <a:pt x="400062" y="3710337"/>
                  <a:pt x="401511" y="3709371"/>
                </a:cubicBezTo>
                <a:cubicBezTo>
                  <a:pt x="405373" y="3706475"/>
                  <a:pt x="408269" y="3702130"/>
                  <a:pt x="412614" y="3699233"/>
                </a:cubicBezTo>
                <a:cubicBezTo>
                  <a:pt x="428545" y="3690544"/>
                  <a:pt x="446890" y="3687648"/>
                  <a:pt x="464270" y="3684751"/>
                </a:cubicBezTo>
                <a:cubicBezTo>
                  <a:pt x="472477" y="3682820"/>
                  <a:pt x="480683" y="3681854"/>
                  <a:pt x="488890" y="3682337"/>
                </a:cubicBezTo>
                <a:cubicBezTo>
                  <a:pt x="497097" y="3681854"/>
                  <a:pt x="504821" y="3684268"/>
                  <a:pt x="512545" y="3686199"/>
                </a:cubicBezTo>
                <a:cubicBezTo>
                  <a:pt x="547787" y="3691509"/>
                  <a:pt x="574339" y="3711786"/>
                  <a:pt x="596063" y="3738820"/>
                </a:cubicBezTo>
                <a:cubicBezTo>
                  <a:pt x="598476" y="3742682"/>
                  <a:pt x="601856" y="3746061"/>
                  <a:pt x="603787" y="3750406"/>
                </a:cubicBezTo>
                <a:cubicBezTo>
                  <a:pt x="606201" y="3759096"/>
                  <a:pt x="596546" y="3759579"/>
                  <a:pt x="592200" y="3764889"/>
                </a:cubicBezTo>
                <a:cubicBezTo>
                  <a:pt x="583511" y="3770199"/>
                  <a:pt x="576269" y="3776958"/>
                  <a:pt x="570477" y="3785647"/>
                </a:cubicBezTo>
                <a:cubicBezTo>
                  <a:pt x="563235" y="3796751"/>
                  <a:pt x="558890" y="3809303"/>
                  <a:pt x="556959" y="3822337"/>
                </a:cubicBezTo>
                <a:cubicBezTo>
                  <a:pt x="554545" y="3833923"/>
                  <a:pt x="552132" y="3845510"/>
                  <a:pt x="548270" y="3857096"/>
                </a:cubicBezTo>
                <a:cubicBezTo>
                  <a:pt x="547304" y="3859993"/>
                  <a:pt x="545856" y="3862406"/>
                  <a:pt x="543925" y="3864820"/>
                </a:cubicBezTo>
                <a:cubicBezTo>
                  <a:pt x="531373" y="3882199"/>
                  <a:pt x="513028" y="3886544"/>
                  <a:pt x="493235" y="3886061"/>
                </a:cubicBezTo>
                <a:cubicBezTo>
                  <a:pt x="487925" y="3886544"/>
                  <a:pt x="482131" y="3884613"/>
                  <a:pt x="477304" y="3887992"/>
                </a:cubicBezTo>
                <a:cubicBezTo>
                  <a:pt x="473442" y="3893303"/>
                  <a:pt x="475373" y="3899579"/>
                  <a:pt x="475373" y="3905372"/>
                </a:cubicBezTo>
                <a:cubicBezTo>
                  <a:pt x="474890" y="3917441"/>
                  <a:pt x="476821" y="3929993"/>
                  <a:pt x="471994" y="3942061"/>
                </a:cubicBezTo>
                <a:cubicBezTo>
                  <a:pt x="469580" y="3947854"/>
                  <a:pt x="468131" y="3953648"/>
                  <a:pt x="463304" y="3958475"/>
                </a:cubicBezTo>
                <a:cubicBezTo>
                  <a:pt x="460407" y="3960406"/>
                  <a:pt x="457511" y="3963303"/>
                  <a:pt x="456063" y="3966682"/>
                </a:cubicBezTo>
                <a:cubicBezTo>
                  <a:pt x="455097" y="3968130"/>
                  <a:pt x="453649" y="3969579"/>
                  <a:pt x="452200" y="3970544"/>
                </a:cubicBezTo>
                <a:cubicBezTo>
                  <a:pt x="447856" y="3972475"/>
                  <a:pt x="446890" y="3976338"/>
                  <a:pt x="445924" y="3980682"/>
                </a:cubicBezTo>
                <a:cubicBezTo>
                  <a:pt x="443028" y="3988406"/>
                  <a:pt x="436269" y="3992751"/>
                  <a:pt x="431442" y="3998544"/>
                </a:cubicBezTo>
                <a:cubicBezTo>
                  <a:pt x="409718" y="4021234"/>
                  <a:pt x="387511" y="4043441"/>
                  <a:pt x="368200" y="4068544"/>
                </a:cubicBezTo>
                <a:cubicBezTo>
                  <a:pt x="363856" y="4074337"/>
                  <a:pt x="360476" y="4080613"/>
                  <a:pt x="355166" y="4085924"/>
                </a:cubicBezTo>
                <a:cubicBezTo>
                  <a:pt x="341649" y="4099924"/>
                  <a:pt x="329097" y="4098475"/>
                  <a:pt x="319442" y="4080613"/>
                </a:cubicBezTo>
                <a:cubicBezTo>
                  <a:pt x="318959" y="4069510"/>
                  <a:pt x="317511" y="4058889"/>
                  <a:pt x="307373" y="4052130"/>
                </a:cubicBezTo>
                <a:cubicBezTo>
                  <a:pt x="298683" y="4033786"/>
                  <a:pt x="297235" y="4013993"/>
                  <a:pt x="293373" y="3994682"/>
                </a:cubicBezTo>
                <a:cubicBezTo>
                  <a:pt x="293373" y="3989372"/>
                  <a:pt x="293373" y="3984544"/>
                  <a:pt x="291442" y="3979716"/>
                </a:cubicBezTo>
                <a:cubicBezTo>
                  <a:pt x="290959" y="3976820"/>
                  <a:pt x="290476" y="3973923"/>
                  <a:pt x="290476" y="3971027"/>
                </a:cubicBezTo>
                <a:cubicBezTo>
                  <a:pt x="290959" y="3919371"/>
                  <a:pt x="297235" y="3867717"/>
                  <a:pt x="301580" y="3815579"/>
                </a:cubicBezTo>
                <a:cubicBezTo>
                  <a:pt x="293373" y="3821372"/>
                  <a:pt x="291442" y="3832958"/>
                  <a:pt x="279855" y="3833923"/>
                </a:cubicBezTo>
                <a:cubicBezTo>
                  <a:pt x="277925" y="3833923"/>
                  <a:pt x="276476" y="3834406"/>
                  <a:pt x="274545" y="3834889"/>
                </a:cubicBezTo>
                <a:cubicBezTo>
                  <a:pt x="273097" y="3836337"/>
                  <a:pt x="272131" y="3837786"/>
                  <a:pt x="272131" y="3840199"/>
                </a:cubicBezTo>
                <a:cubicBezTo>
                  <a:pt x="272131" y="3857578"/>
                  <a:pt x="265855" y="3874475"/>
                  <a:pt x="266821" y="3891855"/>
                </a:cubicBezTo>
                <a:cubicBezTo>
                  <a:pt x="263924" y="3903923"/>
                  <a:pt x="264407" y="3917441"/>
                  <a:pt x="254269" y="3927096"/>
                </a:cubicBezTo>
                <a:cubicBezTo>
                  <a:pt x="259579" y="3896199"/>
                  <a:pt x="264890" y="3865303"/>
                  <a:pt x="268752" y="3834406"/>
                </a:cubicBezTo>
                <a:cubicBezTo>
                  <a:pt x="266338" y="3830061"/>
                  <a:pt x="257648" y="3833923"/>
                  <a:pt x="257648" y="3826199"/>
                </a:cubicBezTo>
                <a:cubicBezTo>
                  <a:pt x="247028" y="3824268"/>
                  <a:pt x="236890" y="3825716"/>
                  <a:pt x="226269" y="3827648"/>
                </a:cubicBezTo>
                <a:cubicBezTo>
                  <a:pt x="204545" y="3831027"/>
                  <a:pt x="182821" y="3833923"/>
                  <a:pt x="161580" y="3836820"/>
                </a:cubicBezTo>
                <a:cubicBezTo>
                  <a:pt x="161097" y="3831509"/>
                  <a:pt x="167372" y="3831992"/>
                  <a:pt x="169304" y="3828613"/>
                </a:cubicBezTo>
                <a:cubicBezTo>
                  <a:pt x="197786" y="3825716"/>
                  <a:pt x="225786" y="3822820"/>
                  <a:pt x="254269" y="3820406"/>
                </a:cubicBezTo>
                <a:cubicBezTo>
                  <a:pt x="254269" y="3819441"/>
                  <a:pt x="254752" y="3818475"/>
                  <a:pt x="255235" y="3817509"/>
                </a:cubicBezTo>
                <a:cubicBezTo>
                  <a:pt x="257648" y="3813165"/>
                  <a:pt x="257648" y="3808337"/>
                  <a:pt x="259096" y="3803510"/>
                </a:cubicBezTo>
                <a:cubicBezTo>
                  <a:pt x="261028" y="3798682"/>
                  <a:pt x="263924" y="3795785"/>
                  <a:pt x="269235" y="3794820"/>
                </a:cubicBezTo>
                <a:cubicBezTo>
                  <a:pt x="272614" y="3794337"/>
                  <a:pt x="276476" y="3794820"/>
                  <a:pt x="279855" y="3793854"/>
                </a:cubicBezTo>
                <a:cubicBezTo>
                  <a:pt x="285166" y="3792889"/>
                  <a:pt x="284200" y="3789027"/>
                  <a:pt x="284200" y="3785647"/>
                </a:cubicBezTo>
                <a:cubicBezTo>
                  <a:pt x="284200" y="3781786"/>
                  <a:pt x="282269" y="3778889"/>
                  <a:pt x="278407" y="3779854"/>
                </a:cubicBezTo>
                <a:cubicBezTo>
                  <a:pt x="263924" y="3783716"/>
                  <a:pt x="247993" y="3781786"/>
                  <a:pt x="234476" y="3789027"/>
                </a:cubicBezTo>
                <a:cubicBezTo>
                  <a:pt x="227717" y="3790475"/>
                  <a:pt x="220959" y="3791441"/>
                  <a:pt x="214683" y="3792889"/>
                </a:cubicBezTo>
                <a:cubicBezTo>
                  <a:pt x="191028" y="3791923"/>
                  <a:pt x="167372" y="3799165"/>
                  <a:pt x="143717" y="3793854"/>
                </a:cubicBezTo>
                <a:cubicBezTo>
                  <a:pt x="129717" y="3790475"/>
                  <a:pt x="115235" y="3789510"/>
                  <a:pt x="100752" y="3787096"/>
                </a:cubicBezTo>
                <a:cubicBezTo>
                  <a:pt x="80958" y="3785165"/>
                  <a:pt x="61648" y="3778406"/>
                  <a:pt x="42337" y="3774062"/>
                </a:cubicBezTo>
                <a:cubicBezTo>
                  <a:pt x="33165" y="3773096"/>
                  <a:pt x="23993" y="3772613"/>
                  <a:pt x="17717" y="3764406"/>
                </a:cubicBezTo>
                <a:cubicBezTo>
                  <a:pt x="15786" y="3762475"/>
                  <a:pt x="13855" y="3761027"/>
                  <a:pt x="12407" y="3759096"/>
                </a:cubicBezTo>
                <a:cubicBezTo>
                  <a:pt x="8545" y="3755233"/>
                  <a:pt x="4682" y="3751854"/>
                  <a:pt x="1303" y="3747509"/>
                </a:cubicBezTo>
                <a:cubicBezTo>
                  <a:pt x="-4007" y="3733027"/>
                  <a:pt x="8062" y="3727717"/>
                  <a:pt x="16752" y="3721923"/>
                </a:cubicBezTo>
                <a:cubicBezTo>
                  <a:pt x="33165" y="3710820"/>
                  <a:pt x="49096" y="3699233"/>
                  <a:pt x="62614" y="3685233"/>
                </a:cubicBezTo>
                <a:cubicBezTo>
                  <a:pt x="65993" y="3681854"/>
                  <a:pt x="69855" y="3678475"/>
                  <a:pt x="73234" y="3675096"/>
                </a:cubicBezTo>
                <a:cubicBezTo>
                  <a:pt x="74683" y="3672682"/>
                  <a:pt x="77097" y="3671234"/>
                  <a:pt x="79510" y="3670268"/>
                </a:cubicBezTo>
                <a:cubicBezTo>
                  <a:pt x="93993" y="3657234"/>
                  <a:pt x="108959" y="3644682"/>
                  <a:pt x="123442" y="3631647"/>
                </a:cubicBezTo>
                <a:cubicBezTo>
                  <a:pt x="126820" y="3623923"/>
                  <a:pt x="134545" y="3621509"/>
                  <a:pt x="141303" y="3618613"/>
                </a:cubicBezTo>
                <a:cubicBezTo>
                  <a:pt x="149510" y="3612820"/>
                  <a:pt x="158682" y="3611372"/>
                  <a:pt x="168821" y="3610889"/>
                </a:cubicBezTo>
                <a:cubicBezTo>
                  <a:pt x="177511" y="3610889"/>
                  <a:pt x="186200" y="3610889"/>
                  <a:pt x="194890" y="3610889"/>
                </a:cubicBezTo>
                <a:cubicBezTo>
                  <a:pt x="210338" y="3610889"/>
                  <a:pt x="210338" y="3610406"/>
                  <a:pt x="210338" y="3595441"/>
                </a:cubicBezTo>
                <a:cubicBezTo>
                  <a:pt x="210338" y="3586268"/>
                  <a:pt x="209855" y="3577096"/>
                  <a:pt x="213234" y="3568406"/>
                </a:cubicBezTo>
                <a:cubicBezTo>
                  <a:pt x="215166" y="3562130"/>
                  <a:pt x="218545" y="3556337"/>
                  <a:pt x="220476" y="3550061"/>
                </a:cubicBezTo>
                <a:cubicBezTo>
                  <a:pt x="222890" y="3545716"/>
                  <a:pt x="226752" y="3545233"/>
                  <a:pt x="231097" y="3544751"/>
                </a:cubicBezTo>
                <a:cubicBezTo>
                  <a:pt x="235441" y="3544751"/>
                  <a:pt x="239787" y="3544751"/>
                  <a:pt x="243165" y="3541854"/>
                </a:cubicBezTo>
                <a:cubicBezTo>
                  <a:pt x="244131" y="3541372"/>
                  <a:pt x="245580" y="3540889"/>
                  <a:pt x="246545" y="3540406"/>
                </a:cubicBezTo>
                <a:cubicBezTo>
                  <a:pt x="252338" y="3538475"/>
                  <a:pt x="260062" y="3541854"/>
                  <a:pt x="264407" y="3534613"/>
                </a:cubicBezTo>
                <a:cubicBezTo>
                  <a:pt x="265373" y="3533648"/>
                  <a:pt x="266338" y="3532682"/>
                  <a:pt x="267303" y="3532199"/>
                </a:cubicBezTo>
                <a:cubicBezTo>
                  <a:pt x="276476" y="3529785"/>
                  <a:pt x="286131" y="3530751"/>
                  <a:pt x="294821" y="3526889"/>
                </a:cubicBezTo>
                <a:cubicBezTo>
                  <a:pt x="304476" y="3524475"/>
                  <a:pt x="312683" y="3520130"/>
                  <a:pt x="319924" y="3513371"/>
                </a:cubicBezTo>
                <a:cubicBezTo>
                  <a:pt x="327166" y="3508061"/>
                  <a:pt x="331994" y="3500820"/>
                  <a:pt x="336338" y="3493579"/>
                </a:cubicBezTo>
                <a:cubicBezTo>
                  <a:pt x="338994" y="3489475"/>
                  <a:pt x="341769" y="3486820"/>
                  <a:pt x="344787" y="3486156"/>
                </a:cubicBezTo>
                <a:close/>
                <a:moveTo>
                  <a:pt x="868876" y="3142884"/>
                </a:moveTo>
                <a:cubicBezTo>
                  <a:pt x="877124" y="3140898"/>
                  <a:pt x="885984" y="3141203"/>
                  <a:pt x="895455" y="3143647"/>
                </a:cubicBezTo>
                <a:cubicBezTo>
                  <a:pt x="915007" y="3148536"/>
                  <a:pt x="930893" y="3158923"/>
                  <a:pt x="943113" y="3175419"/>
                </a:cubicBezTo>
                <a:cubicBezTo>
                  <a:pt x="963276" y="3183974"/>
                  <a:pt x="962666" y="3205359"/>
                  <a:pt x="970609" y="3218801"/>
                </a:cubicBezTo>
                <a:cubicBezTo>
                  <a:pt x="966331" y="3195582"/>
                  <a:pt x="977329" y="3175419"/>
                  <a:pt x="993826" y="3158923"/>
                </a:cubicBezTo>
                <a:cubicBezTo>
                  <a:pt x="1005435" y="3147314"/>
                  <a:pt x="1020711" y="3148536"/>
                  <a:pt x="1034764" y="3154646"/>
                </a:cubicBezTo>
                <a:cubicBezTo>
                  <a:pt x="1056149" y="3163199"/>
                  <a:pt x="1071424" y="3185195"/>
                  <a:pt x="1071424" y="3207192"/>
                </a:cubicBezTo>
                <a:cubicBezTo>
                  <a:pt x="1071424" y="3229799"/>
                  <a:pt x="1056149" y="3251796"/>
                  <a:pt x="1034153" y="3261572"/>
                </a:cubicBezTo>
                <a:cubicBezTo>
                  <a:pt x="1029265" y="3263404"/>
                  <a:pt x="1024377" y="3264015"/>
                  <a:pt x="1018878" y="3267070"/>
                </a:cubicBezTo>
                <a:cubicBezTo>
                  <a:pt x="1076312" y="3258516"/>
                  <a:pt x="1113584" y="3300675"/>
                  <a:pt x="1100142" y="3347723"/>
                </a:cubicBezTo>
                <a:cubicBezTo>
                  <a:pt x="1087310" y="3379495"/>
                  <a:pt x="1061037" y="3388049"/>
                  <a:pt x="1033541" y="3368497"/>
                </a:cubicBezTo>
                <a:cubicBezTo>
                  <a:pt x="1017045" y="3357499"/>
                  <a:pt x="1004214" y="3344057"/>
                  <a:pt x="997492" y="3325116"/>
                </a:cubicBezTo>
                <a:cubicBezTo>
                  <a:pt x="1006658" y="3351389"/>
                  <a:pt x="1004825" y="3377662"/>
                  <a:pt x="995659" y="3403324"/>
                </a:cubicBezTo>
                <a:cubicBezTo>
                  <a:pt x="985883" y="3430820"/>
                  <a:pt x="965109" y="3446095"/>
                  <a:pt x="936392" y="3451594"/>
                </a:cubicBezTo>
                <a:cubicBezTo>
                  <a:pt x="929060" y="3447928"/>
                  <a:pt x="919284" y="3447928"/>
                  <a:pt x="915007" y="3438152"/>
                </a:cubicBezTo>
                <a:cubicBezTo>
                  <a:pt x="893011" y="3425321"/>
                  <a:pt x="897288" y="3404547"/>
                  <a:pt x="899121" y="3384383"/>
                </a:cubicBezTo>
                <a:cubicBezTo>
                  <a:pt x="899732" y="3376440"/>
                  <a:pt x="902787" y="3369108"/>
                  <a:pt x="905231" y="3361166"/>
                </a:cubicBezTo>
                <a:cubicBezTo>
                  <a:pt x="916229" y="3345890"/>
                  <a:pt x="926616" y="3330615"/>
                  <a:pt x="937614" y="3315340"/>
                </a:cubicBezTo>
                <a:cubicBezTo>
                  <a:pt x="938836" y="3312285"/>
                  <a:pt x="940058" y="3309841"/>
                  <a:pt x="943113" y="3308008"/>
                </a:cubicBezTo>
                <a:cubicBezTo>
                  <a:pt x="940669" y="3307397"/>
                  <a:pt x="939447" y="3309841"/>
                  <a:pt x="937614" y="3309841"/>
                </a:cubicBezTo>
                <a:cubicBezTo>
                  <a:pt x="933337" y="3310451"/>
                  <a:pt x="929060" y="3311674"/>
                  <a:pt x="927227" y="3315951"/>
                </a:cubicBezTo>
                <a:cubicBezTo>
                  <a:pt x="898509" y="3337947"/>
                  <a:pt x="867349" y="3354444"/>
                  <a:pt x="830077" y="3352000"/>
                </a:cubicBezTo>
                <a:cubicBezTo>
                  <a:pt x="803193" y="3350167"/>
                  <a:pt x="786696" y="3336114"/>
                  <a:pt x="783641" y="3315340"/>
                </a:cubicBezTo>
                <a:cubicBezTo>
                  <a:pt x="780586" y="3295788"/>
                  <a:pt x="795250" y="3275013"/>
                  <a:pt x="818468" y="3265237"/>
                </a:cubicBezTo>
                <a:cubicBezTo>
                  <a:pt x="845353" y="3253629"/>
                  <a:pt x="874070" y="3253629"/>
                  <a:pt x="902175" y="3256683"/>
                </a:cubicBezTo>
                <a:cubicBezTo>
                  <a:pt x="908897" y="3257294"/>
                  <a:pt x="915618" y="3257906"/>
                  <a:pt x="927227" y="3259739"/>
                </a:cubicBezTo>
                <a:cubicBezTo>
                  <a:pt x="904620" y="3245074"/>
                  <a:pt x="883235" y="3238353"/>
                  <a:pt x="865516" y="3224911"/>
                </a:cubicBezTo>
                <a:cubicBezTo>
                  <a:pt x="863683" y="3221245"/>
                  <a:pt x="857573" y="3221245"/>
                  <a:pt x="856350" y="3216968"/>
                </a:cubicBezTo>
                <a:cubicBezTo>
                  <a:pt x="853906" y="3214524"/>
                  <a:pt x="852073" y="3212691"/>
                  <a:pt x="849630" y="3210247"/>
                </a:cubicBezTo>
                <a:cubicBezTo>
                  <a:pt x="844741" y="3208414"/>
                  <a:pt x="844130" y="3203525"/>
                  <a:pt x="842297" y="3199249"/>
                </a:cubicBezTo>
                <a:cubicBezTo>
                  <a:pt x="837410" y="3183974"/>
                  <a:pt x="832521" y="3168699"/>
                  <a:pt x="845963" y="3155867"/>
                </a:cubicBezTo>
                <a:cubicBezTo>
                  <a:pt x="852990" y="3149146"/>
                  <a:pt x="860627" y="3144870"/>
                  <a:pt x="868876" y="3142884"/>
                </a:cubicBezTo>
                <a:close/>
                <a:moveTo>
                  <a:pt x="589305" y="3109380"/>
                </a:moveTo>
                <a:cubicBezTo>
                  <a:pt x="595415" y="3114268"/>
                  <a:pt x="585028" y="3128932"/>
                  <a:pt x="600303" y="3128322"/>
                </a:cubicBezTo>
                <a:cubicBezTo>
                  <a:pt x="601525" y="3129543"/>
                  <a:pt x="602136" y="3130765"/>
                  <a:pt x="602747" y="3131988"/>
                </a:cubicBezTo>
                <a:cubicBezTo>
                  <a:pt x="602747" y="3141152"/>
                  <a:pt x="602136" y="3149707"/>
                  <a:pt x="607024" y="3158261"/>
                </a:cubicBezTo>
                <a:cubicBezTo>
                  <a:pt x="602136" y="3163148"/>
                  <a:pt x="602136" y="3169258"/>
                  <a:pt x="605802" y="3174758"/>
                </a:cubicBezTo>
                <a:cubicBezTo>
                  <a:pt x="603358" y="3180257"/>
                  <a:pt x="601525" y="3186367"/>
                  <a:pt x="603358" y="3192477"/>
                </a:cubicBezTo>
                <a:cubicBezTo>
                  <a:pt x="601525" y="3201643"/>
                  <a:pt x="595415" y="3208363"/>
                  <a:pt x="593582" y="3217528"/>
                </a:cubicBezTo>
                <a:cubicBezTo>
                  <a:pt x="583195" y="3216917"/>
                  <a:pt x="576474" y="3224860"/>
                  <a:pt x="570364" y="3230359"/>
                </a:cubicBezTo>
                <a:cubicBezTo>
                  <a:pt x="556921" y="3242579"/>
                  <a:pt x="540425" y="3245024"/>
                  <a:pt x="523927" y="3244412"/>
                </a:cubicBezTo>
                <a:cubicBezTo>
                  <a:pt x="514762" y="3244412"/>
                  <a:pt x="506819" y="3234025"/>
                  <a:pt x="495821" y="3237081"/>
                </a:cubicBezTo>
                <a:cubicBezTo>
                  <a:pt x="493988" y="3235858"/>
                  <a:pt x="492766" y="3234025"/>
                  <a:pt x="492155" y="3231581"/>
                </a:cubicBezTo>
                <a:cubicBezTo>
                  <a:pt x="490933" y="3227304"/>
                  <a:pt x="486045" y="3227304"/>
                  <a:pt x="482990" y="3225471"/>
                </a:cubicBezTo>
                <a:cubicBezTo>
                  <a:pt x="474436" y="3217528"/>
                  <a:pt x="471991" y="3206530"/>
                  <a:pt x="468937" y="3196143"/>
                </a:cubicBezTo>
                <a:cubicBezTo>
                  <a:pt x="475047" y="3188200"/>
                  <a:pt x="477491" y="3179646"/>
                  <a:pt x="472603" y="3169870"/>
                </a:cubicBezTo>
                <a:cubicBezTo>
                  <a:pt x="468937" y="3163148"/>
                  <a:pt x="474436" y="3157038"/>
                  <a:pt x="477491" y="3153372"/>
                </a:cubicBezTo>
                <a:cubicBezTo>
                  <a:pt x="486656" y="3142375"/>
                  <a:pt x="500709" y="3135653"/>
                  <a:pt x="503764" y="3119767"/>
                </a:cubicBezTo>
                <a:cubicBezTo>
                  <a:pt x="515984" y="3124044"/>
                  <a:pt x="523927" y="3111824"/>
                  <a:pt x="534925" y="3111824"/>
                </a:cubicBezTo>
                <a:cubicBezTo>
                  <a:pt x="547757" y="3112435"/>
                  <a:pt x="561198" y="3111824"/>
                  <a:pt x="574030" y="3114268"/>
                </a:cubicBezTo>
                <a:cubicBezTo>
                  <a:pt x="581362" y="3115490"/>
                  <a:pt x="584417" y="3111213"/>
                  <a:pt x="589305" y="3109380"/>
                </a:cubicBezTo>
                <a:close/>
                <a:moveTo>
                  <a:pt x="316129" y="2433796"/>
                </a:moveTo>
                <a:cubicBezTo>
                  <a:pt x="321530" y="2434799"/>
                  <a:pt x="326166" y="2437184"/>
                  <a:pt x="331184" y="2438878"/>
                </a:cubicBezTo>
                <a:cubicBezTo>
                  <a:pt x="353222" y="2446019"/>
                  <a:pt x="375806" y="2450214"/>
                  <a:pt x="398299" y="2454899"/>
                </a:cubicBezTo>
                <a:cubicBezTo>
                  <a:pt x="403609" y="2456394"/>
                  <a:pt x="409483" y="2456215"/>
                  <a:pt x="414428" y="2459673"/>
                </a:cubicBezTo>
                <a:cubicBezTo>
                  <a:pt x="416809" y="2461893"/>
                  <a:pt x="418990" y="2463822"/>
                  <a:pt x="422410" y="2463187"/>
                </a:cubicBezTo>
                <a:cubicBezTo>
                  <a:pt x="423682" y="2463170"/>
                  <a:pt x="425155" y="2463443"/>
                  <a:pt x="426337" y="2463917"/>
                </a:cubicBezTo>
                <a:cubicBezTo>
                  <a:pt x="428610" y="2465354"/>
                  <a:pt x="431555" y="2465901"/>
                  <a:pt x="434101" y="2465867"/>
                </a:cubicBezTo>
                <a:cubicBezTo>
                  <a:pt x="439011" y="2466779"/>
                  <a:pt x="442283" y="2469672"/>
                  <a:pt x="446137" y="2472165"/>
                </a:cubicBezTo>
                <a:cubicBezTo>
                  <a:pt x="454045" y="2477444"/>
                  <a:pt x="458078" y="2485811"/>
                  <a:pt x="463366" y="2492888"/>
                </a:cubicBezTo>
                <a:cubicBezTo>
                  <a:pt x="465765" y="2496381"/>
                  <a:pt x="467199" y="2500965"/>
                  <a:pt x="471726" y="2502568"/>
                </a:cubicBezTo>
                <a:cubicBezTo>
                  <a:pt x="476036" y="2502606"/>
                  <a:pt x="478730" y="2499043"/>
                  <a:pt x="482132" y="2497136"/>
                </a:cubicBezTo>
                <a:cubicBezTo>
                  <a:pt x="493866" y="2488649"/>
                  <a:pt x="506726" y="2483673"/>
                  <a:pt x="521490" y="2488955"/>
                </a:cubicBezTo>
                <a:cubicBezTo>
                  <a:pt x="523654" y="2489611"/>
                  <a:pt x="525527" y="2490466"/>
                  <a:pt x="527308" y="2491814"/>
                </a:cubicBezTo>
                <a:cubicBezTo>
                  <a:pt x="534434" y="2497200"/>
                  <a:pt x="540687" y="2503187"/>
                  <a:pt x="546939" y="2509173"/>
                </a:cubicBezTo>
                <a:cubicBezTo>
                  <a:pt x="553501" y="2516233"/>
                  <a:pt x="561318" y="2522002"/>
                  <a:pt x="570281" y="2525698"/>
                </a:cubicBezTo>
                <a:cubicBezTo>
                  <a:pt x="577372" y="2528539"/>
                  <a:pt x="584537" y="2529616"/>
                  <a:pt x="591975" y="2529220"/>
                </a:cubicBezTo>
                <a:cubicBezTo>
                  <a:pt x="596794" y="2530622"/>
                  <a:pt x="602815" y="2526916"/>
                  <a:pt x="604958" y="2533155"/>
                </a:cubicBezTo>
                <a:cubicBezTo>
                  <a:pt x="605592" y="2536575"/>
                  <a:pt x="604954" y="2540011"/>
                  <a:pt x="605098" y="2543339"/>
                </a:cubicBezTo>
                <a:cubicBezTo>
                  <a:pt x="603193" y="2568634"/>
                  <a:pt x="595579" y="2591854"/>
                  <a:pt x="576528" y="2609647"/>
                </a:cubicBezTo>
                <a:cubicBezTo>
                  <a:pt x="572671" y="2614010"/>
                  <a:pt x="569013" y="2618664"/>
                  <a:pt x="563865" y="2621771"/>
                </a:cubicBezTo>
                <a:cubicBezTo>
                  <a:pt x="559116" y="2625460"/>
                  <a:pt x="553768" y="2628276"/>
                  <a:pt x="548020" y="2630509"/>
                </a:cubicBezTo>
                <a:cubicBezTo>
                  <a:pt x="536342" y="2635959"/>
                  <a:pt x="524082" y="2641808"/>
                  <a:pt x="510878" y="2643165"/>
                </a:cubicBezTo>
                <a:cubicBezTo>
                  <a:pt x="507059" y="2643218"/>
                  <a:pt x="503514" y="2641797"/>
                  <a:pt x="499985" y="2641650"/>
                </a:cubicBezTo>
                <a:cubicBezTo>
                  <a:pt x="498712" y="2641667"/>
                  <a:pt x="497348" y="2642176"/>
                  <a:pt x="497566" y="2643740"/>
                </a:cubicBezTo>
                <a:cubicBezTo>
                  <a:pt x="497783" y="2645304"/>
                  <a:pt x="499638" y="2644887"/>
                  <a:pt x="500820" y="2645361"/>
                </a:cubicBezTo>
                <a:cubicBezTo>
                  <a:pt x="503075" y="2645525"/>
                  <a:pt x="505239" y="2646181"/>
                  <a:pt x="507311" y="2647328"/>
                </a:cubicBezTo>
                <a:cubicBezTo>
                  <a:pt x="510744" y="2654822"/>
                  <a:pt x="510744" y="2654822"/>
                  <a:pt x="497632" y="2655688"/>
                </a:cubicBezTo>
                <a:cubicBezTo>
                  <a:pt x="496068" y="2655905"/>
                  <a:pt x="498123" y="2655779"/>
                  <a:pt x="496758" y="2656288"/>
                </a:cubicBezTo>
                <a:cubicBezTo>
                  <a:pt x="496468" y="2656487"/>
                  <a:pt x="496776" y="2657561"/>
                  <a:pt x="497467" y="2657943"/>
                </a:cubicBezTo>
                <a:cubicBezTo>
                  <a:pt x="508612" y="2663568"/>
                  <a:pt x="519083" y="2670085"/>
                  <a:pt x="528208" y="2678382"/>
                </a:cubicBezTo>
                <a:cubicBezTo>
                  <a:pt x="540861" y="2686827"/>
                  <a:pt x="547510" y="2700252"/>
                  <a:pt x="556197" y="2712277"/>
                </a:cubicBezTo>
                <a:cubicBezTo>
                  <a:pt x="557396" y="2714024"/>
                  <a:pt x="558304" y="2715970"/>
                  <a:pt x="559212" y="2717917"/>
                </a:cubicBezTo>
                <a:cubicBezTo>
                  <a:pt x="566061" y="2731632"/>
                  <a:pt x="568908" y="2746383"/>
                  <a:pt x="568336" y="2761768"/>
                </a:cubicBezTo>
                <a:cubicBezTo>
                  <a:pt x="568354" y="2763041"/>
                  <a:pt x="568462" y="2763823"/>
                  <a:pt x="568280" y="2764805"/>
                </a:cubicBezTo>
                <a:cubicBezTo>
                  <a:pt x="567550" y="2768732"/>
                  <a:pt x="566130" y="2772278"/>
                  <a:pt x="564509" y="2775532"/>
                </a:cubicBezTo>
                <a:cubicBezTo>
                  <a:pt x="560925" y="2778422"/>
                  <a:pt x="560578" y="2781659"/>
                  <a:pt x="562595" y="2785843"/>
                </a:cubicBezTo>
                <a:cubicBezTo>
                  <a:pt x="562921" y="2788189"/>
                  <a:pt x="562756" y="2790444"/>
                  <a:pt x="562299" y="2792898"/>
                </a:cubicBezTo>
                <a:cubicBezTo>
                  <a:pt x="561132" y="2800554"/>
                  <a:pt x="556639" y="2801497"/>
                  <a:pt x="550039" y="2798748"/>
                </a:cubicBezTo>
                <a:cubicBezTo>
                  <a:pt x="544422" y="2796180"/>
                  <a:pt x="538512" y="2793813"/>
                  <a:pt x="531947" y="2793610"/>
                </a:cubicBezTo>
                <a:cubicBezTo>
                  <a:pt x="524783" y="2792533"/>
                  <a:pt x="518035" y="2793311"/>
                  <a:pt x="511214" y="2795853"/>
                </a:cubicBezTo>
                <a:cubicBezTo>
                  <a:pt x="504376" y="2797123"/>
                  <a:pt x="498954" y="2801703"/>
                  <a:pt x="492424" y="2804046"/>
                </a:cubicBezTo>
                <a:cubicBezTo>
                  <a:pt x="491642" y="2804154"/>
                  <a:pt x="490660" y="2803971"/>
                  <a:pt x="489678" y="2803789"/>
                </a:cubicBezTo>
                <a:cubicBezTo>
                  <a:pt x="484060" y="2801222"/>
                  <a:pt x="480802" y="2806458"/>
                  <a:pt x="476509" y="2807692"/>
                </a:cubicBezTo>
                <a:cubicBezTo>
                  <a:pt x="475727" y="2807801"/>
                  <a:pt x="474654" y="2808109"/>
                  <a:pt x="473872" y="2808218"/>
                </a:cubicBezTo>
                <a:cubicBezTo>
                  <a:pt x="470635" y="2807871"/>
                  <a:pt x="468015" y="2809670"/>
                  <a:pt x="465396" y="2811469"/>
                </a:cubicBezTo>
                <a:cubicBezTo>
                  <a:pt x="462576" y="2812977"/>
                  <a:pt x="460048" y="2814285"/>
                  <a:pt x="456793" y="2812664"/>
                </a:cubicBezTo>
                <a:cubicBezTo>
                  <a:pt x="453030" y="2809680"/>
                  <a:pt x="448594" y="2807586"/>
                  <a:pt x="444831" y="2804602"/>
                </a:cubicBezTo>
                <a:cubicBezTo>
                  <a:pt x="439196" y="2800762"/>
                  <a:pt x="435689" y="2795031"/>
                  <a:pt x="431891" y="2789500"/>
                </a:cubicBezTo>
                <a:cubicBezTo>
                  <a:pt x="425695" y="2780477"/>
                  <a:pt x="425495" y="2780186"/>
                  <a:pt x="416180" y="2786582"/>
                </a:cubicBezTo>
                <a:cubicBezTo>
                  <a:pt x="410941" y="2790180"/>
                  <a:pt x="405701" y="2793778"/>
                  <a:pt x="400462" y="2797376"/>
                </a:cubicBezTo>
                <a:cubicBezTo>
                  <a:pt x="394149" y="2801283"/>
                  <a:pt x="388019" y="2804207"/>
                  <a:pt x="380672" y="2804113"/>
                </a:cubicBezTo>
                <a:cubicBezTo>
                  <a:pt x="375398" y="2805164"/>
                  <a:pt x="369740" y="2806908"/>
                  <a:pt x="364505" y="2803649"/>
                </a:cubicBezTo>
                <a:cubicBezTo>
                  <a:pt x="350376" y="2801786"/>
                  <a:pt x="336155" y="2800415"/>
                  <a:pt x="322025" y="2798552"/>
                </a:cubicBezTo>
                <a:cubicBezTo>
                  <a:pt x="320171" y="2798970"/>
                  <a:pt x="318115" y="2799096"/>
                  <a:pt x="316243" y="2798240"/>
                </a:cubicBezTo>
                <a:cubicBezTo>
                  <a:pt x="312806" y="2797602"/>
                  <a:pt x="309078" y="2797164"/>
                  <a:pt x="305641" y="2796525"/>
                </a:cubicBezTo>
                <a:cubicBezTo>
                  <a:pt x="291694" y="2793681"/>
                  <a:pt x="277291" y="2793291"/>
                  <a:pt x="262797" y="2793392"/>
                </a:cubicBezTo>
                <a:cubicBezTo>
                  <a:pt x="255159" y="2793497"/>
                  <a:pt x="245683" y="2795293"/>
                  <a:pt x="242888" y="2784362"/>
                </a:cubicBezTo>
                <a:cubicBezTo>
                  <a:pt x="243127" y="2780343"/>
                  <a:pt x="244057" y="2776706"/>
                  <a:pt x="244786" y="2772778"/>
                </a:cubicBezTo>
                <a:cubicBezTo>
                  <a:pt x="244860" y="2771014"/>
                  <a:pt x="245424" y="2769341"/>
                  <a:pt x="245789" y="2767378"/>
                </a:cubicBezTo>
                <a:cubicBezTo>
                  <a:pt x="246175" y="2759830"/>
                  <a:pt x="251506" y="2755742"/>
                  <a:pt x="256636" y="2751362"/>
                </a:cubicBezTo>
                <a:cubicBezTo>
                  <a:pt x="266481" y="2740747"/>
                  <a:pt x="275325" y="2728676"/>
                  <a:pt x="286460" y="2719316"/>
                </a:cubicBezTo>
                <a:cubicBezTo>
                  <a:pt x="294193" y="2711864"/>
                  <a:pt x="302526" y="2705285"/>
                  <a:pt x="309568" y="2697451"/>
                </a:cubicBezTo>
                <a:cubicBezTo>
                  <a:pt x="321632" y="2684455"/>
                  <a:pt x="338894" y="2679026"/>
                  <a:pt x="352756" y="2668649"/>
                </a:cubicBezTo>
                <a:cubicBezTo>
                  <a:pt x="357140" y="2666924"/>
                  <a:pt x="361615" y="2664708"/>
                  <a:pt x="366290" y="2662783"/>
                </a:cubicBezTo>
                <a:cubicBezTo>
                  <a:pt x="377438" y="2661552"/>
                  <a:pt x="386245" y="2653792"/>
                  <a:pt x="396576" y="2650124"/>
                </a:cubicBezTo>
                <a:cubicBezTo>
                  <a:pt x="399305" y="2649107"/>
                  <a:pt x="399270" y="2646560"/>
                  <a:pt x="397671" y="2644232"/>
                </a:cubicBezTo>
                <a:cubicBezTo>
                  <a:pt x="396272" y="2642194"/>
                  <a:pt x="395254" y="2639466"/>
                  <a:pt x="391653" y="2641083"/>
                </a:cubicBezTo>
                <a:cubicBezTo>
                  <a:pt x="389215" y="2641899"/>
                  <a:pt x="387087" y="2643790"/>
                  <a:pt x="384849" y="2644898"/>
                </a:cubicBezTo>
                <a:cubicBezTo>
                  <a:pt x="381247" y="2646515"/>
                  <a:pt x="378302" y="2645967"/>
                  <a:pt x="375138" y="2643856"/>
                </a:cubicBezTo>
                <a:cubicBezTo>
                  <a:pt x="372266" y="2641545"/>
                  <a:pt x="370267" y="2638634"/>
                  <a:pt x="367013" y="2637014"/>
                </a:cubicBezTo>
                <a:cubicBezTo>
                  <a:pt x="366322" y="2636631"/>
                  <a:pt x="365631" y="2636249"/>
                  <a:pt x="365232" y="2635667"/>
                </a:cubicBezTo>
                <a:cubicBezTo>
                  <a:pt x="347058" y="2646005"/>
                  <a:pt x="328977" y="2655852"/>
                  <a:pt x="310604" y="2665899"/>
                </a:cubicBezTo>
                <a:cubicBezTo>
                  <a:pt x="308040" y="2664661"/>
                  <a:pt x="304456" y="2667551"/>
                  <a:pt x="302548" y="2664149"/>
                </a:cubicBezTo>
                <a:cubicBezTo>
                  <a:pt x="316555" y="2657101"/>
                  <a:pt x="330853" y="2649852"/>
                  <a:pt x="345351" y="2642894"/>
                </a:cubicBezTo>
                <a:cubicBezTo>
                  <a:pt x="352554" y="2639661"/>
                  <a:pt x="359266" y="2636337"/>
                  <a:pt x="364870" y="2630775"/>
                </a:cubicBezTo>
                <a:cubicBezTo>
                  <a:pt x="361672" y="2626118"/>
                  <a:pt x="368511" y="2624848"/>
                  <a:pt x="368167" y="2621229"/>
                </a:cubicBezTo>
                <a:cubicBezTo>
                  <a:pt x="353046" y="2604199"/>
                  <a:pt x="337051" y="2587769"/>
                  <a:pt x="321056" y="2571338"/>
                </a:cubicBezTo>
                <a:cubicBezTo>
                  <a:pt x="331167" y="2572962"/>
                  <a:pt x="336473" y="2581313"/>
                  <a:pt x="343216" y="2587390"/>
                </a:cubicBezTo>
                <a:cubicBezTo>
                  <a:pt x="349830" y="2598269"/>
                  <a:pt x="360610" y="2605858"/>
                  <a:pt x="367806" y="2616337"/>
                </a:cubicBezTo>
                <a:cubicBezTo>
                  <a:pt x="368805" y="2617792"/>
                  <a:pt x="369988" y="2618266"/>
                  <a:pt x="371461" y="2618539"/>
                </a:cubicBezTo>
                <a:cubicBezTo>
                  <a:pt x="372825" y="2618031"/>
                  <a:pt x="373898" y="2617722"/>
                  <a:pt x="375062" y="2616923"/>
                </a:cubicBezTo>
                <a:cubicBezTo>
                  <a:pt x="382448" y="2612708"/>
                  <a:pt x="388409" y="2618894"/>
                  <a:pt x="395756" y="2618989"/>
                </a:cubicBezTo>
                <a:cubicBezTo>
                  <a:pt x="371549" y="2589351"/>
                  <a:pt x="346377" y="2560804"/>
                  <a:pt x="324698" y="2529859"/>
                </a:cubicBezTo>
                <a:cubicBezTo>
                  <a:pt x="323498" y="2528112"/>
                  <a:pt x="322590" y="2526166"/>
                  <a:pt x="321682" y="2524219"/>
                </a:cubicBezTo>
                <a:cubicBezTo>
                  <a:pt x="320847" y="2520509"/>
                  <a:pt x="318849" y="2517598"/>
                  <a:pt x="316650" y="2514396"/>
                </a:cubicBezTo>
                <a:cubicBezTo>
                  <a:pt x="310983" y="2501154"/>
                  <a:pt x="303661" y="2488620"/>
                  <a:pt x="301304" y="2473961"/>
                </a:cubicBezTo>
                <a:cubicBezTo>
                  <a:pt x="304619" y="2465688"/>
                  <a:pt x="301094" y="2458685"/>
                  <a:pt x="296788" y="2451790"/>
                </a:cubicBezTo>
                <a:cubicBezTo>
                  <a:pt x="295214" y="2437022"/>
                  <a:pt x="302182" y="2430952"/>
                  <a:pt x="316129" y="2433796"/>
                </a:cubicBezTo>
                <a:close/>
                <a:moveTo>
                  <a:pt x="826118" y="2184513"/>
                </a:moveTo>
                <a:cubicBezTo>
                  <a:pt x="831583" y="2183198"/>
                  <a:pt x="837453" y="2183400"/>
                  <a:pt x="843727" y="2185019"/>
                </a:cubicBezTo>
                <a:cubicBezTo>
                  <a:pt x="856681" y="2188257"/>
                  <a:pt x="867206" y="2195139"/>
                  <a:pt x="875302" y="2206068"/>
                </a:cubicBezTo>
                <a:cubicBezTo>
                  <a:pt x="888660" y="2211736"/>
                  <a:pt x="888256" y="2225905"/>
                  <a:pt x="893518" y="2234809"/>
                </a:cubicBezTo>
                <a:cubicBezTo>
                  <a:pt x="890685" y="2219427"/>
                  <a:pt x="897971" y="2206068"/>
                  <a:pt x="908900" y="2195139"/>
                </a:cubicBezTo>
                <a:cubicBezTo>
                  <a:pt x="916592" y="2187448"/>
                  <a:pt x="926712" y="2188257"/>
                  <a:pt x="936022" y="2192306"/>
                </a:cubicBezTo>
                <a:cubicBezTo>
                  <a:pt x="950190" y="2197972"/>
                  <a:pt x="960311" y="2212545"/>
                  <a:pt x="960311" y="2227118"/>
                </a:cubicBezTo>
                <a:cubicBezTo>
                  <a:pt x="960311" y="2242096"/>
                  <a:pt x="950190" y="2256670"/>
                  <a:pt x="935617" y="2263146"/>
                </a:cubicBezTo>
                <a:cubicBezTo>
                  <a:pt x="932379" y="2264360"/>
                  <a:pt x="929141" y="2264765"/>
                  <a:pt x="925498" y="2266789"/>
                </a:cubicBezTo>
                <a:cubicBezTo>
                  <a:pt x="963549" y="2261121"/>
                  <a:pt x="988242" y="2289053"/>
                  <a:pt x="979336" y="2320223"/>
                </a:cubicBezTo>
                <a:cubicBezTo>
                  <a:pt x="970835" y="2341272"/>
                  <a:pt x="953429" y="2346940"/>
                  <a:pt x="935212" y="2333986"/>
                </a:cubicBezTo>
                <a:cubicBezTo>
                  <a:pt x="924283" y="2326700"/>
                  <a:pt x="915782" y="2317794"/>
                  <a:pt x="911329" y="2305245"/>
                </a:cubicBezTo>
                <a:cubicBezTo>
                  <a:pt x="917402" y="2322652"/>
                  <a:pt x="916187" y="2340058"/>
                  <a:pt x="910115" y="2357060"/>
                </a:cubicBezTo>
                <a:cubicBezTo>
                  <a:pt x="903638" y="2375276"/>
                  <a:pt x="889875" y="2385396"/>
                  <a:pt x="870849" y="2389039"/>
                </a:cubicBezTo>
                <a:cubicBezTo>
                  <a:pt x="865991" y="2386610"/>
                  <a:pt x="859515" y="2386610"/>
                  <a:pt x="856681" y="2380133"/>
                </a:cubicBezTo>
                <a:cubicBezTo>
                  <a:pt x="842108" y="2371633"/>
                  <a:pt x="844942" y="2357870"/>
                  <a:pt x="846156" y="2344511"/>
                </a:cubicBezTo>
                <a:cubicBezTo>
                  <a:pt x="846561" y="2339249"/>
                  <a:pt x="848585" y="2334391"/>
                  <a:pt x="850204" y="2329129"/>
                </a:cubicBezTo>
                <a:cubicBezTo>
                  <a:pt x="857491" y="2319008"/>
                  <a:pt x="864372" y="2308889"/>
                  <a:pt x="871659" y="2298768"/>
                </a:cubicBezTo>
                <a:cubicBezTo>
                  <a:pt x="872468" y="2296745"/>
                  <a:pt x="873278" y="2295125"/>
                  <a:pt x="875302" y="2293911"/>
                </a:cubicBezTo>
                <a:cubicBezTo>
                  <a:pt x="873683" y="2293506"/>
                  <a:pt x="872873" y="2295125"/>
                  <a:pt x="871659" y="2295125"/>
                </a:cubicBezTo>
                <a:cubicBezTo>
                  <a:pt x="868825" y="2295530"/>
                  <a:pt x="865991" y="2296340"/>
                  <a:pt x="864777" y="2299173"/>
                </a:cubicBezTo>
                <a:cubicBezTo>
                  <a:pt x="845751" y="2313746"/>
                  <a:pt x="825107" y="2324676"/>
                  <a:pt x="800413" y="2323057"/>
                </a:cubicBezTo>
                <a:cubicBezTo>
                  <a:pt x="782602" y="2321843"/>
                  <a:pt x="771673" y="2312532"/>
                  <a:pt x="769648" y="2298768"/>
                </a:cubicBezTo>
                <a:cubicBezTo>
                  <a:pt x="767625" y="2285815"/>
                  <a:pt x="777340" y="2272051"/>
                  <a:pt x="792722" y="2265575"/>
                </a:cubicBezTo>
                <a:cubicBezTo>
                  <a:pt x="810534" y="2257884"/>
                  <a:pt x="829560" y="2257884"/>
                  <a:pt x="848180" y="2259908"/>
                </a:cubicBezTo>
                <a:cubicBezTo>
                  <a:pt x="852633" y="2260312"/>
                  <a:pt x="857086" y="2260718"/>
                  <a:pt x="864777" y="2261932"/>
                </a:cubicBezTo>
                <a:cubicBezTo>
                  <a:pt x="849799" y="2252216"/>
                  <a:pt x="835631" y="2247763"/>
                  <a:pt x="823892" y="2238858"/>
                </a:cubicBezTo>
                <a:cubicBezTo>
                  <a:pt x="822678" y="2236429"/>
                  <a:pt x="818630" y="2236429"/>
                  <a:pt x="817820" y="2233595"/>
                </a:cubicBezTo>
                <a:cubicBezTo>
                  <a:pt x="816201" y="2231976"/>
                  <a:pt x="814986" y="2230762"/>
                  <a:pt x="813367" y="2229142"/>
                </a:cubicBezTo>
                <a:cubicBezTo>
                  <a:pt x="810129" y="2227928"/>
                  <a:pt x="809724" y="2224689"/>
                  <a:pt x="808509" y="2221856"/>
                </a:cubicBezTo>
                <a:cubicBezTo>
                  <a:pt x="805271" y="2211736"/>
                  <a:pt x="802033" y="2201616"/>
                  <a:pt x="810938" y="2193115"/>
                </a:cubicBezTo>
                <a:cubicBezTo>
                  <a:pt x="815594" y="2188662"/>
                  <a:pt x="820654" y="2185828"/>
                  <a:pt x="826118" y="2184513"/>
                </a:cubicBezTo>
                <a:close/>
                <a:moveTo>
                  <a:pt x="1898757" y="2097951"/>
                </a:moveTo>
                <a:lnTo>
                  <a:pt x="1881438" y="2100695"/>
                </a:lnTo>
                <a:lnTo>
                  <a:pt x="1823557" y="2112066"/>
                </a:lnTo>
                <a:lnTo>
                  <a:pt x="1853877" y="2117142"/>
                </a:lnTo>
                <a:cubicBezTo>
                  <a:pt x="1867120" y="2115980"/>
                  <a:pt x="1881199" y="2111444"/>
                  <a:pt x="1895697" y="2103053"/>
                </a:cubicBezTo>
                <a:close/>
                <a:moveTo>
                  <a:pt x="605954" y="1643007"/>
                </a:moveTo>
                <a:cubicBezTo>
                  <a:pt x="610231" y="1643542"/>
                  <a:pt x="614814" y="1645222"/>
                  <a:pt x="618479" y="1643695"/>
                </a:cubicBezTo>
                <a:cubicBezTo>
                  <a:pt x="628256" y="1655915"/>
                  <a:pt x="641087" y="1651638"/>
                  <a:pt x="653307" y="1649805"/>
                </a:cubicBezTo>
                <a:cubicBezTo>
                  <a:pt x="655751" y="1652248"/>
                  <a:pt x="658195" y="1654693"/>
                  <a:pt x="661250" y="1656526"/>
                </a:cubicBezTo>
                <a:cubicBezTo>
                  <a:pt x="669804" y="1662025"/>
                  <a:pt x="673470" y="1673023"/>
                  <a:pt x="669193" y="1679133"/>
                </a:cubicBezTo>
                <a:cubicBezTo>
                  <a:pt x="653918" y="1700518"/>
                  <a:pt x="653307" y="1731680"/>
                  <a:pt x="622756" y="1743289"/>
                </a:cubicBezTo>
                <a:cubicBezTo>
                  <a:pt x="605649" y="1750010"/>
                  <a:pt x="575710" y="1751232"/>
                  <a:pt x="564100" y="1736568"/>
                </a:cubicBezTo>
                <a:cubicBezTo>
                  <a:pt x="557379" y="1728624"/>
                  <a:pt x="552491" y="1729236"/>
                  <a:pt x="543937" y="1733513"/>
                </a:cubicBezTo>
                <a:cubicBezTo>
                  <a:pt x="544548" y="1726181"/>
                  <a:pt x="553713" y="1724347"/>
                  <a:pt x="550658" y="1718237"/>
                </a:cubicBezTo>
                <a:cubicBezTo>
                  <a:pt x="548214" y="1713350"/>
                  <a:pt x="542104" y="1716404"/>
                  <a:pt x="538438" y="1714571"/>
                </a:cubicBezTo>
                <a:cubicBezTo>
                  <a:pt x="543937" y="1701129"/>
                  <a:pt x="549436" y="1688298"/>
                  <a:pt x="554324" y="1674856"/>
                </a:cubicBezTo>
                <a:cubicBezTo>
                  <a:pt x="557379" y="1665691"/>
                  <a:pt x="569599" y="1663247"/>
                  <a:pt x="570821" y="1652860"/>
                </a:cubicBezTo>
                <a:cubicBezTo>
                  <a:pt x="572654" y="1654082"/>
                  <a:pt x="575098" y="1654693"/>
                  <a:pt x="576931" y="1655915"/>
                </a:cubicBezTo>
                <a:cubicBezTo>
                  <a:pt x="582430" y="1652860"/>
                  <a:pt x="589151" y="1652248"/>
                  <a:pt x="595261" y="1649194"/>
                </a:cubicBezTo>
                <a:cubicBezTo>
                  <a:pt x="597705" y="1643084"/>
                  <a:pt x="601677" y="1642473"/>
                  <a:pt x="605954" y="1643007"/>
                </a:cubicBezTo>
                <a:close/>
                <a:moveTo>
                  <a:pt x="1001460" y="1559429"/>
                </a:moveTo>
                <a:cubicBezTo>
                  <a:pt x="1006767" y="1561211"/>
                  <a:pt x="1011105" y="1565704"/>
                  <a:pt x="1013274" y="1572521"/>
                </a:cubicBezTo>
                <a:cubicBezTo>
                  <a:pt x="1016063" y="1581507"/>
                  <a:pt x="1016373" y="1590493"/>
                  <a:pt x="1014203" y="1599479"/>
                </a:cubicBezTo>
                <a:cubicBezTo>
                  <a:pt x="1013274" y="1603507"/>
                  <a:pt x="1012654" y="1607535"/>
                  <a:pt x="1011724" y="1611564"/>
                </a:cubicBezTo>
                <a:cubicBezTo>
                  <a:pt x="1010795" y="1613422"/>
                  <a:pt x="1012344" y="1615592"/>
                  <a:pt x="1010795" y="1617761"/>
                </a:cubicBezTo>
                <a:cubicBezTo>
                  <a:pt x="1012654" y="1616521"/>
                  <a:pt x="1013893" y="1614662"/>
                  <a:pt x="1015443" y="1613422"/>
                </a:cubicBezTo>
                <a:cubicBezTo>
                  <a:pt x="1016682" y="1612183"/>
                  <a:pt x="1017612" y="1610944"/>
                  <a:pt x="1018851" y="1609704"/>
                </a:cubicBezTo>
                <a:cubicBezTo>
                  <a:pt x="1020711" y="1608465"/>
                  <a:pt x="1021020" y="1605986"/>
                  <a:pt x="1022570" y="1604437"/>
                </a:cubicBezTo>
                <a:cubicBezTo>
                  <a:pt x="1025978" y="1602887"/>
                  <a:pt x="1028457" y="1600408"/>
                  <a:pt x="1029387" y="1597000"/>
                </a:cubicBezTo>
                <a:cubicBezTo>
                  <a:pt x="1041162" y="1584605"/>
                  <a:pt x="1054176" y="1575929"/>
                  <a:pt x="1072458" y="1581507"/>
                </a:cubicBezTo>
                <a:cubicBezTo>
                  <a:pt x="1082064" y="1585225"/>
                  <a:pt x="1085782" y="1590803"/>
                  <a:pt x="1085162" y="1601028"/>
                </a:cubicBezTo>
                <a:cubicBezTo>
                  <a:pt x="1084543" y="1611564"/>
                  <a:pt x="1079274" y="1619930"/>
                  <a:pt x="1071218" y="1626437"/>
                </a:cubicBezTo>
                <a:cubicBezTo>
                  <a:pt x="1060373" y="1635423"/>
                  <a:pt x="1047669" y="1640381"/>
                  <a:pt x="1034344" y="1644099"/>
                </a:cubicBezTo>
                <a:cubicBezTo>
                  <a:pt x="1032485" y="1644099"/>
                  <a:pt x="1030936" y="1643479"/>
                  <a:pt x="1029077" y="1644409"/>
                </a:cubicBezTo>
                <a:cubicBezTo>
                  <a:pt x="1037443" y="1643169"/>
                  <a:pt x="1045190" y="1647198"/>
                  <a:pt x="1053246" y="1647198"/>
                </a:cubicBezTo>
                <a:cubicBezTo>
                  <a:pt x="1066570" y="1649367"/>
                  <a:pt x="1077415" y="1655254"/>
                  <a:pt x="1083303" y="1668268"/>
                </a:cubicBezTo>
                <a:cubicBezTo>
                  <a:pt x="1084543" y="1671367"/>
                  <a:pt x="1085472" y="1674155"/>
                  <a:pt x="1083303" y="1677254"/>
                </a:cubicBezTo>
                <a:cubicBezTo>
                  <a:pt x="1082993" y="1679113"/>
                  <a:pt x="1082993" y="1680353"/>
                  <a:pt x="1082683" y="1681592"/>
                </a:cubicBezTo>
                <a:cubicBezTo>
                  <a:pt x="1072768" y="1698635"/>
                  <a:pt x="1057894" y="1700494"/>
                  <a:pt x="1040542" y="1695846"/>
                </a:cubicBezTo>
                <a:cubicBezTo>
                  <a:pt x="1033415" y="1693987"/>
                  <a:pt x="1027528" y="1690268"/>
                  <a:pt x="1022880" y="1684691"/>
                </a:cubicBezTo>
                <a:cubicBezTo>
                  <a:pt x="1022880" y="1684381"/>
                  <a:pt x="1022570" y="1683761"/>
                  <a:pt x="1022570" y="1683451"/>
                </a:cubicBezTo>
                <a:cubicBezTo>
                  <a:pt x="1016992" y="1680973"/>
                  <a:pt x="1013584" y="1676634"/>
                  <a:pt x="1010485" y="1671987"/>
                </a:cubicBezTo>
                <a:cubicBezTo>
                  <a:pt x="1009865" y="1670747"/>
                  <a:pt x="1009555" y="1669198"/>
                  <a:pt x="1008316" y="1668268"/>
                </a:cubicBezTo>
                <a:cubicBezTo>
                  <a:pt x="1010175" y="1670437"/>
                  <a:pt x="1010485" y="1673226"/>
                  <a:pt x="1012344" y="1675395"/>
                </a:cubicBezTo>
                <a:cubicBezTo>
                  <a:pt x="1015443" y="1682521"/>
                  <a:pt x="1013584" y="1690578"/>
                  <a:pt x="1015443" y="1697705"/>
                </a:cubicBezTo>
                <a:cubicBezTo>
                  <a:pt x="1015133" y="1698015"/>
                  <a:pt x="1015133" y="1698635"/>
                  <a:pt x="1015443" y="1698944"/>
                </a:cubicBezTo>
                <a:cubicBezTo>
                  <a:pt x="1015133" y="1699564"/>
                  <a:pt x="1014513" y="1700494"/>
                  <a:pt x="1014203" y="1701113"/>
                </a:cubicBezTo>
                <a:cubicBezTo>
                  <a:pt x="1010795" y="1713818"/>
                  <a:pt x="1004288" y="1720325"/>
                  <a:pt x="995612" y="1719705"/>
                </a:cubicBezTo>
                <a:cubicBezTo>
                  <a:pt x="982287" y="1718776"/>
                  <a:pt x="970513" y="1707621"/>
                  <a:pt x="969583" y="1695226"/>
                </a:cubicBezTo>
                <a:cubicBezTo>
                  <a:pt x="968344" y="1683451"/>
                  <a:pt x="973611" y="1674155"/>
                  <a:pt x="980428" y="1665479"/>
                </a:cubicBezTo>
                <a:cubicBezTo>
                  <a:pt x="981668" y="1663930"/>
                  <a:pt x="981978" y="1661761"/>
                  <a:pt x="983527" y="1659902"/>
                </a:cubicBezTo>
                <a:cubicBezTo>
                  <a:pt x="981978" y="1661451"/>
                  <a:pt x="980118" y="1660832"/>
                  <a:pt x="978569" y="1661761"/>
                </a:cubicBezTo>
                <a:cubicBezTo>
                  <a:pt x="966794" y="1667958"/>
                  <a:pt x="955020" y="1671367"/>
                  <a:pt x="942935" y="1661761"/>
                </a:cubicBezTo>
                <a:cubicBezTo>
                  <a:pt x="935498" y="1655873"/>
                  <a:pt x="931780" y="1642240"/>
                  <a:pt x="934569" y="1632634"/>
                </a:cubicBezTo>
                <a:cubicBezTo>
                  <a:pt x="937357" y="1623028"/>
                  <a:pt x="943245" y="1618690"/>
                  <a:pt x="955020" y="1617761"/>
                </a:cubicBezTo>
                <a:cubicBezTo>
                  <a:pt x="958118" y="1618690"/>
                  <a:pt x="961527" y="1618690"/>
                  <a:pt x="964006" y="1620859"/>
                </a:cubicBezTo>
                <a:cubicBezTo>
                  <a:pt x="964625" y="1620859"/>
                  <a:pt x="965245" y="1621169"/>
                  <a:pt x="965865" y="1621169"/>
                </a:cubicBezTo>
                <a:cubicBezTo>
                  <a:pt x="972372" y="1622408"/>
                  <a:pt x="977950" y="1625817"/>
                  <a:pt x="981978" y="1630775"/>
                </a:cubicBezTo>
                <a:cubicBezTo>
                  <a:pt x="982597" y="1631085"/>
                  <a:pt x="982597" y="1632324"/>
                  <a:pt x="983837" y="1632324"/>
                </a:cubicBezTo>
                <a:cubicBezTo>
                  <a:pt x="983527" y="1632014"/>
                  <a:pt x="982907" y="1631704"/>
                  <a:pt x="982597" y="1631085"/>
                </a:cubicBezTo>
                <a:cubicBezTo>
                  <a:pt x="977640" y="1626127"/>
                  <a:pt x="974851" y="1619930"/>
                  <a:pt x="973302" y="1613112"/>
                </a:cubicBezTo>
                <a:cubicBezTo>
                  <a:pt x="971132" y="1602577"/>
                  <a:pt x="967414" y="1592042"/>
                  <a:pt x="971132" y="1581197"/>
                </a:cubicBezTo>
                <a:cubicBezTo>
                  <a:pt x="973611" y="1573760"/>
                  <a:pt x="977020" y="1567253"/>
                  <a:pt x="983837" y="1562605"/>
                </a:cubicBezTo>
                <a:cubicBezTo>
                  <a:pt x="989879" y="1558577"/>
                  <a:pt x="996154" y="1557647"/>
                  <a:pt x="1001460" y="1559429"/>
                </a:cubicBezTo>
                <a:close/>
                <a:moveTo>
                  <a:pt x="473596" y="1387187"/>
                </a:moveTo>
                <a:cubicBezTo>
                  <a:pt x="481768" y="1386499"/>
                  <a:pt x="490017" y="1386347"/>
                  <a:pt x="498266" y="1390013"/>
                </a:cubicBezTo>
                <a:cubicBezTo>
                  <a:pt x="507431" y="1394290"/>
                  <a:pt x="520872" y="1393068"/>
                  <a:pt x="517818" y="1408954"/>
                </a:cubicBezTo>
                <a:cubicBezTo>
                  <a:pt x="520262" y="1412009"/>
                  <a:pt x="525761" y="1410787"/>
                  <a:pt x="526983" y="1416286"/>
                </a:cubicBezTo>
                <a:cubicBezTo>
                  <a:pt x="529121" y="1421175"/>
                  <a:pt x="528510" y="1426826"/>
                  <a:pt x="528663" y="1432249"/>
                </a:cubicBezTo>
                <a:lnTo>
                  <a:pt x="533703" y="1443989"/>
                </a:lnTo>
                <a:lnTo>
                  <a:pt x="533703" y="1441337"/>
                </a:lnTo>
                <a:cubicBezTo>
                  <a:pt x="539202" y="1437671"/>
                  <a:pt x="544090" y="1434005"/>
                  <a:pt x="551422" y="1434005"/>
                </a:cubicBezTo>
                <a:cubicBezTo>
                  <a:pt x="553866" y="1427895"/>
                  <a:pt x="561198" y="1430950"/>
                  <a:pt x="564865" y="1427284"/>
                </a:cubicBezTo>
                <a:cubicBezTo>
                  <a:pt x="574029" y="1429117"/>
                  <a:pt x="583805" y="1430950"/>
                  <a:pt x="592971" y="1432783"/>
                </a:cubicBezTo>
                <a:cubicBezTo>
                  <a:pt x="622299" y="1438893"/>
                  <a:pt x="643685" y="1487162"/>
                  <a:pt x="624132" y="1507937"/>
                </a:cubicBezTo>
                <a:cubicBezTo>
                  <a:pt x="611300" y="1521379"/>
                  <a:pt x="594804" y="1532988"/>
                  <a:pt x="572197" y="1531766"/>
                </a:cubicBezTo>
                <a:cubicBezTo>
                  <a:pt x="543479" y="1529933"/>
                  <a:pt x="528204" y="1512825"/>
                  <a:pt x="515373" y="1490828"/>
                </a:cubicBezTo>
                <a:cubicBezTo>
                  <a:pt x="514151" y="1488995"/>
                  <a:pt x="512929" y="1487162"/>
                  <a:pt x="512929" y="1484718"/>
                </a:cubicBezTo>
                <a:lnTo>
                  <a:pt x="511960" y="1480844"/>
                </a:lnTo>
                <a:lnTo>
                  <a:pt x="511708" y="1481664"/>
                </a:lnTo>
                <a:cubicBezTo>
                  <a:pt x="511096" y="1481664"/>
                  <a:pt x="510485" y="1482275"/>
                  <a:pt x="509875" y="1482886"/>
                </a:cubicBezTo>
                <a:cubicBezTo>
                  <a:pt x="496433" y="1479831"/>
                  <a:pt x="486046" y="1490218"/>
                  <a:pt x="474436" y="1493884"/>
                </a:cubicBezTo>
                <a:cubicBezTo>
                  <a:pt x="454273" y="1500605"/>
                  <a:pt x="437776" y="1491440"/>
                  <a:pt x="427389" y="1480442"/>
                </a:cubicBezTo>
                <a:cubicBezTo>
                  <a:pt x="416390" y="1469444"/>
                  <a:pt x="410892" y="1452947"/>
                  <a:pt x="415169" y="1432173"/>
                </a:cubicBezTo>
                <a:cubicBezTo>
                  <a:pt x="419446" y="1408343"/>
                  <a:pt x="442664" y="1405288"/>
                  <a:pt x="449385" y="1387569"/>
                </a:cubicBezTo>
                <a:cubicBezTo>
                  <a:pt x="457328" y="1389096"/>
                  <a:pt x="465424" y="1387874"/>
                  <a:pt x="473596" y="1387187"/>
                </a:cubicBezTo>
                <a:close/>
                <a:moveTo>
                  <a:pt x="829830" y="1113782"/>
                </a:moveTo>
                <a:cubicBezTo>
                  <a:pt x="836908" y="1112078"/>
                  <a:pt x="844511" y="1112340"/>
                  <a:pt x="852638" y="1114437"/>
                </a:cubicBezTo>
                <a:cubicBezTo>
                  <a:pt x="869417" y="1118632"/>
                  <a:pt x="883050" y="1127546"/>
                  <a:pt x="893536" y="1141703"/>
                </a:cubicBezTo>
                <a:cubicBezTo>
                  <a:pt x="910839" y="1149043"/>
                  <a:pt x="910316" y="1167395"/>
                  <a:pt x="917132" y="1178931"/>
                </a:cubicBezTo>
                <a:cubicBezTo>
                  <a:pt x="913461" y="1159006"/>
                  <a:pt x="922899" y="1141703"/>
                  <a:pt x="937056" y="1127546"/>
                </a:cubicBezTo>
                <a:cubicBezTo>
                  <a:pt x="947018" y="1117584"/>
                  <a:pt x="960127" y="1118632"/>
                  <a:pt x="972187" y="1123876"/>
                </a:cubicBezTo>
                <a:cubicBezTo>
                  <a:pt x="990538" y="1131216"/>
                  <a:pt x="1003647" y="1150092"/>
                  <a:pt x="1003647" y="1168968"/>
                </a:cubicBezTo>
                <a:cubicBezTo>
                  <a:pt x="1003647" y="1188369"/>
                  <a:pt x="990538" y="1207245"/>
                  <a:pt x="971662" y="1215634"/>
                </a:cubicBezTo>
                <a:cubicBezTo>
                  <a:pt x="967468" y="1217207"/>
                  <a:pt x="963273" y="1217731"/>
                  <a:pt x="958554" y="1220353"/>
                </a:cubicBezTo>
                <a:cubicBezTo>
                  <a:pt x="1007841" y="1213012"/>
                  <a:pt x="1039826" y="1249191"/>
                  <a:pt x="1028291" y="1289565"/>
                </a:cubicBezTo>
                <a:cubicBezTo>
                  <a:pt x="1017280" y="1316830"/>
                  <a:pt x="994733" y="1324171"/>
                  <a:pt x="971138" y="1307392"/>
                </a:cubicBezTo>
                <a:cubicBezTo>
                  <a:pt x="956981" y="1297955"/>
                  <a:pt x="945970" y="1286419"/>
                  <a:pt x="940202" y="1270165"/>
                </a:cubicBezTo>
                <a:cubicBezTo>
                  <a:pt x="948068" y="1292711"/>
                  <a:pt x="946495" y="1315257"/>
                  <a:pt x="938629" y="1337279"/>
                </a:cubicBezTo>
                <a:cubicBezTo>
                  <a:pt x="930240" y="1360875"/>
                  <a:pt x="912412" y="1373983"/>
                  <a:pt x="887769" y="1378702"/>
                </a:cubicBezTo>
                <a:cubicBezTo>
                  <a:pt x="881477" y="1375556"/>
                  <a:pt x="873087" y="1375556"/>
                  <a:pt x="869417" y="1367167"/>
                </a:cubicBezTo>
                <a:cubicBezTo>
                  <a:pt x="850541" y="1356156"/>
                  <a:pt x="854211" y="1338328"/>
                  <a:pt x="855784" y="1321025"/>
                </a:cubicBezTo>
                <a:cubicBezTo>
                  <a:pt x="856309" y="1314209"/>
                  <a:pt x="858930" y="1307917"/>
                  <a:pt x="861028" y="1301101"/>
                </a:cubicBezTo>
                <a:cubicBezTo>
                  <a:pt x="870466" y="1287992"/>
                  <a:pt x="879379" y="1274884"/>
                  <a:pt x="888817" y="1261775"/>
                </a:cubicBezTo>
                <a:cubicBezTo>
                  <a:pt x="889866" y="1259154"/>
                  <a:pt x="890915" y="1257057"/>
                  <a:pt x="893536" y="1255484"/>
                </a:cubicBezTo>
                <a:cubicBezTo>
                  <a:pt x="891440" y="1254959"/>
                  <a:pt x="890390" y="1257057"/>
                  <a:pt x="888817" y="1257057"/>
                </a:cubicBezTo>
                <a:cubicBezTo>
                  <a:pt x="885147" y="1257580"/>
                  <a:pt x="881477" y="1258629"/>
                  <a:pt x="879904" y="1262300"/>
                </a:cubicBezTo>
                <a:cubicBezTo>
                  <a:pt x="855260" y="1281176"/>
                  <a:pt x="828519" y="1295333"/>
                  <a:pt x="796534" y="1293236"/>
                </a:cubicBezTo>
                <a:cubicBezTo>
                  <a:pt x="773464" y="1291663"/>
                  <a:pt x="759307" y="1279603"/>
                  <a:pt x="756685" y="1261775"/>
                </a:cubicBezTo>
                <a:cubicBezTo>
                  <a:pt x="754063" y="1244997"/>
                  <a:pt x="766648" y="1227169"/>
                  <a:pt x="786572" y="1218780"/>
                </a:cubicBezTo>
                <a:cubicBezTo>
                  <a:pt x="809643" y="1208818"/>
                  <a:pt x="834287" y="1208818"/>
                  <a:pt x="858406" y="1211439"/>
                </a:cubicBezTo>
                <a:cubicBezTo>
                  <a:pt x="864174" y="1211964"/>
                  <a:pt x="869941" y="1212488"/>
                  <a:pt x="879904" y="1214061"/>
                </a:cubicBezTo>
                <a:cubicBezTo>
                  <a:pt x="860503" y="1201477"/>
                  <a:pt x="842152" y="1195709"/>
                  <a:pt x="826946" y="1184174"/>
                </a:cubicBezTo>
                <a:cubicBezTo>
                  <a:pt x="825373" y="1181028"/>
                  <a:pt x="820130" y="1181028"/>
                  <a:pt x="819081" y="1177358"/>
                </a:cubicBezTo>
                <a:cubicBezTo>
                  <a:pt x="816983" y="1175260"/>
                  <a:pt x="815410" y="1173687"/>
                  <a:pt x="813313" y="1171590"/>
                </a:cubicBezTo>
                <a:cubicBezTo>
                  <a:pt x="809118" y="1170017"/>
                  <a:pt x="808594" y="1165822"/>
                  <a:pt x="807021" y="1162152"/>
                </a:cubicBezTo>
                <a:cubicBezTo>
                  <a:pt x="802827" y="1149043"/>
                  <a:pt x="798632" y="1135935"/>
                  <a:pt x="810167" y="1124924"/>
                </a:cubicBezTo>
                <a:cubicBezTo>
                  <a:pt x="816197" y="1119156"/>
                  <a:pt x="822751" y="1115486"/>
                  <a:pt x="829830" y="1113782"/>
                </a:cubicBezTo>
                <a:close/>
                <a:moveTo>
                  <a:pt x="111076" y="665373"/>
                </a:moveTo>
                <a:cubicBezTo>
                  <a:pt x="119324" y="663387"/>
                  <a:pt x="128184" y="663693"/>
                  <a:pt x="137655" y="666137"/>
                </a:cubicBezTo>
                <a:cubicBezTo>
                  <a:pt x="157207" y="671025"/>
                  <a:pt x="173093" y="681412"/>
                  <a:pt x="185313" y="697909"/>
                </a:cubicBezTo>
                <a:cubicBezTo>
                  <a:pt x="205476" y="706463"/>
                  <a:pt x="204866" y="727848"/>
                  <a:pt x="212809" y="741290"/>
                </a:cubicBezTo>
                <a:cubicBezTo>
                  <a:pt x="208531" y="718072"/>
                  <a:pt x="219529" y="697909"/>
                  <a:pt x="236026" y="681412"/>
                </a:cubicBezTo>
                <a:cubicBezTo>
                  <a:pt x="247635" y="669803"/>
                  <a:pt x="262911" y="671025"/>
                  <a:pt x="276964" y="677135"/>
                </a:cubicBezTo>
                <a:cubicBezTo>
                  <a:pt x="298349" y="685688"/>
                  <a:pt x="313624" y="707684"/>
                  <a:pt x="313624" y="729681"/>
                </a:cubicBezTo>
                <a:cubicBezTo>
                  <a:pt x="313624" y="752289"/>
                  <a:pt x="298349" y="774285"/>
                  <a:pt x="276353" y="784061"/>
                </a:cubicBezTo>
                <a:cubicBezTo>
                  <a:pt x="271465" y="785894"/>
                  <a:pt x="266577" y="786504"/>
                  <a:pt x="261078" y="789560"/>
                </a:cubicBezTo>
                <a:cubicBezTo>
                  <a:pt x="318512" y="781005"/>
                  <a:pt x="355784" y="823165"/>
                  <a:pt x="342342" y="870212"/>
                </a:cubicBezTo>
                <a:cubicBezTo>
                  <a:pt x="329510" y="901984"/>
                  <a:pt x="303237" y="910539"/>
                  <a:pt x="275741" y="890986"/>
                </a:cubicBezTo>
                <a:cubicBezTo>
                  <a:pt x="259245" y="879988"/>
                  <a:pt x="246414" y="866546"/>
                  <a:pt x="239692" y="847605"/>
                </a:cubicBezTo>
                <a:cubicBezTo>
                  <a:pt x="248858" y="873878"/>
                  <a:pt x="247025" y="900151"/>
                  <a:pt x="237859" y="925813"/>
                </a:cubicBezTo>
                <a:cubicBezTo>
                  <a:pt x="228083" y="953309"/>
                  <a:pt x="207309" y="968584"/>
                  <a:pt x="178592" y="974084"/>
                </a:cubicBezTo>
                <a:cubicBezTo>
                  <a:pt x="171260" y="970417"/>
                  <a:pt x="161484" y="970417"/>
                  <a:pt x="157207" y="960641"/>
                </a:cubicBezTo>
                <a:cubicBezTo>
                  <a:pt x="135211" y="947810"/>
                  <a:pt x="139488" y="927036"/>
                  <a:pt x="141321" y="906873"/>
                </a:cubicBezTo>
                <a:cubicBezTo>
                  <a:pt x="141932" y="898930"/>
                  <a:pt x="144987" y="891597"/>
                  <a:pt x="147431" y="883655"/>
                </a:cubicBezTo>
                <a:cubicBezTo>
                  <a:pt x="158429" y="868379"/>
                  <a:pt x="168816" y="853105"/>
                  <a:pt x="179814" y="837829"/>
                </a:cubicBezTo>
                <a:cubicBezTo>
                  <a:pt x="181036" y="834774"/>
                  <a:pt x="182258" y="832330"/>
                  <a:pt x="185313" y="830497"/>
                </a:cubicBezTo>
                <a:cubicBezTo>
                  <a:pt x="182869" y="829886"/>
                  <a:pt x="181647" y="832330"/>
                  <a:pt x="179814" y="832330"/>
                </a:cubicBezTo>
                <a:cubicBezTo>
                  <a:pt x="175537" y="832941"/>
                  <a:pt x="171260" y="834163"/>
                  <a:pt x="169427" y="838440"/>
                </a:cubicBezTo>
                <a:cubicBezTo>
                  <a:pt x="140709" y="860436"/>
                  <a:pt x="109549" y="876934"/>
                  <a:pt x="72277" y="874489"/>
                </a:cubicBezTo>
                <a:cubicBezTo>
                  <a:pt x="45393" y="872657"/>
                  <a:pt x="28896" y="858603"/>
                  <a:pt x="25841" y="837829"/>
                </a:cubicBezTo>
                <a:cubicBezTo>
                  <a:pt x="22786" y="818277"/>
                  <a:pt x="37450" y="797503"/>
                  <a:pt x="60668" y="787727"/>
                </a:cubicBezTo>
                <a:cubicBezTo>
                  <a:pt x="87553" y="776118"/>
                  <a:pt x="116270" y="776118"/>
                  <a:pt x="144375" y="779172"/>
                </a:cubicBezTo>
                <a:cubicBezTo>
                  <a:pt x="151097" y="779784"/>
                  <a:pt x="157818" y="780395"/>
                  <a:pt x="169427" y="782228"/>
                </a:cubicBezTo>
                <a:cubicBezTo>
                  <a:pt x="146820" y="767563"/>
                  <a:pt x="125435" y="760842"/>
                  <a:pt x="107716" y="747400"/>
                </a:cubicBezTo>
                <a:cubicBezTo>
                  <a:pt x="105883" y="743734"/>
                  <a:pt x="99773" y="743734"/>
                  <a:pt x="98550" y="739457"/>
                </a:cubicBezTo>
                <a:cubicBezTo>
                  <a:pt x="96106" y="737013"/>
                  <a:pt x="94273" y="735180"/>
                  <a:pt x="91830" y="732736"/>
                </a:cubicBezTo>
                <a:cubicBezTo>
                  <a:pt x="86941" y="730903"/>
                  <a:pt x="86330" y="726015"/>
                  <a:pt x="84497" y="721738"/>
                </a:cubicBezTo>
                <a:cubicBezTo>
                  <a:pt x="79610" y="706463"/>
                  <a:pt x="74721" y="691188"/>
                  <a:pt x="88163" y="678357"/>
                </a:cubicBezTo>
                <a:cubicBezTo>
                  <a:pt x="95190" y="671636"/>
                  <a:pt x="102827" y="667359"/>
                  <a:pt x="111076" y="665373"/>
                </a:cubicBezTo>
                <a:close/>
                <a:moveTo>
                  <a:pt x="1029226" y="524410"/>
                </a:moveTo>
                <a:cubicBezTo>
                  <a:pt x="1037245" y="525584"/>
                  <a:pt x="1042172" y="533719"/>
                  <a:pt x="1048129" y="538760"/>
                </a:cubicBezTo>
                <a:cubicBezTo>
                  <a:pt x="1049962" y="544258"/>
                  <a:pt x="1055461" y="543037"/>
                  <a:pt x="1059738" y="544258"/>
                </a:cubicBezTo>
                <a:cubicBezTo>
                  <a:pt x="1085401" y="563811"/>
                  <a:pt x="1108620" y="586418"/>
                  <a:pt x="1133060" y="607192"/>
                </a:cubicBezTo>
                <a:cubicBezTo>
                  <a:pt x="1142836" y="616357"/>
                  <a:pt x="1151389" y="627355"/>
                  <a:pt x="1162388" y="634687"/>
                </a:cubicBezTo>
                <a:cubicBezTo>
                  <a:pt x="1193549" y="662183"/>
                  <a:pt x="1224099" y="690289"/>
                  <a:pt x="1257705" y="714729"/>
                </a:cubicBezTo>
                <a:cubicBezTo>
                  <a:pt x="1261982" y="717784"/>
                  <a:pt x="1266258" y="721450"/>
                  <a:pt x="1264425" y="727560"/>
                </a:cubicBezTo>
                <a:cubicBezTo>
                  <a:pt x="1265037" y="731227"/>
                  <a:pt x="1268092" y="731227"/>
                  <a:pt x="1270535" y="731837"/>
                </a:cubicBezTo>
                <a:cubicBezTo>
                  <a:pt x="1273591" y="732448"/>
                  <a:pt x="1276646" y="733059"/>
                  <a:pt x="1278479" y="736114"/>
                </a:cubicBezTo>
                <a:cubicBezTo>
                  <a:pt x="1290699" y="748334"/>
                  <a:pt x="1307196" y="753223"/>
                  <a:pt x="1320639" y="762999"/>
                </a:cubicBezTo>
                <a:cubicBezTo>
                  <a:pt x="1323693" y="761776"/>
                  <a:pt x="1326749" y="762387"/>
                  <a:pt x="1328582" y="764220"/>
                </a:cubicBezTo>
                <a:cubicBezTo>
                  <a:pt x="1348134" y="782551"/>
                  <a:pt x="1368297" y="802102"/>
                  <a:pt x="1382961" y="825932"/>
                </a:cubicBezTo>
                <a:cubicBezTo>
                  <a:pt x="1385404" y="829598"/>
                  <a:pt x="1388460" y="833265"/>
                  <a:pt x="1392126" y="838153"/>
                </a:cubicBezTo>
                <a:cubicBezTo>
                  <a:pt x="1362187" y="835097"/>
                  <a:pt x="1337135" y="822877"/>
                  <a:pt x="1312695" y="808213"/>
                </a:cubicBezTo>
                <a:cubicBezTo>
                  <a:pt x="1304752" y="786216"/>
                  <a:pt x="1288866" y="770942"/>
                  <a:pt x="1267481" y="763610"/>
                </a:cubicBezTo>
                <a:cubicBezTo>
                  <a:pt x="1228987" y="750167"/>
                  <a:pt x="1195382" y="726949"/>
                  <a:pt x="1161777" y="704953"/>
                </a:cubicBezTo>
                <a:cubicBezTo>
                  <a:pt x="1142836" y="692122"/>
                  <a:pt x="1124506" y="681123"/>
                  <a:pt x="1101287" y="677457"/>
                </a:cubicBezTo>
                <a:cubicBezTo>
                  <a:pt x="1082346" y="674403"/>
                  <a:pt x="1064626" y="665237"/>
                  <a:pt x="1047518" y="655462"/>
                </a:cubicBezTo>
                <a:cubicBezTo>
                  <a:pt x="1024300" y="635298"/>
                  <a:pt x="1001082" y="615135"/>
                  <a:pt x="977864" y="595583"/>
                </a:cubicBezTo>
                <a:cubicBezTo>
                  <a:pt x="976641" y="581530"/>
                  <a:pt x="985806" y="587640"/>
                  <a:pt x="991916" y="588251"/>
                </a:cubicBezTo>
                <a:cubicBezTo>
                  <a:pt x="1005970" y="591917"/>
                  <a:pt x="1019412" y="595583"/>
                  <a:pt x="1033465" y="598638"/>
                </a:cubicBezTo>
                <a:cubicBezTo>
                  <a:pt x="1040186" y="599860"/>
                  <a:pt x="1048129" y="599249"/>
                  <a:pt x="1052406" y="592528"/>
                </a:cubicBezTo>
                <a:cubicBezTo>
                  <a:pt x="1056072" y="587029"/>
                  <a:pt x="1050573" y="581530"/>
                  <a:pt x="1048129" y="576642"/>
                </a:cubicBezTo>
                <a:cubicBezTo>
                  <a:pt x="1043241" y="568699"/>
                  <a:pt x="1038353" y="561367"/>
                  <a:pt x="1033465" y="553424"/>
                </a:cubicBezTo>
                <a:cubicBezTo>
                  <a:pt x="1030410" y="550368"/>
                  <a:pt x="1028577" y="545481"/>
                  <a:pt x="1024911" y="543037"/>
                </a:cubicBezTo>
                <a:cubicBezTo>
                  <a:pt x="1022467" y="537538"/>
                  <a:pt x="1016356" y="532649"/>
                  <a:pt x="1020023" y="525928"/>
                </a:cubicBezTo>
                <a:cubicBezTo>
                  <a:pt x="1023537" y="524401"/>
                  <a:pt x="1026553" y="524019"/>
                  <a:pt x="1029226" y="524410"/>
                </a:cubicBezTo>
                <a:close/>
                <a:moveTo>
                  <a:pt x="772336" y="460628"/>
                </a:moveTo>
                <a:cubicBezTo>
                  <a:pt x="775468" y="460551"/>
                  <a:pt x="778981" y="461468"/>
                  <a:pt x="781730" y="461774"/>
                </a:cubicBezTo>
                <a:cubicBezTo>
                  <a:pt x="814113" y="464828"/>
                  <a:pt x="842220" y="479493"/>
                  <a:pt x="870937" y="493546"/>
                </a:cubicBezTo>
                <a:cubicBezTo>
                  <a:pt x="889879" y="502712"/>
                  <a:pt x="910042" y="511265"/>
                  <a:pt x="921651" y="530818"/>
                </a:cubicBezTo>
                <a:cubicBezTo>
                  <a:pt x="924095" y="538761"/>
                  <a:pt x="921039" y="541816"/>
                  <a:pt x="913096" y="539372"/>
                </a:cubicBezTo>
                <a:cubicBezTo>
                  <a:pt x="899655" y="534484"/>
                  <a:pt x="886213" y="529596"/>
                  <a:pt x="872770" y="524097"/>
                </a:cubicBezTo>
                <a:cubicBezTo>
                  <a:pt x="864216" y="519208"/>
                  <a:pt x="851996" y="519820"/>
                  <a:pt x="844053" y="511265"/>
                </a:cubicBezTo>
                <a:cubicBezTo>
                  <a:pt x="821446" y="499656"/>
                  <a:pt x="797006" y="491713"/>
                  <a:pt x="776231" y="477048"/>
                </a:cubicBezTo>
                <a:cubicBezTo>
                  <a:pt x="771343" y="473994"/>
                  <a:pt x="763400" y="470938"/>
                  <a:pt x="765233" y="465439"/>
                </a:cubicBezTo>
                <a:cubicBezTo>
                  <a:pt x="766455" y="461774"/>
                  <a:pt x="769204" y="460704"/>
                  <a:pt x="772336" y="460628"/>
                </a:cubicBezTo>
                <a:close/>
                <a:moveTo>
                  <a:pt x="1440605" y="352967"/>
                </a:moveTo>
                <a:cubicBezTo>
                  <a:pt x="1458936" y="350522"/>
                  <a:pt x="1480932" y="364575"/>
                  <a:pt x="1490097" y="384739"/>
                </a:cubicBezTo>
                <a:cubicBezTo>
                  <a:pt x="1492542" y="389626"/>
                  <a:pt x="1494375" y="393903"/>
                  <a:pt x="1496819" y="398792"/>
                </a:cubicBezTo>
                <a:cubicBezTo>
                  <a:pt x="1504762" y="410401"/>
                  <a:pt x="1499873" y="423842"/>
                  <a:pt x="1501706" y="436063"/>
                </a:cubicBezTo>
                <a:cubicBezTo>
                  <a:pt x="1500485" y="441562"/>
                  <a:pt x="1498041" y="447061"/>
                  <a:pt x="1495596" y="451949"/>
                </a:cubicBezTo>
                <a:cubicBezTo>
                  <a:pt x="1490709" y="460503"/>
                  <a:pt x="1494985" y="462947"/>
                  <a:pt x="1499873" y="466002"/>
                </a:cubicBezTo>
                <a:cubicBezTo>
                  <a:pt x="1484599" y="469668"/>
                  <a:pt x="1477877" y="480666"/>
                  <a:pt x="1471767" y="496552"/>
                </a:cubicBezTo>
                <a:cubicBezTo>
                  <a:pt x="1489486" y="487387"/>
                  <a:pt x="1502318" y="476389"/>
                  <a:pt x="1520037" y="472723"/>
                </a:cubicBezTo>
                <a:cubicBezTo>
                  <a:pt x="1546310" y="467224"/>
                  <a:pt x="1570139" y="486776"/>
                  <a:pt x="1568917" y="513660"/>
                </a:cubicBezTo>
                <a:cubicBezTo>
                  <a:pt x="1565862" y="561318"/>
                  <a:pt x="1530424" y="581482"/>
                  <a:pt x="1487042" y="560097"/>
                </a:cubicBezTo>
                <a:cubicBezTo>
                  <a:pt x="1480932" y="557041"/>
                  <a:pt x="1474822" y="554598"/>
                  <a:pt x="1468101" y="552154"/>
                </a:cubicBezTo>
                <a:cubicBezTo>
                  <a:pt x="1483376" y="568651"/>
                  <a:pt x="1493763" y="587592"/>
                  <a:pt x="1498652" y="608977"/>
                </a:cubicBezTo>
                <a:cubicBezTo>
                  <a:pt x="1501095" y="619975"/>
                  <a:pt x="1513927" y="613254"/>
                  <a:pt x="1518204" y="620586"/>
                </a:cubicBezTo>
                <a:cubicBezTo>
                  <a:pt x="1508428" y="624252"/>
                  <a:pt x="1501706" y="630973"/>
                  <a:pt x="1497429" y="640749"/>
                </a:cubicBezTo>
                <a:cubicBezTo>
                  <a:pt x="1491930" y="653581"/>
                  <a:pt x="1481543" y="663357"/>
                  <a:pt x="1468712" y="668856"/>
                </a:cubicBezTo>
                <a:cubicBezTo>
                  <a:pt x="1454659" y="671300"/>
                  <a:pt x="1440605" y="673744"/>
                  <a:pt x="1427775" y="665801"/>
                </a:cubicBezTo>
                <a:cubicBezTo>
                  <a:pt x="1410056" y="652358"/>
                  <a:pt x="1408833" y="634028"/>
                  <a:pt x="1410666" y="614476"/>
                </a:cubicBezTo>
                <a:cubicBezTo>
                  <a:pt x="1411277" y="608366"/>
                  <a:pt x="1413110" y="602256"/>
                  <a:pt x="1413722" y="595535"/>
                </a:cubicBezTo>
                <a:cubicBezTo>
                  <a:pt x="1415555" y="591258"/>
                  <a:pt x="1415707" y="586523"/>
                  <a:pt x="1416089" y="582169"/>
                </a:cubicBezTo>
                <a:lnTo>
                  <a:pt x="1419813" y="571150"/>
                </a:lnTo>
                <a:lnTo>
                  <a:pt x="1420442" y="570484"/>
                </a:lnTo>
                <a:cubicBezTo>
                  <a:pt x="1421053" y="569261"/>
                  <a:pt x="1421053" y="568651"/>
                  <a:pt x="1420442" y="568651"/>
                </a:cubicBezTo>
                <a:cubicBezTo>
                  <a:pt x="1417999" y="568040"/>
                  <a:pt x="1422275" y="567429"/>
                  <a:pt x="1419832" y="571094"/>
                </a:cubicBezTo>
                <a:lnTo>
                  <a:pt x="1419813" y="571150"/>
                </a:lnTo>
                <a:lnTo>
                  <a:pt x="1410056" y="581482"/>
                </a:lnTo>
                <a:cubicBezTo>
                  <a:pt x="1391725" y="602256"/>
                  <a:pt x="1372173" y="620586"/>
                  <a:pt x="1343456" y="626085"/>
                </a:cubicBezTo>
                <a:cubicBezTo>
                  <a:pt x="1331846" y="628529"/>
                  <a:pt x="1320237" y="628529"/>
                  <a:pt x="1309240" y="624252"/>
                </a:cubicBezTo>
                <a:cubicBezTo>
                  <a:pt x="1290909" y="617531"/>
                  <a:pt x="1277467" y="605311"/>
                  <a:pt x="1275022" y="585759"/>
                </a:cubicBezTo>
                <a:cubicBezTo>
                  <a:pt x="1273189" y="567429"/>
                  <a:pt x="1285410" y="555208"/>
                  <a:pt x="1300074" y="544821"/>
                </a:cubicBezTo>
                <a:cubicBezTo>
                  <a:pt x="1322070" y="530158"/>
                  <a:pt x="1347733" y="530768"/>
                  <a:pt x="1371562" y="525269"/>
                </a:cubicBezTo>
                <a:cubicBezTo>
                  <a:pt x="1375839" y="520382"/>
                  <a:pt x="1381338" y="524658"/>
                  <a:pt x="1389893" y="522825"/>
                </a:cubicBezTo>
                <a:cubicBezTo>
                  <a:pt x="1380727" y="523436"/>
                  <a:pt x="1375228" y="522215"/>
                  <a:pt x="1370951" y="518548"/>
                </a:cubicBezTo>
                <a:cubicBezTo>
                  <a:pt x="1343456" y="509383"/>
                  <a:pt x="1317183" y="498996"/>
                  <a:pt x="1294575" y="479444"/>
                </a:cubicBezTo>
                <a:cubicBezTo>
                  <a:pt x="1273189" y="461114"/>
                  <a:pt x="1268912" y="427509"/>
                  <a:pt x="1279911" y="412845"/>
                </a:cubicBezTo>
                <a:cubicBezTo>
                  <a:pt x="1292742" y="394514"/>
                  <a:pt x="1317793" y="390237"/>
                  <a:pt x="1344066" y="402458"/>
                </a:cubicBezTo>
                <a:cubicBezTo>
                  <a:pt x="1347122" y="403679"/>
                  <a:pt x="1350177" y="404902"/>
                  <a:pt x="1353843" y="406123"/>
                </a:cubicBezTo>
                <a:cubicBezTo>
                  <a:pt x="1356898" y="409179"/>
                  <a:pt x="1361786" y="409179"/>
                  <a:pt x="1364230" y="413456"/>
                </a:cubicBezTo>
                <a:cubicBezTo>
                  <a:pt x="1380727" y="427509"/>
                  <a:pt x="1394780" y="444005"/>
                  <a:pt x="1407000" y="461725"/>
                </a:cubicBezTo>
                <a:cubicBezTo>
                  <a:pt x="1413722" y="465391"/>
                  <a:pt x="1416776" y="471501"/>
                  <a:pt x="1419832" y="478222"/>
                </a:cubicBezTo>
                <a:cubicBezTo>
                  <a:pt x="1421053" y="480055"/>
                  <a:pt x="1421053" y="483110"/>
                  <a:pt x="1422886" y="484333"/>
                </a:cubicBezTo>
                <a:cubicBezTo>
                  <a:pt x="1421665" y="481277"/>
                  <a:pt x="1420442" y="478222"/>
                  <a:pt x="1418609" y="475167"/>
                </a:cubicBezTo>
                <a:cubicBezTo>
                  <a:pt x="1415555" y="468446"/>
                  <a:pt x="1416776" y="461114"/>
                  <a:pt x="1413722" y="454393"/>
                </a:cubicBezTo>
                <a:cubicBezTo>
                  <a:pt x="1412499" y="434230"/>
                  <a:pt x="1403946" y="414678"/>
                  <a:pt x="1408833" y="393903"/>
                </a:cubicBezTo>
                <a:cubicBezTo>
                  <a:pt x="1414332" y="368853"/>
                  <a:pt x="1423498" y="355410"/>
                  <a:pt x="1440605" y="352967"/>
                </a:cubicBezTo>
                <a:close/>
                <a:moveTo>
                  <a:pt x="2472275" y="212706"/>
                </a:moveTo>
                <a:cubicBezTo>
                  <a:pt x="2485259" y="211179"/>
                  <a:pt x="2498854" y="213928"/>
                  <a:pt x="2512296" y="221566"/>
                </a:cubicBezTo>
                <a:cubicBezTo>
                  <a:pt x="2529405" y="231342"/>
                  <a:pt x="2542846" y="244174"/>
                  <a:pt x="2549568" y="260060"/>
                </a:cubicBezTo>
                <a:cubicBezTo>
                  <a:pt x="2553845" y="269836"/>
                  <a:pt x="2556289" y="286333"/>
                  <a:pt x="2549568" y="298553"/>
                </a:cubicBezTo>
                <a:cubicBezTo>
                  <a:pt x="2547124" y="303441"/>
                  <a:pt x="2545291" y="307718"/>
                  <a:pt x="2546512" y="313217"/>
                </a:cubicBezTo>
                <a:cubicBezTo>
                  <a:pt x="2547124" y="324215"/>
                  <a:pt x="2534292" y="314439"/>
                  <a:pt x="2532459" y="322382"/>
                </a:cubicBezTo>
                <a:cubicBezTo>
                  <a:pt x="2534903" y="327881"/>
                  <a:pt x="2536736" y="332769"/>
                  <a:pt x="2540402" y="340712"/>
                </a:cubicBezTo>
                <a:cubicBezTo>
                  <a:pt x="2522072" y="331547"/>
                  <a:pt x="2506186" y="341934"/>
                  <a:pt x="2489078" y="341323"/>
                </a:cubicBezTo>
                <a:cubicBezTo>
                  <a:pt x="2476858" y="341323"/>
                  <a:pt x="2467082" y="328492"/>
                  <a:pt x="2453639" y="336435"/>
                </a:cubicBezTo>
                <a:cubicBezTo>
                  <a:pt x="2450585" y="338268"/>
                  <a:pt x="2453639" y="326659"/>
                  <a:pt x="2446308" y="323604"/>
                </a:cubicBezTo>
                <a:cubicBezTo>
                  <a:pt x="2438365" y="319938"/>
                  <a:pt x="2434087" y="310773"/>
                  <a:pt x="2425533" y="305274"/>
                </a:cubicBezTo>
                <a:cubicBezTo>
                  <a:pt x="2416368" y="299164"/>
                  <a:pt x="2420646" y="287555"/>
                  <a:pt x="2419423" y="277779"/>
                </a:cubicBezTo>
                <a:cubicBezTo>
                  <a:pt x="2416979" y="273501"/>
                  <a:pt x="2418201" y="266170"/>
                  <a:pt x="2413924" y="260670"/>
                </a:cubicBezTo>
                <a:cubicBezTo>
                  <a:pt x="2426144" y="253950"/>
                  <a:pt x="2424923" y="238674"/>
                  <a:pt x="2435920" y="229509"/>
                </a:cubicBezTo>
                <a:cubicBezTo>
                  <a:pt x="2446919" y="220038"/>
                  <a:pt x="2459292" y="214234"/>
                  <a:pt x="2472275" y="212706"/>
                </a:cubicBezTo>
                <a:close/>
                <a:moveTo>
                  <a:pt x="3611161" y="124959"/>
                </a:moveTo>
                <a:cubicBezTo>
                  <a:pt x="3617527" y="123154"/>
                  <a:pt x="3624410" y="123167"/>
                  <a:pt x="3632393" y="125324"/>
                </a:cubicBezTo>
                <a:cubicBezTo>
                  <a:pt x="3660238" y="131674"/>
                  <a:pt x="3686619" y="140650"/>
                  <a:pt x="3709471" y="154924"/>
                </a:cubicBezTo>
                <a:cubicBezTo>
                  <a:pt x="3732322" y="169200"/>
                  <a:pt x="3751642" y="188776"/>
                  <a:pt x="3765367" y="216324"/>
                </a:cubicBezTo>
                <a:cubicBezTo>
                  <a:pt x="3775205" y="237115"/>
                  <a:pt x="3778554" y="255817"/>
                  <a:pt x="3763851" y="276691"/>
                </a:cubicBezTo>
                <a:cubicBezTo>
                  <a:pt x="3740950" y="306767"/>
                  <a:pt x="3741024" y="345066"/>
                  <a:pt x="3741748" y="382199"/>
                </a:cubicBezTo>
                <a:cubicBezTo>
                  <a:pt x="3740696" y="392322"/>
                  <a:pt x="3747051" y="397398"/>
                  <a:pt x="3754573" y="403124"/>
                </a:cubicBezTo>
                <a:cubicBezTo>
                  <a:pt x="3780648" y="422258"/>
                  <a:pt x="3807373" y="440225"/>
                  <a:pt x="3836051" y="454690"/>
                </a:cubicBezTo>
                <a:cubicBezTo>
                  <a:pt x="3853567" y="464459"/>
                  <a:pt x="3861990" y="476809"/>
                  <a:pt x="3865340" y="495510"/>
                </a:cubicBezTo>
                <a:cubicBezTo>
                  <a:pt x="3869339" y="513045"/>
                  <a:pt x="3871520" y="531094"/>
                  <a:pt x="3882795" y="546566"/>
                </a:cubicBezTo>
                <a:cubicBezTo>
                  <a:pt x="3895239" y="562689"/>
                  <a:pt x="3907950" y="572839"/>
                  <a:pt x="3931977" y="570938"/>
                </a:cubicBezTo>
                <a:cubicBezTo>
                  <a:pt x="3946718" y="569212"/>
                  <a:pt x="3957784" y="572706"/>
                  <a:pt x="3964396" y="580411"/>
                </a:cubicBezTo>
                <a:lnTo>
                  <a:pt x="3968587" y="589848"/>
                </a:lnTo>
                <a:lnTo>
                  <a:pt x="6184980" y="589848"/>
                </a:lnTo>
                <a:lnTo>
                  <a:pt x="6184980" y="5832012"/>
                </a:lnTo>
                <a:lnTo>
                  <a:pt x="2409827" y="5832012"/>
                </a:lnTo>
                <a:lnTo>
                  <a:pt x="2409827" y="3475039"/>
                </a:lnTo>
                <a:lnTo>
                  <a:pt x="2369604" y="3503875"/>
                </a:lnTo>
                <a:cubicBezTo>
                  <a:pt x="2359209" y="3508789"/>
                  <a:pt x="2347262" y="3508246"/>
                  <a:pt x="2339873" y="3499535"/>
                </a:cubicBezTo>
                <a:cubicBezTo>
                  <a:pt x="2330147" y="3489520"/>
                  <a:pt x="2340678" y="3481619"/>
                  <a:pt x="2346403" y="3474100"/>
                </a:cubicBezTo>
                <a:cubicBezTo>
                  <a:pt x="2379719" y="3425349"/>
                  <a:pt x="2379719" y="3425349"/>
                  <a:pt x="2324812" y="3408497"/>
                </a:cubicBezTo>
                <a:cubicBezTo>
                  <a:pt x="2305342" y="3402229"/>
                  <a:pt x="2288343" y="3394277"/>
                  <a:pt x="2272779" y="3381005"/>
                </a:cubicBezTo>
                <a:cubicBezTo>
                  <a:pt x="2257867" y="3366566"/>
                  <a:pt x="2245805" y="3355248"/>
                  <a:pt x="2251167" y="3329164"/>
                </a:cubicBezTo>
                <a:cubicBezTo>
                  <a:pt x="2257067" y="3291137"/>
                  <a:pt x="2217899" y="3257049"/>
                  <a:pt x="2170765" y="3253712"/>
                </a:cubicBezTo>
                <a:cubicBezTo>
                  <a:pt x="2163624" y="3252789"/>
                  <a:pt x="2157000" y="3253686"/>
                  <a:pt x="2148040" y="3253280"/>
                </a:cubicBezTo>
                <a:cubicBezTo>
                  <a:pt x="2158342" y="3223828"/>
                  <a:pt x="2165007" y="3195409"/>
                  <a:pt x="2144658" y="3168756"/>
                </a:cubicBezTo>
                <a:cubicBezTo>
                  <a:pt x="2135325" y="3156665"/>
                  <a:pt x="2124006" y="3148822"/>
                  <a:pt x="2111630" y="3142874"/>
                </a:cubicBezTo>
                <a:lnTo>
                  <a:pt x="2082257" y="3132056"/>
                </a:lnTo>
                <a:lnTo>
                  <a:pt x="2079612" y="3133123"/>
                </a:lnTo>
                <a:cubicBezTo>
                  <a:pt x="2052900" y="3148688"/>
                  <a:pt x="2046476" y="3171356"/>
                  <a:pt x="2051867" y="3212407"/>
                </a:cubicBezTo>
                <a:cubicBezTo>
                  <a:pt x="2053417" y="3221021"/>
                  <a:pt x="2057707" y="3230032"/>
                  <a:pt x="2052057" y="3238163"/>
                </a:cubicBezTo>
                <a:cubicBezTo>
                  <a:pt x="2091563" y="3255063"/>
                  <a:pt x="2123299" y="3283143"/>
                  <a:pt x="2157154" y="3308175"/>
                </a:cubicBezTo>
                <a:cubicBezTo>
                  <a:pt x="2171523" y="3328710"/>
                  <a:pt x="2198435" y="3339872"/>
                  <a:pt x="2203400" y="3367438"/>
                </a:cubicBezTo>
                <a:cubicBezTo>
                  <a:pt x="2203227" y="3376362"/>
                  <a:pt x="2199300" y="3384184"/>
                  <a:pt x="2193030" y="3388871"/>
                </a:cubicBezTo>
                <a:cubicBezTo>
                  <a:pt x="2156507" y="3413234"/>
                  <a:pt x="2137263" y="3449604"/>
                  <a:pt x="2120055" y="3487387"/>
                </a:cubicBezTo>
                <a:cubicBezTo>
                  <a:pt x="2117625" y="3488715"/>
                  <a:pt x="2115902" y="3489025"/>
                  <a:pt x="2114179" y="3489334"/>
                </a:cubicBezTo>
                <a:cubicBezTo>
                  <a:pt x="2100515" y="3467783"/>
                  <a:pt x="2104166" y="3438666"/>
                  <a:pt x="2088781" y="3417424"/>
                </a:cubicBezTo>
                <a:cubicBezTo>
                  <a:pt x="2085110" y="3411860"/>
                  <a:pt x="2087229" y="3408810"/>
                  <a:pt x="2091071" y="3405451"/>
                </a:cubicBezTo>
                <a:cubicBezTo>
                  <a:pt x="2120083" y="3378882"/>
                  <a:pt x="2110710" y="3366340"/>
                  <a:pt x="2076202" y="3357435"/>
                </a:cubicBezTo>
                <a:cubicBezTo>
                  <a:pt x="2061177" y="3353025"/>
                  <a:pt x="2047342" y="3340398"/>
                  <a:pt x="2035541" y="3329182"/>
                </a:cubicBezTo>
                <a:cubicBezTo>
                  <a:pt x="2025064" y="3320397"/>
                  <a:pt x="2014056" y="3303703"/>
                  <a:pt x="2004873" y="3316917"/>
                </a:cubicBezTo>
                <a:cubicBezTo>
                  <a:pt x="1995294" y="3332872"/>
                  <a:pt x="1960389" y="3326705"/>
                  <a:pt x="1971055" y="3361248"/>
                </a:cubicBezTo>
                <a:cubicBezTo>
                  <a:pt x="1976500" y="3381613"/>
                  <a:pt x="1955258" y="3396999"/>
                  <a:pt x="1934585" y="3400721"/>
                </a:cubicBezTo>
                <a:cubicBezTo>
                  <a:pt x="1907020" y="3405684"/>
                  <a:pt x="1903936" y="3423137"/>
                  <a:pt x="1895599" y="3445981"/>
                </a:cubicBezTo>
                <a:cubicBezTo>
                  <a:pt x="1881835" y="3483145"/>
                  <a:pt x="1871121" y="3522427"/>
                  <a:pt x="1844764" y="3553854"/>
                </a:cubicBezTo>
                <a:cubicBezTo>
                  <a:pt x="1828603" y="3572771"/>
                  <a:pt x="1803864" y="3573668"/>
                  <a:pt x="1781639" y="3568775"/>
                </a:cubicBezTo>
                <a:cubicBezTo>
                  <a:pt x="1767632" y="3565072"/>
                  <a:pt x="1758707" y="3564900"/>
                  <a:pt x="1755315" y="3580630"/>
                </a:cubicBezTo>
                <a:cubicBezTo>
                  <a:pt x="1753731" y="3591588"/>
                  <a:pt x="1743308" y="3597911"/>
                  <a:pt x="1734469" y="3593277"/>
                </a:cubicBezTo>
                <a:cubicBezTo>
                  <a:pt x="1682455" y="3566180"/>
                  <a:pt x="1619535" y="3552607"/>
                  <a:pt x="1600235" y="3484934"/>
                </a:cubicBezTo>
                <a:cubicBezTo>
                  <a:pt x="1601338" y="3481179"/>
                  <a:pt x="1605180" y="3477818"/>
                  <a:pt x="1607213" y="3479232"/>
                </a:cubicBezTo>
                <a:cubicBezTo>
                  <a:pt x="1634573" y="3502764"/>
                  <a:pt x="1673097" y="3499385"/>
                  <a:pt x="1701558" y="3519161"/>
                </a:cubicBezTo>
                <a:cubicBezTo>
                  <a:pt x="1735104" y="3542470"/>
                  <a:pt x="1773487" y="3528445"/>
                  <a:pt x="1784202" y="3489163"/>
                </a:cubicBezTo>
                <a:cubicBezTo>
                  <a:pt x="1787594" y="3473433"/>
                  <a:pt x="1809285" y="3470416"/>
                  <a:pt x="1805168" y="3452482"/>
                </a:cubicBezTo>
                <a:cubicBezTo>
                  <a:pt x="1795484" y="3438218"/>
                  <a:pt x="1804269" y="3427742"/>
                  <a:pt x="1809300" y="3416164"/>
                </a:cubicBezTo>
                <a:cubicBezTo>
                  <a:pt x="1823994" y="3384171"/>
                  <a:pt x="1830781" y="3352711"/>
                  <a:pt x="1814945" y="3319099"/>
                </a:cubicBezTo>
                <a:cubicBezTo>
                  <a:pt x="1810654" y="3310088"/>
                  <a:pt x="1809500" y="3298735"/>
                  <a:pt x="1805210" y="3289725"/>
                </a:cubicBezTo>
                <a:cubicBezTo>
                  <a:pt x="1797645" y="3272411"/>
                  <a:pt x="1801917" y="3246739"/>
                  <a:pt x="1768252" y="3247466"/>
                </a:cubicBezTo>
                <a:cubicBezTo>
                  <a:pt x="1754865" y="3247207"/>
                  <a:pt x="1738772" y="3226982"/>
                  <a:pt x="1729486" y="3209979"/>
                </a:cubicBezTo>
                <a:cubicBezTo>
                  <a:pt x="1724179" y="3200262"/>
                  <a:pt x="1729433" y="3194869"/>
                  <a:pt x="1736410" y="3189166"/>
                </a:cubicBezTo>
                <a:cubicBezTo>
                  <a:pt x="1747231" y="3180103"/>
                  <a:pt x="1742940" y="3171093"/>
                  <a:pt x="1737633" y="3161375"/>
                </a:cubicBezTo>
                <a:cubicBezTo>
                  <a:pt x="1734359" y="3153072"/>
                  <a:pt x="1731792" y="3143752"/>
                  <a:pt x="1730239" y="3135138"/>
                </a:cubicBezTo>
                <a:cubicBezTo>
                  <a:pt x="1726571" y="3129573"/>
                  <a:pt x="1728379" y="3124800"/>
                  <a:pt x="1731911" y="3119718"/>
                </a:cubicBezTo>
                <a:cubicBezTo>
                  <a:pt x="1718557" y="3099888"/>
                  <a:pt x="1694868" y="3081920"/>
                  <a:pt x="1709166" y="3052665"/>
                </a:cubicBezTo>
                <a:cubicBezTo>
                  <a:pt x="1716539" y="3044223"/>
                  <a:pt x="1708802" y="3035832"/>
                  <a:pt x="1709991" y="3027614"/>
                </a:cubicBezTo>
                <a:cubicBezTo>
                  <a:pt x="1702565" y="3020949"/>
                  <a:pt x="1692314" y="3018347"/>
                  <a:pt x="1682372" y="3017467"/>
                </a:cubicBezTo>
                <a:cubicBezTo>
                  <a:pt x="1675704" y="3024893"/>
                  <a:pt x="1672398" y="3036161"/>
                  <a:pt x="1660027" y="3036611"/>
                </a:cubicBezTo>
                <a:cubicBezTo>
                  <a:pt x="1650312" y="3041918"/>
                  <a:pt x="1641698" y="3043470"/>
                  <a:pt x="1630741" y="3041884"/>
                </a:cubicBezTo>
                <a:cubicBezTo>
                  <a:pt x="1617577" y="3047811"/>
                  <a:pt x="1617525" y="3032701"/>
                  <a:pt x="1608996" y="3029790"/>
                </a:cubicBezTo>
                <a:cubicBezTo>
                  <a:pt x="1603517" y="3028998"/>
                  <a:pt x="1596316" y="3028516"/>
                  <a:pt x="1597504" y="3020298"/>
                </a:cubicBezTo>
                <a:cubicBezTo>
                  <a:pt x="1598693" y="3012080"/>
                  <a:pt x="1606291" y="3009823"/>
                  <a:pt x="1613802" y="3012028"/>
                </a:cubicBezTo>
                <a:cubicBezTo>
                  <a:pt x="1627102" y="3016747"/>
                  <a:pt x="1637611" y="3005963"/>
                  <a:pt x="1649671" y="3003791"/>
                </a:cubicBezTo>
                <a:cubicBezTo>
                  <a:pt x="1663541" y="2996848"/>
                  <a:pt x="1677099" y="2988181"/>
                  <a:pt x="1690967" y="2981236"/>
                </a:cubicBezTo>
                <a:cubicBezTo>
                  <a:pt x="1695600" y="2972398"/>
                  <a:pt x="1702975" y="2963955"/>
                  <a:pt x="1691794" y="2956186"/>
                </a:cubicBezTo>
                <a:cubicBezTo>
                  <a:pt x="1684677" y="2951242"/>
                  <a:pt x="1677474" y="2950760"/>
                  <a:pt x="1672530" y="2957874"/>
                </a:cubicBezTo>
                <a:cubicBezTo>
                  <a:pt x="1656200" y="2985717"/>
                  <a:pt x="1629513" y="2980739"/>
                  <a:pt x="1603756" y="2980931"/>
                </a:cubicBezTo>
                <a:cubicBezTo>
                  <a:pt x="1589887" y="2987875"/>
                  <a:pt x="1587926" y="3036253"/>
                  <a:pt x="1559893" y="2994164"/>
                </a:cubicBezTo>
                <a:cubicBezTo>
                  <a:pt x="1556843" y="2992045"/>
                  <a:pt x="1552777" y="2989220"/>
                  <a:pt x="1548711" y="2986395"/>
                </a:cubicBezTo>
                <a:cubicBezTo>
                  <a:pt x="1539372" y="2954281"/>
                  <a:pt x="1540784" y="2952249"/>
                  <a:pt x="1585439" y="2933536"/>
                </a:cubicBezTo>
                <a:cubicBezTo>
                  <a:pt x="1584423" y="2932830"/>
                  <a:pt x="1584423" y="2932830"/>
                  <a:pt x="1583406" y="2932123"/>
                </a:cubicBezTo>
                <a:cubicBezTo>
                  <a:pt x="1564145" y="2933813"/>
                  <a:pt x="1546607" y="2935192"/>
                  <a:pt x="1528361" y="2937587"/>
                </a:cubicBezTo>
                <a:cubicBezTo>
                  <a:pt x="1515147" y="2928406"/>
                  <a:pt x="1517041" y="2919171"/>
                  <a:pt x="1529894" y="2911521"/>
                </a:cubicBezTo>
                <a:cubicBezTo>
                  <a:pt x="1541728" y="2903165"/>
                  <a:pt x="1553563" y="2894809"/>
                  <a:pt x="1565400" y="2886453"/>
                </a:cubicBezTo>
                <a:cubicBezTo>
                  <a:pt x="1600339" y="2873046"/>
                  <a:pt x="1626214" y="2848822"/>
                  <a:pt x="1651780" y="2822873"/>
                </a:cubicBezTo>
                <a:cubicBezTo>
                  <a:pt x="1676640" y="2797943"/>
                  <a:pt x="1682014" y="2768516"/>
                  <a:pt x="1667196" y="2735611"/>
                </a:cubicBezTo>
                <a:cubicBezTo>
                  <a:pt x="1660957" y="2720726"/>
                  <a:pt x="1654719" y="2705841"/>
                  <a:pt x="1650911" y="2689628"/>
                </a:cubicBezTo>
                <a:cubicBezTo>
                  <a:pt x="1644535" y="2664097"/>
                  <a:pt x="1629684" y="2650762"/>
                  <a:pt x="1603703" y="2644769"/>
                </a:cubicBezTo>
                <a:cubicBezTo>
                  <a:pt x="1549708" y="2631368"/>
                  <a:pt x="1541919" y="2607870"/>
                  <a:pt x="1573704" y="2562125"/>
                </a:cubicBezTo>
                <a:cubicBezTo>
                  <a:pt x="1584298" y="2546878"/>
                  <a:pt x="1599665" y="2533437"/>
                  <a:pt x="1601421" y="2513557"/>
                </a:cubicBezTo>
                <a:cubicBezTo>
                  <a:pt x="1600042" y="2496017"/>
                  <a:pt x="1601404" y="2478875"/>
                  <a:pt x="1602763" y="2461732"/>
                </a:cubicBezTo>
                <a:cubicBezTo>
                  <a:pt x="1603416" y="2445607"/>
                  <a:pt x="1602347" y="2429791"/>
                  <a:pt x="1601985" y="2412959"/>
                </a:cubicBezTo>
                <a:cubicBezTo>
                  <a:pt x="1600501" y="2365201"/>
                  <a:pt x="1599794" y="2366218"/>
                  <a:pt x="1555481" y="2367082"/>
                </a:cubicBezTo>
                <a:cubicBezTo>
                  <a:pt x="1506708" y="2367860"/>
                  <a:pt x="1463757" y="2351581"/>
                  <a:pt x="1430159" y="2313163"/>
                </a:cubicBezTo>
                <a:cubicBezTo>
                  <a:pt x="1408674" y="2287683"/>
                  <a:pt x="1430655" y="2251710"/>
                  <a:pt x="1406741" y="2227556"/>
                </a:cubicBezTo>
                <a:cubicBezTo>
                  <a:pt x="1425864" y="2215220"/>
                  <a:pt x="1425276" y="2192202"/>
                  <a:pt x="1437284" y="2174921"/>
                </a:cubicBezTo>
                <a:cubicBezTo>
                  <a:pt x="1453840" y="2153264"/>
                  <a:pt x="1481887" y="2141100"/>
                  <a:pt x="1490310" y="2113792"/>
                </a:cubicBezTo>
                <a:cubicBezTo>
                  <a:pt x="1503386" y="2112327"/>
                  <a:pt x="1501063" y="2143872"/>
                  <a:pt x="1516429" y="2130433"/>
                </a:cubicBezTo>
                <a:cubicBezTo>
                  <a:pt x="1531796" y="2116995"/>
                  <a:pt x="1518047" y="2099903"/>
                  <a:pt x="1511811" y="2085019"/>
                </a:cubicBezTo>
                <a:cubicBezTo>
                  <a:pt x="1619628" y="2120745"/>
                  <a:pt x="1696741" y="2074844"/>
                  <a:pt x="1760012" y="1927382"/>
                </a:cubicBezTo>
                <a:cubicBezTo>
                  <a:pt x="1765028" y="1970057"/>
                  <a:pt x="1757054" y="2009734"/>
                  <a:pt x="1768650" y="2049446"/>
                </a:cubicBezTo>
                <a:lnTo>
                  <a:pt x="1784095" y="2069068"/>
                </a:lnTo>
                <a:lnTo>
                  <a:pt x="1800061" y="2058558"/>
                </a:lnTo>
                <a:cubicBezTo>
                  <a:pt x="1810414" y="2049604"/>
                  <a:pt x="1819261" y="2039235"/>
                  <a:pt x="1826096" y="2026979"/>
                </a:cubicBezTo>
                <a:cubicBezTo>
                  <a:pt x="1835076" y="2013623"/>
                  <a:pt x="1841048" y="2013895"/>
                  <a:pt x="1853243" y="2022228"/>
                </a:cubicBezTo>
                <a:cubicBezTo>
                  <a:pt x="1865438" y="2030558"/>
                  <a:pt x="1879453" y="2038375"/>
                  <a:pt x="1895036" y="2037886"/>
                </a:cubicBezTo>
                <a:cubicBezTo>
                  <a:pt x="1905298" y="2035957"/>
                  <a:pt x="1915043" y="2032210"/>
                  <a:pt x="1920767" y="2024691"/>
                </a:cubicBezTo>
                <a:cubicBezTo>
                  <a:pt x="1926627" y="2014187"/>
                  <a:pt x="1916116" y="2008324"/>
                  <a:pt x="1910412" y="2002082"/>
                </a:cubicBezTo>
                <a:cubicBezTo>
                  <a:pt x="1872816" y="1959687"/>
                  <a:pt x="1834566" y="1918460"/>
                  <a:pt x="1796452" y="1874248"/>
                </a:cubicBezTo>
                <a:cubicBezTo>
                  <a:pt x="1773633" y="1849278"/>
                  <a:pt x="1752768" y="1820806"/>
                  <a:pt x="1738659" y="1788453"/>
                </a:cubicBezTo>
                <a:cubicBezTo>
                  <a:pt x="1709660" y="1727898"/>
                  <a:pt x="1718566" y="1676244"/>
                  <a:pt x="1764479" y="1626868"/>
                </a:cubicBezTo>
                <a:cubicBezTo>
                  <a:pt x="1807138" y="1583328"/>
                  <a:pt x="1807138" y="1583328"/>
                  <a:pt x="1799044" y="1523721"/>
                </a:cubicBezTo>
                <a:cubicBezTo>
                  <a:pt x="1824889" y="1521303"/>
                  <a:pt x="1847635" y="1507974"/>
                  <a:pt x="1868561" y="1495160"/>
                </a:cubicBezTo>
                <a:cubicBezTo>
                  <a:pt x="1889489" y="1482348"/>
                  <a:pt x="1910796" y="1474339"/>
                  <a:pt x="1935590" y="1482045"/>
                </a:cubicBezTo>
                <a:cubicBezTo>
                  <a:pt x="1953891" y="1487663"/>
                  <a:pt x="1972193" y="1493281"/>
                  <a:pt x="1986763" y="1475391"/>
                </a:cubicBezTo>
                <a:cubicBezTo>
                  <a:pt x="2004455" y="1454654"/>
                  <a:pt x="2015656" y="1431825"/>
                  <a:pt x="2003750" y="1403760"/>
                </a:cubicBezTo>
                <a:cubicBezTo>
                  <a:pt x="1996248" y="1384271"/>
                  <a:pt x="1983287" y="1366330"/>
                  <a:pt x="1970844" y="1350209"/>
                </a:cubicBezTo>
                <a:cubicBezTo>
                  <a:pt x="1949979" y="1321737"/>
                  <a:pt x="1927294" y="1293782"/>
                  <a:pt x="1911368" y="1261945"/>
                </a:cubicBezTo>
                <a:cubicBezTo>
                  <a:pt x="1902046" y="1242972"/>
                  <a:pt x="1891268" y="1243083"/>
                  <a:pt x="1878516" y="1260454"/>
                </a:cubicBezTo>
                <a:cubicBezTo>
                  <a:pt x="1861723" y="1287816"/>
                  <a:pt x="1835474" y="1299191"/>
                  <a:pt x="1804058" y="1292380"/>
                </a:cubicBezTo>
                <a:cubicBezTo>
                  <a:pt x="1769655" y="1285434"/>
                  <a:pt x="1741514" y="1259027"/>
                  <a:pt x="1735715" y="1228246"/>
                </a:cubicBezTo>
                <a:cubicBezTo>
                  <a:pt x="1731334" y="1205909"/>
                  <a:pt x="1738763" y="1187097"/>
                  <a:pt x="1755534" y="1173498"/>
                </a:cubicBezTo>
                <a:cubicBezTo>
                  <a:pt x="1776079" y="1155881"/>
                  <a:pt x="1772596" y="1140163"/>
                  <a:pt x="1757167" y="1123907"/>
                </a:cubicBezTo>
                <a:cubicBezTo>
                  <a:pt x="1747441" y="1113892"/>
                  <a:pt x="1744857" y="1104798"/>
                  <a:pt x="1754353" y="1093262"/>
                </a:cubicBezTo>
                <a:cubicBezTo>
                  <a:pt x="1764502" y="1080559"/>
                  <a:pt x="1771106" y="1093423"/>
                  <a:pt x="1778113" y="1097332"/>
                </a:cubicBezTo>
                <a:cubicBezTo>
                  <a:pt x="1837727" y="1135938"/>
                  <a:pt x="1892043" y="1179241"/>
                  <a:pt x="1939418" y="1228810"/>
                </a:cubicBezTo>
                <a:lnTo>
                  <a:pt x="2034766" y="1363536"/>
                </a:lnTo>
                <a:lnTo>
                  <a:pt x="2032865" y="1356543"/>
                </a:lnTo>
                <a:cubicBezTo>
                  <a:pt x="2032063" y="1351463"/>
                  <a:pt x="2033009" y="1346845"/>
                  <a:pt x="2039082" y="1343527"/>
                </a:cubicBezTo>
                <a:cubicBezTo>
                  <a:pt x="2048800" y="1338220"/>
                  <a:pt x="2056846" y="1348332"/>
                  <a:pt x="2063255" y="1354294"/>
                </a:cubicBezTo>
                <a:cubicBezTo>
                  <a:pt x="2079433" y="1370056"/>
                  <a:pt x="2095922" y="1387544"/>
                  <a:pt x="2111394" y="1404323"/>
                </a:cubicBezTo>
                <a:lnTo>
                  <a:pt x="2111818" y="1405863"/>
                </a:lnTo>
                <a:lnTo>
                  <a:pt x="2144007" y="1399352"/>
                </a:lnTo>
                <a:cubicBezTo>
                  <a:pt x="2172457" y="1392264"/>
                  <a:pt x="2200907" y="1385178"/>
                  <a:pt x="2231672" y="1393156"/>
                </a:cubicBezTo>
                <a:cubicBezTo>
                  <a:pt x="2245819" y="1397986"/>
                  <a:pt x="2251028" y="1388648"/>
                  <a:pt x="2250396" y="1376054"/>
                </a:cubicBezTo>
                <a:cubicBezTo>
                  <a:pt x="2248732" y="1359823"/>
                  <a:pt x="2247067" y="1343591"/>
                  <a:pt x="2232672" y="1330971"/>
                </a:cubicBezTo>
                <a:cubicBezTo>
                  <a:pt x="2201163" y="1299622"/>
                  <a:pt x="2182001" y="1259859"/>
                  <a:pt x="2164659" y="1219581"/>
                </a:cubicBezTo>
                <a:cubicBezTo>
                  <a:pt x="2151719" y="1187879"/>
                  <a:pt x="2138129" y="1157344"/>
                  <a:pt x="2118431" y="1129524"/>
                </a:cubicBezTo>
                <a:cubicBezTo>
                  <a:pt x="2105605" y="1108598"/>
                  <a:pt x="2093140" y="1106237"/>
                  <a:pt x="2076236" y="1122824"/>
                </a:cubicBezTo>
                <a:cubicBezTo>
                  <a:pt x="2068041" y="1132024"/>
                  <a:pt x="2059195" y="1142394"/>
                  <a:pt x="2045449" y="1128607"/>
                </a:cubicBezTo>
                <a:cubicBezTo>
                  <a:pt x="2032872" y="1115470"/>
                  <a:pt x="2032893" y="1101708"/>
                  <a:pt x="2039537" y="1087051"/>
                </a:cubicBezTo>
                <a:cubicBezTo>
                  <a:pt x="2044746" y="1077714"/>
                  <a:pt x="2051752" y="1081620"/>
                  <a:pt x="2057592" y="1084879"/>
                </a:cubicBezTo>
                <a:cubicBezTo>
                  <a:pt x="2076928" y="1094132"/>
                  <a:pt x="2095880" y="1098582"/>
                  <a:pt x="2117572" y="1095378"/>
                </a:cubicBezTo>
                <a:cubicBezTo>
                  <a:pt x="2127833" y="1093451"/>
                  <a:pt x="2131202" y="1098390"/>
                  <a:pt x="2136257" y="1105799"/>
                </a:cubicBezTo>
                <a:cubicBezTo>
                  <a:pt x="2185109" y="1177426"/>
                  <a:pt x="2241888" y="1245822"/>
                  <a:pt x="2258249" y="1334525"/>
                </a:cubicBezTo>
                <a:cubicBezTo>
                  <a:pt x="2263665" y="1360500"/>
                  <a:pt x="2304424" y="1372521"/>
                  <a:pt x="2326786" y="1354388"/>
                </a:cubicBezTo>
                <a:cubicBezTo>
                  <a:pt x="2344727" y="1341439"/>
                  <a:pt x="2355371" y="1344316"/>
                  <a:pt x="2370418" y="1355770"/>
                </a:cubicBezTo>
                <a:cubicBezTo>
                  <a:pt x="2377941" y="1361496"/>
                  <a:pt x="2387934" y="1365539"/>
                  <a:pt x="2397411" y="1367763"/>
                </a:cubicBezTo>
                <a:lnTo>
                  <a:pt x="2409827" y="1366208"/>
                </a:lnTo>
                <a:lnTo>
                  <a:pt x="2409827" y="1292136"/>
                </a:lnTo>
                <a:lnTo>
                  <a:pt x="2401304" y="1281176"/>
                </a:lnTo>
                <a:cubicBezTo>
                  <a:pt x="2390547" y="1267525"/>
                  <a:pt x="2380439" y="1252705"/>
                  <a:pt x="2377091" y="1234004"/>
                </a:cubicBezTo>
                <a:lnTo>
                  <a:pt x="2382268" y="1207036"/>
                </a:lnTo>
                <a:lnTo>
                  <a:pt x="2378510" y="1196146"/>
                </a:lnTo>
                <a:cubicBezTo>
                  <a:pt x="2378173" y="1186868"/>
                  <a:pt x="2384255" y="1178659"/>
                  <a:pt x="2396530" y="1165331"/>
                </a:cubicBezTo>
                <a:lnTo>
                  <a:pt x="2409827" y="1152916"/>
                </a:lnTo>
                <a:lnTo>
                  <a:pt x="2409827" y="1036535"/>
                </a:lnTo>
                <a:lnTo>
                  <a:pt x="2384850" y="1014021"/>
                </a:lnTo>
                <a:cubicBezTo>
                  <a:pt x="2376726" y="1003478"/>
                  <a:pt x="2368956" y="992426"/>
                  <a:pt x="2357774" y="984657"/>
                </a:cubicBezTo>
                <a:cubicBezTo>
                  <a:pt x="2339079" y="974683"/>
                  <a:pt x="2334255" y="957766"/>
                  <a:pt x="2340077" y="940709"/>
                </a:cubicBezTo>
                <a:cubicBezTo>
                  <a:pt x="2346210" y="925375"/>
                  <a:pt x="2361457" y="935969"/>
                  <a:pt x="2373828" y="935522"/>
                </a:cubicBezTo>
                <a:lnTo>
                  <a:pt x="2409827" y="950693"/>
                </a:lnTo>
                <a:lnTo>
                  <a:pt x="2409827" y="589848"/>
                </a:lnTo>
                <a:lnTo>
                  <a:pt x="2756722" y="589848"/>
                </a:lnTo>
                <a:lnTo>
                  <a:pt x="2767893" y="583690"/>
                </a:lnTo>
                <a:cubicBezTo>
                  <a:pt x="2775430" y="581414"/>
                  <a:pt x="2785391" y="579510"/>
                  <a:pt x="2798673" y="576971"/>
                </a:cubicBezTo>
                <a:cubicBezTo>
                  <a:pt x="2808935" y="575042"/>
                  <a:pt x="2816861" y="571812"/>
                  <a:pt x="2821037" y="558837"/>
                </a:cubicBezTo>
                <a:cubicBezTo>
                  <a:pt x="2825862" y="544695"/>
                  <a:pt x="2834842" y="531340"/>
                  <a:pt x="2844339" y="519803"/>
                </a:cubicBezTo>
                <a:cubicBezTo>
                  <a:pt x="2860076" y="502568"/>
                  <a:pt x="2854123" y="488534"/>
                  <a:pt x="2841030" y="473580"/>
                </a:cubicBezTo>
                <a:cubicBezTo>
                  <a:pt x="2798895" y="425593"/>
                  <a:pt x="2798895" y="425593"/>
                  <a:pt x="2855816" y="397659"/>
                </a:cubicBezTo>
                <a:cubicBezTo>
                  <a:pt x="2866211" y="392744"/>
                  <a:pt x="2873754" y="384710"/>
                  <a:pt x="2879615" y="374205"/>
                </a:cubicBezTo>
                <a:cubicBezTo>
                  <a:pt x="2884171" y="366034"/>
                  <a:pt x="2881856" y="350970"/>
                  <a:pt x="2897823" y="355285"/>
                </a:cubicBezTo>
                <a:cubicBezTo>
                  <a:pt x="2911453" y="358297"/>
                  <a:pt x="2922480" y="365977"/>
                  <a:pt x="2922977" y="381557"/>
                </a:cubicBezTo>
                <a:cubicBezTo>
                  <a:pt x="2924776" y="394802"/>
                  <a:pt x="2923587" y="407913"/>
                  <a:pt x="2922918" y="422842"/>
                </a:cubicBezTo>
                <a:cubicBezTo>
                  <a:pt x="2956802" y="427971"/>
                  <a:pt x="2983320" y="410624"/>
                  <a:pt x="3007501" y="391974"/>
                </a:cubicBezTo>
                <a:cubicBezTo>
                  <a:pt x="3019850" y="383559"/>
                  <a:pt x="3015200" y="367192"/>
                  <a:pt x="3012750" y="355112"/>
                </a:cubicBezTo>
                <a:cubicBezTo>
                  <a:pt x="3008098" y="338746"/>
                  <a:pt x="3002798" y="323546"/>
                  <a:pt x="2998662" y="308997"/>
                </a:cubicBezTo>
                <a:cubicBezTo>
                  <a:pt x="2994012" y="292630"/>
                  <a:pt x="2993514" y="277051"/>
                  <a:pt x="3000811" y="261226"/>
                </a:cubicBezTo>
                <a:cubicBezTo>
                  <a:pt x="3010709" y="240732"/>
                  <a:pt x="3019153" y="239320"/>
                  <a:pt x="3036401" y="255061"/>
                </a:cubicBezTo>
                <a:cubicBezTo>
                  <a:pt x="3057018" y="275743"/>
                  <a:pt x="3066763" y="271996"/>
                  <a:pt x="3076931" y="245531"/>
                </a:cubicBezTo>
                <a:cubicBezTo>
                  <a:pt x="3083577" y="230874"/>
                  <a:pt x="3081664" y="206852"/>
                  <a:pt x="3103221" y="206632"/>
                </a:cubicBezTo>
                <a:cubicBezTo>
                  <a:pt x="3122959" y="206930"/>
                  <a:pt x="3128509" y="229919"/>
                  <a:pt x="3134979" y="245771"/>
                </a:cubicBezTo>
                <a:cubicBezTo>
                  <a:pt x="3137046" y="253045"/>
                  <a:pt x="3139765" y="259152"/>
                  <a:pt x="3143651" y="265910"/>
                </a:cubicBezTo>
                <a:cubicBezTo>
                  <a:pt x="3148053" y="274488"/>
                  <a:pt x="3156743" y="280864"/>
                  <a:pt x="3167657" y="277769"/>
                </a:cubicBezTo>
                <a:cubicBezTo>
                  <a:pt x="3177918" y="275842"/>
                  <a:pt x="3180140" y="266368"/>
                  <a:pt x="3179376" y="256761"/>
                </a:cubicBezTo>
                <a:cubicBezTo>
                  <a:pt x="3179396" y="242998"/>
                  <a:pt x="3180584" y="229888"/>
                  <a:pt x="3198121" y="225896"/>
                </a:cubicBezTo>
                <a:cubicBezTo>
                  <a:pt x="3215006" y="223072"/>
                  <a:pt x="3223428" y="235422"/>
                  <a:pt x="3230034" y="248288"/>
                </a:cubicBezTo>
                <a:cubicBezTo>
                  <a:pt x="3230551" y="250106"/>
                  <a:pt x="3231584" y="253743"/>
                  <a:pt x="3233269" y="256213"/>
                </a:cubicBezTo>
                <a:cubicBezTo>
                  <a:pt x="3250745" y="293506"/>
                  <a:pt x="3259053" y="295080"/>
                  <a:pt x="3291947" y="269047"/>
                </a:cubicBezTo>
                <a:cubicBezTo>
                  <a:pt x="3306900" y="255963"/>
                  <a:pt x="3319900" y="246380"/>
                  <a:pt x="3338450" y="259788"/>
                </a:cubicBezTo>
                <a:cubicBezTo>
                  <a:pt x="3343122" y="262392"/>
                  <a:pt x="3346625" y="264347"/>
                  <a:pt x="3349477" y="267468"/>
                </a:cubicBezTo>
                <a:cubicBezTo>
                  <a:pt x="3365423" y="285545"/>
                  <a:pt x="3388149" y="285977"/>
                  <a:pt x="3396881" y="264831"/>
                </a:cubicBezTo>
                <a:cubicBezTo>
                  <a:pt x="3405612" y="243686"/>
                  <a:pt x="3420028" y="242546"/>
                  <a:pt x="3434693" y="249193"/>
                </a:cubicBezTo>
                <a:cubicBezTo>
                  <a:pt x="3481538" y="272263"/>
                  <a:pt x="3506506" y="249460"/>
                  <a:pt x="3529808" y="210425"/>
                </a:cubicBezTo>
                <a:cubicBezTo>
                  <a:pt x="3546600" y="183065"/>
                  <a:pt x="3569232" y="158960"/>
                  <a:pt x="3593030" y="135506"/>
                </a:cubicBezTo>
                <a:cubicBezTo>
                  <a:pt x="3598947" y="130389"/>
                  <a:pt x="3604796" y="126765"/>
                  <a:pt x="3611161" y="124959"/>
                </a:cubicBezTo>
                <a:close/>
                <a:moveTo>
                  <a:pt x="2126187" y="81"/>
                </a:moveTo>
                <a:cubicBezTo>
                  <a:pt x="2139817" y="5343"/>
                  <a:pt x="2136062" y="17254"/>
                  <a:pt x="2134761" y="27061"/>
                </a:cubicBezTo>
                <a:cubicBezTo>
                  <a:pt x="2132418" y="45683"/>
                  <a:pt x="2130720" y="64264"/>
                  <a:pt x="2132249" y="82633"/>
                </a:cubicBezTo>
                <a:cubicBezTo>
                  <a:pt x="2132545" y="87150"/>
                  <a:pt x="2132540" y="92010"/>
                  <a:pt x="2132836" y="96527"/>
                </a:cubicBezTo>
                <a:cubicBezTo>
                  <a:pt x="2133651" y="99066"/>
                  <a:pt x="2133175" y="101690"/>
                  <a:pt x="2132355" y="104011"/>
                </a:cubicBezTo>
                <a:cubicBezTo>
                  <a:pt x="2132593" y="122465"/>
                  <a:pt x="2132186" y="140961"/>
                  <a:pt x="2132424" y="159415"/>
                </a:cubicBezTo>
                <a:cubicBezTo>
                  <a:pt x="2135815" y="166645"/>
                  <a:pt x="2132710" y="173654"/>
                  <a:pt x="2130552" y="180275"/>
                </a:cubicBezTo>
                <a:cubicBezTo>
                  <a:pt x="2129552" y="189737"/>
                  <a:pt x="2124856" y="197174"/>
                  <a:pt x="2118868" y="204695"/>
                </a:cubicBezTo>
                <a:cubicBezTo>
                  <a:pt x="2113442" y="210884"/>
                  <a:pt x="2108015" y="217072"/>
                  <a:pt x="2102589" y="223260"/>
                </a:cubicBezTo>
                <a:cubicBezTo>
                  <a:pt x="2092941" y="234262"/>
                  <a:pt x="2093285" y="234563"/>
                  <a:pt x="2103943" y="243909"/>
                </a:cubicBezTo>
                <a:cubicBezTo>
                  <a:pt x="2110475" y="249637"/>
                  <a:pt x="2117309" y="255021"/>
                  <a:pt x="2121386" y="262854"/>
                </a:cubicBezTo>
                <a:cubicBezTo>
                  <a:pt x="2124650" y="268148"/>
                  <a:pt x="2126665" y="274173"/>
                  <a:pt x="2129929" y="279467"/>
                </a:cubicBezTo>
                <a:cubicBezTo>
                  <a:pt x="2131515" y="283899"/>
                  <a:pt x="2129447" y="286952"/>
                  <a:pt x="2127078" y="290347"/>
                </a:cubicBezTo>
                <a:cubicBezTo>
                  <a:pt x="2124365" y="293441"/>
                  <a:pt x="2121651" y="296536"/>
                  <a:pt x="2121604" y="300751"/>
                </a:cubicBezTo>
                <a:cubicBezTo>
                  <a:pt x="2121344" y="301740"/>
                  <a:pt x="2120784" y="303073"/>
                  <a:pt x="2120525" y="304062"/>
                </a:cubicBezTo>
                <a:cubicBezTo>
                  <a:pt x="2118282" y="309393"/>
                  <a:pt x="2111052" y="312784"/>
                  <a:pt x="2113496" y="320400"/>
                </a:cubicBezTo>
                <a:cubicBezTo>
                  <a:pt x="2113580" y="321690"/>
                  <a:pt x="2113665" y="322981"/>
                  <a:pt x="2113406" y="323970"/>
                </a:cubicBezTo>
                <a:cubicBezTo>
                  <a:pt x="2109396" y="332010"/>
                  <a:pt x="2102680" y="338282"/>
                  <a:pt x="2100003" y="346882"/>
                </a:cubicBezTo>
                <a:cubicBezTo>
                  <a:pt x="2095693" y="355266"/>
                  <a:pt x="2093662" y="363824"/>
                  <a:pt x="2093953" y="373201"/>
                </a:cubicBezTo>
                <a:cubicBezTo>
                  <a:pt x="2093213" y="381675"/>
                  <a:pt x="2095355" y="389635"/>
                  <a:pt x="2097798" y="397251"/>
                </a:cubicBezTo>
                <a:cubicBezTo>
                  <a:pt x="2100326" y="406158"/>
                  <a:pt x="2098428" y="411791"/>
                  <a:pt x="2088405" y="412123"/>
                </a:cubicBezTo>
                <a:cubicBezTo>
                  <a:pt x="2085178" y="412336"/>
                  <a:pt x="2082254" y="412204"/>
                  <a:pt x="2079287" y="411426"/>
                </a:cubicBezTo>
                <a:cubicBezTo>
                  <a:pt x="2074214" y="408194"/>
                  <a:pt x="2069999" y="408147"/>
                  <a:pt x="2065736" y="412314"/>
                </a:cubicBezTo>
                <a:cubicBezTo>
                  <a:pt x="2061303" y="413901"/>
                  <a:pt x="2056527" y="415187"/>
                  <a:pt x="2051365" y="415526"/>
                </a:cubicBezTo>
                <a:cubicBezTo>
                  <a:pt x="2050075" y="415610"/>
                  <a:pt x="2049086" y="415351"/>
                  <a:pt x="2047452" y="415134"/>
                </a:cubicBezTo>
                <a:cubicBezTo>
                  <a:pt x="2027580" y="413521"/>
                  <a:pt x="2009047" y="407608"/>
                  <a:pt x="1992455" y="396707"/>
                </a:cubicBezTo>
                <a:cubicBezTo>
                  <a:pt x="1990091" y="395242"/>
                  <a:pt x="1987726" y="393777"/>
                  <a:pt x="1985664" y="391968"/>
                </a:cubicBezTo>
                <a:cubicBezTo>
                  <a:pt x="1971526" y="378962"/>
                  <a:pt x="1955278" y="368363"/>
                  <a:pt x="1946349" y="350803"/>
                </a:cubicBezTo>
                <a:cubicBezTo>
                  <a:pt x="1937073" y="337803"/>
                  <a:pt x="1930291" y="323342"/>
                  <a:pt x="1924759" y="308152"/>
                </a:cubicBezTo>
                <a:cubicBezTo>
                  <a:pt x="1924373" y="307205"/>
                  <a:pt x="1923040" y="306645"/>
                  <a:pt x="1922739" y="306988"/>
                </a:cubicBezTo>
                <a:cubicBezTo>
                  <a:pt x="1921877" y="308665"/>
                  <a:pt x="1922352" y="306042"/>
                  <a:pt x="1921834" y="308020"/>
                </a:cubicBezTo>
                <a:cubicBezTo>
                  <a:pt x="1918719" y="324749"/>
                  <a:pt x="1918719" y="324749"/>
                  <a:pt x="1909605" y="319191"/>
                </a:cubicBezTo>
                <a:cubicBezTo>
                  <a:pt x="1908447" y="316351"/>
                  <a:pt x="1907934" y="313468"/>
                  <a:pt x="1908067" y="310543"/>
                </a:cubicBezTo>
                <a:cubicBezTo>
                  <a:pt x="1907638" y="308951"/>
                  <a:pt x="1908458" y="306629"/>
                  <a:pt x="1906480" y="306111"/>
                </a:cubicBezTo>
                <a:cubicBezTo>
                  <a:pt x="1904502" y="305592"/>
                  <a:pt x="1903639" y="307269"/>
                  <a:pt x="1903423" y="308903"/>
                </a:cubicBezTo>
                <a:cubicBezTo>
                  <a:pt x="1903073" y="313463"/>
                  <a:pt x="1904359" y="318239"/>
                  <a:pt x="1903709" y="323142"/>
                </a:cubicBezTo>
                <a:cubicBezTo>
                  <a:pt x="1899948" y="339913"/>
                  <a:pt x="1890554" y="354787"/>
                  <a:pt x="1881764" y="368972"/>
                </a:cubicBezTo>
                <a:cubicBezTo>
                  <a:pt x="1878014" y="376023"/>
                  <a:pt x="1873577" y="382470"/>
                  <a:pt x="1868108" y="388013"/>
                </a:cubicBezTo>
                <a:cubicBezTo>
                  <a:pt x="1863327" y="394159"/>
                  <a:pt x="1856784" y="398152"/>
                  <a:pt x="1850585" y="402447"/>
                </a:cubicBezTo>
                <a:cubicBezTo>
                  <a:pt x="1824796" y="424228"/>
                  <a:pt x="1793775" y="430475"/>
                  <a:pt x="1760956" y="429063"/>
                </a:cubicBezTo>
                <a:cubicBezTo>
                  <a:pt x="1756699" y="428370"/>
                  <a:pt x="1752182" y="428666"/>
                  <a:pt x="1747882" y="427328"/>
                </a:cubicBezTo>
                <a:cubicBezTo>
                  <a:pt x="1740186" y="423621"/>
                  <a:pt x="1745871" y="416443"/>
                  <a:pt x="1744803" y="410033"/>
                </a:cubicBezTo>
                <a:cubicBezTo>
                  <a:pt x="1746448" y="400528"/>
                  <a:pt x="1746157" y="391150"/>
                  <a:pt x="1743586" y="381599"/>
                </a:cubicBezTo>
                <a:cubicBezTo>
                  <a:pt x="1740201" y="369508"/>
                  <a:pt x="1733976" y="358575"/>
                  <a:pt x="1725900" y="349060"/>
                </a:cubicBezTo>
                <a:cubicBezTo>
                  <a:pt x="1719156" y="340106"/>
                  <a:pt x="1712412" y="331151"/>
                  <a:pt x="1706573" y="321166"/>
                </a:cubicBezTo>
                <a:cubicBezTo>
                  <a:pt x="1705112" y="318669"/>
                  <a:pt x="1704298" y="316131"/>
                  <a:pt x="1703785" y="313248"/>
                </a:cubicBezTo>
                <a:cubicBezTo>
                  <a:pt x="1699247" y="293456"/>
                  <a:pt x="1707609" y="277678"/>
                  <a:pt x="1720313" y="263885"/>
                </a:cubicBezTo>
                <a:cubicBezTo>
                  <a:pt x="1723286" y="259801"/>
                  <a:pt x="1728279" y="256881"/>
                  <a:pt x="1728887" y="251333"/>
                </a:cubicBezTo>
                <a:cubicBezTo>
                  <a:pt x="1727517" y="245266"/>
                  <a:pt x="1721841" y="242723"/>
                  <a:pt x="1717716" y="239105"/>
                </a:cubicBezTo>
                <a:cubicBezTo>
                  <a:pt x="1709422" y="231224"/>
                  <a:pt x="1699278" y="224761"/>
                  <a:pt x="1693698" y="213786"/>
                </a:cubicBezTo>
                <a:cubicBezTo>
                  <a:pt x="1691080" y="208449"/>
                  <a:pt x="1687859" y="203800"/>
                  <a:pt x="1687436" y="197347"/>
                </a:cubicBezTo>
                <a:cubicBezTo>
                  <a:pt x="1687869" y="194079"/>
                  <a:pt x="1687615" y="190207"/>
                  <a:pt x="1686113" y="187065"/>
                </a:cubicBezTo>
                <a:cubicBezTo>
                  <a:pt x="1685685" y="185473"/>
                  <a:pt x="1685558" y="183537"/>
                  <a:pt x="1685775" y="181903"/>
                </a:cubicBezTo>
                <a:cubicBezTo>
                  <a:pt x="1687113" y="177603"/>
                  <a:pt x="1684965" y="174504"/>
                  <a:pt x="1682474" y="171103"/>
                </a:cubicBezTo>
                <a:cubicBezTo>
                  <a:pt x="1678782" y="164217"/>
                  <a:pt x="1679909" y="156690"/>
                  <a:pt x="1678798" y="149634"/>
                </a:cubicBezTo>
                <a:cubicBezTo>
                  <a:pt x="1676206" y="119995"/>
                  <a:pt x="1674259" y="90312"/>
                  <a:pt x="1668441" y="60883"/>
                </a:cubicBezTo>
                <a:cubicBezTo>
                  <a:pt x="1667029" y="54172"/>
                  <a:pt x="1664670" y="47846"/>
                  <a:pt x="1664204" y="40748"/>
                </a:cubicBezTo>
                <a:cubicBezTo>
                  <a:pt x="1662676" y="22379"/>
                  <a:pt x="1671545" y="14345"/>
                  <a:pt x="1690295" y="18623"/>
                </a:cubicBezTo>
                <a:cubicBezTo>
                  <a:pt x="1698504" y="25213"/>
                  <a:pt x="1706972" y="30814"/>
                  <a:pt x="1718116" y="27815"/>
                </a:cubicBezTo>
                <a:cubicBezTo>
                  <a:pt x="1736607" y="33083"/>
                  <a:pt x="1751607" y="44412"/>
                  <a:pt x="1767771" y="53721"/>
                </a:cubicBezTo>
                <a:cubicBezTo>
                  <a:pt x="1771553" y="57037"/>
                  <a:pt x="1774990" y="60052"/>
                  <a:pt x="1779634" y="61692"/>
                </a:cubicBezTo>
                <a:cubicBezTo>
                  <a:pt x="1781999" y="63156"/>
                  <a:pt x="1784363" y="64622"/>
                  <a:pt x="1786425" y="66431"/>
                </a:cubicBezTo>
                <a:cubicBezTo>
                  <a:pt x="1822910" y="99032"/>
                  <a:pt x="1855777" y="135760"/>
                  <a:pt x="1890193" y="171413"/>
                </a:cubicBezTo>
                <a:cubicBezTo>
                  <a:pt x="1891193" y="161951"/>
                  <a:pt x="1884148" y="153340"/>
                  <a:pt x="1890696" y="144486"/>
                </a:cubicBezTo>
                <a:cubicBezTo>
                  <a:pt x="1891901" y="143111"/>
                  <a:pt x="1892462" y="141778"/>
                  <a:pt x="1893324" y="140102"/>
                </a:cubicBezTo>
                <a:cubicBezTo>
                  <a:pt x="1893197" y="138166"/>
                  <a:pt x="1892769" y="136573"/>
                  <a:pt x="1891050" y="135066"/>
                </a:cubicBezTo>
                <a:cubicBezTo>
                  <a:pt x="1878673" y="124213"/>
                  <a:pt x="1870560" y="109192"/>
                  <a:pt x="1857580" y="99027"/>
                </a:cubicBezTo>
                <a:cubicBezTo>
                  <a:pt x="1850794" y="89427"/>
                  <a:pt x="1840866" y="81329"/>
                  <a:pt x="1840321" y="68080"/>
                </a:cubicBezTo>
                <a:cubicBezTo>
                  <a:pt x="1859008" y="91156"/>
                  <a:pt x="1877695" y="114233"/>
                  <a:pt x="1897286" y="136277"/>
                </a:cubicBezTo>
                <a:cubicBezTo>
                  <a:pt x="1901887" y="137272"/>
                  <a:pt x="1904564" y="128671"/>
                  <a:pt x="1910064" y="133495"/>
                </a:cubicBezTo>
                <a:cubicBezTo>
                  <a:pt x="1918072" y="127138"/>
                  <a:pt x="1923372" y="119013"/>
                  <a:pt x="1928629" y="110244"/>
                </a:cubicBezTo>
                <a:cubicBezTo>
                  <a:pt x="1939789" y="92663"/>
                  <a:pt x="1951293" y="75383"/>
                  <a:pt x="1962495" y="58448"/>
                </a:cubicBezTo>
                <a:cubicBezTo>
                  <a:pt x="1966578" y="61420"/>
                  <a:pt x="1962315" y="65588"/>
                  <a:pt x="1963516" y="69074"/>
                </a:cubicBezTo>
                <a:cubicBezTo>
                  <a:pt x="1947791" y="91166"/>
                  <a:pt x="1932368" y="112915"/>
                  <a:pt x="1916301" y="134706"/>
                </a:cubicBezTo>
                <a:cubicBezTo>
                  <a:pt x="1916988" y="135309"/>
                  <a:pt x="1917374" y="136256"/>
                  <a:pt x="1917760" y="137203"/>
                </a:cubicBezTo>
                <a:cubicBezTo>
                  <a:pt x="1919347" y="141635"/>
                  <a:pt x="1922785" y="144650"/>
                  <a:pt x="1925318" y="148696"/>
                </a:cubicBezTo>
                <a:cubicBezTo>
                  <a:pt x="1927550" y="153086"/>
                  <a:pt x="1927804" y="156957"/>
                  <a:pt x="1925175" y="161342"/>
                </a:cubicBezTo>
                <a:cubicBezTo>
                  <a:pt x="1923409" y="164050"/>
                  <a:pt x="1920653" y="166499"/>
                  <a:pt x="1919231" y="169509"/>
                </a:cubicBezTo>
                <a:cubicBezTo>
                  <a:pt x="1916602" y="173893"/>
                  <a:pt x="1919955" y="175618"/>
                  <a:pt x="1922362" y="177728"/>
                </a:cubicBezTo>
                <a:cubicBezTo>
                  <a:pt x="1925112" y="180140"/>
                  <a:pt x="1928381" y="180574"/>
                  <a:pt x="1930105" y="177220"/>
                </a:cubicBezTo>
                <a:cubicBezTo>
                  <a:pt x="1936399" y="164494"/>
                  <a:pt x="1947723" y="154355"/>
                  <a:pt x="1951007" y="140207"/>
                </a:cubicBezTo>
                <a:cubicBezTo>
                  <a:pt x="1954197" y="134489"/>
                  <a:pt x="1957730" y="129073"/>
                  <a:pt x="1960618" y="123699"/>
                </a:cubicBezTo>
                <a:cubicBezTo>
                  <a:pt x="1976078" y="107456"/>
                  <a:pt x="1985693" y="86088"/>
                  <a:pt x="2004247" y="72559"/>
                </a:cubicBezTo>
                <a:cubicBezTo>
                  <a:pt x="2015396" y="64699"/>
                  <a:pt x="2025128" y="54988"/>
                  <a:pt x="2035892" y="46182"/>
                </a:cubicBezTo>
                <a:cubicBezTo>
                  <a:pt x="2049627" y="33291"/>
                  <a:pt x="2066499" y="23760"/>
                  <a:pt x="2081653" y="12722"/>
                </a:cubicBezTo>
                <a:cubicBezTo>
                  <a:pt x="2088068" y="6793"/>
                  <a:pt x="2094140" y="562"/>
                  <a:pt x="2103904" y="1218"/>
                </a:cubicBezTo>
                <a:cubicBezTo>
                  <a:pt x="2106485" y="1049"/>
                  <a:pt x="2108722" y="578"/>
                  <a:pt x="2111002" y="752"/>
                </a:cubicBezTo>
                <a:cubicBezTo>
                  <a:pt x="2116164" y="414"/>
                  <a:pt x="2120983" y="-226"/>
                  <a:pt x="2126187" y="8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3516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6B23181-4F9D-4E97-821D-0BE7CB3122EB}"/>
              </a:ext>
            </a:extLst>
          </p:cNvPr>
          <p:cNvSpPr/>
          <p:nvPr userDrawn="1"/>
        </p:nvSpPr>
        <p:spPr>
          <a:xfrm>
            <a:off x="0" y="2276872"/>
            <a:ext cx="12192000" cy="27363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9CCB45B5-7695-4B33-AFC0-5AFBA7FD42D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68356" y="1"/>
            <a:ext cx="7223645" cy="6558019"/>
          </a:xfrm>
          <a:custGeom>
            <a:avLst/>
            <a:gdLst>
              <a:gd name="connsiteX0" fmla="*/ 7223645 w 7223645"/>
              <a:gd name="connsiteY0" fmla="*/ 5090856 h 6558019"/>
              <a:gd name="connsiteX1" fmla="*/ 7223645 w 7223645"/>
              <a:gd name="connsiteY1" fmla="*/ 5608384 h 6558019"/>
              <a:gd name="connsiteX2" fmla="*/ 5948062 w 7223645"/>
              <a:gd name="connsiteY2" fmla="*/ 6518816 h 6558019"/>
              <a:gd name="connsiteX3" fmla="*/ 5654271 w 7223645"/>
              <a:gd name="connsiteY3" fmla="*/ 6469741 h 6558019"/>
              <a:gd name="connsiteX4" fmla="*/ 5703346 w 7223645"/>
              <a:gd name="connsiteY4" fmla="*/ 6175951 h 6558019"/>
              <a:gd name="connsiteX5" fmla="*/ 7223645 w 7223645"/>
              <a:gd name="connsiteY5" fmla="*/ 4384514 h 6558019"/>
              <a:gd name="connsiteX6" fmla="*/ 7223645 w 7223645"/>
              <a:gd name="connsiteY6" fmla="*/ 4902042 h 6558019"/>
              <a:gd name="connsiteX7" fmla="*/ 5273061 w 7223645"/>
              <a:gd name="connsiteY7" fmla="*/ 6294248 h 6558019"/>
              <a:gd name="connsiteX8" fmla="*/ 4979271 w 7223645"/>
              <a:gd name="connsiteY8" fmla="*/ 6245174 h 6558019"/>
              <a:gd name="connsiteX9" fmla="*/ 5028345 w 7223645"/>
              <a:gd name="connsiteY9" fmla="*/ 5951383 h 6558019"/>
              <a:gd name="connsiteX10" fmla="*/ 7223645 w 7223645"/>
              <a:gd name="connsiteY10" fmla="*/ 3708825 h 6558019"/>
              <a:gd name="connsiteX11" fmla="*/ 7223645 w 7223645"/>
              <a:gd name="connsiteY11" fmla="*/ 4226354 h 6558019"/>
              <a:gd name="connsiteX12" fmla="*/ 4207199 w 7223645"/>
              <a:gd name="connsiteY12" fmla="*/ 6379305 h 6558019"/>
              <a:gd name="connsiteX13" fmla="*/ 3913408 w 7223645"/>
              <a:gd name="connsiteY13" fmla="*/ 6330230 h 6558019"/>
              <a:gd name="connsiteX14" fmla="*/ 3962483 w 7223645"/>
              <a:gd name="connsiteY14" fmla="*/ 6036439 h 6558019"/>
              <a:gd name="connsiteX15" fmla="*/ 7223645 w 7223645"/>
              <a:gd name="connsiteY15" fmla="*/ 3033131 h 6558019"/>
              <a:gd name="connsiteX16" fmla="*/ 7223645 w 7223645"/>
              <a:gd name="connsiteY16" fmla="*/ 3550660 h 6558019"/>
              <a:gd name="connsiteX17" fmla="*/ 3141336 w 7223645"/>
              <a:gd name="connsiteY17" fmla="*/ 6464358 h 6558019"/>
              <a:gd name="connsiteX18" fmla="*/ 2847545 w 7223645"/>
              <a:gd name="connsiteY18" fmla="*/ 6415283 h 6558019"/>
              <a:gd name="connsiteX19" fmla="*/ 2896620 w 7223645"/>
              <a:gd name="connsiteY19" fmla="*/ 6121492 h 6558019"/>
              <a:gd name="connsiteX20" fmla="*/ 7223645 w 7223645"/>
              <a:gd name="connsiteY20" fmla="*/ 2357436 h 6558019"/>
              <a:gd name="connsiteX21" fmla="*/ 7223645 w 7223645"/>
              <a:gd name="connsiteY21" fmla="*/ 2874964 h 6558019"/>
              <a:gd name="connsiteX22" fmla="*/ 2525289 w 7223645"/>
              <a:gd name="connsiteY22" fmla="*/ 6228358 h 6558019"/>
              <a:gd name="connsiteX23" fmla="*/ 2231498 w 7223645"/>
              <a:gd name="connsiteY23" fmla="*/ 6179284 h 6558019"/>
              <a:gd name="connsiteX24" fmla="*/ 2280573 w 7223645"/>
              <a:gd name="connsiteY24" fmla="*/ 5885492 h 6558019"/>
              <a:gd name="connsiteX25" fmla="*/ 7223645 w 7223645"/>
              <a:gd name="connsiteY25" fmla="*/ 1681741 h 6558019"/>
              <a:gd name="connsiteX26" fmla="*/ 7223645 w 7223645"/>
              <a:gd name="connsiteY26" fmla="*/ 2199270 h 6558019"/>
              <a:gd name="connsiteX27" fmla="*/ 1849260 w 7223645"/>
              <a:gd name="connsiteY27" fmla="*/ 6035171 h 6558019"/>
              <a:gd name="connsiteX28" fmla="*/ 1555469 w 7223645"/>
              <a:gd name="connsiteY28" fmla="*/ 5986096 h 6558019"/>
              <a:gd name="connsiteX29" fmla="*/ 1604544 w 7223645"/>
              <a:gd name="connsiteY29" fmla="*/ 5692305 h 6558019"/>
              <a:gd name="connsiteX30" fmla="*/ 7223645 w 7223645"/>
              <a:gd name="connsiteY30" fmla="*/ 1006048 h 6558019"/>
              <a:gd name="connsiteX31" fmla="*/ 7223645 w 7223645"/>
              <a:gd name="connsiteY31" fmla="*/ 1523576 h 6558019"/>
              <a:gd name="connsiteX32" fmla="*/ 2182819 w 7223645"/>
              <a:gd name="connsiteY32" fmla="*/ 5121402 h 6558019"/>
              <a:gd name="connsiteX33" fmla="*/ 1889027 w 7223645"/>
              <a:gd name="connsiteY33" fmla="*/ 5072328 h 6558019"/>
              <a:gd name="connsiteX34" fmla="*/ 1938103 w 7223645"/>
              <a:gd name="connsiteY34" fmla="*/ 4778538 h 6558019"/>
              <a:gd name="connsiteX35" fmla="*/ 7223645 w 7223645"/>
              <a:gd name="connsiteY35" fmla="*/ 330352 h 6558019"/>
              <a:gd name="connsiteX36" fmla="*/ 7223645 w 7223645"/>
              <a:gd name="connsiteY36" fmla="*/ 847881 h 6558019"/>
              <a:gd name="connsiteX37" fmla="*/ 2048238 w 7223645"/>
              <a:gd name="connsiteY37" fmla="*/ 4541763 h 6558019"/>
              <a:gd name="connsiteX38" fmla="*/ 1754448 w 7223645"/>
              <a:gd name="connsiteY38" fmla="*/ 4492688 h 6558019"/>
              <a:gd name="connsiteX39" fmla="*/ 1803522 w 7223645"/>
              <a:gd name="connsiteY39" fmla="*/ 4198897 h 6558019"/>
              <a:gd name="connsiteX40" fmla="*/ 6739791 w 7223645"/>
              <a:gd name="connsiteY40" fmla="*/ 0 h 6558019"/>
              <a:gd name="connsiteX41" fmla="*/ 7223645 w 7223645"/>
              <a:gd name="connsiteY41" fmla="*/ 0 h 6558019"/>
              <a:gd name="connsiteX42" fmla="*/ 7223645 w 7223645"/>
              <a:gd name="connsiteY42" fmla="*/ 172186 h 6558019"/>
              <a:gd name="connsiteX43" fmla="*/ 910732 w 7223645"/>
              <a:gd name="connsiteY43" fmla="*/ 4677950 h 6558019"/>
              <a:gd name="connsiteX44" fmla="*/ 616940 w 7223645"/>
              <a:gd name="connsiteY44" fmla="*/ 4628875 h 6558019"/>
              <a:gd name="connsiteX45" fmla="*/ 666015 w 7223645"/>
              <a:gd name="connsiteY45" fmla="*/ 4335083 h 6558019"/>
              <a:gd name="connsiteX46" fmla="*/ 5793093 w 7223645"/>
              <a:gd name="connsiteY46" fmla="*/ 0 h 6558019"/>
              <a:gd name="connsiteX47" fmla="*/ 6518192 w 7223645"/>
              <a:gd name="connsiteY47" fmla="*/ 0 h 6558019"/>
              <a:gd name="connsiteX48" fmla="*/ 332995 w 7223645"/>
              <a:gd name="connsiteY48" fmla="*/ 4414607 h 6558019"/>
              <a:gd name="connsiteX49" fmla="*/ 39204 w 7223645"/>
              <a:gd name="connsiteY49" fmla="*/ 4365532 h 6558019"/>
              <a:gd name="connsiteX50" fmla="*/ 88280 w 7223645"/>
              <a:gd name="connsiteY50" fmla="*/ 4071741 h 6558019"/>
              <a:gd name="connsiteX51" fmla="*/ 4846394 w 7223645"/>
              <a:gd name="connsiteY51" fmla="*/ 0 h 6558019"/>
              <a:gd name="connsiteX52" fmla="*/ 5571492 w 7223645"/>
              <a:gd name="connsiteY52" fmla="*/ 0 h 6558019"/>
              <a:gd name="connsiteX53" fmla="*/ 744860 w 7223645"/>
              <a:gd name="connsiteY53" fmla="*/ 3444949 h 6558019"/>
              <a:gd name="connsiteX54" fmla="*/ 451068 w 7223645"/>
              <a:gd name="connsiteY54" fmla="*/ 3395874 h 6558019"/>
              <a:gd name="connsiteX55" fmla="*/ 500143 w 7223645"/>
              <a:gd name="connsiteY55" fmla="*/ 3102083 h 6558019"/>
              <a:gd name="connsiteX56" fmla="*/ 3899695 w 7223645"/>
              <a:gd name="connsiteY56" fmla="*/ 0 h 6558019"/>
              <a:gd name="connsiteX57" fmla="*/ 4624794 w 7223645"/>
              <a:gd name="connsiteY57" fmla="*/ 0 h 6558019"/>
              <a:gd name="connsiteX58" fmla="*/ 686912 w 7223645"/>
              <a:gd name="connsiteY58" fmla="*/ 2810614 h 6558019"/>
              <a:gd name="connsiteX59" fmla="*/ 393120 w 7223645"/>
              <a:gd name="connsiteY59" fmla="*/ 2761539 h 6558019"/>
              <a:gd name="connsiteX60" fmla="*/ 442195 w 7223645"/>
              <a:gd name="connsiteY60" fmla="*/ 2467748 h 6558019"/>
              <a:gd name="connsiteX61" fmla="*/ 2952994 w 7223645"/>
              <a:gd name="connsiteY61" fmla="*/ 0 h 6558019"/>
              <a:gd name="connsiteX62" fmla="*/ 3678092 w 7223645"/>
              <a:gd name="connsiteY62" fmla="*/ 0 h 6558019"/>
              <a:gd name="connsiteX63" fmla="*/ 973827 w 7223645"/>
              <a:gd name="connsiteY63" fmla="*/ 1930136 h 6558019"/>
              <a:gd name="connsiteX64" fmla="*/ 680036 w 7223645"/>
              <a:gd name="connsiteY64" fmla="*/ 1881061 h 6558019"/>
              <a:gd name="connsiteX65" fmla="*/ 729111 w 7223645"/>
              <a:gd name="connsiteY65" fmla="*/ 1587270 h 6558019"/>
              <a:gd name="connsiteX66" fmla="*/ 1962915 w 7223645"/>
              <a:gd name="connsiteY66" fmla="*/ 0 h 6558019"/>
              <a:gd name="connsiteX67" fmla="*/ 2688012 w 7223645"/>
              <a:gd name="connsiteY67" fmla="*/ 0 h 6558019"/>
              <a:gd name="connsiteX68" fmla="*/ 1051983 w 7223645"/>
              <a:gd name="connsiteY68" fmla="*/ 1167696 h 6558019"/>
              <a:gd name="connsiteX69" fmla="*/ 758192 w 7223645"/>
              <a:gd name="connsiteY69" fmla="*/ 1118621 h 6558019"/>
              <a:gd name="connsiteX70" fmla="*/ 807267 w 7223645"/>
              <a:gd name="connsiteY70" fmla="*/ 824830 h 655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7223645" h="6558019">
                <a:moveTo>
                  <a:pt x="7223645" y="5090856"/>
                </a:moveTo>
                <a:lnTo>
                  <a:pt x="7223645" y="5608384"/>
                </a:lnTo>
                <a:lnTo>
                  <a:pt x="5948062" y="6518816"/>
                </a:lnTo>
                <a:cubicBezTo>
                  <a:pt x="5853384" y="6586393"/>
                  <a:pt x="5721847" y="6564421"/>
                  <a:pt x="5654271" y="6469741"/>
                </a:cubicBezTo>
                <a:cubicBezTo>
                  <a:pt x="5586696" y="6375062"/>
                  <a:pt x="5608666" y="6243526"/>
                  <a:pt x="5703346" y="6175951"/>
                </a:cubicBezTo>
                <a:close/>
                <a:moveTo>
                  <a:pt x="7223645" y="4384514"/>
                </a:moveTo>
                <a:lnTo>
                  <a:pt x="7223645" y="4902042"/>
                </a:lnTo>
                <a:lnTo>
                  <a:pt x="5273061" y="6294248"/>
                </a:lnTo>
                <a:cubicBezTo>
                  <a:pt x="5178383" y="6361824"/>
                  <a:pt x="5046846" y="6339853"/>
                  <a:pt x="4979271" y="6245174"/>
                </a:cubicBezTo>
                <a:cubicBezTo>
                  <a:pt x="4911695" y="6150494"/>
                  <a:pt x="4933665" y="6018958"/>
                  <a:pt x="5028345" y="5951383"/>
                </a:cubicBezTo>
                <a:close/>
                <a:moveTo>
                  <a:pt x="7223645" y="3708825"/>
                </a:moveTo>
                <a:lnTo>
                  <a:pt x="7223645" y="4226354"/>
                </a:lnTo>
                <a:lnTo>
                  <a:pt x="4207199" y="6379305"/>
                </a:lnTo>
                <a:cubicBezTo>
                  <a:pt x="4112518" y="6446882"/>
                  <a:pt x="3980984" y="6424909"/>
                  <a:pt x="3913408" y="6330230"/>
                </a:cubicBezTo>
                <a:cubicBezTo>
                  <a:pt x="3845831" y="6235551"/>
                  <a:pt x="3867803" y="6104016"/>
                  <a:pt x="3962483" y="6036439"/>
                </a:cubicBezTo>
                <a:close/>
                <a:moveTo>
                  <a:pt x="7223645" y="3033131"/>
                </a:moveTo>
                <a:lnTo>
                  <a:pt x="7223645" y="3550660"/>
                </a:lnTo>
                <a:lnTo>
                  <a:pt x="3141336" y="6464358"/>
                </a:lnTo>
                <a:cubicBezTo>
                  <a:pt x="3046657" y="6531935"/>
                  <a:pt x="2915122" y="6509963"/>
                  <a:pt x="2847545" y="6415283"/>
                </a:cubicBezTo>
                <a:cubicBezTo>
                  <a:pt x="2779969" y="6320604"/>
                  <a:pt x="2801940" y="6189069"/>
                  <a:pt x="2896620" y="6121492"/>
                </a:cubicBezTo>
                <a:close/>
                <a:moveTo>
                  <a:pt x="7223645" y="2357436"/>
                </a:moveTo>
                <a:lnTo>
                  <a:pt x="7223645" y="2874964"/>
                </a:lnTo>
                <a:lnTo>
                  <a:pt x="2525289" y="6228358"/>
                </a:lnTo>
                <a:cubicBezTo>
                  <a:pt x="2430610" y="6295935"/>
                  <a:pt x="2299074" y="6273963"/>
                  <a:pt x="2231498" y="6179284"/>
                </a:cubicBezTo>
                <a:cubicBezTo>
                  <a:pt x="2163922" y="6084604"/>
                  <a:pt x="2185893" y="5953069"/>
                  <a:pt x="2280573" y="5885492"/>
                </a:cubicBezTo>
                <a:close/>
                <a:moveTo>
                  <a:pt x="7223645" y="1681741"/>
                </a:moveTo>
                <a:lnTo>
                  <a:pt x="7223645" y="2199270"/>
                </a:lnTo>
                <a:lnTo>
                  <a:pt x="1849260" y="6035171"/>
                </a:lnTo>
                <a:cubicBezTo>
                  <a:pt x="1754580" y="6102747"/>
                  <a:pt x="1623045" y="6080776"/>
                  <a:pt x="1555469" y="5986096"/>
                </a:cubicBezTo>
                <a:cubicBezTo>
                  <a:pt x="1487892" y="5891416"/>
                  <a:pt x="1509864" y="5759881"/>
                  <a:pt x="1604544" y="5692305"/>
                </a:cubicBezTo>
                <a:close/>
                <a:moveTo>
                  <a:pt x="7223645" y="1006048"/>
                </a:moveTo>
                <a:lnTo>
                  <a:pt x="7223645" y="1523576"/>
                </a:lnTo>
                <a:lnTo>
                  <a:pt x="2182819" y="5121402"/>
                </a:lnTo>
                <a:cubicBezTo>
                  <a:pt x="2088139" y="5188979"/>
                  <a:pt x="1956604" y="5167008"/>
                  <a:pt x="1889027" y="5072328"/>
                </a:cubicBezTo>
                <a:cubicBezTo>
                  <a:pt x="1821451" y="4977649"/>
                  <a:pt x="1843423" y="4846113"/>
                  <a:pt x="1938103" y="4778538"/>
                </a:cubicBezTo>
                <a:close/>
                <a:moveTo>
                  <a:pt x="7223645" y="330352"/>
                </a:moveTo>
                <a:lnTo>
                  <a:pt x="7223645" y="847881"/>
                </a:lnTo>
                <a:lnTo>
                  <a:pt x="2048238" y="4541763"/>
                </a:lnTo>
                <a:cubicBezTo>
                  <a:pt x="1953558" y="4609340"/>
                  <a:pt x="1822023" y="4587368"/>
                  <a:pt x="1754448" y="4492688"/>
                </a:cubicBezTo>
                <a:cubicBezTo>
                  <a:pt x="1686870" y="4398009"/>
                  <a:pt x="1708842" y="4266474"/>
                  <a:pt x="1803522" y="4198897"/>
                </a:cubicBezTo>
                <a:close/>
                <a:moveTo>
                  <a:pt x="6739791" y="0"/>
                </a:moveTo>
                <a:lnTo>
                  <a:pt x="7223645" y="0"/>
                </a:lnTo>
                <a:lnTo>
                  <a:pt x="7223645" y="172186"/>
                </a:lnTo>
                <a:lnTo>
                  <a:pt x="910732" y="4677950"/>
                </a:lnTo>
                <a:cubicBezTo>
                  <a:pt x="816052" y="4745526"/>
                  <a:pt x="684517" y="4723554"/>
                  <a:pt x="616940" y="4628875"/>
                </a:cubicBezTo>
                <a:cubicBezTo>
                  <a:pt x="549364" y="4534195"/>
                  <a:pt x="571336" y="4402660"/>
                  <a:pt x="666015" y="4335083"/>
                </a:cubicBezTo>
                <a:close/>
                <a:moveTo>
                  <a:pt x="5793093" y="0"/>
                </a:moveTo>
                <a:lnTo>
                  <a:pt x="6518192" y="0"/>
                </a:lnTo>
                <a:lnTo>
                  <a:pt x="332995" y="4414607"/>
                </a:lnTo>
                <a:cubicBezTo>
                  <a:pt x="238316" y="4482183"/>
                  <a:pt x="106781" y="4460212"/>
                  <a:pt x="39204" y="4365532"/>
                </a:cubicBezTo>
                <a:cubicBezTo>
                  <a:pt x="-28372" y="4270852"/>
                  <a:pt x="-6401" y="4139317"/>
                  <a:pt x="88280" y="4071741"/>
                </a:cubicBezTo>
                <a:close/>
                <a:moveTo>
                  <a:pt x="4846394" y="0"/>
                </a:moveTo>
                <a:lnTo>
                  <a:pt x="5571492" y="0"/>
                </a:lnTo>
                <a:lnTo>
                  <a:pt x="744860" y="3444949"/>
                </a:lnTo>
                <a:cubicBezTo>
                  <a:pt x="650180" y="3512525"/>
                  <a:pt x="518645" y="3490554"/>
                  <a:pt x="451068" y="3395874"/>
                </a:cubicBezTo>
                <a:cubicBezTo>
                  <a:pt x="383492" y="3301195"/>
                  <a:pt x="405463" y="3169660"/>
                  <a:pt x="500143" y="3102083"/>
                </a:cubicBezTo>
                <a:close/>
                <a:moveTo>
                  <a:pt x="3899695" y="0"/>
                </a:moveTo>
                <a:lnTo>
                  <a:pt x="4624794" y="0"/>
                </a:lnTo>
                <a:lnTo>
                  <a:pt x="686912" y="2810614"/>
                </a:lnTo>
                <a:cubicBezTo>
                  <a:pt x="592232" y="2878190"/>
                  <a:pt x="460697" y="2856219"/>
                  <a:pt x="393120" y="2761539"/>
                </a:cubicBezTo>
                <a:cubicBezTo>
                  <a:pt x="325544" y="2666859"/>
                  <a:pt x="347516" y="2535324"/>
                  <a:pt x="442195" y="2467748"/>
                </a:cubicBezTo>
                <a:close/>
                <a:moveTo>
                  <a:pt x="2952994" y="0"/>
                </a:moveTo>
                <a:lnTo>
                  <a:pt x="3678092" y="0"/>
                </a:lnTo>
                <a:lnTo>
                  <a:pt x="973827" y="1930136"/>
                </a:lnTo>
                <a:cubicBezTo>
                  <a:pt x="879147" y="1997712"/>
                  <a:pt x="747612" y="1975740"/>
                  <a:pt x="680036" y="1881061"/>
                </a:cubicBezTo>
                <a:cubicBezTo>
                  <a:pt x="612460" y="1786382"/>
                  <a:pt x="634431" y="1654846"/>
                  <a:pt x="729111" y="1587270"/>
                </a:cubicBezTo>
                <a:close/>
                <a:moveTo>
                  <a:pt x="1962915" y="0"/>
                </a:moveTo>
                <a:lnTo>
                  <a:pt x="2688012" y="0"/>
                </a:lnTo>
                <a:lnTo>
                  <a:pt x="1051983" y="1167696"/>
                </a:lnTo>
                <a:cubicBezTo>
                  <a:pt x="957304" y="1235272"/>
                  <a:pt x="825769" y="1213301"/>
                  <a:pt x="758192" y="1118621"/>
                </a:cubicBezTo>
                <a:cubicBezTo>
                  <a:pt x="690616" y="1023941"/>
                  <a:pt x="712587" y="892406"/>
                  <a:pt x="807267" y="82483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97456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803191" y="0"/>
            <a:ext cx="7175104" cy="7019132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1093300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2398167" y="1097167"/>
            <a:ext cx="7817200" cy="33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72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69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2398167" y="5028733"/>
            <a:ext cx="7817200" cy="5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9090733" y="3258867"/>
            <a:ext cx="3742968" cy="388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1326376" y="536045"/>
            <a:ext cx="2210217" cy="2130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5597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5221300" y="2727751"/>
            <a:ext cx="4434000" cy="10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6107500" y="1126951"/>
            <a:ext cx="2661600" cy="16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128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5221500" y="4328700"/>
            <a:ext cx="4434000" cy="8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8222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9" name="Google Shape;79;p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0" name="Google Shape;80;p4"/>
          <p:cNvSpPr txBox="1">
            <a:spLocks noGrp="1"/>
          </p:cNvSpPr>
          <p:nvPr>
            <p:ph type="subTitle" idx="1"/>
          </p:nvPr>
        </p:nvSpPr>
        <p:spPr>
          <a:xfrm>
            <a:off x="1409167" y="1530233"/>
            <a:ext cx="9795200" cy="4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latin typeface="Lato"/>
                <a:ea typeface="Lato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81" name="Google Shape;81;p4"/>
          <p:cNvSpPr txBox="1">
            <a:spLocks noGrp="1"/>
          </p:cNvSpPr>
          <p:nvPr>
            <p:ph type="title"/>
          </p:nvPr>
        </p:nvSpPr>
        <p:spPr>
          <a:xfrm>
            <a:off x="1409167" y="637500"/>
            <a:ext cx="979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2" name="Google Shape;82;p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3" name="Google Shape;83;p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4" name="Google Shape;84;p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Google Shape;86;p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" name="Google Shape;87;p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8" name="Google Shape;88;p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" name="Google Shape;89;p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Google Shape;90;p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Google Shape;91;p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7" name="Google Shape;97;p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10" name="Google Shape;110;p4"/>
          <p:cNvPicPr preferRelativeResize="0"/>
          <p:nvPr/>
        </p:nvPicPr>
        <p:blipFill rotWithShape="1">
          <a:blip r:embed="rId3">
            <a:alphaModFix/>
          </a:blip>
          <a:srcRect l="16678" t="20069" r="12258" b="7998"/>
          <a:stretch/>
        </p:blipFill>
        <p:spPr>
          <a:xfrm>
            <a:off x="9991767" y="637501"/>
            <a:ext cx="1311333" cy="1239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1253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16" name="Google Shape;116;p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17" name="Google Shape;117;p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18" name="Google Shape;118;p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1" name="Google Shape;131;p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2567825" y="3810900"/>
            <a:ext cx="2990400" cy="1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2567825" y="3328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6633759" y="3810900"/>
            <a:ext cx="2990400" cy="16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6633759" y="3328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148" name="Google Shape;148;p5"/>
          <p:cNvPicPr preferRelativeResize="0"/>
          <p:nvPr/>
        </p:nvPicPr>
        <p:blipFill rotWithShape="1">
          <a:blip r:embed="rId4">
            <a:alphaModFix/>
          </a:blip>
          <a:srcRect t="12766" b="6123"/>
          <a:stretch/>
        </p:blipFill>
        <p:spPr>
          <a:xfrm>
            <a:off x="9661133" y="4213800"/>
            <a:ext cx="2530867" cy="2637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5"/>
          <p:cNvPicPr preferRelativeResize="0"/>
          <p:nvPr/>
        </p:nvPicPr>
        <p:blipFill rotWithShape="1">
          <a:blip r:embed="rId5">
            <a:alphaModFix/>
          </a:blip>
          <a:srcRect l="9261" t="28180" r="18494" b="9858"/>
          <a:stretch/>
        </p:blipFill>
        <p:spPr>
          <a:xfrm>
            <a:off x="8696633" y="1610170"/>
            <a:ext cx="2990400" cy="239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5"/>
          <p:cNvPicPr preferRelativeResize="0"/>
          <p:nvPr/>
        </p:nvPicPr>
        <p:blipFill rotWithShape="1">
          <a:blip r:embed="rId6">
            <a:alphaModFix/>
          </a:blip>
          <a:srcRect l="7552" t="7355" r="23600"/>
          <a:stretch/>
        </p:blipFill>
        <p:spPr>
          <a:xfrm rot="5888868">
            <a:off x="1229283" y="394285"/>
            <a:ext cx="1688135" cy="2120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202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57" name="Google Shape;157;p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71" name="Google Shape;171;p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69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287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6" name="Google Shape;186;p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87" name="Google Shape;187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89" name="Google Shape;189;p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90" name="Google Shape;190;p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91" name="Google Shape;191;p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04" name="Google Shape;204;p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3" name="Google Shape;213;p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4" name="Google Shape;214;p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7" name="Google Shape;217;p7"/>
          <p:cNvSpPr txBox="1">
            <a:spLocks noGrp="1"/>
          </p:cNvSpPr>
          <p:nvPr>
            <p:ph type="subTitle" idx="1"/>
          </p:nvPr>
        </p:nvSpPr>
        <p:spPr>
          <a:xfrm>
            <a:off x="3959167" y="3105567"/>
            <a:ext cx="46952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 txBox="1">
            <a:spLocks noGrp="1"/>
          </p:cNvSpPr>
          <p:nvPr>
            <p:ph type="subTitle" idx="2"/>
          </p:nvPr>
        </p:nvSpPr>
        <p:spPr>
          <a:xfrm>
            <a:off x="3959167" y="2567567"/>
            <a:ext cx="46952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219" name="Google Shape;219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49115">
            <a:off x="1457287" y="4220218"/>
            <a:ext cx="2239712" cy="2159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7"/>
          <p:cNvPicPr preferRelativeResize="0"/>
          <p:nvPr/>
        </p:nvPicPr>
        <p:blipFill rotWithShape="1">
          <a:blip r:embed="rId5">
            <a:alphaModFix/>
          </a:blip>
          <a:srcRect l="10992" t="30075" r="18085" b="19044"/>
          <a:stretch/>
        </p:blipFill>
        <p:spPr>
          <a:xfrm rot="608972">
            <a:off x="8604101" y="996834"/>
            <a:ext cx="3348500" cy="2242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7"/>
          <p:cNvPicPr preferRelativeResize="0"/>
          <p:nvPr/>
        </p:nvPicPr>
        <p:blipFill rotWithShape="1">
          <a:blip r:embed="rId6">
            <a:alphaModFix/>
          </a:blip>
          <a:srcRect l="16714" t="20112" r="12966" b="10438"/>
          <a:stretch/>
        </p:blipFill>
        <p:spPr>
          <a:xfrm>
            <a:off x="1721633" y="439833"/>
            <a:ext cx="2107200" cy="1943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96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24" name="Google Shape;224;p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225" name="Google Shape;225;p8"/>
          <p:cNvSpPr txBox="1">
            <a:spLocks noGrp="1"/>
          </p:cNvSpPr>
          <p:nvPr>
            <p:ph type="title"/>
          </p:nvPr>
        </p:nvSpPr>
        <p:spPr>
          <a:xfrm>
            <a:off x="2605067" y="2170700"/>
            <a:ext cx="7174000" cy="2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226" name="Google Shape;226;p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27" name="Google Shape;227;p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28" name="Google Shape;228;p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1" name="Google Shape;241;p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54" name="Google Shape;2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099984">
            <a:off x="444029" y="284303"/>
            <a:ext cx="2717812" cy="2537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55965">
            <a:off x="8979843" y="4177883"/>
            <a:ext cx="2412933" cy="232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696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58" name="Google Shape;258;p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59" name="Google Shape;259;p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60" name="Google Shape;260;p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61" name="Google Shape;261;p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74" name="Google Shape;274;p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5" name="Google Shape;275;p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6" name="Google Shape;276;p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7" name="Google Shape;277;p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8" name="Google Shape;278;p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9" name="Google Shape;279;p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0" name="Google Shape;280;p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1" name="Google Shape;281;p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3" name="Google Shape;283;p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4" name="Google Shape;284;p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5" name="Google Shape;285;p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6" name="Google Shape;286;p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3143567" y="2434767"/>
            <a:ext cx="6326400" cy="27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pic>
        <p:nvPicPr>
          <p:cNvPr id="288" name="Google Shape;28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9"/>
          <p:cNvSpPr txBox="1">
            <a:spLocks noGrp="1"/>
          </p:cNvSpPr>
          <p:nvPr>
            <p:ph type="title"/>
          </p:nvPr>
        </p:nvSpPr>
        <p:spPr>
          <a:xfrm>
            <a:off x="1357167" y="620773"/>
            <a:ext cx="9899200" cy="9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5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290" name="Google Shape;290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700000" flipH="1">
            <a:off x="9258800" y="3764062"/>
            <a:ext cx="3052032" cy="2849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146033" y="596017"/>
            <a:ext cx="1722133" cy="1660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4275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>
            <a:spLocks noGrp="1"/>
          </p:cNvSpPr>
          <p:nvPr>
            <p:ph type="title"/>
          </p:nvPr>
        </p:nvSpPr>
        <p:spPr>
          <a:xfrm>
            <a:off x="3279400" y="2555605"/>
            <a:ext cx="5633200" cy="17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3525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6" name="Google Shape;296;p1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297" name="Google Shape;297;p1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298" name="Google Shape;298;p1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299" name="Google Shape;299;p1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0" name="Google Shape;300;p1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1" name="Google Shape;301;p1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2" name="Google Shape;302;p1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3" name="Google Shape;303;p1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4" name="Google Shape;304;p1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5" name="Google Shape;305;p1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6" name="Google Shape;306;p1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Google Shape;307;p1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8" name="Google Shape;308;p1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9" name="Google Shape;309;p1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0" name="Google Shape;310;p1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1" name="Google Shape;311;p1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12" name="Google Shape;312;p1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3" name="Google Shape;313;p1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4" name="Google Shape;314;p1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Google Shape;315;p1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6" name="Google Shape;316;p1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7" name="Google Shape;317;p1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Google Shape;318;p1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9" name="Google Shape;319;p1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0" name="Google Shape;320;p1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Google Shape;321;p1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25" name="Google Shape;325;p11"/>
          <p:cNvSpPr txBox="1">
            <a:spLocks noGrp="1"/>
          </p:cNvSpPr>
          <p:nvPr>
            <p:ph type="title" hasCustomPrompt="1"/>
          </p:nvPr>
        </p:nvSpPr>
        <p:spPr>
          <a:xfrm>
            <a:off x="1699200" y="1763767"/>
            <a:ext cx="9076400" cy="21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6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11"/>
          <p:cNvSpPr txBox="1">
            <a:spLocks noGrp="1"/>
          </p:cNvSpPr>
          <p:nvPr>
            <p:ph type="subTitle" idx="1"/>
          </p:nvPr>
        </p:nvSpPr>
        <p:spPr>
          <a:xfrm>
            <a:off x="3160600" y="3995200"/>
            <a:ext cx="61536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327" name="Google Shape;327;p11"/>
          <p:cNvPicPr preferRelativeResize="0"/>
          <p:nvPr/>
        </p:nvPicPr>
        <p:blipFill rotWithShape="1">
          <a:blip r:embed="rId3">
            <a:alphaModFix/>
          </a:blip>
          <a:srcRect l="19057" t="15672" r="8452" b="14077"/>
          <a:stretch/>
        </p:blipFill>
        <p:spPr>
          <a:xfrm rot="2854260" flipH="1">
            <a:off x="1700927" y="627547"/>
            <a:ext cx="1610180" cy="1504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26867" y="3171101"/>
            <a:ext cx="3485299" cy="325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2159844">
            <a:off x="5255923" y="4292553"/>
            <a:ext cx="1962955" cy="18326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4490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2965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33" name="Google Shape;333;p1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34" name="Google Shape;33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3571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336" name="Google Shape;336;p1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337" name="Google Shape;337;p1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38" name="Google Shape;338;p1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51" name="Google Shape;351;p1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0" name="Google Shape;360;p1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1" name="Google Shape;361;p1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2" name="Google Shape;362;p1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3" name="Google Shape;363;p1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64" name="Google Shape;364;p13"/>
          <p:cNvSpPr txBox="1">
            <a:spLocks noGrp="1"/>
          </p:cNvSpPr>
          <p:nvPr>
            <p:ph type="title" idx="2" hasCustomPrompt="1"/>
          </p:nvPr>
        </p:nvSpPr>
        <p:spPr>
          <a:xfrm>
            <a:off x="1520267" y="2273433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3265067" y="27559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subTitle" idx="3"/>
          </p:nvPr>
        </p:nvSpPr>
        <p:spPr>
          <a:xfrm>
            <a:off x="3265067" y="2273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4" hasCustomPrompt="1"/>
          </p:nvPr>
        </p:nvSpPr>
        <p:spPr>
          <a:xfrm>
            <a:off x="1520267" y="4176100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5"/>
          </p:nvPr>
        </p:nvSpPr>
        <p:spPr>
          <a:xfrm>
            <a:off x="3265067" y="46585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ubTitle" idx="6"/>
          </p:nvPr>
        </p:nvSpPr>
        <p:spPr>
          <a:xfrm>
            <a:off x="3265067" y="41761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7" hasCustomPrompt="1"/>
          </p:nvPr>
        </p:nvSpPr>
        <p:spPr>
          <a:xfrm>
            <a:off x="6327481" y="2273433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8"/>
          </p:nvPr>
        </p:nvSpPr>
        <p:spPr>
          <a:xfrm>
            <a:off x="8072267" y="27559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subTitle" idx="9"/>
          </p:nvPr>
        </p:nvSpPr>
        <p:spPr>
          <a:xfrm>
            <a:off x="8072267" y="22734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3" hasCustomPrompt="1"/>
          </p:nvPr>
        </p:nvSpPr>
        <p:spPr>
          <a:xfrm>
            <a:off x="6327481" y="4176100"/>
            <a:ext cx="1744800" cy="12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4"/>
          </p:nvPr>
        </p:nvSpPr>
        <p:spPr>
          <a:xfrm>
            <a:off x="8072267" y="46585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13"/>
          <p:cNvSpPr txBox="1">
            <a:spLocks noGrp="1"/>
          </p:cNvSpPr>
          <p:nvPr>
            <p:ph type="subTitle" idx="15"/>
          </p:nvPr>
        </p:nvSpPr>
        <p:spPr>
          <a:xfrm>
            <a:off x="8072267" y="41761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376" name="Google Shape;376;p13"/>
          <p:cNvPicPr preferRelativeResize="0"/>
          <p:nvPr/>
        </p:nvPicPr>
        <p:blipFill rotWithShape="1">
          <a:blip r:embed="rId4">
            <a:alphaModFix/>
          </a:blip>
          <a:srcRect l="31191" t="6832" r="25445" b="11919"/>
          <a:stretch/>
        </p:blipFill>
        <p:spPr>
          <a:xfrm>
            <a:off x="10700200" y="4176101"/>
            <a:ext cx="1235933" cy="21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3"/>
          <p:cNvPicPr preferRelativeResize="0"/>
          <p:nvPr/>
        </p:nvPicPr>
        <p:blipFill rotWithShape="1">
          <a:blip r:embed="rId5">
            <a:alphaModFix/>
          </a:blip>
          <a:srcRect l="12533" t="15318" r="15227"/>
          <a:stretch/>
        </p:blipFill>
        <p:spPr>
          <a:xfrm rot="-5400000">
            <a:off x="9703534" y="694033"/>
            <a:ext cx="1627833" cy="178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3"/>
          <p:cNvPicPr preferRelativeResize="0"/>
          <p:nvPr/>
        </p:nvPicPr>
        <p:blipFill rotWithShape="1">
          <a:blip r:embed="rId6">
            <a:alphaModFix/>
          </a:blip>
          <a:srcRect l="4825" t="18168" b="30009"/>
          <a:stretch/>
        </p:blipFill>
        <p:spPr>
          <a:xfrm flipH="1">
            <a:off x="960985" y="454579"/>
            <a:ext cx="2253367" cy="1145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360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81" name="Google Shape;381;p1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382" name="Google Shape;3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4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384" name="Google Shape;384;p1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385" name="Google Shape;385;p1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386" name="Google Shape;386;p1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99" name="Google Shape;399;p1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2658929" y="4871067"/>
            <a:ext cx="2990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4"/>
          <p:cNvSpPr txBox="1">
            <a:spLocks noGrp="1"/>
          </p:cNvSpPr>
          <p:nvPr>
            <p:ph type="subTitle" idx="2"/>
          </p:nvPr>
        </p:nvSpPr>
        <p:spPr>
          <a:xfrm>
            <a:off x="2658929" y="4388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14" name="Google Shape;414;p14"/>
          <p:cNvSpPr txBox="1">
            <a:spLocks noGrp="1"/>
          </p:cNvSpPr>
          <p:nvPr>
            <p:ph type="subTitle" idx="3"/>
          </p:nvPr>
        </p:nvSpPr>
        <p:spPr>
          <a:xfrm>
            <a:off x="6724863" y="4871067"/>
            <a:ext cx="2990400" cy="8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"/>
          <p:cNvSpPr txBox="1">
            <a:spLocks noGrp="1"/>
          </p:cNvSpPr>
          <p:nvPr>
            <p:ph type="subTitle" idx="4"/>
          </p:nvPr>
        </p:nvSpPr>
        <p:spPr>
          <a:xfrm>
            <a:off x="6724863" y="4388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16" name="Google Shape;41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84608">
            <a:off x="926700" y="685800"/>
            <a:ext cx="2618507" cy="244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100000">
            <a:off x="9212419" y="3780251"/>
            <a:ext cx="2436315" cy="2348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4"/>
          <p:cNvPicPr preferRelativeResize="0"/>
          <p:nvPr/>
        </p:nvPicPr>
        <p:blipFill rotWithShape="1">
          <a:blip r:embed="rId6">
            <a:alphaModFix/>
          </a:blip>
          <a:srcRect t="13800" r="9926"/>
          <a:stretch/>
        </p:blipFill>
        <p:spPr>
          <a:xfrm rot="3600000">
            <a:off x="9188834" y="794700"/>
            <a:ext cx="2028933" cy="18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9895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1" name="Google Shape;421;p1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22" name="Google Shape;42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5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25" name="Google Shape;425;p1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26" name="Google Shape;426;p1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2" name="Google Shape;432;p1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3" name="Google Shape;433;p1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8" name="Google Shape;438;p1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39" name="Google Shape;439;p1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440;p1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442;p1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443;p1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445;p1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52" name="Google Shape;452;p15"/>
          <p:cNvSpPr txBox="1">
            <a:spLocks noGrp="1"/>
          </p:cNvSpPr>
          <p:nvPr>
            <p:ph type="subTitle" idx="1"/>
          </p:nvPr>
        </p:nvSpPr>
        <p:spPr>
          <a:xfrm>
            <a:off x="2227533" y="2658500"/>
            <a:ext cx="3911200" cy="3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15"/>
          <p:cNvSpPr txBox="1">
            <a:spLocks noGrp="1"/>
          </p:cNvSpPr>
          <p:nvPr>
            <p:ph type="subTitle" idx="2"/>
          </p:nvPr>
        </p:nvSpPr>
        <p:spPr>
          <a:xfrm>
            <a:off x="2227533" y="2176033"/>
            <a:ext cx="29904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54" name="Google Shape;454;p15"/>
          <p:cNvSpPr txBox="1">
            <a:spLocks noGrp="1"/>
          </p:cNvSpPr>
          <p:nvPr>
            <p:ph type="subTitle" idx="3"/>
          </p:nvPr>
        </p:nvSpPr>
        <p:spPr>
          <a:xfrm>
            <a:off x="6444167" y="2658500"/>
            <a:ext cx="3911200" cy="34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5" name="Google Shape;455;p15"/>
          <p:cNvSpPr txBox="1">
            <a:spLocks noGrp="1"/>
          </p:cNvSpPr>
          <p:nvPr>
            <p:ph type="subTitle" idx="4"/>
          </p:nvPr>
        </p:nvSpPr>
        <p:spPr>
          <a:xfrm>
            <a:off x="6444167" y="2176033"/>
            <a:ext cx="29904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56" name="Google Shape;456;p15"/>
          <p:cNvPicPr preferRelativeResize="0"/>
          <p:nvPr/>
        </p:nvPicPr>
        <p:blipFill rotWithShape="1">
          <a:blip r:embed="rId4">
            <a:alphaModFix/>
          </a:blip>
          <a:srcRect l="17753" t="14620" r="17167" b="3101"/>
          <a:stretch/>
        </p:blipFill>
        <p:spPr>
          <a:xfrm flipH="1">
            <a:off x="1432300" y="5017567"/>
            <a:ext cx="1073267" cy="1266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92981" flipH="1">
            <a:off x="9449751" y="398805"/>
            <a:ext cx="2192493" cy="2046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026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60" name="Google Shape;460;p1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461" name="Google Shape;4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1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63" name="Google Shape;463;p1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464" name="Google Shape;464;p1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65" name="Google Shape;465;p1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6" name="Google Shape;466;p1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7" name="Google Shape;467;p1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8" name="Google Shape;468;p1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69" name="Google Shape;469;p1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0" name="Google Shape;470;p1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1" name="Google Shape;471;p1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2" name="Google Shape;472;p1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3" name="Google Shape;473;p1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4" name="Google Shape;474;p1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5" name="Google Shape;475;p1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6" name="Google Shape;476;p1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7" name="Google Shape;477;p1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78" name="Google Shape;478;p1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9" name="Google Shape;479;p1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0" name="Google Shape;480;p1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1" name="Google Shape;481;p1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2" name="Google Shape;482;p1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3" name="Google Shape;483;p1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4" name="Google Shape;484;p1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5" name="Google Shape;485;p1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6" name="Google Shape;486;p1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7" name="Google Shape;487;p1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8" name="Google Shape;488;p1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9" name="Google Shape;489;p1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0" name="Google Shape;490;p1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1" name="Google Shape;491;p16"/>
          <p:cNvSpPr txBox="1">
            <a:spLocks noGrp="1"/>
          </p:cNvSpPr>
          <p:nvPr>
            <p:ph type="subTitle" idx="1"/>
          </p:nvPr>
        </p:nvSpPr>
        <p:spPr>
          <a:xfrm>
            <a:off x="16790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6"/>
          <p:cNvSpPr txBox="1">
            <a:spLocks noGrp="1"/>
          </p:cNvSpPr>
          <p:nvPr>
            <p:ph type="subTitle" idx="2"/>
          </p:nvPr>
        </p:nvSpPr>
        <p:spPr>
          <a:xfrm>
            <a:off x="16790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3" name="Google Shape;493;p16"/>
          <p:cNvSpPr txBox="1">
            <a:spLocks noGrp="1"/>
          </p:cNvSpPr>
          <p:nvPr>
            <p:ph type="subTitle" idx="3"/>
          </p:nvPr>
        </p:nvSpPr>
        <p:spPr>
          <a:xfrm>
            <a:off x="47962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subTitle" idx="4"/>
          </p:nvPr>
        </p:nvSpPr>
        <p:spPr>
          <a:xfrm>
            <a:off x="47962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subTitle" idx="5"/>
          </p:nvPr>
        </p:nvSpPr>
        <p:spPr>
          <a:xfrm>
            <a:off x="7913459" y="3748433"/>
            <a:ext cx="2990400" cy="10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6"/>
          <p:cNvSpPr txBox="1">
            <a:spLocks noGrp="1"/>
          </p:cNvSpPr>
          <p:nvPr>
            <p:ph type="subTitle" idx="6"/>
          </p:nvPr>
        </p:nvSpPr>
        <p:spPr>
          <a:xfrm>
            <a:off x="7913459" y="32659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497" name="Google Shape;4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82872" flipH="1">
            <a:off x="8701385" y="4709385"/>
            <a:ext cx="2462992" cy="237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000000">
            <a:off x="3167808" y="4612899"/>
            <a:ext cx="2412933" cy="232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605834" y="975567"/>
            <a:ext cx="2224500" cy="2076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35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3796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02" name="Google Shape;502;p1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503" name="Google Shape;503;p1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04" name="Google Shape;504;p1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05" name="Google Shape;505;p1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06" name="Google Shape;506;p1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7" name="Google Shape;507;p1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8" name="Google Shape;508;p1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9" name="Google Shape;509;p1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0" name="Google Shape;510;p1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1" name="Google Shape;511;p1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2" name="Google Shape;512;p1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3" name="Google Shape;513;p1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4" name="Google Shape;514;p1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5" name="Google Shape;515;p1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6" name="Google Shape;516;p1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7" name="Google Shape;517;p1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8" name="Google Shape;518;p1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19" name="Google Shape;519;p1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0" name="Google Shape;520;p1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1" name="Google Shape;521;p1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2" name="Google Shape;522;p1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3" name="Google Shape;523;p1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4" name="Google Shape;524;p1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5" name="Google Shape;525;p1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6" name="Google Shape;526;p1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7" name="Google Shape;527;p1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8" name="Google Shape;528;p1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9" name="Google Shape;529;p1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0" name="Google Shape;530;p1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1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32" name="Google Shape;532;p17"/>
          <p:cNvSpPr txBox="1">
            <a:spLocks noGrp="1"/>
          </p:cNvSpPr>
          <p:nvPr>
            <p:ph type="subTitle" idx="1"/>
          </p:nvPr>
        </p:nvSpPr>
        <p:spPr>
          <a:xfrm>
            <a:off x="5709759" y="3080951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7"/>
          <p:cNvSpPr txBox="1">
            <a:spLocks noGrp="1"/>
          </p:cNvSpPr>
          <p:nvPr>
            <p:ph type="subTitle" idx="2"/>
          </p:nvPr>
        </p:nvSpPr>
        <p:spPr>
          <a:xfrm>
            <a:off x="5709759" y="2598484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4" name="Google Shape;534;p17"/>
          <p:cNvSpPr txBox="1">
            <a:spLocks noGrp="1"/>
          </p:cNvSpPr>
          <p:nvPr>
            <p:ph type="subTitle" idx="3"/>
          </p:nvPr>
        </p:nvSpPr>
        <p:spPr>
          <a:xfrm>
            <a:off x="8490733" y="3080951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4"/>
          </p:nvPr>
        </p:nvSpPr>
        <p:spPr>
          <a:xfrm>
            <a:off x="8490733" y="2598484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5"/>
          </p:nvPr>
        </p:nvSpPr>
        <p:spPr>
          <a:xfrm>
            <a:off x="8490733" y="5281484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6"/>
          </p:nvPr>
        </p:nvSpPr>
        <p:spPr>
          <a:xfrm>
            <a:off x="8490733" y="4799017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7"/>
          </p:nvPr>
        </p:nvSpPr>
        <p:spPr>
          <a:xfrm>
            <a:off x="5709759" y="5281484"/>
            <a:ext cx="253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8"/>
          </p:nvPr>
        </p:nvSpPr>
        <p:spPr>
          <a:xfrm>
            <a:off x="5709759" y="4799017"/>
            <a:ext cx="2532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338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42" name="Google Shape;542;p1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43" name="Google Shape;5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18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45" name="Google Shape;545;p1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46" name="Google Shape;546;p1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47" name="Google Shape;547;p1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8" name="Google Shape;548;p1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9" name="Google Shape;549;p1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0" name="Google Shape;550;p1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1" name="Google Shape;551;p1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2" name="Google Shape;552;p1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3" name="Google Shape;553;p1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4" name="Google Shape;554;p1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5" name="Google Shape;555;p1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6" name="Google Shape;556;p1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7" name="Google Shape;557;p1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8" name="Google Shape;558;p1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9" name="Google Shape;559;p1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60" name="Google Shape;560;p1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1" name="Google Shape;561;p1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2" name="Google Shape;562;p1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3" name="Google Shape;563;p1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4" name="Google Shape;564;p1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5" name="Google Shape;565;p1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6" name="Google Shape;566;p1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7" name="Google Shape;567;p1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8" name="Google Shape;568;p1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9" name="Google Shape;569;p1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0" name="Google Shape;570;p1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2" name="Google Shape;572;p1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3" name="Google Shape;573;p18"/>
          <p:cNvSpPr txBox="1">
            <a:spLocks noGrp="1"/>
          </p:cNvSpPr>
          <p:nvPr>
            <p:ph type="subTitle" idx="1"/>
          </p:nvPr>
        </p:nvSpPr>
        <p:spPr>
          <a:xfrm>
            <a:off x="1860999" y="2809567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8"/>
          <p:cNvSpPr txBox="1">
            <a:spLocks noGrp="1"/>
          </p:cNvSpPr>
          <p:nvPr>
            <p:ph type="subTitle" idx="2"/>
          </p:nvPr>
        </p:nvSpPr>
        <p:spPr>
          <a:xfrm>
            <a:off x="1860999" y="2327100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5" name="Google Shape;575;p18"/>
          <p:cNvSpPr txBox="1">
            <a:spLocks noGrp="1"/>
          </p:cNvSpPr>
          <p:nvPr>
            <p:ph type="subTitle" idx="3"/>
          </p:nvPr>
        </p:nvSpPr>
        <p:spPr>
          <a:xfrm>
            <a:off x="7877235" y="2809567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18"/>
          <p:cNvSpPr txBox="1">
            <a:spLocks noGrp="1"/>
          </p:cNvSpPr>
          <p:nvPr>
            <p:ph type="subTitle" idx="4"/>
          </p:nvPr>
        </p:nvSpPr>
        <p:spPr>
          <a:xfrm>
            <a:off x="7877235" y="2327100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7" name="Google Shape;577;p18"/>
          <p:cNvSpPr txBox="1">
            <a:spLocks noGrp="1"/>
          </p:cNvSpPr>
          <p:nvPr>
            <p:ph type="subTitle" idx="5"/>
          </p:nvPr>
        </p:nvSpPr>
        <p:spPr>
          <a:xfrm>
            <a:off x="7877235" y="4814333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"/>
          <p:cNvSpPr txBox="1">
            <a:spLocks noGrp="1"/>
          </p:cNvSpPr>
          <p:nvPr>
            <p:ph type="subTitle" idx="6"/>
          </p:nvPr>
        </p:nvSpPr>
        <p:spPr>
          <a:xfrm>
            <a:off x="7877235" y="4331867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579" name="Google Shape;579;p18"/>
          <p:cNvSpPr txBox="1">
            <a:spLocks noGrp="1"/>
          </p:cNvSpPr>
          <p:nvPr>
            <p:ph type="subTitle" idx="7"/>
          </p:nvPr>
        </p:nvSpPr>
        <p:spPr>
          <a:xfrm>
            <a:off x="1860999" y="4814333"/>
            <a:ext cx="279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8"/>
          <p:cNvSpPr txBox="1">
            <a:spLocks noGrp="1"/>
          </p:cNvSpPr>
          <p:nvPr>
            <p:ph type="subTitle" idx="8"/>
          </p:nvPr>
        </p:nvSpPr>
        <p:spPr>
          <a:xfrm>
            <a:off x="1860999" y="4331867"/>
            <a:ext cx="27920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581" name="Google Shape;581;p18"/>
          <p:cNvPicPr preferRelativeResize="0"/>
          <p:nvPr/>
        </p:nvPicPr>
        <p:blipFill rotWithShape="1">
          <a:blip r:embed="rId4">
            <a:alphaModFix/>
          </a:blip>
          <a:srcRect l="7356" t="18064" r="10817" b="27209"/>
          <a:stretch/>
        </p:blipFill>
        <p:spPr>
          <a:xfrm>
            <a:off x="9370301" y="877484"/>
            <a:ext cx="2024335" cy="12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18"/>
          <p:cNvPicPr preferRelativeResize="0"/>
          <p:nvPr/>
        </p:nvPicPr>
        <p:blipFill rotWithShape="1">
          <a:blip r:embed="rId5">
            <a:alphaModFix/>
          </a:blip>
          <a:srcRect l="18957" t="18008" r="10699" b="13333"/>
          <a:stretch/>
        </p:blipFill>
        <p:spPr>
          <a:xfrm rot="-887813">
            <a:off x="1615217" y="5968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1331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1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5" name="Google Shape;585;p1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586" name="Google Shape;5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19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588" name="Google Shape;588;p1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589" name="Google Shape;589;p1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590" name="Google Shape;590;p1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1" name="Google Shape;591;p1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2" name="Google Shape;592;p1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03" name="Google Shape;603;p1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4" name="Google Shape;604;p1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5" name="Google Shape;605;p1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6" name="Google Shape;606;p1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7" name="Google Shape;607;p1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8" name="Google Shape;608;p1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0" name="Google Shape;610;p1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1" name="Google Shape;611;p1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2" name="Google Shape;612;p1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3" name="Google Shape;613;p1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4" name="Google Shape;614;p1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5" name="Google Shape;615;p1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16" name="Google Shape;616;p19"/>
          <p:cNvSpPr txBox="1">
            <a:spLocks noGrp="1"/>
          </p:cNvSpPr>
          <p:nvPr>
            <p:ph type="subTitle" idx="1"/>
          </p:nvPr>
        </p:nvSpPr>
        <p:spPr>
          <a:xfrm>
            <a:off x="18416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19"/>
          <p:cNvSpPr txBox="1">
            <a:spLocks noGrp="1"/>
          </p:cNvSpPr>
          <p:nvPr>
            <p:ph type="subTitle" idx="2"/>
          </p:nvPr>
        </p:nvSpPr>
        <p:spPr>
          <a:xfrm>
            <a:off x="1841667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18" name="Google Shape;618;p19"/>
          <p:cNvSpPr txBox="1">
            <a:spLocks noGrp="1"/>
          </p:cNvSpPr>
          <p:nvPr>
            <p:ph type="subTitle" idx="3"/>
          </p:nvPr>
        </p:nvSpPr>
        <p:spPr>
          <a:xfrm>
            <a:off x="49588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"/>
          <p:cNvSpPr txBox="1">
            <a:spLocks noGrp="1"/>
          </p:cNvSpPr>
          <p:nvPr>
            <p:ph type="subTitle" idx="4"/>
          </p:nvPr>
        </p:nvSpPr>
        <p:spPr>
          <a:xfrm>
            <a:off x="4958867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0" name="Google Shape;620;p19"/>
          <p:cNvSpPr txBox="1">
            <a:spLocks noGrp="1"/>
          </p:cNvSpPr>
          <p:nvPr>
            <p:ph type="subTitle" idx="5"/>
          </p:nvPr>
        </p:nvSpPr>
        <p:spPr>
          <a:xfrm>
            <a:off x="8076067" y="2871200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19"/>
          <p:cNvSpPr txBox="1">
            <a:spLocks noGrp="1"/>
          </p:cNvSpPr>
          <p:nvPr>
            <p:ph type="subTitle" idx="6"/>
          </p:nvPr>
        </p:nvSpPr>
        <p:spPr>
          <a:xfrm>
            <a:off x="8076065" y="2388733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2" name="Google Shape;622;p19"/>
          <p:cNvSpPr txBox="1">
            <a:spLocks noGrp="1"/>
          </p:cNvSpPr>
          <p:nvPr>
            <p:ph type="subTitle" idx="7"/>
          </p:nvPr>
        </p:nvSpPr>
        <p:spPr>
          <a:xfrm>
            <a:off x="18416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19"/>
          <p:cNvSpPr txBox="1">
            <a:spLocks noGrp="1"/>
          </p:cNvSpPr>
          <p:nvPr>
            <p:ph type="subTitle" idx="8"/>
          </p:nvPr>
        </p:nvSpPr>
        <p:spPr>
          <a:xfrm>
            <a:off x="18416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4" name="Google Shape;624;p19"/>
          <p:cNvSpPr txBox="1">
            <a:spLocks noGrp="1"/>
          </p:cNvSpPr>
          <p:nvPr>
            <p:ph type="subTitle" idx="9"/>
          </p:nvPr>
        </p:nvSpPr>
        <p:spPr>
          <a:xfrm>
            <a:off x="49588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5" name="Google Shape;625;p19"/>
          <p:cNvSpPr txBox="1">
            <a:spLocks noGrp="1"/>
          </p:cNvSpPr>
          <p:nvPr>
            <p:ph type="subTitle" idx="13"/>
          </p:nvPr>
        </p:nvSpPr>
        <p:spPr>
          <a:xfrm>
            <a:off x="49588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26" name="Google Shape;626;p19"/>
          <p:cNvSpPr txBox="1">
            <a:spLocks noGrp="1"/>
          </p:cNvSpPr>
          <p:nvPr>
            <p:ph type="subTitle" idx="14"/>
          </p:nvPr>
        </p:nvSpPr>
        <p:spPr>
          <a:xfrm>
            <a:off x="8076067" y="4689833"/>
            <a:ext cx="266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19"/>
          <p:cNvSpPr txBox="1">
            <a:spLocks noGrp="1"/>
          </p:cNvSpPr>
          <p:nvPr>
            <p:ph type="subTitle" idx="15"/>
          </p:nvPr>
        </p:nvSpPr>
        <p:spPr>
          <a:xfrm>
            <a:off x="8076065" y="4207367"/>
            <a:ext cx="26652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628" name="Google Shape;628;p19"/>
          <p:cNvPicPr preferRelativeResize="0"/>
          <p:nvPr/>
        </p:nvPicPr>
        <p:blipFill rotWithShape="1">
          <a:blip r:embed="rId4">
            <a:alphaModFix/>
          </a:blip>
          <a:srcRect l="7356" t="18064" r="10817" b="27209"/>
          <a:stretch/>
        </p:blipFill>
        <p:spPr>
          <a:xfrm>
            <a:off x="9370301" y="990767"/>
            <a:ext cx="2024335" cy="1264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9"/>
          <p:cNvPicPr preferRelativeResize="0"/>
          <p:nvPr/>
        </p:nvPicPr>
        <p:blipFill rotWithShape="1">
          <a:blip r:embed="rId5">
            <a:alphaModFix/>
          </a:blip>
          <a:srcRect l="18957" t="18008" r="10699" b="13333"/>
          <a:stretch/>
        </p:blipFill>
        <p:spPr>
          <a:xfrm rot="-887813">
            <a:off x="1615217" y="5968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487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0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2" name="Google Shape;632;p2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633" name="Google Shape;63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20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635" name="Google Shape;635;p20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636" name="Google Shape;636;p20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637" name="Google Shape;637;p20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8" name="Google Shape;638;p20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9" name="Google Shape;639;p20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0" name="Google Shape;640;p20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1" name="Google Shape;641;p20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2" name="Google Shape;642;p20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3" name="Google Shape;643;p20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4" name="Google Shape;644;p20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5" name="Google Shape;645;p20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6" name="Google Shape;646;p20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7" name="Google Shape;647;p20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8" name="Google Shape;648;p20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49" name="Google Shape;649;p20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50" name="Google Shape;650;p20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1" name="Google Shape;651;p20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2" name="Google Shape;652;p20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3" name="Google Shape;653;p20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4" name="Google Shape;654;p20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5" name="Google Shape;655;p20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6" name="Google Shape;656;p20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7" name="Google Shape;657;p20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8" name="Google Shape;658;p20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9" name="Google Shape;659;p20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0" name="Google Shape;660;p20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1" name="Google Shape;661;p20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2" name="Google Shape;662;p20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3" name="Google Shape;663;p20"/>
          <p:cNvSpPr txBox="1">
            <a:spLocks noGrp="1"/>
          </p:cNvSpPr>
          <p:nvPr>
            <p:ph type="subTitle" idx="1"/>
          </p:nvPr>
        </p:nvSpPr>
        <p:spPr>
          <a:xfrm>
            <a:off x="1610500" y="25420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20"/>
          <p:cNvSpPr txBox="1">
            <a:spLocks noGrp="1"/>
          </p:cNvSpPr>
          <p:nvPr>
            <p:ph type="subTitle" idx="2"/>
          </p:nvPr>
        </p:nvSpPr>
        <p:spPr>
          <a:xfrm>
            <a:off x="1610492" y="2059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5" name="Google Shape;665;p20"/>
          <p:cNvSpPr txBox="1">
            <a:spLocks noGrp="1"/>
          </p:cNvSpPr>
          <p:nvPr>
            <p:ph type="subTitle" idx="3"/>
          </p:nvPr>
        </p:nvSpPr>
        <p:spPr>
          <a:xfrm>
            <a:off x="1610500" y="3893633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20"/>
          <p:cNvSpPr txBox="1">
            <a:spLocks noGrp="1"/>
          </p:cNvSpPr>
          <p:nvPr>
            <p:ph type="subTitle" idx="4"/>
          </p:nvPr>
        </p:nvSpPr>
        <p:spPr>
          <a:xfrm>
            <a:off x="1610492" y="34111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7" name="Google Shape;667;p20"/>
          <p:cNvSpPr txBox="1">
            <a:spLocks noGrp="1"/>
          </p:cNvSpPr>
          <p:nvPr>
            <p:ph type="subTitle" idx="5"/>
          </p:nvPr>
        </p:nvSpPr>
        <p:spPr>
          <a:xfrm>
            <a:off x="1610500" y="52452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20"/>
          <p:cNvSpPr txBox="1">
            <a:spLocks noGrp="1"/>
          </p:cNvSpPr>
          <p:nvPr>
            <p:ph type="subTitle" idx="6"/>
          </p:nvPr>
        </p:nvSpPr>
        <p:spPr>
          <a:xfrm>
            <a:off x="1610492" y="47627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69" name="Google Shape;669;p20"/>
          <p:cNvSpPr txBox="1">
            <a:spLocks noGrp="1"/>
          </p:cNvSpPr>
          <p:nvPr>
            <p:ph type="subTitle" idx="7"/>
          </p:nvPr>
        </p:nvSpPr>
        <p:spPr>
          <a:xfrm>
            <a:off x="7773300" y="2542067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0"/>
          <p:cNvSpPr txBox="1">
            <a:spLocks noGrp="1"/>
          </p:cNvSpPr>
          <p:nvPr>
            <p:ph type="subTitle" idx="8"/>
          </p:nvPr>
        </p:nvSpPr>
        <p:spPr>
          <a:xfrm>
            <a:off x="7773292" y="2059600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1" name="Google Shape;671;p20"/>
          <p:cNvSpPr txBox="1">
            <a:spLocks noGrp="1"/>
          </p:cNvSpPr>
          <p:nvPr>
            <p:ph type="subTitle" idx="9"/>
          </p:nvPr>
        </p:nvSpPr>
        <p:spPr>
          <a:xfrm>
            <a:off x="7773300" y="3893633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 txBox="1">
            <a:spLocks noGrp="1"/>
          </p:cNvSpPr>
          <p:nvPr>
            <p:ph type="subTitle" idx="13"/>
          </p:nvPr>
        </p:nvSpPr>
        <p:spPr>
          <a:xfrm>
            <a:off x="7773292" y="3411167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14"/>
          </p:nvPr>
        </p:nvSpPr>
        <p:spPr>
          <a:xfrm>
            <a:off x="7773300" y="5245200"/>
            <a:ext cx="29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15"/>
          </p:nvPr>
        </p:nvSpPr>
        <p:spPr>
          <a:xfrm>
            <a:off x="7773292" y="4762733"/>
            <a:ext cx="2990400" cy="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layfair Display Regular"/>
              <a:buNone/>
              <a:defRPr sz="2933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pic>
        <p:nvPicPr>
          <p:cNvPr id="675" name="Google Shape;675;p20"/>
          <p:cNvPicPr preferRelativeResize="0"/>
          <p:nvPr/>
        </p:nvPicPr>
        <p:blipFill rotWithShape="1">
          <a:blip r:embed="rId4">
            <a:alphaModFix/>
          </a:blip>
          <a:srcRect l="10992" t="30075" r="18085" b="19044"/>
          <a:stretch/>
        </p:blipFill>
        <p:spPr>
          <a:xfrm rot="608974">
            <a:off x="9091881" y="1031947"/>
            <a:ext cx="2761203" cy="1849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20"/>
          <p:cNvPicPr preferRelativeResize="0"/>
          <p:nvPr/>
        </p:nvPicPr>
        <p:blipFill rotWithShape="1">
          <a:blip r:embed="rId5">
            <a:alphaModFix/>
          </a:blip>
          <a:srcRect l="16714" t="20112" r="12966" b="10438"/>
          <a:stretch/>
        </p:blipFill>
        <p:spPr>
          <a:xfrm>
            <a:off x="1861243" y="469967"/>
            <a:ext cx="1756589" cy="16197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5496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79" name="Google Shape;679;p2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680" name="Google Shape;680;p21"/>
          <p:cNvSpPr txBox="1">
            <a:spLocks noGrp="1"/>
          </p:cNvSpPr>
          <p:nvPr>
            <p:ph type="title"/>
          </p:nvPr>
        </p:nvSpPr>
        <p:spPr>
          <a:xfrm>
            <a:off x="3757200" y="2068217"/>
            <a:ext cx="4677600" cy="1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681" name="Google Shape;681;p2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682" name="Google Shape;682;p2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683" name="Google Shape;683;p2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696" name="Google Shape;696;p2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09" name="Google Shape;709;p21"/>
          <p:cNvSpPr txBox="1">
            <a:spLocks noGrp="1"/>
          </p:cNvSpPr>
          <p:nvPr>
            <p:ph type="subTitle" idx="1"/>
          </p:nvPr>
        </p:nvSpPr>
        <p:spPr>
          <a:xfrm>
            <a:off x="2904600" y="3925684"/>
            <a:ext cx="6382800" cy="8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10" name="Google Shape;7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3833" y="3755233"/>
            <a:ext cx="2906667" cy="2802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9300" y="436601"/>
            <a:ext cx="2693800" cy="2515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8142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2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14" name="Google Shape;714;p22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15" name="Google Shape;715;p22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16" name="Google Shape;716;p2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17" name="Google Shape;717;p2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18" name="Google Shape;718;p2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9" name="Google Shape;719;p2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0" name="Google Shape;720;p2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1" name="Google Shape;721;p2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2" name="Google Shape;722;p2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3" name="Google Shape;723;p2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4" name="Google Shape;724;p2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5" name="Google Shape;725;p2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6" name="Google Shape;726;p2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7" name="Google Shape;727;p2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8" name="Google Shape;728;p2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31" name="Google Shape;731;p2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44" name="Google Shape;744;p22"/>
          <p:cNvSpPr txBox="1">
            <a:spLocks noGrp="1"/>
          </p:cNvSpPr>
          <p:nvPr>
            <p:ph type="subTitle" idx="1"/>
          </p:nvPr>
        </p:nvSpPr>
        <p:spPr>
          <a:xfrm>
            <a:off x="3037500" y="3119033"/>
            <a:ext cx="6508000" cy="1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45" name="Google Shape;745;p22"/>
          <p:cNvPicPr preferRelativeResize="0"/>
          <p:nvPr/>
        </p:nvPicPr>
        <p:blipFill rotWithShape="1">
          <a:blip r:embed="rId3">
            <a:alphaModFix/>
          </a:blip>
          <a:srcRect l="19492" t="14832" r="13080" b="12062"/>
          <a:stretch/>
        </p:blipFill>
        <p:spPr>
          <a:xfrm>
            <a:off x="9659177" y="568599"/>
            <a:ext cx="1623324" cy="16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22"/>
          <p:cNvPicPr preferRelativeResize="0"/>
          <p:nvPr/>
        </p:nvPicPr>
        <p:blipFill rotWithShape="1">
          <a:blip r:embed="rId4">
            <a:alphaModFix/>
          </a:blip>
          <a:srcRect l="18957" t="18008" r="10699" b="13333"/>
          <a:stretch/>
        </p:blipFill>
        <p:spPr>
          <a:xfrm rot="-887813">
            <a:off x="1615217" y="611975"/>
            <a:ext cx="1662168" cy="1514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7425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3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49" name="Google Shape;749;p2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50" name="Google Shape;750;p23"/>
          <p:cNvSpPr txBox="1">
            <a:spLocks noGrp="1"/>
          </p:cNvSpPr>
          <p:nvPr>
            <p:ph type="title"/>
          </p:nvPr>
        </p:nvSpPr>
        <p:spPr>
          <a:xfrm>
            <a:off x="2769951" y="2237600"/>
            <a:ext cx="6652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51" name="Google Shape;751;p23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52" name="Google Shape;752;p2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53" name="Google Shape;753;p2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4" name="Google Shape;754;p2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5" name="Google Shape;755;p2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6" name="Google Shape;756;p2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7" name="Google Shape;757;p2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8" name="Google Shape;758;p2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9" name="Google Shape;759;p2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0" name="Google Shape;760;p2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1" name="Google Shape;761;p2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2" name="Google Shape;762;p2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3" name="Google Shape;763;p2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4" name="Google Shape;764;p2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766" name="Google Shape;766;p2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79" name="Google Shape;779;p23"/>
          <p:cNvSpPr txBox="1">
            <a:spLocks noGrp="1"/>
          </p:cNvSpPr>
          <p:nvPr>
            <p:ph type="subTitle" idx="1"/>
          </p:nvPr>
        </p:nvSpPr>
        <p:spPr>
          <a:xfrm>
            <a:off x="2769251" y="3001200"/>
            <a:ext cx="6652800" cy="16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780" name="Google Shape;780;p23"/>
          <p:cNvPicPr preferRelativeResize="0"/>
          <p:nvPr/>
        </p:nvPicPr>
        <p:blipFill rotWithShape="1">
          <a:blip r:embed="rId3">
            <a:alphaModFix/>
          </a:blip>
          <a:srcRect l="3475" t="18242" r="9846" b="20621"/>
          <a:stretch/>
        </p:blipFill>
        <p:spPr>
          <a:xfrm rot="2195310">
            <a:off x="2661711" y="4487545"/>
            <a:ext cx="2810580" cy="185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23"/>
          <p:cNvPicPr preferRelativeResize="0"/>
          <p:nvPr/>
        </p:nvPicPr>
        <p:blipFill rotWithShape="1">
          <a:blip r:embed="rId4">
            <a:alphaModFix/>
          </a:blip>
          <a:srcRect t="9703" r="2400" b="9501"/>
          <a:stretch/>
        </p:blipFill>
        <p:spPr>
          <a:xfrm>
            <a:off x="8564570" y="3259167"/>
            <a:ext cx="3714468" cy="373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3"/>
          <p:cNvPicPr preferRelativeResize="0"/>
          <p:nvPr/>
        </p:nvPicPr>
        <p:blipFill rotWithShape="1">
          <a:blip r:embed="rId5">
            <a:alphaModFix/>
          </a:blip>
          <a:srcRect t="15706" r="9412" b="2787"/>
          <a:stretch/>
        </p:blipFill>
        <p:spPr>
          <a:xfrm>
            <a:off x="1206233" y="836734"/>
            <a:ext cx="2033067" cy="176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3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8696633" y="836737"/>
            <a:ext cx="2990400" cy="2394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4489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4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6" name="Google Shape;786;p24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787" name="Google Shape;787;p24"/>
          <p:cNvSpPr txBox="1">
            <a:spLocks noGrp="1"/>
          </p:cNvSpPr>
          <p:nvPr>
            <p:ph type="title"/>
          </p:nvPr>
        </p:nvSpPr>
        <p:spPr>
          <a:xfrm>
            <a:off x="2363333" y="2105633"/>
            <a:ext cx="3362800" cy="12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788" name="Google Shape;788;p24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789" name="Google Shape;789;p24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790" name="Google Shape;790;p24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1" name="Google Shape;791;p24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2" name="Google Shape;792;p24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3" name="Google Shape;793;p24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4" name="Google Shape;794;p24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5" name="Google Shape;795;p24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6" name="Google Shape;796;p24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7" name="Google Shape;797;p24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8" name="Google Shape;798;p24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9" name="Google Shape;799;p24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0" name="Google Shape;800;p24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1" name="Google Shape;801;p24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02" name="Google Shape;802;p24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03" name="Google Shape;803;p24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4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4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4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4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4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4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4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4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4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4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4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4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16" name="Google Shape;816;p24"/>
          <p:cNvSpPr txBox="1">
            <a:spLocks noGrp="1"/>
          </p:cNvSpPr>
          <p:nvPr>
            <p:ph type="subTitle" idx="1"/>
          </p:nvPr>
        </p:nvSpPr>
        <p:spPr>
          <a:xfrm>
            <a:off x="2362833" y="3441567"/>
            <a:ext cx="33628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817" name="Google Shape;8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299994">
            <a:off x="1176770" y="4386051"/>
            <a:ext cx="2160293" cy="2016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934801">
            <a:off x="8856491" y="596492"/>
            <a:ext cx="1934453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24"/>
          <p:cNvPicPr preferRelativeResize="0"/>
          <p:nvPr/>
        </p:nvPicPr>
        <p:blipFill rotWithShape="1">
          <a:blip r:embed="rId5">
            <a:alphaModFix/>
          </a:blip>
          <a:srcRect l="10564" t="29054" r="20923" b="15906"/>
          <a:stretch/>
        </p:blipFill>
        <p:spPr>
          <a:xfrm rot="-9900001">
            <a:off x="2227138" y="645640"/>
            <a:ext cx="1769157" cy="1326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270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5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22" name="Google Shape;822;p25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823" name="Google Shape;823;p25"/>
          <p:cNvSpPr txBox="1">
            <a:spLocks noGrp="1"/>
          </p:cNvSpPr>
          <p:nvPr>
            <p:ph type="title"/>
          </p:nvPr>
        </p:nvSpPr>
        <p:spPr>
          <a:xfrm>
            <a:off x="6268800" y="2105633"/>
            <a:ext cx="297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24" name="Google Shape;824;p25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25" name="Google Shape;825;p25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26" name="Google Shape;826;p25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7" name="Google Shape;827;p25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8" name="Google Shape;828;p25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29" name="Google Shape;829;p25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0" name="Google Shape;830;p25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1" name="Google Shape;831;p25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2" name="Google Shape;832;p25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3" name="Google Shape;833;p25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4" name="Google Shape;834;p25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5" name="Google Shape;835;p25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6" name="Google Shape;836;p25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7" name="Google Shape;837;p25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38" name="Google Shape;838;p25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39" name="Google Shape;839;p25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5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5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5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5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5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5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5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5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5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5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5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52" name="Google Shape;852;p25"/>
          <p:cNvSpPr txBox="1">
            <a:spLocks noGrp="1"/>
          </p:cNvSpPr>
          <p:nvPr>
            <p:ph type="subTitle" idx="1"/>
          </p:nvPr>
        </p:nvSpPr>
        <p:spPr>
          <a:xfrm>
            <a:off x="6268784" y="3428984"/>
            <a:ext cx="3362800" cy="13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853" name="Google Shape;853;p25"/>
          <p:cNvPicPr preferRelativeResize="0"/>
          <p:nvPr/>
        </p:nvPicPr>
        <p:blipFill rotWithShape="1">
          <a:blip r:embed="rId3">
            <a:alphaModFix/>
          </a:blip>
          <a:srcRect t="12766" b="6123"/>
          <a:stretch/>
        </p:blipFill>
        <p:spPr>
          <a:xfrm>
            <a:off x="9245934" y="3604267"/>
            <a:ext cx="3163132" cy="3296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934801" flipH="1">
            <a:off x="1562358" y="596492"/>
            <a:ext cx="1934453" cy="1864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25"/>
          <p:cNvPicPr preferRelativeResize="0"/>
          <p:nvPr/>
        </p:nvPicPr>
        <p:blipFill rotWithShape="1">
          <a:blip r:embed="rId5">
            <a:alphaModFix/>
          </a:blip>
          <a:srcRect l="7356" t="18064" r="10817" b="27209"/>
          <a:stretch/>
        </p:blipFill>
        <p:spPr>
          <a:xfrm>
            <a:off x="9370301" y="877484"/>
            <a:ext cx="2024335" cy="1264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77654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58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859" name="Google Shape;859;p26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60" name="Google Shape;860;p2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61" name="Google Shape;861;p2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3" name="Google Shape;863;p2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874" name="Google Shape;874;p2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6" name="Google Shape;886;p2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887" name="Google Shape;8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341800" y="2102767"/>
            <a:ext cx="4949600" cy="4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6291525" y="2102767"/>
            <a:ext cx="4949600" cy="40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283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7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93" name="Google Shape;893;p27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894" name="Google Shape;8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5309989" y="706453"/>
            <a:ext cx="1962955" cy="1832697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27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896" name="Google Shape;896;p27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897" name="Google Shape;897;p27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98" name="Google Shape;898;p27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99" name="Google Shape;899;p27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0" name="Google Shape;900;p27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1" name="Google Shape;901;p27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2" name="Google Shape;902;p27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3" name="Google Shape;903;p27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4" name="Google Shape;904;p27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5" name="Google Shape;905;p27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6" name="Google Shape;906;p27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7" name="Google Shape;907;p27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8" name="Google Shape;908;p27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9" name="Google Shape;909;p27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0" name="Google Shape;910;p27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11" name="Google Shape;911;p27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27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3" name="Google Shape;913;p27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4" name="Google Shape;914;p27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5" name="Google Shape;915;p27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6" name="Google Shape;916;p27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7" name="Google Shape;917;p27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8" name="Google Shape;918;p27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9" name="Google Shape;919;p27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0" name="Google Shape;920;p27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1" name="Google Shape;921;p27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2" name="Google Shape;922;p27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3" name="Google Shape;923;p27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8723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28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26" name="Google Shape;926;p28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927" name="Google Shape;927;p28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928" name="Google Shape;928;p28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929" name="Google Shape;929;p28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0" name="Google Shape;930;p28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1" name="Google Shape;931;p28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2" name="Google Shape;932;p28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3" name="Google Shape;933;p28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4" name="Google Shape;934;p28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5" name="Google Shape;935;p28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6" name="Google Shape;936;p28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7" name="Google Shape;937;p28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8" name="Google Shape;938;p28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9" name="Google Shape;939;p28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0" name="Google Shape;940;p28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1" name="Google Shape;941;p28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42" name="Google Shape;942;p28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3" name="Google Shape;943;p28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4" name="Google Shape;944;p28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5" name="Google Shape;945;p28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6" name="Google Shape;946;p28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7" name="Google Shape;947;p28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8" name="Google Shape;948;p28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9" name="Google Shape;949;p28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0" name="Google Shape;950;p28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1" name="Google Shape;951;p28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2" name="Google Shape;952;p28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3" name="Google Shape;953;p28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4" name="Google Shape;954;p28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55" name="Google Shape;955;p28"/>
          <p:cNvSpPr txBox="1">
            <a:spLocks noGrp="1"/>
          </p:cNvSpPr>
          <p:nvPr>
            <p:ph type="title" hasCustomPrompt="1"/>
          </p:nvPr>
        </p:nvSpPr>
        <p:spPr>
          <a:xfrm>
            <a:off x="1507300" y="1012233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6" name="Google Shape;956;p28"/>
          <p:cNvSpPr txBox="1">
            <a:spLocks noGrp="1"/>
          </p:cNvSpPr>
          <p:nvPr>
            <p:ph type="subTitle" idx="1"/>
          </p:nvPr>
        </p:nvSpPr>
        <p:spPr>
          <a:xfrm>
            <a:off x="1507300" y="1909967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7" name="Google Shape;957;p28"/>
          <p:cNvSpPr txBox="1">
            <a:spLocks noGrp="1"/>
          </p:cNvSpPr>
          <p:nvPr>
            <p:ph type="title" idx="2" hasCustomPrompt="1"/>
          </p:nvPr>
        </p:nvSpPr>
        <p:spPr>
          <a:xfrm>
            <a:off x="1507300" y="2633167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58" name="Google Shape;958;p28"/>
          <p:cNvSpPr txBox="1">
            <a:spLocks noGrp="1"/>
          </p:cNvSpPr>
          <p:nvPr>
            <p:ph type="subTitle" idx="3"/>
          </p:nvPr>
        </p:nvSpPr>
        <p:spPr>
          <a:xfrm>
            <a:off x="1507300" y="3531167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28"/>
          <p:cNvSpPr txBox="1">
            <a:spLocks noGrp="1"/>
          </p:cNvSpPr>
          <p:nvPr>
            <p:ph type="title" idx="4" hasCustomPrompt="1"/>
          </p:nvPr>
        </p:nvSpPr>
        <p:spPr>
          <a:xfrm>
            <a:off x="1507300" y="4254100"/>
            <a:ext cx="5370400" cy="8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5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60" name="Google Shape;960;p28"/>
          <p:cNvSpPr txBox="1">
            <a:spLocks noGrp="1"/>
          </p:cNvSpPr>
          <p:nvPr>
            <p:ph type="subTitle" idx="5"/>
          </p:nvPr>
        </p:nvSpPr>
        <p:spPr>
          <a:xfrm>
            <a:off x="1507300" y="5152100"/>
            <a:ext cx="5370400" cy="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665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29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63" name="Google Shape;963;p29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964" name="Google Shape;964;p29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965" name="Google Shape;965;p29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966" name="Google Shape;966;p29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7" name="Google Shape;967;p29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8" name="Google Shape;968;p29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9" name="Google Shape;969;p29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0" name="Google Shape;970;p29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1" name="Google Shape;971;p29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2" name="Google Shape;972;p29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3" name="Google Shape;973;p29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4" name="Google Shape;974;p29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5" name="Google Shape;975;p29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6" name="Google Shape;976;p29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7" name="Google Shape;977;p29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78" name="Google Shape;978;p29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979" name="Google Shape;979;p29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92" name="Google Shape;992;p29"/>
          <p:cNvSpPr txBox="1">
            <a:spLocks noGrp="1"/>
          </p:cNvSpPr>
          <p:nvPr>
            <p:ph type="title"/>
          </p:nvPr>
        </p:nvSpPr>
        <p:spPr>
          <a:xfrm>
            <a:off x="3423167" y="3822000"/>
            <a:ext cx="5767200" cy="8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layfair Display Regular"/>
              <a:buNone/>
              <a:defRPr sz="2667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48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993" name="Google Shape;993;p29"/>
          <p:cNvSpPr txBox="1">
            <a:spLocks noGrp="1"/>
          </p:cNvSpPr>
          <p:nvPr>
            <p:ph type="subTitle" idx="1"/>
          </p:nvPr>
        </p:nvSpPr>
        <p:spPr>
          <a:xfrm>
            <a:off x="3035767" y="2204000"/>
            <a:ext cx="6542000" cy="161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pic>
        <p:nvPicPr>
          <p:cNvPr id="994" name="Google Shape;994;p29"/>
          <p:cNvPicPr preferRelativeResize="0"/>
          <p:nvPr/>
        </p:nvPicPr>
        <p:blipFill rotWithShape="1">
          <a:blip r:embed="rId3">
            <a:alphaModFix/>
          </a:blip>
          <a:srcRect l="17753" t="14620" r="17167" b="3101"/>
          <a:stretch/>
        </p:blipFill>
        <p:spPr>
          <a:xfrm>
            <a:off x="1646267" y="4153401"/>
            <a:ext cx="1826067" cy="215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Google Shape;9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92983" flipH="1">
            <a:off x="8768867" y="335500"/>
            <a:ext cx="2806000" cy="261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03291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30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98" name="Google Shape;998;p30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999" name="Google Shape;999;p30"/>
          <p:cNvSpPr txBox="1">
            <a:spLocks noGrp="1"/>
          </p:cNvSpPr>
          <p:nvPr>
            <p:ph type="title"/>
          </p:nvPr>
        </p:nvSpPr>
        <p:spPr>
          <a:xfrm>
            <a:off x="3100367" y="840900"/>
            <a:ext cx="6382800" cy="11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layfair Display Regular"/>
              <a:buNone/>
              <a:defRPr sz="9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000" name="Google Shape;1000;p30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01" name="Google Shape;1001;p30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02" name="Google Shape;1002;p30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3" name="Google Shape;1003;p30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4" name="Google Shape;1004;p30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5" name="Google Shape;1005;p30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6" name="Google Shape;1006;p30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7" name="Google Shape;1007;p30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8" name="Google Shape;1008;p30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09" name="Google Shape;1009;p30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0" name="Google Shape;1010;p30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1" name="Google Shape;1011;p30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2" name="Google Shape;1012;p30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3" name="Google Shape;1013;p30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4" name="Google Shape;1014;p30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15" name="Google Shape;1015;p30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7" name="Google Shape;1017;p30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8" name="Google Shape;1018;p30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9" name="Google Shape;1019;p30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0" name="Google Shape;1020;p30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1" name="Google Shape;1021;p30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2" name="Google Shape;1022;p30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3" name="Google Shape;1023;p30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4" name="Google Shape;1024;p30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5" name="Google Shape;1025;p30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" name="Google Shape;1026;p30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7" name="Google Shape;1027;p30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28" name="Google Shape;1028;p30"/>
          <p:cNvSpPr txBox="1">
            <a:spLocks noGrp="1"/>
          </p:cNvSpPr>
          <p:nvPr>
            <p:ph type="subTitle" idx="1"/>
          </p:nvPr>
        </p:nvSpPr>
        <p:spPr>
          <a:xfrm>
            <a:off x="3100167" y="2022500"/>
            <a:ext cx="6382800" cy="17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9" name="Google Shape;1029;p30"/>
          <p:cNvSpPr txBox="1"/>
          <p:nvPr/>
        </p:nvSpPr>
        <p:spPr>
          <a:xfrm>
            <a:off x="3191433" y="5298300"/>
            <a:ext cx="62484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CREDITS: This presentation template was created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including icons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7F6000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, and infographics &amp; images by 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>
                  <a:noFill/>
                </a:u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kumimoji="0" lang="en" sz="1600" b="1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.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0" name="Google Shape;1030;p30"/>
          <p:cNvSpPr txBox="1">
            <a:spLocks noGrp="1"/>
          </p:cNvSpPr>
          <p:nvPr>
            <p:ph type="subTitle" idx="2"/>
          </p:nvPr>
        </p:nvSpPr>
        <p:spPr>
          <a:xfrm>
            <a:off x="3100367" y="3941567"/>
            <a:ext cx="6382800" cy="5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1" name="Google Shape;1031;p30"/>
          <p:cNvPicPr preferRelativeResize="0"/>
          <p:nvPr/>
        </p:nvPicPr>
        <p:blipFill rotWithShape="1">
          <a:blip r:embed="rId6">
            <a:alphaModFix/>
          </a:blip>
          <a:srcRect l="9261" t="28180" r="18494" b="9858"/>
          <a:stretch/>
        </p:blipFill>
        <p:spPr>
          <a:xfrm>
            <a:off x="8696633" y="3412203"/>
            <a:ext cx="2990400" cy="2394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984616">
            <a:off x="631999" y="695365"/>
            <a:ext cx="3140675" cy="2932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8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31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35" name="Google Shape;1035;p31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36" name="Google Shape;1036;p31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37" name="Google Shape;1037;p31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38" name="Google Shape;1038;p31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" name="Google Shape;1039;p31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" name="Google Shape;1040;p31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1" name="Google Shape;1041;p31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2" name="Google Shape;1042;p31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3" name="Google Shape;1043;p31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4" name="Google Shape;1044;p31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5" name="Google Shape;1045;p31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6" name="Google Shape;1046;p31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7" name="Google Shape;1047;p31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8" name="Google Shape;1048;p31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9" name="Google Shape;1049;p31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0" name="Google Shape;1050;p31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51" name="Google Shape;1051;p31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3" name="Google Shape;1053;p31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4" name="Google Shape;1054;p31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5" name="Google Shape;1055;p31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6" name="Google Shape;1056;p31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7" name="Google Shape;1057;p31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8" name="Google Shape;1058;p31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9" name="Google Shape;1059;p31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0" name="Google Shape;1060;p31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1" name="Google Shape;1061;p31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2" name="Google Shape;1062;p31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3" name="Google Shape;1063;p31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5013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1080300" y="606867"/>
            <a:ext cx="10213600" cy="56444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1093333" y="620333"/>
            <a:ext cx="10187600" cy="56188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898109" y="928367"/>
            <a:ext cx="432433" cy="500140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1200" cap="none" spc="0" normalizeH="0" baseline="0" noProof="0">
                  <a:ln>
                    <a:noFill/>
                  </a:ln>
                  <a:solidFill>
                    <a:srgbClr val="086245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890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192100" y="745967"/>
            <a:ext cx="2856000" cy="35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3577333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6182819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body" idx="3"/>
          </p:nvPr>
        </p:nvSpPr>
        <p:spPr>
          <a:xfrm>
            <a:off x="8788304" y="1905000"/>
            <a:ext cx="2478400" cy="36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 rtl="0">
              <a:spcBef>
                <a:spcPts val="800"/>
              </a:spcBef>
              <a:spcAft>
                <a:spcPts val="0"/>
              </a:spcAft>
              <a:buSzPts val="1300"/>
              <a:buChar char="○"/>
              <a:defRPr sz="1733"/>
            </a:lvl1pPr>
            <a:lvl2pPr marL="1219170" lvl="1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2pPr>
            <a:lvl3pPr marL="1828754" lvl="2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3pPr>
            <a:lvl4pPr marL="2438339" lvl="3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4pPr>
            <a:lvl5pPr marL="3047924" lvl="4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5pPr>
            <a:lvl6pPr marL="3657509" lvl="5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6pPr>
            <a:lvl7pPr marL="4267093" lvl="6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7pPr>
            <a:lvl8pPr marL="4876678" lvl="7" indent="-414856" rtl="0">
              <a:spcBef>
                <a:spcPts val="1333"/>
              </a:spcBef>
              <a:spcAft>
                <a:spcPts val="0"/>
              </a:spcAft>
              <a:buSzPts val="1300"/>
              <a:buChar char="◦"/>
              <a:defRPr sz="1733"/>
            </a:lvl8pPr>
            <a:lvl9pPr marL="5486263" lvl="8" indent="-414856" rtl="0">
              <a:spcBef>
                <a:spcPts val="1333"/>
              </a:spcBef>
              <a:spcAft>
                <a:spcPts val="1333"/>
              </a:spcAft>
              <a:buSzPts val="1300"/>
              <a:buChar char="◦"/>
              <a:defRPr sz="1733"/>
            </a:lvl9pPr>
          </a:lstStyle>
          <a:p>
            <a:endParaRPr/>
          </a:p>
        </p:txBody>
      </p:sp>
      <p:sp>
        <p:nvSpPr>
          <p:cNvPr id="189" name="Google Shape;189;p7"/>
          <p:cNvSpPr txBox="1">
            <a:spLocks noGrp="1"/>
          </p:cNvSpPr>
          <p:nvPr>
            <p:ph type="sldNum" idx="12"/>
          </p:nvPr>
        </p:nvSpPr>
        <p:spPr>
          <a:xfrm>
            <a:off x="10823979" y="557417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1200" cap="none" spc="0" normalizeH="0" baseline="0" noProof="0" smtClean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2566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"/>
          <p:cNvSpPr txBox="1">
            <a:spLocks noGrp="1"/>
          </p:cNvSpPr>
          <p:nvPr>
            <p:ph type="ctrTitle"/>
          </p:nvPr>
        </p:nvSpPr>
        <p:spPr>
          <a:xfrm>
            <a:off x="3676333" y="1281800"/>
            <a:ext cx="4839200" cy="429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501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"/>
          <p:cNvSpPr txBox="1">
            <a:spLocks noGrp="1"/>
          </p:cNvSpPr>
          <p:nvPr>
            <p:ph type="subTitle" idx="1"/>
          </p:nvPr>
        </p:nvSpPr>
        <p:spPr>
          <a:xfrm>
            <a:off x="2812167" y="2938584"/>
            <a:ext cx="29344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5"/>
          <p:cNvSpPr txBox="1">
            <a:spLocks noGrp="1"/>
          </p:cNvSpPr>
          <p:nvPr>
            <p:ph type="subTitle" idx="2"/>
          </p:nvPr>
        </p:nvSpPr>
        <p:spPr>
          <a:xfrm>
            <a:off x="6408433" y="2938584"/>
            <a:ext cx="2934400" cy="1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"/>
          <p:cNvSpPr txBox="1">
            <a:spLocks noGrp="1"/>
          </p:cNvSpPr>
          <p:nvPr>
            <p:ph type="title"/>
          </p:nvPr>
        </p:nvSpPr>
        <p:spPr>
          <a:xfrm>
            <a:off x="2812167" y="1974651"/>
            <a:ext cx="29344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"/>
          <p:cNvSpPr txBox="1">
            <a:spLocks noGrp="1"/>
          </p:cNvSpPr>
          <p:nvPr>
            <p:ph type="title" idx="3"/>
          </p:nvPr>
        </p:nvSpPr>
        <p:spPr>
          <a:xfrm>
            <a:off x="6408433" y="1974651"/>
            <a:ext cx="29344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31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901BA1-A963-4978-ABAF-0FBBAE7DC7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370FA7-8C16-4982-B800-DC0A95298328}" type="datetimeFigureOut"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31/03/2026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8DC460-CBC8-420B-B558-008BD38E6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5CFF77-53E8-4BED-ABA2-DC8AD5C9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9CDC0B-519B-4BCC-99A2-DF3557537D2A}" type="slidenum"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8624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8624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91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42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2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31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6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3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41429B-5FB2-4A15-B265-4C793101A4B8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4D8B0-C941-44C3-B94D-D4A897776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9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41867" y="637500"/>
            <a:ext cx="9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132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692" r:id="rId27"/>
    <p:sldLayoutId id="2147483693" r:id="rId28"/>
    <p:sldLayoutId id="2147483694" r:id="rId29"/>
    <p:sldLayoutId id="2147483695" r:id="rId30"/>
    <p:sldLayoutId id="2147483696" r:id="rId31"/>
    <p:sldLayoutId id="2147483697" r:id="rId32"/>
    <p:sldLayoutId id="2147483698" r:id="rId33"/>
    <p:sldLayoutId id="2147483699" r:id="rId34"/>
    <p:sldLayoutId id="2147483700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Freeform 12"/>
          <p:cNvSpPr/>
          <p:nvPr/>
        </p:nvSpPr>
        <p:spPr>
          <a:xfrm>
            <a:off x="10585903" y="577022"/>
            <a:ext cx="1186997" cy="1170675"/>
          </a:xfrm>
          <a:custGeom>
            <a:avLst/>
            <a:gdLst/>
            <a:ahLst/>
            <a:cxnLst/>
            <a:rect l="l" t="t" r="r" b="b"/>
            <a:pathLst>
              <a:path w="2373993" h="2341350">
                <a:moveTo>
                  <a:pt x="0" y="0"/>
                </a:moveTo>
                <a:lnTo>
                  <a:pt x="2373993" y="0"/>
                </a:lnTo>
                <a:lnTo>
                  <a:pt x="2373993" y="2341350"/>
                </a:lnTo>
                <a:lnTo>
                  <a:pt x="0" y="2341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6"/>
          <p:cNvSpPr/>
          <p:nvPr/>
        </p:nvSpPr>
        <p:spPr>
          <a:xfrm>
            <a:off x="8053955" y="3803510"/>
            <a:ext cx="3991093" cy="2948651"/>
          </a:xfrm>
          <a:custGeom>
            <a:avLst/>
            <a:gdLst/>
            <a:ahLst/>
            <a:cxnLst/>
            <a:rect l="l" t="t" r="r" b="b"/>
            <a:pathLst>
              <a:path w="10292361" h="8229600">
                <a:moveTo>
                  <a:pt x="0" y="0"/>
                </a:moveTo>
                <a:lnTo>
                  <a:pt x="10292360" y="0"/>
                </a:lnTo>
                <a:lnTo>
                  <a:pt x="102923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3"/>
          <p:cNvSpPr/>
          <p:nvPr/>
        </p:nvSpPr>
        <p:spPr>
          <a:xfrm>
            <a:off x="7788971" y="4580038"/>
            <a:ext cx="2796932" cy="2478656"/>
          </a:xfrm>
          <a:custGeom>
            <a:avLst/>
            <a:gdLst/>
            <a:ahLst/>
            <a:cxnLst/>
            <a:rect l="l" t="t" r="r" b="b"/>
            <a:pathLst>
              <a:path w="10260570" h="8229600">
                <a:moveTo>
                  <a:pt x="0" y="0"/>
                </a:moveTo>
                <a:lnTo>
                  <a:pt x="10260569" y="0"/>
                </a:lnTo>
                <a:lnTo>
                  <a:pt x="102605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Rectangle 8"/>
          <p:cNvSpPr/>
          <p:nvPr/>
        </p:nvSpPr>
        <p:spPr>
          <a:xfrm>
            <a:off x="4757396" y="3628996"/>
            <a:ext cx="4033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Diệu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-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197788" y="851704"/>
            <a:ext cx="4044570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105,106 -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56845" y="1747697"/>
            <a:ext cx="7482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53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14437"/>
          <a:stretch>
            <a:fillRect/>
          </a:stretch>
        </p:blipFill>
        <p:spPr>
          <a:xfrm>
            <a:off x="-803191" y="0"/>
            <a:ext cx="6197227" cy="7019132"/>
          </a:xfrm>
        </p:spPr>
      </p:pic>
      <p:sp>
        <p:nvSpPr>
          <p:cNvPr id="2" name="Rectangle 1"/>
          <p:cNvSpPr/>
          <p:nvPr/>
        </p:nvSpPr>
        <p:spPr>
          <a:xfrm>
            <a:off x="5486400" y="938047"/>
            <a:ext cx="6474691" cy="4013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 smtClean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3.1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Nam” (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II), 1982.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3.2.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Phê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3.3.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đạt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09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14437"/>
          <a:stretch>
            <a:fillRect/>
          </a:stretch>
        </p:blipFill>
        <p:spPr>
          <a:xfrm>
            <a:off x="-803191" y="0"/>
            <a:ext cx="6197227" cy="7019132"/>
          </a:xfrm>
        </p:spPr>
      </p:pic>
      <p:sp>
        <p:nvSpPr>
          <p:cNvPr id="2" name="Rectangle 1"/>
          <p:cNvSpPr/>
          <p:nvPr/>
        </p:nvSpPr>
        <p:spPr>
          <a:xfrm>
            <a:off x="5163126" y="134483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 smtClean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3.4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sở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+ </a:t>
            </a:r>
            <a:r>
              <a:rPr lang="en-US" sz="2800" b="1" i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b="1" i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i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R="57150" algn="just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180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14437"/>
          <a:stretch>
            <a:fillRect/>
          </a:stretch>
        </p:blipFill>
        <p:spPr>
          <a:xfrm>
            <a:off x="-803191" y="0"/>
            <a:ext cx="6197227" cy="7019132"/>
          </a:xfrm>
        </p:spPr>
      </p:pic>
      <p:sp>
        <p:nvSpPr>
          <p:cNvPr id="2" name="Rectangle 1"/>
          <p:cNvSpPr/>
          <p:nvPr/>
        </p:nvSpPr>
        <p:spPr>
          <a:xfrm>
            <a:off x="5033444" y="465900"/>
            <a:ext cx="6853383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3.5.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“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62909" y="134483"/>
            <a:ext cx="9587346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1440" lvl="0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làng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Nam”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6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00">
        <p15:prstTrans prst="pageCurlDoubl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962400" y="2279147"/>
            <a:ext cx="7934036" cy="2145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II. KHÁM PHÁ</a:t>
            </a:r>
          </a:p>
          <a:p>
            <a:pPr marR="0" lvl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BẢN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0973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5211624" y="503757"/>
            <a:ext cx="6184980" cy="5832012"/>
          </a:xfrm>
        </p:spPr>
      </p:pic>
      <p:sp>
        <p:nvSpPr>
          <p:cNvPr id="4" name="Rectangle 3"/>
          <p:cNvSpPr/>
          <p:nvPr/>
        </p:nvSpPr>
        <p:spPr>
          <a:xfrm>
            <a:off x="639422" y="2151727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62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9" y="4198061"/>
            <a:ext cx="5224606" cy="26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339" y="733506"/>
            <a:ext cx="11517746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tìm hiểu trình tự lập luận của văn bản qua việc hoàn thành các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53" y="0"/>
            <a:ext cx="5524784" cy="826106"/>
          </a:xfrm>
          <a:prstGeom prst="rect">
            <a:avLst/>
          </a:prstGeom>
        </p:spPr>
      </p:pic>
      <p:pic>
        <p:nvPicPr>
          <p:cNvPr id="4" name="5 Minute Countdown (High Qualit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309" y="438503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63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276467"/>
              </p:ext>
            </p:extLst>
          </p:nvPr>
        </p:nvGraphicFramePr>
        <p:xfrm>
          <a:off x="729673" y="1108363"/>
          <a:ext cx="10806546" cy="4992624"/>
        </p:xfrm>
        <a:graphic>
          <a:graphicData uri="http://schemas.openxmlformats.org/drawingml/2006/table">
            <a:tbl>
              <a:tblPr firstRow="1" firstCol="1" bandRow="1"/>
              <a:tblGrid>
                <a:gridCol w="6778128">
                  <a:extLst>
                    <a:ext uri="{9D8B030D-6E8A-4147-A177-3AD203B41FA5}">
                      <a16:colId xmlns:a16="http://schemas.microsoft.com/office/drawing/2014/main" xmlns="" val="524011704"/>
                    </a:ext>
                  </a:extLst>
                </a:gridCol>
                <a:gridCol w="4028418">
                  <a:extLst>
                    <a:ext uri="{9D8B030D-6E8A-4147-A177-3AD203B41FA5}">
                      <a16:colId xmlns:a16="http://schemas.microsoft.com/office/drawing/2014/main" xmlns="" val="3272680447"/>
                    </a:ext>
                  </a:extLst>
                </a:gridCol>
              </a:tblGrid>
              <a:tr h="484688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3.1: Nhóm 1, 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80808617"/>
                  </a:ext>
                </a:extLst>
              </a:tr>
              <a:tr h="48468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38579254"/>
                  </a:ext>
                </a:extLst>
              </a:tr>
              <a:tr h="484688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ẩm</a:t>
                      </a: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4769103"/>
                  </a:ext>
                </a:extLst>
              </a:tr>
              <a:tr h="48468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ẩm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8839520"/>
                  </a:ext>
                </a:extLst>
              </a:tr>
              <a:tr h="969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3594103"/>
                  </a:ext>
                </a:extLst>
              </a:tr>
              <a:tr h="96937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136256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266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243996"/>
              </p:ext>
            </p:extLst>
          </p:nvPr>
        </p:nvGraphicFramePr>
        <p:xfrm>
          <a:off x="1043709" y="1006764"/>
          <a:ext cx="10492509" cy="5547360"/>
        </p:xfrm>
        <a:graphic>
          <a:graphicData uri="http://schemas.openxmlformats.org/drawingml/2006/table">
            <a:tbl>
              <a:tblPr firstRow="1" firstCol="1" bandRow="1"/>
              <a:tblGrid>
                <a:gridCol w="6581156">
                  <a:extLst>
                    <a:ext uri="{9D8B030D-6E8A-4147-A177-3AD203B41FA5}">
                      <a16:colId xmlns:a16="http://schemas.microsoft.com/office/drawing/2014/main" xmlns="" val="592990032"/>
                    </a:ext>
                  </a:extLst>
                </a:gridCol>
                <a:gridCol w="3911353">
                  <a:extLst>
                    <a:ext uri="{9D8B030D-6E8A-4147-A177-3AD203B41FA5}">
                      <a16:colId xmlns:a16="http://schemas.microsoft.com/office/drawing/2014/main" xmlns="" val="903545651"/>
                    </a:ext>
                  </a:extLst>
                </a:gridCol>
              </a:tblGrid>
              <a:tr h="486997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3.2: Nhóm 3, 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901518"/>
                  </a:ext>
                </a:extLst>
              </a:tr>
              <a:tr h="48699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41162156"/>
                  </a:ext>
                </a:extLst>
              </a:tr>
              <a:tr h="486997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vịnh</a:t>
                      </a: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2846537"/>
                  </a:ext>
                </a:extLst>
              </a:tr>
              <a:tr h="48699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28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vịnh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983846"/>
                  </a:ext>
                </a:extLst>
              </a:tr>
              <a:tr h="97399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72853933"/>
                  </a:ext>
                </a:extLst>
              </a:tr>
              <a:tr h="973994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9475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707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103016"/>
              </p:ext>
            </p:extLst>
          </p:nvPr>
        </p:nvGraphicFramePr>
        <p:xfrm>
          <a:off x="591127" y="1062182"/>
          <a:ext cx="11212946" cy="4992624"/>
        </p:xfrm>
        <a:graphic>
          <a:graphicData uri="http://schemas.openxmlformats.org/drawingml/2006/table">
            <a:tbl>
              <a:tblPr firstRow="1" firstCol="1" bandRow="1"/>
              <a:tblGrid>
                <a:gridCol w="7033031">
                  <a:extLst>
                    <a:ext uri="{9D8B030D-6E8A-4147-A177-3AD203B41FA5}">
                      <a16:colId xmlns:a16="http://schemas.microsoft.com/office/drawing/2014/main" xmlns="" val="2155362732"/>
                    </a:ext>
                  </a:extLst>
                </a:gridCol>
                <a:gridCol w="4179915">
                  <a:extLst>
                    <a:ext uri="{9D8B030D-6E8A-4147-A177-3AD203B41FA5}">
                      <a16:colId xmlns:a16="http://schemas.microsoft.com/office/drawing/2014/main" xmlns="" val="2548010878"/>
                    </a:ext>
                  </a:extLst>
                </a:gridCol>
              </a:tblGrid>
              <a:tr h="455346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3.3: Nhóm 5,6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77321051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Chỉ ra đặc điểm chung ở ba bài thơ thu của Nguyễn Khuyến.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6554102"/>
                  </a:ext>
                </a:extLst>
              </a:tr>
              <a:tr h="455346">
                <a:tc grid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Tìm hiểu vẻ đẹp riêng của bài thơ </a:t>
                      </a:r>
                      <a:r>
                        <a:rPr lang="de-DE" sz="2800" b="1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điếu</a:t>
                      </a:r>
                      <a:r>
                        <a:rPr lang="de-DE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01236812"/>
                  </a:ext>
                </a:extLst>
              </a:tr>
              <a:tr h="45534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*Luận điểm thể hiện vẻ đẹp riêng của </a:t>
                      </a:r>
                      <a:r>
                        <a:rPr lang="de-DE" sz="2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điếu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5445940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*Lí lẽ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12723978"/>
                  </a:ext>
                </a:extLst>
              </a:tr>
              <a:tr h="91069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*Bằng chứng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311856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902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9" y="4198061"/>
            <a:ext cx="5224606" cy="265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339" y="733506"/>
            <a:ext cx="11517746" cy="377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 chia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tìm hiểu trình tự lập luận của văn bản qua việc hoàn thành các </a:t>
            </a:r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 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5,6: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53" y="0"/>
            <a:ext cx="5524784" cy="826106"/>
          </a:xfrm>
          <a:prstGeom prst="rect">
            <a:avLst/>
          </a:prstGeom>
        </p:spPr>
      </p:pic>
      <p:pic>
        <p:nvPicPr>
          <p:cNvPr id="4" name="5 Minute Countdown (High Qualit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9309" y="438503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29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1" r="14811"/>
          <a:stretch>
            <a:fillRect/>
          </a:stretch>
        </p:blipFill>
        <p:spPr>
          <a:xfrm>
            <a:off x="5985164" y="1"/>
            <a:ext cx="6206837" cy="6558019"/>
          </a:xfrm>
        </p:spPr>
      </p:pic>
      <p:sp>
        <p:nvSpPr>
          <p:cNvPr id="2" name="Rectangle 1"/>
          <p:cNvSpPr/>
          <p:nvPr/>
        </p:nvSpPr>
        <p:spPr>
          <a:xfrm>
            <a:off x="314036" y="2280518"/>
            <a:ext cx="575425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nl-NL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 bài học 2, em đã học bài thơ “Thu điếu” (Nguyễn Khuyến). Hãy đọc thuộc bài thơ và nêu cảm nhận của em về một câu thơ/ hình ảnh thơ mà em ấn tượng nhất trong bài thơ.</a:t>
            </a:r>
            <a:endParaRPr lang="en-US" sz="2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E909D0A-C853-0840-893E-839CC118EB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 flipH="1">
            <a:off x="666063" y="3980549"/>
            <a:ext cx="6936257" cy="2811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BE06E05-8A32-8245-B9B7-D45166448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8" b="69330"/>
          <a:stretch/>
        </p:blipFill>
        <p:spPr>
          <a:xfrm rot="341659">
            <a:off x="42852" y="4884250"/>
            <a:ext cx="2365880" cy="196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24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96775" cy="6791325"/>
          </a:xfrm>
        </p:spPr>
      </p:pic>
      <p:sp>
        <p:nvSpPr>
          <p:cNvPr id="5" name="Rectangle 4"/>
          <p:cNvSpPr/>
          <p:nvPr/>
        </p:nvSpPr>
        <p:spPr>
          <a:xfrm>
            <a:off x="1042988" y="468706"/>
            <a:ext cx="10782300" cy="585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 </a:t>
            </a:r>
            <a:r>
              <a:rPr 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 </a:t>
            </a:r>
            <a:r>
              <a:rPr 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 </a:t>
            </a:r>
            <a:r>
              <a:rPr 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vịnh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 </a:t>
            </a:r>
            <a:r>
              <a:rPr 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4: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 </a:t>
            </a:r>
            <a:r>
              <a:rPr lang="en-US" sz="2400" b="1" i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 </a:t>
            </a:r>
            <a:r>
              <a:rPr lang="en-US" sz="2400" b="1" u="sng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u="sng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5: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349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38200" y="1597893"/>
          <a:ext cx="10956636" cy="5076952"/>
        </p:xfrm>
        <a:graphic>
          <a:graphicData uri="http://schemas.openxmlformats.org/drawingml/2006/table">
            <a:tbl>
              <a:tblPr firstRow="1" firstCol="1" bandRow="1"/>
              <a:tblGrid>
                <a:gridCol w="854618">
                  <a:extLst>
                    <a:ext uri="{9D8B030D-6E8A-4147-A177-3AD203B41FA5}">
                      <a16:colId xmlns:a16="http://schemas.microsoft.com/office/drawing/2014/main" xmlns="" val="258565249"/>
                    </a:ext>
                  </a:extLst>
                </a:gridCol>
                <a:gridCol w="7053882">
                  <a:extLst>
                    <a:ext uri="{9D8B030D-6E8A-4147-A177-3AD203B41FA5}">
                      <a16:colId xmlns:a16="http://schemas.microsoft.com/office/drawing/2014/main" xmlns="" val="3553992146"/>
                    </a:ext>
                  </a:extLst>
                </a:gridCol>
                <a:gridCol w="1265518">
                  <a:extLst>
                    <a:ext uri="{9D8B030D-6E8A-4147-A177-3AD203B41FA5}">
                      <a16:colId xmlns:a16="http://schemas.microsoft.com/office/drawing/2014/main" xmlns="" val="3625866043"/>
                    </a:ext>
                  </a:extLst>
                </a:gridCol>
                <a:gridCol w="1782618">
                  <a:extLst>
                    <a:ext uri="{9D8B030D-6E8A-4147-A177-3AD203B41FA5}">
                      <a16:colId xmlns:a16="http://schemas.microsoft.com/office/drawing/2014/main" xmlns="" val="2487159347"/>
                    </a:ext>
                  </a:extLst>
                </a:gridCol>
              </a:tblGrid>
              <a:tr h="92363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STT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Tiêu chí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 hiện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 xuất</a:t>
                      </a:r>
                      <a:b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</a:br>
                      <a:r>
                        <a:rPr lang="vi-VN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2139874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 hiện nội dung sơ sài, nghèo nàn.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56611355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479884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 hiện được sâu sắc nội dung.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7015984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Thuyết trình đơn điệu, kém hấp dẫn.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8044571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Thuyết trình sinh động, hấp dẫn, thuyết phục.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1840346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Cách thức thể hiện và nội dung hài hòa để lại ấn tượng sâu sắc với các bạn.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5805817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914401" y="259491"/>
            <a:ext cx="1103745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 KIỂM ĐÁNH GIÁ SẢN PHẨM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 BÀY NỘI DUNG THẢO LUẬN CỦA CÁC NHÓM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410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7486650" y="198668"/>
            <a:ext cx="4705350" cy="6659331"/>
          </a:xfrm>
        </p:spPr>
      </p:pic>
      <p:sp>
        <p:nvSpPr>
          <p:cNvPr id="4" name="Rectangle 3"/>
          <p:cNvSpPr/>
          <p:nvPr/>
        </p:nvSpPr>
        <p:spPr>
          <a:xfrm>
            <a:off x="1410947" y="55793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164" y="787078"/>
            <a:ext cx="8810336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(Thu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điếu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ẩm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Thu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528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7486650" y="198668"/>
            <a:ext cx="4705350" cy="6659331"/>
          </a:xfrm>
        </p:spPr>
      </p:pic>
      <p:sp>
        <p:nvSpPr>
          <p:cNvPr id="4" name="Rectangle 3"/>
          <p:cNvSpPr/>
          <p:nvPr/>
        </p:nvSpPr>
        <p:spPr>
          <a:xfrm>
            <a:off x="1410947" y="55793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5105" y="963704"/>
            <a:ext cx="74390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điếu</a:t>
            </a:r>
            <a:r>
              <a:rPr lang="en-US" sz="2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374903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42144"/>
              </p:ext>
            </p:extLst>
          </p:nvPr>
        </p:nvGraphicFramePr>
        <p:xfrm>
          <a:off x="779646" y="824598"/>
          <a:ext cx="11020926" cy="6022848"/>
        </p:xfrm>
        <a:graphic>
          <a:graphicData uri="http://schemas.openxmlformats.org/drawingml/2006/table">
            <a:tbl>
              <a:tblPr firstRow="1" firstCol="1" bandRow="1"/>
              <a:tblGrid>
                <a:gridCol w="1222409">
                  <a:extLst>
                    <a:ext uri="{9D8B030D-6E8A-4147-A177-3AD203B41FA5}">
                      <a16:colId xmlns:a16="http://schemas.microsoft.com/office/drawing/2014/main" xmlns="" val="3824356194"/>
                    </a:ext>
                  </a:extLst>
                </a:gridCol>
                <a:gridCol w="2117558">
                  <a:extLst>
                    <a:ext uri="{9D8B030D-6E8A-4147-A177-3AD203B41FA5}">
                      <a16:colId xmlns:a16="http://schemas.microsoft.com/office/drawing/2014/main" xmlns="" val="1996860331"/>
                    </a:ext>
                  </a:extLst>
                </a:gridCol>
                <a:gridCol w="7680959">
                  <a:extLst>
                    <a:ext uri="{9D8B030D-6E8A-4147-A177-3AD203B41FA5}">
                      <a16:colId xmlns:a16="http://schemas.microsoft.com/office/drawing/2014/main" xmlns="" val="433224035"/>
                    </a:ext>
                  </a:extLst>
                </a:gridCol>
              </a:tblGrid>
              <a:tr h="362611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Bài thơ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Luận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điểm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tương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ứng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 lẽ và bằng chứng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5103355"/>
                  </a:ext>
                </a:extLst>
              </a:tr>
              <a:tr h="1087834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Thu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ẩm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ẩm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tổng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hợp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thời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quát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lẽ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49225" algn="l"/>
                        </a:tabLst>
                      </a:pP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lô-gíc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49225" algn="l"/>
                        </a:tabLst>
                      </a:pP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mâu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thuẫn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lóng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lánh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loe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u="none" strike="noStrike" spc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49225" algn="l"/>
                        </a:tabLst>
                      </a:pP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Lưng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phất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phơ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nhạt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49225" algn="l"/>
                        </a:tabLst>
                      </a:pP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nẩu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chiểu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Da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trời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nhuộm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ngắt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buổi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55352315"/>
                  </a:ext>
                </a:extLst>
              </a:tr>
              <a:tr h="2417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Bằng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chứng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cụm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ẩm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Nguyễn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Khuyến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(SHS,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62).</a:t>
                      </a: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611305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6236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631" y="134754"/>
            <a:ext cx="1181019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44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867365"/>
              </p:ext>
            </p:extLst>
          </p:nvPr>
        </p:nvGraphicFramePr>
        <p:xfrm>
          <a:off x="317635" y="0"/>
          <a:ext cx="11492566" cy="6876762"/>
        </p:xfrm>
        <a:graphic>
          <a:graphicData uri="http://schemas.openxmlformats.org/drawingml/2006/table">
            <a:tbl>
              <a:tblPr firstRow="1" firstCol="1" bandRow="1"/>
              <a:tblGrid>
                <a:gridCol w="1121477">
                  <a:extLst>
                    <a:ext uri="{9D8B030D-6E8A-4147-A177-3AD203B41FA5}">
                      <a16:colId xmlns:a16="http://schemas.microsoft.com/office/drawing/2014/main" xmlns="" val="3824356194"/>
                    </a:ext>
                  </a:extLst>
                </a:gridCol>
                <a:gridCol w="1891229">
                  <a:extLst>
                    <a:ext uri="{9D8B030D-6E8A-4147-A177-3AD203B41FA5}">
                      <a16:colId xmlns:a16="http://schemas.microsoft.com/office/drawing/2014/main" xmlns="" val="1996860331"/>
                    </a:ext>
                  </a:extLst>
                </a:gridCol>
                <a:gridCol w="8479860">
                  <a:extLst>
                    <a:ext uri="{9D8B030D-6E8A-4147-A177-3AD203B41FA5}">
                      <a16:colId xmlns:a16="http://schemas.microsoft.com/office/drawing/2014/main" xmlns="" val="433224035"/>
                    </a:ext>
                  </a:extLst>
                </a:gridCol>
              </a:tblGrid>
              <a:tr h="69541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Luận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 lẽ và bằng chứng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5103355"/>
                  </a:ext>
                </a:extLst>
              </a:tr>
              <a:tr h="2781676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Thu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vịnh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thần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nhẹ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lẽ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indent="2540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nằm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indent="2540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toả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xuống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indent="2540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biếc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đẩy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indent="2540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Song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thưa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mặc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trăng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indent="2540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Một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ngỗng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nước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bâng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khuâng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42240" algn="l"/>
                        </a:tabLst>
                      </a:pP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i="1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ngoái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Nước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tầng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khói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bay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bổng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nhẹ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thực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80871846"/>
                  </a:ext>
                </a:extLst>
              </a:tr>
              <a:tr h="2318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Bằng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chứng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cụm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4672096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6236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010314"/>
              </p:ext>
            </p:extLst>
          </p:nvPr>
        </p:nvGraphicFramePr>
        <p:xfrm>
          <a:off x="712270" y="702645"/>
          <a:ext cx="10992051" cy="6078244"/>
        </p:xfrm>
        <a:graphic>
          <a:graphicData uri="http://schemas.openxmlformats.org/drawingml/2006/table">
            <a:tbl>
              <a:tblPr firstRow="1" firstCol="1" bandRow="1"/>
              <a:tblGrid>
                <a:gridCol w="1215552">
                  <a:extLst>
                    <a:ext uri="{9D8B030D-6E8A-4147-A177-3AD203B41FA5}">
                      <a16:colId xmlns:a16="http://schemas.microsoft.com/office/drawing/2014/main" xmlns="" val="3824356194"/>
                    </a:ext>
                  </a:extLst>
                </a:gridCol>
                <a:gridCol w="2431102">
                  <a:extLst>
                    <a:ext uri="{9D8B030D-6E8A-4147-A177-3AD203B41FA5}">
                      <a16:colId xmlns:a16="http://schemas.microsoft.com/office/drawing/2014/main" xmlns="" val="1996860331"/>
                    </a:ext>
                  </a:extLst>
                </a:gridCol>
                <a:gridCol w="7345397">
                  <a:extLst>
                    <a:ext uri="{9D8B030D-6E8A-4147-A177-3AD203B41FA5}">
                      <a16:colId xmlns:a16="http://schemas.microsoft.com/office/drawing/2014/main" xmlns="" val="433224035"/>
                    </a:ext>
                  </a:extLst>
                </a:gridCol>
              </a:tblGrid>
              <a:tr h="40273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Bài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thơ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Luận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điểm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lẽ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và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bằng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chứng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95103355"/>
                  </a:ext>
                </a:extLst>
              </a:tr>
              <a:tr h="3981680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i="1" dirty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Thu </a:t>
                      </a:r>
                      <a:r>
                        <a:rPr lang="en-US" sz="2400" b="1" i="1" dirty="0" err="1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điếu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R="9144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điếu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mùa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làng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cảnh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Việt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Nam (ở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Bắc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Lí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lẽ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25730" algn="l"/>
                        </a:tabLst>
                      </a:pP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Symbol" panose="05050102010706020507" pitchFamily="18" charset="2"/>
                        <a:buChar char="-"/>
                        <a:tabLst>
                          <a:tab pos="125730" algn="l"/>
                        </a:tabLst>
                      </a:pP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thuyền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tẻo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gợn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nhẹ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rụng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rơii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khẽ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none" strike="noStrike" spc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khàng</a:t>
                      </a:r>
                      <a:r>
                        <a:rPr lang="en-US" sz="2400" u="none" strike="noStrike" spc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nhìn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đám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lửng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tre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biếc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uất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,.. .” </a:t>
                      </a: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mạnh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điếu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ở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”, ở “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”, “ở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”.</a:t>
                      </a: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75355652"/>
                  </a:ext>
                </a:extLst>
              </a:tr>
              <a:tr h="13233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Bằng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chứng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điếu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2184" marR="321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560282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662363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40631" y="134754"/>
            <a:ext cx="11810198" cy="572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lẽ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tỏ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đẹp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003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7486650" y="198668"/>
            <a:ext cx="4705350" cy="6659331"/>
          </a:xfrm>
        </p:spPr>
      </p:pic>
      <p:sp>
        <p:nvSpPr>
          <p:cNvPr id="4" name="Rectangle 3"/>
          <p:cNvSpPr/>
          <p:nvPr/>
        </p:nvSpPr>
        <p:spPr>
          <a:xfrm>
            <a:off x="1410947" y="55793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4036" y="963704"/>
            <a:ext cx="8118763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4197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>
          <a:xfrm>
            <a:off x="7486650" y="198668"/>
            <a:ext cx="4705350" cy="6659331"/>
          </a:xfrm>
        </p:spPr>
      </p:pic>
      <p:sp>
        <p:nvSpPr>
          <p:cNvPr id="4" name="Rectangle 3"/>
          <p:cNvSpPr/>
          <p:nvPr/>
        </p:nvSpPr>
        <p:spPr>
          <a:xfrm>
            <a:off x="1410947" y="55793"/>
            <a:ext cx="5447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6218" y="1250032"/>
            <a:ext cx="741679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Qua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064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-1"/>
            <a:ext cx="11942620" cy="6866299"/>
          </a:xfrm>
        </p:spPr>
      </p:pic>
      <p:sp>
        <p:nvSpPr>
          <p:cNvPr id="5" name="Rectangle 4"/>
          <p:cNvSpPr/>
          <p:nvPr/>
        </p:nvSpPr>
        <p:spPr>
          <a:xfrm>
            <a:off x="697344" y="221672"/>
            <a:ext cx="11115964" cy="625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7305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1.3.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chùm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Khuyến.Ý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Diệu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chùm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Nam”,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R="27305"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ngắn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quát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hàm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;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chùm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Khuyến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4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962400" y="2279147"/>
            <a:ext cx="7934036" cy="176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I.ĐỌC, 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HIỂU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endParaRPr lang="en-US" sz="4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55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-1"/>
            <a:ext cx="11942620" cy="6866299"/>
          </a:xfrm>
        </p:spPr>
      </p:pic>
      <p:sp>
        <p:nvSpPr>
          <p:cNvPr id="5" name="Rectangle 4"/>
          <p:cNvSpPr/>
          <p:nvPr/>
        </p:nvSpPr>
        <p:spPr>
          <a:xfrm>
            <a:off x="697344" y="221672"/>
            <a:ext cx="9250220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30000"/>
              </a:lnSpc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683317"/>
              </p:ext>
            </p:extLst>
          </p:nvPr>
        </p:nvGraphicFramePr>
        <p:xfrm>
          <a:off x="1209964" y="2340156"/>
          <a:ext cx="10520218" cy="3947354"/>
        </p:xfrm>
        <a:graphic>
          <a:graphicData uri="http://schemas.openxmlformats.org/drawingml/2006/table">
            <a:tbl>
              <a:tblPr firstRow="1" firstCol="1" bandRow="1"/>
              <a:tblGrid>
                <a:gridCol w="6598536">
                  <a:extLst>
                    <a:ext uri="{9D8B030D-6E8A-4147-A177-3AD203B41FA5}">
                      <a16:colId xmlns:a16="http://schemas.microsoft.com/office/drawing/2014/main" xmlns="" val="504559039"/>
                    </a:ext>
                  </a:extLst>
                </a:gridCol>
                <a:gridCol w="3921682">
                  <a:extLst>
                    <a:ext uri="{9D8B030D-6E8A-4147-A177-3AD203B41FA5}">
                      <a16:colId xmlns:a16="http://schemas.microsoft.com/office/drawing/2014/main" xmlns="" val="44075408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Phiếu học tập 4: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 nét đặc sắc trong nghệ thuật viết văn nghị luận của Xuân Diệu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690122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Cách mở đầu, dẫn dắt vấn đề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32378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Cách tổ chức luận điểm, sử dụng lí lẽ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3545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Những cách nêu bằng chứng và phân tích bằng chứng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823034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Ngôn ngữ viết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5556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Yếu tố bổ trợ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40782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de-DE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6. Giọng văn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de-DE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...........................................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5628796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831" y="1204069"/>
            <a:ext cx="6813900" cy="6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5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-1"/>
            <a:ext cx="11942620" cy="6866299"/>
          </a:xfrm>
        </p:spPr>
      </p:pic>
      <p:sp>
        <p:nvSpPr>
          <p:cNvPr id="5" name="Rectangle 4"/>
          <p:cNvSpPr/>
          <p:nvPr/>
        </p:nvSpPr>
        <p:spPr>
          <a:xfrm>
            <a:off x="697344" y="221672"/>
            <a:ext cx="9250220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30000"/>
              </a:lnSpc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681" y="586215"/>
            <a:ext cx="1139998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514350" algn="l"/>
              </a:tabLs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dắt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;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r>
              <a:rPr lang="fr-FR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488315" algn="l"/>
              </a:tabLst>
            </a:pPr>
            <a:r>
              <a:rPr lang="fr-FR" sz="2800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fr-FR" sz="2800" i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fr-FR" sz="2800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i="1" u="sng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fr-FR" sz="2800" i="1" u="sng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i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488315" algn="l"/>
              </a:tabLst>
            </a:pPr>
            <a:r>
              <a:rPr lang="fr-FR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30000"/>
              </a:lnSpc>
              <a:spcAft>
                <a:spcPts val="0"/>
              </a:spcAft>
              <a:tabLst>
                <a:tab pos="488315" algn="l"/>
              </a:tabLs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VB,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8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2" y="-1"/>
            <a:ext cx="11942620" cy="6866299"/>
          </a:xfrm>
        </p:spPr>
      </p:pic>
      <p:sp>
        <p:nvSpPr>
          <p:cNvPr id="5" name="Rectangle 4"/>
          <p:cNvSpPr/>
          <p:nvPr/>
        </p:nvSpPr>
        <p:spPr>
          <a:xfrm>
            <a:off x="697344" y="221672"/>
            <a:ext cx="9250220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27305" algn="just">
              <a:lnSpc>
                <a:spcPct val="130000"/>
              </a:lnSpc>
              <a:spcAft>
                <a:spcPts val="0"/>
              </a:spcAft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681" y="586215"/>
            <a:ext cx="11399981" cy="5823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fr-FR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khan.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452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4082309" y="524238"/>
            <a:ext cx="2678875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5421746" y="1469016"/>
            <a:ext cx="5560291" cy="417440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134451" y="2055813"/>
            <a:ext cx="2712167" cy="433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4082309" y="524238"/>
            <a:ext cx="2678875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120812"/>
            <a:ext cx="10427854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2400" b="1" dirty="0" smtClean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lnSpc>
                <a:spcPct val="130000"/>
              </a:lnSpc>
              <a:spcAft>
                <a:spcPts val="0"/>
              </a:spcAft>
              <a:tabLst>
                <a:tab pos="200025" algn="l"/>
              </a:tabLst>
            </a:pP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922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4082309" y="524238"/>
            <a:ext cx="2678875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III. TỔNG KẾT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2326" y="1120812"/>
            <a:ext cx="9963727" cy="513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7708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  <a:endParaRPr lang="en-US" sz="7200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90CEECAE-71BE-08A5-0DC8-61B153F25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1927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02A8F0-53B9-4371-1FF6-81C215899A59}"/>
              </a:ext>
            </a:extLst>
          </p:cNvPr>
          <p:cNvSpPr/>
          <p:nvPr/>
        </p:nvSpPr>
        <p:spPr>
          <a:xfrm>
            <a:off x="1676399" y="451585"/>
            <a:ext cx="8719127" cy="5790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sơ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2.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pt-BR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 thuật Think – Pair – Share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35" indent="-1905" algn="just">
              <a:lnSpc>
                <a:spcPct val="130000"/>
              </a:lnSpc>
              <a:spcAft>
                <a:spcPts val="0"/>
              </a:spcAft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 </a:t>
            </a:r>
            <a:r>
              <a:rPr lang="en-US" sz="32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điếu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(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hồn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chùm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710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LUYỆN TẬP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xmlns="" id="{90CEECAE-71BE-08A5-0DC8-61B153F25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192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D149FDE-AB5E-FDBE-E932-C98683E51688}"/>
              </a:ext>
            </a:extLst>
          </p:cNvPr>
          <p:cNvSpPr/>
          <p:nvPr/>
        </p:nvSpPr>
        <p:spPr>
          <a:xfrm>
            <a:off x="1385455" y="718403"/>
            <a:ext cx="100214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</a:t>
            </a:r>
          </a:p>
          <a:p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961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6373089" y="2228671"/>
            <a:ext cx="56526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VẬN DỤNG 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62161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0400" y="1032438"/>
            <a:ext cx="8534400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HS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01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02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01: 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 – 9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Khuyến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02: 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Xuân Diệu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7 – 9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chia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sẻ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hấp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754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014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1595441" y="512994"/>
            <a:ext cx="127951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5632" y="1362056"/>
            <a:ext cx="5649531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- GV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dẫn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HS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/>
              </a:rPr>
              <a:t> VB: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R="45720" algn="just">
              <a:lnSpc>
                <a:spcPct val="130000"/>
              </a:lnSpc>
              <a:spcAft>
                <a:spcPts val="0"/>
              </a:spcAft>
              <a:tabLst>
                <a:tab pos="3209925" algn="l"/>
              </a:tabLst>
            </a:pP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trích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truyền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4778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05066"/>
              </p:ext>
            </p:extLst>
          </p:nvPr>
        </p:nvGraphicFramePr>
        <p:xfrm>
          <a:off x="1440872" y="1330037"/>
          <a:ext cx="9688946" cy="4846056"/>
        </p:xfrm>
        <a:graphic>
          <a:graphicData uri="http://schemas.openxmlformats.org/drawingml/2006/table">
            <a:tbl>
              <a:tblPr firstRow="1" firstCol="1" bandRow="1"/>
              <a:tblGrid>
                <a:gridCol w="678112">
                  <a:extLst>
                    <a:ext uri="{9D8B030D-6E8A-4147-A177-3AD203B41FA5}">
                      <a16:colId xmlns:a16="http://schemas.microsoft.com/office/drawing/2014/main" xmlns="" val="1865495686"/>
                    </a:ext>
                  </a:extLst>
                </a:gridCol>
                <a:gridCol w="6312756">
                  <a:extLst>
                    <a:ext uri="{9D8B030D-6E8A-4147-A177-3AD203B41FA5}">
                      <a16:colId xmlns:a16="http://schemas.microsoft.com/office/drawing/2014/main" xmlns="" val="2623898434"/>
                    </a:ext>
                  </a:extLst>
                </a:gridCol>
                <a:gridCol w="1357180">
                  <a:extLst>
                    <a:ext uri="{9D8B030D-6E8A-4147-A177-3AD203B41FA5}">
                      <a16:colId xmlns:a16="http://schemas.microsoft.com/office/drawing/2014/main" xmlns="" val="2192047051"/>
                    </a:ext>
                  </a:extLst>
                </a:gridCol>
                <a:gridCol w="1340898">
                  <a:extLst>
                    <a:ext uri="{9D8B030D-6E8A-4147-A177-3AD203B41FA5}">
                      <a16:colId xmlns:a16="http://schemas.microsoft.com/office/drawing/2014/main" xmlns="" val="3651138623"/>
                    </a:ext>
                  </a:extLst>
                </a:gridCol>
              </a:tblGrid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Tiêu chí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Chưa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0991442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Đảm bảo hình thức đoạn văn  với dung lượng khoảng 7 – 9 câu.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4120213"/>
                  </a:ext>
                </a:extLst>
              </a:tr>
              <a:tr h="191984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Đoạn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đúng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01: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sắc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Khuyến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marR="30480"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02: chia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sẻ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suy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nghĩ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,..</a:t>
                      </a:r>
                      <a:r>
                        <a:rPr lang="en-US" sz="20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thú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hấp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đọc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44334286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8174836"/>
                  </a:ext>
                </a:extLst>
              </a:tr>
              <a:tr h="63994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1630152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54399" y="628073"/>
            <a:ext cx="6687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627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0109" y="829238"/>
            <a:ext cx="9642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nhuốm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565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2400" y="792293"/>
            <a:ext cx="97628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02: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Vôn-te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ghita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987255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70547" y="2316294"/>
            <a:ext cx="1002145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  <a:p>
            <a:pPr algn="just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huẩn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983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55"/>
            <a:ext cx="12293600" cy="7001164"/>
          </a:xfrm>
        </p:spPr>
      </p:pic>
      <p:pic>
        <p:nvPicPr>
          <p:cNvPr id="5" name="Picture 4" descr="Xuân Diệu với hồn thơ quê hươ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94">
            <a:off x="1232033" y="1167219"/>
            <a:ext cx="2469765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51542" y="34729"/>
            <a:ext cx="3344762" cy="1224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chung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 giả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466" y="4134075"/>
            <a:ext cx="24400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(1916 - 1985)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8722" y="1131760"/>
            <a:ext cx="75950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992302"/>
              </p:ext>
            </p:extLst>
          </p:nvPr>
        </p:nvGraphicFramePr>
        <p:xfrm>
          <a:off x="4627160" y="2344215"/>
          <a:ext cx="6206837" cy="3328416"/>
        </p:xfrm>
        <a:graphic>
          <a:graphicData uri="http://schemas.openxmlformats.org/drawingml/2006/table">
            <a:tbl>
              <a:tblPr firstRow="1" firstCol="1" bandRow="1"/>
              <a:tblGrid>
                <a:gridCol w="3679306">
                  <a:extLst>
                    <a:ext uri="{9D8B030D-6E8A-4147-A177-3AD203B41FA5}">
                      <a16:colId xmlns:a16="http://schemas.microsoft.com/office/drawing/2014/main" xmlns="" val="4217092254"/>
                    </a:ext>
                  </a:extLst>
                </a:gridCol>
                <a:gridCol w="2527531">
                  <a:extLst>
                    <a:ext uri="{9D8B030D-6E8A-4147-A177-3AD203B41FA5}">
                      <a16:colId xmlns:a16="http://schemas.microsoft.com/office/drawing/2014/main" xmlns="" val="32296523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28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giả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Xuân</a:t>
                      </a:r>
                      <a:r>
                        <a:rPr lang="en-US" sz="28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Diệu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56998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Năm sinh – năm mất</a:t>
                      </a:r>
                      <a:endParaRPr lang="en-US" sz="2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8875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Quê quán</a:t>
                      </a:r>
                      <a:endParaRPr lang="en-US" sz="2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064913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Vị trí văn học</a:t>
                      </a:r>
                      <a:endParaRPr lang="en-US" sz="2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932139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Phong cách nghệ thuật</a:t>
                      </a:r>
                      <a:endParaRPr lang="en-US" sz="2800" b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68514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28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tác</a:t>
                      </a:r>
                      <a:r>
                        <a:rPr lang="en-US" sz="28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phẩm</a:t>
                      </a:r>
                      <a:r>
                        <a:rPr lang="en-US" sz="2800" b="0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chính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527456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4642658" y="769809"/>
            <a:ext cx="6688947" cy="6524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marR="57150" algn="ctr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01: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1D1B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9531" y="1455452"/>
            <a:ext cx="5218095" cy="5965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thảo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luận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cặp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: 02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/>
              </a:rPr>
              <a:t>phút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19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55"/>
            <a:ext cx="12293600" cy="7001164"/>
          </a:xfrm>
        </p:spPr>
      </p:pic>
      <p:pic>
        <p:nvPicPr>
          <p:cNvPr id="5" name="Picture 4" descr="Xuân Diệu với hồn thơ quê hươ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94">
            <a:off x="1232033" y="1167219"/>
            <a:ext cx="2469765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334420" y="154373"/>
            <a:ext cx="1979003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 giả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7466" y="4134075"/>
            <a:ext cx="24400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(1916 - 1985)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08722" y="1131760"/>
            <a:ext cx="75950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(1916 – 1985),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315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655"/>
            <a:ext cx="12293600" cy="7001164"/>
          </a:xfrm>
        </p:spPr>
      </p:pic>
      <p:pic>
        <p:nvPicPr>
          <p:cNvPr id="5" name="Picture 4" descr="Xuân Diệu với hồn thơ quê hươ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894">
            <a:off x="1232033" y="1167219"/>
            <a:ext cx="2469765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246869" y="4049732"/>
            <a:ext cx="24400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(1916 - 1985)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5758" y="1290603"/>
            <a:ext cx="71794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 tác phẩm chính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(1938),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(1945),...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VH: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(1960),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(1981 – 1982),...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040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Luc Van Doa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3" y="127817"/>
            <a:ext cx="2510262" cy="2922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Gửi Hương Cho Gió (NXB Hội Nhà Văn 1992) - Xuân Diệu, 104 Trang | Sách Việt  Na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26" y="127817"/>
            <a:ext cx="2669734" cy="28601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 descr="Nhóm bài thơ: Tôi giàu đôi mắt (1970) (Xuân Diệu - Ngô Xuân Diệu)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031" y="1182255"/>
            <a:ext cx="2524029" cy="2846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 descr="Sách quý hiếm Blog: Phấn thông vàng (Xuân Diệu, tái bản lần hai 1944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726" y="1508627"/>
            <a:ext cx="2668587" cy="29586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 descr="Thi sỹ Xuân Diệu hăng hái với mùa xuân - Báo Công an Nhân dân điện tử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83" y="4223065"/>
            <a:ext cx="5019377" cy="25656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58518" y="4351743"/>
            <a:ext cx="3297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891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63430"/>
              </p:ext>
            </p:extLst>
          </p:nvPr>
        </p:nvGraphicFramePr>
        <p:xfrm>
          <a:off x="1001875" y="2507659"/>
          <a:ext cx="10132832" cy="2773680"/>
        </p:xfrm>
        <a:graphic>
          <a:graphicData uri="http://schemas.openxmlformats.org/drawingml/2006/table">
            <a:tbl>
              <a:tblPr firstRow="1" firstCol="1" bandRow="1"/>
              <a:tblGrid>
                <a:gridCol w="5315798">
                  <a:extLst>
                    <a:ext uri="{9D8B030D-6E8A-4147-A177-3AD203B41FA5}">
                      <a16:colId xmlns:a16="http://schemas.microsoft.com/office/drawing/2014/main" xmlns="" val="2819808499"/>
                    </a:ext>
                  </a:extLst>
                </a:gridCol>
                <a:gridCol w="4817034">
                  <a:extLst>
                    <a:ext uri="{9D8B030D-6E8A-4147-A177-3AD203B41FA5}">
                      <a16:colId xmlns:a16="http://schemas.microsoft.com/office/drawing/2014/main" xmlns="" val="285730294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xứ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8464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Thể loại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32192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Phương thức biểu đạt chính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330034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Luận đề, cơ sở xác định</a:t>
                      </a:r>
                      <a:endParaRPr lang="en-US" sz="280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2451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57150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Bố</a:t>
                      </a:r>
                      <a:r>
                        <a:rPr lang="en-US" sz="28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cục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57150"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7150" algn="l"/>
                          <a:tab pos="152400" algn="l"/>
                        </a:tabLst>
                      </a:pPr>
                      <a:r>
                        <a:rPr lang="en-US" sz="2800" b="1" dirty="0">
                          <a:solidFill>
                            <a:srgbClr val="1D1B1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3468776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316883" y="1211561"/>
            <a:ext cx="808041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" marR="57150" algn="ctr">
              <a:lnSpc>
                <a:spcPct val="130000"/>
              </a:lnSpc>
              <a:spcAft>
                <a:spcPts val="0"/>
              </a:spcAft>
              <a:tabLst>
                <a:tab pos="57150" algn="l"/>
                <a:tab pos="152400" algn="l"/>
              </a:tabLs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PHIẾU HỌC TẬP 02: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b="1" dirty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 smtClean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 smtClean="0">
                <a:solidFill>
                  <a:srgbClr val="1D1B1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39" y="67381"/>
            <a:ext cx="6864703" cy="940980"/>
          </a:xfrm>
          <a:prstGeom prst="rect">
            <a:avLst/>
          </a:prstGeom>
        </p:spPr>
      </p:pic>
      <p:pic>
        <p:nvPicPr>
          <p:cNvPr id="5" name="3 minute Timer có nhạc và há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9442" y="4892964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480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3042</Words>
  <Application>Microsoft Office PowerPoint</Application>
  <PresentationFormat>Widescreen</PresentationFormat>
  <Paragraphs>316</Paragraphs>
  <Slides>43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Malgun Gothic</vt:lpstr>
      <vt:lpstr>Arial</vt:lpstr>
      <vt:lpstr>Calibri</vt:lpstr>
      <vt:lpstr>Calibri Light</vt:lpstr>
      <vt:lpstr>Lato</vt:lpstr>
      <vt:lpstr>MS Mincho</vt:lpstr>
      <vt:lpstr>Playfair Display Regular</vt:lpstr>
      <vt:lpstr>Symbol</vt:lpstr>
      <vt:lpstr>Times New Roman</vt:lpstr>
      <vt:lpstr>Office Theme</vt:lpstr>
      <vt:lpstr>1_Tropical Style Book Slideshow for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Nhà thơ của quê hương  làng cảnh việt nam</dc:title>
  <dc:creator>Administrator</dc:creator>
  <cp:lastModifiedBy>DELL</cp:lastModifiedBy>
  <cp:revision>22</cp:revision>
  <dcterms:created xsi:type="dcterms:W3CDTF">2023-11-18T10:47:49Z</dcterms:created>
  <dcterms:modified xsi:type="dcterms:W3CDTF">2026-03-31T15:10:00Z</dcterms:modified>
</cp:coreProperties>
</file>