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7" r:id="rId4"/>
    <p:sldId id="260" r:id="rId5"/>
    <p:sldId id="261" r:id="rId6"/>
    <p:sldId id="262" r:id="rId7"/>
    <p:sldId id="266" r:id="rId8"/>
    <p:sldId id="272" r:id="rId9"/>
    <p:sldId id="269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4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4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2DA9-3DE3-4894-B969-7213290FFC4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EBC25-EA89-A2C7-E11E-9C9FB5BB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97CD88-F1CF-72B3-6BEF-B4F33790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35389" y="669958"/>
            <a:ext cx="6810179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388" y="1123927"/>
            <a:ext cx="6165973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399" y="4181388"/>
            <a:ext cx="2681336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BIẾT?</a:t>
            </a:r>
          </a:p>
        </p:txBody>
      </p:sp>
      <p:pic>
        <p:nvPicPr>
          <p:cNvPr id="9" name="IMG_0612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7412" y="2075236"/>
            <a:ext cx="9389606" cy="472536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68405" y="1577896"/>
            <a:ext cx="9587620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35390" y="669958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40" y="1629531"/>
            <a:ext cx="3505199" cy="277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184" y="1621734"/>
            <a:ext cx="4011440" cy="3013594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 rot="18909407">
            <a:off x="7785981" y="2689438"/>
            <a:ext cx="2009869" cy="914400"/>
          </a:xfrm>
          <a:prstGeom prst="arc">
            <a:avLst>
              <a:gd name="adj1" fmla="val 299970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Arc 13"/>
          <p:cNvSpPr/>
          <p:nvPr/>
        </p:nvSpPr>
        <p:spPr>
          <a:xfrm rot="18909407">
            <a:off x="7695531" y="1829840"/>
            <a:ext cx="473465" cy="560557"/>
          </a:xfrm>
          <a:prstGeom prst="arc">
            <a:avLst>
              <a:gd name="adj1" fmla="val 299970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10380" y="4894959"/>
            <a:ext cx="6366096" cy="473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6280" y="5671603"/>
            <a:ext cx="4341480" cy="473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FB694A-D35D-287F-2000-43FD3907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2245093-7515-7145-420E-78DBAB200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83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" y="724279"/>
            <a:ext cx="10882266" cy="533395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759636" y="5160474"/>
            <a:ext cx="2009868" cy="12232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0" y="624690"/>
            <a:ext cx="10701195" cy="1412340"/>
          </a:xfrm>
          <a:prstGeom prst="wedgeEllipseCallout">
            <a:avLst>
              <a:gd name="adj1" fmla="val 19048"/>
              <a:gd name="adj2" fmla="val 7872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71577" y="5750004"/>
            <a:ext cx="3702867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17.1: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989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3745" y="141501"/>
            <a:ext cx="5589761" cy="1062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437" y="1011334"/>
            <a:ext cx="5236676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8776" y="2601465"/>
            <a:ext cx="5236676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9437" y="4106670"/>
            <a:ext cx="5309105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3745" y="5326601"/>
            <a:ext cx="5309105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Câu4.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24" y="141501"/>
            <a:ext cx="5281876" cy="2084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92"/>
          <a:stretch/>
        </p:blipFill>
        <p:spPr>
          <a:xfrm>
            <a:off x="6167224" y="3313541"/>
            <a:ext cx="5055188" cy="126892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634618" y="2182707"/>
            <a:ext cx="1108262" cy="630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809327" y="2313241"/>
            <a:ext cx="1108262" cy="630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267341" y="2313241"/>
            <a:ext cx="1108262" cy="630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16568" y="4721279"/>
            <a:ext cx="1825018" cy="63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315220" y="4893150"/>
            <a:ext cx="1668692" cy="630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0A5B9F8A-2EF1-46A8-B7E4-E153CBE9E2DC}"/>
              </a:ext>
            </a:extLst>
          </p:cNvPr>
          <p:cNvSpPr txBox="1"/>
          <p:nvPr/>
        </p:nvSpPr>
        <p:spPr>
          <a:xfrm>
            <a:off x="393746" y="1796354"/>
            <a:ext cx="5589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hình dạng khác nhau: hình thoi, hình đế giầy, hình cầu, …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4AEE245-A2DC-B0A6-EAB0-E570AF0B25F7}"/>
              </a:ext>
            </a:extLst>
          </p:cNvPr>
          <p:cNvSpPr txBox="1"/>
          <p:nvPr/>
        </p:nvSpPr>
        <p:spPr>
          <a:xfrm>
            <a:off x="443160" y="3360599"/>
            <a:ext cx="5908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mặn, nước ngọt, trong đất, trên cơ thể sinh vật…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A8716ED-66F6-CCA9-70E2-FE452CED11E0}"/>
              </a:ext>
            </a:extLst>
          </p:cNvPr>
          <p:cNvSpPr txBox="1"/>
          <p:nvPr/>
        </p:nvSpPr>
        <p:spPr>
          <a:xfrm>
            <a:off x="445854" y="4890298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roi, lông bơi, chân giả.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0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23" y="1070037"/>
            <a:ext cx="6328372" cy="2497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92"/>
          <a:stretch/>
        </p:blipFill>
        <p:spPr>
          <a:xfrm>
            <a:off x="5812323" y="4406477"/>
            <a:ext cx="6056770" cy="152033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54426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12440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24394" y="5843917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960318" y="5926812"/>
            <a:ext cx="1999309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7CFC793-3E7E-570E-D7D9-B52369CF4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7" y="881589"/>
            <a:ext cx="6149539" cy="39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190123" y="114521"/>
            <a:ext cx="6657779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66059" y="1204228"/>
            <a:ext cx="5459240" cy="135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hình17.3,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3278" y="2486903"/>
            <a:ext cx="5459240" cy="873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4071" y="4360610"/>
            <a:ext cx="5178582" cy="873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>
          <a:xfrm>
            <a:off x="6668630" y="669957"/>
            <a:ext cx="5333247" cy="35686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435" y="4357329"/>
            <a:ext cx="4779442" cy="22501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4071" y="731837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236247" y="1517566"/>
            <a:ext cx="486481" cy="5773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286966-E1CC-06FE-2DD9-C43A1E5A900B}"/>
              </a:ext>
            </a:extLst>
          </p:cNvPr>
          <p:cNvSpPr txBox="1">
            <a:spLocks/>
          </p:cNvSpPr>
          <p:nvPr/>
        </p:nvSpPr>
        <p:spPr>
          <a:xfrm>
            <a:off x="485877" y="3409108"/>
            <a:ext cx="4863402" cy="873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347990-0662-CA40-909A-AC26B604AC33}"/>
              </a:ext>
            </a:extLst>
          </p:cNvPr>
          <p:cNvSpPr txBox="1">
            <a:spLocks/>
          </p:cNvSpPr>
          <p:nvPr/>
        </p:nvSpPr>
        <p:spPr>
          <a:xfrm>
            <a:off x="328287" y="5086256"/>
            <a:ext cx="6411062" cy="1657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 (nhờ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=&gt;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8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62963" y="247432"/>
            <a:ext cx="5459240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196" y="849594"/>
            <a:ext cx="5556893" cy="135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hình17.4; 17.5 ,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755" y="2336986"/>
            <a:ext cx="6638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69242"/>
              </p:ext>
            </p:extLst>
          </p:nvPr>
        </p:nvGraphicFramePr>
        <p:xfrm>
          <a:off x="265034" y="3812466"/>
          <a:ext cx="758680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8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1"/>
          <a:stretch/>
        </p:blipFill>
        <p:spPr>
          <a:xfrm>
            <a:off x="6864790" y="970188"/>
            <a:ext cx="5164247" cy="309628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958342" y="621634"/>
            <a:ext cx="5070695" cy="2777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17.4: Con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57" y="4092284"/>
            <a:ext cx="3937480" cy="2169639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041756" y="6199786"/>
            <a:ext cx="4037081" cy="700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17.5: Con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27715" y="1686002"/>
            <a:ext cx="486481" cy="5773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EC289D4-E8CF-5D8D-E9FA-B98BE4D13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34" y="2336986"/>
            <a:ext cx="7586805" cy="37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6" y="2371614"/>
            <a:ext cx="5106153" cy="409511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35801" y="1636988"/>
            <a:ext cx="6011501" cy="700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17.5: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572815" y="1123927"/>
            <a:ext cx="5459240" cy="5584691"/>
          </a:xfrm>
          <a:prstGeom prst="wedgeEllipseCallout">
            <a:avLst>
              <a:gd name="adj1" fmla="val -89987"/>
              <a:gd name="adj2" fmla="val 4197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8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5390" y="669958"/>
            <a:ext cx="6470210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5388" y="1123927"/>
            <a:ext cx="5858163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2864" y="1565998"/>
            <a:ext cx="11644267" cy="1023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17.3, 17.4, 17.5)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314608" y="1636988"/>
            <a:ext cx="501713" cy="649948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35838"/>
              </p:ext>
            </p:extLst>
          </p:nvPr>
        </p:nvGraphicFramePr>
        <p:xfrm>
          <a:off x="108640" y="2442493"/>
          <a:ext cx="5712738" cy="419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18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18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>
          <a:xfrm>
            <a:off x="7687504" y="2396926"/>
            <a:ext cx="3200400" cy="1995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1"/>
          <a:stretch/>
        </p:blipFill>
        <p:spPr>
          <a:xfrm>
            <a:off x="5818172" y="4480518"/>
            <a:ext cx="3316775" cy="2377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20" y="4480519"/>
            <a:ext cx="2523276" cy="23774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39083" y="2511115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H17.3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466672" y="4392584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H17.4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1353800" y="4207918"/>
            <a:ext cx="761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H17.5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809080" y="3995771"/>
            <a:ext cx="3004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5031" y="5378333"/>
            <a:ext cx="3108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5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684</Words>
  <Application>Microsoft Office PowerPoint</Application>
  <PresentationFormat>Màn hình rộng</PresentationFormat>
  <Paragraphs>65</Paragraphs>
  <Slides>11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BÀI 17: ĐA DẠNG NGUYÊN SINH VẬT</vt:lpstr>
      <vt:lpstr>Bản trình bày PowerPoint</vt:lpstr>
      <vt:lpstr>BÀI 17: ĐA DẠNG NGUYÊN SINH VẬT</vt:lpstr>
      <vt:lpstr>Bản trình bày PowerPoint</vt:lpstr>
      <vt:lpstr>Bản trình bày PowerPoint</vt:lpstr>
      <vt:lpstr>Bản trình bày PowerPoint</vt:lpstr>
      <vt:lpstr>BÀI 17: ĐA DẠNG NGUYÊN SINH VẬT</vt:lpstr>
      <vt:lpstr>BÀI 17: ĐA DẠNG NGUYÊN SINH VẬT</vt:lpstr>
      <vt:lpstr>BÀI 17: ĐA DẠNG NGUYÊN SINH VẬT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Đinh Thị Phúc</cp:lastModifiedBy>
  <cp:revision>74</cp:revision>
  <dcterms:created xsi:type="dcterms:W3CDTF">2021-06-08T11:25:26Z</dcterms:created>
  <dcterms:modified xsi:type="dcterms:W3CDTF">2023-01-04T12:58:19Z</dcterms:modified>
</cp:coreProperties>
</file>