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29" autoAdjust="0"/>
    <p:restoredTop sz="94660"/>
  </p:normalViewPr>
  <p:slideViewPr>
    <p:cSldViewPr snapToGrid="0">
      <p:cViewPr varScale="1">
        <p:scale>
          <a:sx n="73" d="100"/>
          <a:sy n="73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D1CB52-DDEC-4B88-A8DA-7C5DD6D41760}" type="datetimeFigureOut">
              <a:rPr lang="en-US" smtClean="0"/>
              <a:t>27/07/2021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46230B-050D-4B82-A0DF-BF5CFF4C62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19136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D1CB52-DDEC-4B88-A8DA-7C5DD6D41760}" type="datetimeFigureOut">
              <a:rPr lang="en-US" smtClean="0"/>
              <a:t>27/07/2021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46230B-050D-4B82-A0DF-BF5CFF4C62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55954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D1CB52-DDEC-4B88-A8DA-7C5DD6D41760}" type="datetimeFigureOut">
              <a:rPr lang="en-US" smtClean="0"/>
              <a:t>27/07/2021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46230B-050D-4B82-A0DF-BF5CFF4C62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17358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D1CB52-DDEC-4B88-A8DA-7C5DD6D41760}" type="datetimeFigureOut">
              <a:rPr lang="en-US" smtClean="0"/>
              <a:t>27/07/2021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46230B-050D-4B82-A0DF-BF5CFF4C62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34425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D1CB52-DDEC-4B88-A8DA-7C5DD6D41760}" type="datetimeFigureOut">
              <a:rPr lang="en-US" smtClean="0"/>
              <a:t>27/07/2021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46230B-050D-4B82-A0DF-BF5CFF4C62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41852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D1CB52-DDEC-4B88-A8DA-7C5DD6D41760}" type="datetimeFigureOut">
              <a:rPr lang="en-US" smtClean="0"/>
              <a:t>27/07/2021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46230B-050D-4B82-A0DF-BF5CFF4C62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27714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D1CB52-DDEC-4B88-A8DA-7C5DD6D41760}" type="datetimeFigureOut">
              <a:rPr lang="en-US" smtClean="0"/>
              <a:t>27/07/2021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46230B-050D-4B82-A0DF-BF5CFF4C62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00774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D1CB52-DDEC-4B88-A8DA-7C5DD6D41760}" type="datetimeFigureOut">
              <a:rPr lang="en-US" smtClean="0"/>
              <a:t>27/07/2021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46230B-050D-4B82-A0DF-BF5CFF4C62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17398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D1CB52-DDEC-4B88-A8DA-7C5DD6D41760}" type="datetimeFigureOut">
              <a:rPr lang="en-US" smtClean="0"/>
              <a:t>27/07/2021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46230B-050D-4B82-A0DF-BF5CFF4C62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46409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D1CB52-DDEC-4B88-A8DA-7C5DD6D41760}" type="datetimeFigureOut">
              <a:rPr lang="en-US" smtClean="0"/>
              <a:t>27/07/2021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46230B-050D-4B82-A0DF-BF5CFF4C62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47227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D1CB52-DDEC-4B88-A8DA-7C5DD6D41760}" type="datetimeFigureOut">
              <a:rPr lang="en-US" smtClean="0"/>
              <a:t>27/07/2021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46230B-050D-4B82-A0DF-BF5CFF4C62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22734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D1CB52-DDEC-4B88-A8DA-7C5DD6D41760}" type="datetimeFigureOut">
              <a:rPr lang="en-US" smtClean="0"/>
              <a:t>27/07/2021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46230B-050D-4B82-A0DF-BF5CFF4C62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21337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7" Type="http://schemas.openxmlformats.org/officeDocument/2006/relationships/image" Target="../media/image16.jpeg"/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5.jpeg"/><Relationship Id="rId5" Type="http://schemas.openxmlformats.org/officeDocument/2006/relationships/image" Target="../media/image14.jpeg"/><Relationship Id="rId4" Type="http://schemas.openxmlformats.org/officeDocument/2006/relationships/image" Target="../media/image13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92193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2000" b="-1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hành</a:t>
            </a:r>
            <a:r>
              <a:rPr 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trải</a:t>
            </a:r>
            <a:r>
              <a:rPr 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nghiệm</a:t>
            </a:r>
            <a:endParaRPr lang="en-US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en-US" sz="4000" b="1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en-US" sz="40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TẤM THỆP VÀ PHÒNG HỌC CỦA EM</a:t>
            </a:r>
          </a:p>
          <a:p>
            <a:pPr marL="0" indent="0" algn="ctr">
              <a:buNone/>
            </a:pPr>
            <a:endParaRPr lang="en-US" sz="40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en-US" sz="40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116631">
            <a:off x="2650241" y="3653015"/>
            <a:ext cx="1943100" cy="2505075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51134" y="4329113"/>
            <a:ext cx="2466975" cy="1847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10543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950912"/>
            <a:ext cx="10515600" cy="1420813"/>
          </a:xfrm>
        </p:spPr>
        <p:txBody>
          <a:bodyPr/>
          <a:lstStyle/>
          <a:p>
            <a:r>
              <a:rPr lang="en-US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A. TẤM THIỆP CỦA EM</a:t>
            </a:r>
            <a:endParaRPr lang="en-US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646113"/>
          </a:xfrm>
        </p:spPr>
        <p:txBody>
          <a:bodyPr/>
          <a:lstStyle/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838200" y="2371725"/>
            <a:ext cx="6681788" cy="1231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B1: Vẽ rồi cắt một hình vuông có cạnh 20cm từ tờ bìa A­4.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  <p:pic>
        <p:nvPicPr>
          <p:cNvPr id="8" name="Picture 7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19988" y="2033692"/>
            <a:ext cx="3581400" cy="2581166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TextBox 6"/>
          <p:cNvSpPr txBox="1"/>
          <p:nvPr/>
        </p:nvSpPr>
        <p:spPr>
          <a:xfrm>
            <a:off x="828677" y="4457700"/>
            <a:ext cx="6405563" cy="1231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B2: </a:t>
            </a:r>
            <a:r>
              <a:rPr lang="en-US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Gấp</a:t>
            </a:r>
            <a:r>
              <a: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đôi</a:t>
            </a:r>
            <a:r>
              <a: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vuông</a:t>
            </a:r>
            <a:r>
              <a: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8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vừa</a:t>
            </a:r>
            <a:r>
              <a:rPr lang="en-US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cắt</a:t>
            </a:r>
            <a:r>
              <a: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nhật</a:t>
            </a:r>
            <a:r>
              <a: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chồng</a:t>
            </a:r>
            <a:r>
              <a: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khít</a:t>
            </a:r>
            <a:r>
              <a: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lên</a:t>
            </a:r>
            <a:r>
              <a: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  <p:pic>
        <p:nvPicPr>
          <p:cNvPr id="10" name="Picture 9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86675" y="4614858"/>
            <a:ext cx="3414713" cy="202406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0804523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/>
      <p:bldP spid="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2000" b="-1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416056" y="744021"/>
            <a:ext cx="489901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A. TẤM THIỆP CỦA EM</a:t>
            </a:r>
            <a:endParaRPr lang="en-US" sz="2800" dirty="0"/>
          </a:p>
        </p:txBody>
      </p:sp>
      <p:sp>
        <p:nvSpPr>
          <p:cNvPr id="6" name="TextBox 5"/>
          <p:cNvSpPr txBox="1"/>
          <p:nvPr/>
        </p:nvSpPr>
        <p:spPr>
          <a:xfrm>
            <a:off x="1416056" y="1614488"/>
            <a:ext cx="9656757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B3: </a:t>
            </a:r>
            <a:r>
              <a:rPr lang="en-US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Vẽ</a:t>
            </a:r>
            <a:r>
              <a: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cắt</a:t>
            </a:r>
            <a:r>
              <a: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giấy</a:t>
            </a:r>
            <a:r>
              <a: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màu</a:t>
            </a:r>
            <a:r>
              <a: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2 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nhật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kích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thước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1cm×4cm.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2 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nhật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kích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thước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1cm×3cm.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2 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nhật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kích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thước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1cm×2cm.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543050" y="3861257"/>
            <a:ext cx="5857875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B4: </a:t>
            </a:r>
            <a:r>
              <a:rPr lang="en-US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Dán</a:t>
            </a:r>
            <a:r>
              <a: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vừa</a:t>
            </a:r>
            <a:r>
              <a: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cắt</a:t>
            </a:r>
            <a:r>
              <a: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mặt</a:t>
            </a:r>
            <a:r>
              <a: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trước</a:t>
            </a:r>
            <a:r>
              <a: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tờ</a:t>
            </a:r>
            <a:r>
              <a: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bìa</a:t>
            </a:r>
            <a:r>
              <a: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gấp</a:t>
            </a:r>
            <a:r>
              <a: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đôi</a:t>
            </a:r>
            <a:r>
              <a: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(ở </a:t>
            </a:r>
            <a:r>
              <a:rPr lang="en-US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Bước</a:t>
            </a:r>
            <a:r>
              <a: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2) </a:t>
            </a:r>
            <a:r>
              <a:rPr lang="en-US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mẫu</a:t>
            </a:r>
            <a:r>
              <a: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dưới</a:t>
            </a:r>
            <a:r>
              <a: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đây</a:t>
            </a:r>
            <a:r>
              <a: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41507" y="3541005"/>
            <a:ext cx="1690566" cy="32831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18426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21000" b="-2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A. TẤM THIỆP CỦA EM</a:t>
            </a:r>
            <a:endParaRPr lang="en-US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071812" y="1813077"/>
            <a:ext cx="6462713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B5: </a:t>
            </a:r>
            <a:r>
              <a:rPr lang="en-US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“</a:t>
            </a:r>
            <a:r>
              <a:rPr lang="en-US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Chúc</a:t>
            </a:r>
            <a:r>
              <a: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mừng</a:t>
            </a:r>
            <a:r>
              <a: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” 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3071812" y="5334120"/>
            <a:ext cx="604837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B6: </a:t>
            </a:r>
            <a:r>
              <a:rPr lang="en-US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Ghi</a:t>
            </a:r>
            <a:r>
              <a: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nội</a:t>
            </a:r>
            <a:r>
              <a: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dung </a:t>
            </a:r>
            <a:r>
              <a:rPr lang="en-US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chúc</a:t>
            </a:r>
            <a:r>
              <a: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mừng</a:t>
            </a:r>
            <a:r>
              <a: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phù</a:t>
            </a:r>
            <a:r>
              <a: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mặt</a:t>
            </a:r>
            <a:r>
              <a: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thiệp</a:t>
            </a:r>
            <a:r>
              <a:rPr lang="en-US" b="1" i="1" dirty="0"/>
              <a:t>.</a:t>
            </a:r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63308" y="1287733"/>
            <a:ext cx="2690492" cy="37087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370615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sản</a:t>
            </a:r>
            <a:r>
              <a:rPr lang="en-US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phẩm</a:t>
            </a:r>
            <a:r>
              <a:rPr lang="en-US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endParaRPr lang="en-US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913" y="1719262"/>
            <a:ext cx="1943100" cy="2505075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4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52750" y="1690688"/>
            <a:ext cx="1981200" cy="2562225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Content Placeholder 5"/>
          <p:cNvPicPr>
            <a:picLocks noGrp="1"/>
          </p:cNvPicPr>
          <p:nvPr>
            <p:ph idx="1"/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1690688"/>
            <a:ext cx="1924050" cy="2381250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Picture 6"/>
          <p:cNvPicPr/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00976" y="1719263"/>
            <a:ext cx="2705100" cy="2300287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Picture 7"/>
          <p:cNvPicPr/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86325" y="4635501"/>
            <a:ext cx="2419350" cy="18859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003406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868" y="234297"/>
            <a:ext cx="10515600" cy="613429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dirty="0" smtClean="0">
                <a:solidFill>
                  <a:srgbClr val="0070C0"/>
                </a:solidFill>
              </a:rPr>
              <a:t>. </a:t>
            </a:r>
            <a:r>
              <a:rPr lang="en-US" sz="36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Kiểm</a:t>
            </a:r>
            <a:r>
              <a:rPr lang="en-US" sz="3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</a:t>
            </a:r>
            <a:r>
              <a:rPr lang="en-US" sz="3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phòng</a:t>
            </a:r>
            <a:r>
              <a:rPr lang="en-US" sz="3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3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đạt</a:t>
            </a:r>
            <a:r>
              <a:rPr lang="en-US" sz="3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mức</a:t>
            </a:r>
            <a:r>
              <a:rPr lang="en-US" sz="36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chuẩn</a:t>
            </a:r>
            <a:r>
              <a:rPr lang="en-US" sz="36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36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ánh</a:t>
            </a:r>
            <a:r>
              <a:rPr lang="en-US" sz="3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sáng</a:t>
            </a:r>
            <a:endParaRPr lang="en-US" sz="36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38187" y="847726"/>
            <a:ext cx="11101388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b="1" i="1" dirty="0"/>
              <a:t>“</a:t>
            </a:r>
            <a:r>
              <a:rPr lang="en-US" sz="26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6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gian</a:t>
            </a:r>
            <a:r>
              <a:rPr lang="en-US" sz="26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phòng</a:t>
            </a:r>
            <a:r>
              <a:rPr lang="en-US" sz="26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đạt</a:t>
            </a:r>
            <a:r>
              <a:rPr lang="en-US" sz="26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mức</a:t>
            </a:r>
            <a:r>
              <a:rPr lang="en-US" sz="26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chuẩn</a:t>
            </a:r>
            <a:r>
              <a:rPr lang="en-US" sz="26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26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ánh</a:t>
            </a:r>
            <a:r>
              <a:rPr lang="en-US" sz="26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sáng</a:t>
            </a:r>
            <a:r>
              <a:rPr lang="en-US" sz="26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nếu</a:t>
            </a:r>
            <a:r>
              <a:rPr lang="en-US" sz="26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diện</a:t>
            </a:r>
            <a:r>
              <a:rPr lang="en-US" sz="26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sz="26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6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cửa</a:t>
            </a:r>
            <a:r>
              <a:rPr lang="en-US" sz="26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6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nhỏ</a:t>
            </a:r>
            <a:r>
              <a:rPr lang="en-US" sz="26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hơn</a:t>
            </a:r>
            <a:r>
              <a:rPr lang="en-US" sz="26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20% </a:t>
            </a:r>
            <a:r>
              <a:rPr lang="en-US" sz="26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diện</a:t>
            </a:r>
            <a:r>
              <a:rPr lang="en-US" sz="26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sz="26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nền</a:t>
            </a:r>
            <a:r>
              <a:rPr lang="en-US" sz="26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26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”.</a:t>
            </a:r>
            <a:endParaRPr lang="en-US" sz="2600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738187" y="1769783"/>
            <a:ext cx="10948988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CÁC BƯỚC TIẾN HÀNH</a:t>
            </a:r>
            <a:endParaRPr lang="en-US" sz="26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85787" y="2195640"/>
            <a:ext cx="1036320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600" b="1" i="1" u="sng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rPr>
              <a:t>Bướ</a:t>
            </a:r>
            <a:r>
              <a:rPr lang="en-US" sz="2600" b="1" i="1" u="sng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sz="2600" b="1" i="1" u="sng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rPr>
              <a:t> 1</a:t>
            </a:r>
            <a:r>
              <a:rPr lang="en-US" sz="26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rPr>
              <a:t>: </a:t>
            </a:r>
            <a:r>
              <a:rPr lang="en-US" sz="26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26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26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đo</a:t>
            </a:r>
            <a:r>
              <a:rPr lang="en-US" sz="26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6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6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diện</a:t>
            </a:r>
            <a:r>
              <a:rPr lang="en-US" sz="26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sz="26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nền</a:t>
            </a:r>
            <a:r>
              <a:rPr lang="en-US" sz="26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6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phòng</a:t>
            </a:r>
            <a:r>
              <a:rPr lang="en-US" sz="26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6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(S</a:t>
            </a:r>
            <a:r>
              <a:rPr lang="en-US" sz="2600" baseline="-250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26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85787" y="2600779"/>
            <a:ext cx="105537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b="1" i="1" u="sng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Bước</a:t>
            </a:r>
            <a:r>
              <a:rPr lang="en-US" sz="2600" b="1" i="1" u="sng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2: </a:t>
            </a:r>
            <a:r>
              <a:rPr lang="en-US" sz="26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Đo</a:t>
            </a:r>
            <a:r>
              <a:rPr lang="en-US" sz="26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6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6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tổng</a:t>
            </a:r>
            <a:r>
              <a:rPr lang="en-US" sz="26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diện</a:t>
            </a:r>
            <a:r>
              <a:rPr lang="en-US" sz="26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sz="26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6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cửa</a:t>
            </a:r>
            <a:r>
              <a:rPr lang="en-US" sz="26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gồm</a:t>
            </a:r>
            <a:r>
              <a:rPr lang="en-US" sz="26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cửa</a:t>
            </a:r>
            <a:r>
              <a:rPr lang="en-US" sz="26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26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26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6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cửa</a:t>
            </a:r>
            <a:r>
              <a:rPr lang="en-US" sz="26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sổ</a:t>
            </a:r>
            <a:r>
              <a:rPr lang="en-US" sz="26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 S­</a:t>
            </a:r>
            <a:r>
              <a:rPr lang="en-US" sz="2600" baseline="-250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6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8" name="TextBox 7"/>
              <p:cNvSpPr txBox="1"/>
              <p:nvPr/>
            </p:nvSpPr>
            <p:spPr>
              <a:xfrm>
                <a:off x="585787" y="3084232"/>
                <a:ext cx="10553700" cy="139512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600" b="1" i="1" u="sng" dirty="0" smtClean="0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Bước 3: </a:t>
                </a:r>
                <a:r>
                  <a:rPr lang="en-US" sz="2600" dirty="0" err="1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Áp</a:t>
                </a:r>
                <a:r>
                  <a:rPr lang="en-US" sz="2600" dirty="0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600" dirty="0" err="1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dụng</a:t>
                </a:r>
                <a:r>
                  <a:rPr lang="en-US" sz="2600" dirty="0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600" dirty="0" err="1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công</a:t>
                </a:r>
                <a:r>
                  <a:rPr lang="en-US" sz="2600" dirty="0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600" dirty="0" err="1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thức</a:t>
                </a:r>
                <a:r>
                  <a:rPr lang="en-US" sz="2600" dirty="0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600" dirty="0" err="1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tính</a:t>
                </a:r>
                <a:r>
                  <a:rPr lang="en-US" sz="2600" dirty="0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600" dirty="0" err="1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chỉ</a:t>
                </a:r>
                <a:r>
                  <a:rPr lang="en-US" sz="2600" dirty="0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600" dirty="0" err="1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số</a:t>
                </a:r>
                <a:r>
                  <a:rPr lang="en-US" sz="2600" dirty="0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600" dirty="0" err="1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mức</a:t>
                </a:r>
                <a:r>
                  <a:rPr lang="en-US" sz="2600" dirty="0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600" dirty="0" err="1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ánh</a:t>
                </a:r>
                <a:r>
                  <a:rPr lang="en-US" sz="2600" dirty="0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600" dirty="0" err="1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sáng</a:t>
                </a:r>
                <a:r>
                  <a:rPr lang="en-US" sz="2600" dirty="0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600" dirty="0" err="1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của</a:t>
                </a:r>
                <a:r>
                  <a:rPr lang="en-US" sz="2600" dirty="0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600" dirty="0" err="1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phòng</a:t>
                </a:r>
                <a:r>
                  <a:rPr lang="en-US" sz="2600" dirty="0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600" dirty="0" err="1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học</a:t>
                </a:r>
                <a:r>
                  <a:rPr lang="en-US" sz="2600" dirty="0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 : </a:t>
                </a:r>
                <a:endParaRPr lang="en-US" sz="2600" dirty="0" smtClean="0">
                  <a:solidFill>
                    <a:schemeClr val="tx1">
                      <a:lumMod val="85000"/>
                      <a:lumOff val="1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r>
                  <a:rPr lang="en-US" sz="2600" dirty="0" smtClean="0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 </a:t>
                </a:r>
                <a:r>
                  <a:rPr lang="en-US" sz="2600" dirty="0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600" i="1">
                            <a:solidFill>
                              <a:schemeClr val="tx1">
                                <a:lumMod val="85000"/>
                                <a:lumOff val="1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sz="2600" i="1">
                                <a:solidFill>
                                  <a:schemeClr val="tx1">
                                    <a:lumMod val="85000"/>
                                    <a:lumOff val="15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fr-FR" sz="2600" i="1">
                                <a:solidFill>
                                  <a:schemeClr val="tx1">
                                    <a:lumMod val="85000"/>
                                    <a:lumOff val="15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𝑆</m:t>
                            </m:r>
                          </m:e>
                          <m:sub>
                            <m:r>
                              <a:rPr lang="en-US" sz="2600" i="1">
                                <a:solidFill>
                                  <a:schemeClr val="tx1">
                                    <a:lumMod val="85000"/>
                                    <a:lumOff val="15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en-US" sz="2600" i="1">
                                <a:solidFill>
                                  <a:schemeClr val="tx1">
                                    <a:lumMod val="85000"/>
                                    <a:lumOff val="15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fr-FR" sz="2600" i="1">
                                <a:solidFill>
                                  <a:schemeClr val="tx1">
                                    <a:lumMod val="85000"/>
                                    <a:lumOff val="15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𝑆</m:t>
                            </m:r>
                          </m:e>
                          <m:sub>
                            <m:r>
                              <a:rPr lang="en-US" sz="2600" i="1">
                                <a:solidFill>
                                  <a:schemeClr val="tx1">
                                    <a:lumMod val="85000"/>
                                    <a:lumOff val="15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den>
                    </m:f>
                    <m:r>
                      <a:rPr lang="en-US" sz="2600" i="1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Cambria Math" panose="02040503050406030204" pitchFamily="18" charset="0"/>
                      </a:rPr>
                      <m:t>.100</m:t>
                    </m:r>
                  </m:oMath>
                </a14:m>
                <a:endParaRPr lang="en-US" sz="2600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endParaRPr lang="en-US" dirty="0"/>
              </a:p>
            </p:txBody>
          </p:sp>
        </mc:Choice>
        <mc:Fallback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5787" y="3084232"/>
                <a:ext cx="10553700" cy="1395126"/>
              </a:xfrm>
              <a:prstGeom prst="rect">
                <a:avLst/>
              </a:prstGeom>
              <a:blipFill>
                <a:blip r:embed="rId3"/>
                <a:stretch>
                  <a:fillRect l="-1040" t="-393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TextBox 8"/>
          <p:cNvSpPr txBox="1"/>
          <p:nvPr/>
        </p:nvSpPr>
        <p:spPr>
          <a:xfrm>
            <a:off x="585787" y="4274412"/>
            <a:ext cx="10748963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2600" b="1" i="1" u="sng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Bước</a:t>
            </a:r>
            <a:r>
              <a:rPr lang="en-US" sz="2600" b="1" i="1" u="sng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</a:t>
            </a:r>
            <a:r>
              <a:rPr lang="en-US" sz="26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6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 </a:t>
            </a:r>
            <a:r>
              <a:rPr lang="en-US" sz="26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sánh</a:t>
            </a:r>
            <a:r>
              <a:rPr lang="en-US" sz="26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chỉ</a:t>
            </a:r>
            <a:r>
              <a:rPr lang="en-US" sz="26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6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2600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6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 </a:t>
            </a:r>
            <a:r>
              <a:rPr lang="en-US" sz="26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26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26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luận</a:t>
            </a:r>
            <a:r>
              <a:rPr lang="en-US" sz="26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việc</a:t>
            </a:r>
            <a:r>
              <a:rPr lang="en-US" sz="26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đạt</a:t>
            </a:r>
            <a:r>
              <a:rPr lang="en-US" sz="26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mức</a:t>
            </a:r>
            <a:r>
              <a:rPr lang="en-US" sz="26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chuẩn</a:t>
            </a:r>
            <a:r>
              <a:rPr lang="en-US" sz="26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26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ánh</a:t>
            </a:r>
            <a:r>
              <a:rPr lang="en-US" sz="26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sáng</a:t>
            </a:r>
            <a:r>
              <a:rPr lang="en-US" sz="26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6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phòng</a:t>
            </a:r>
            <a:r>
              <a:rPr lang="en-US" sz="26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6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: </a:t>
            </a:r>
          </a:p>
          <a:p>
            <a:pPr lvl="0"/>
            <a:r>
              <a:rPr lang="en-US" sz="26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Nếu</a:t>
            </a:r>
            <a:r>
              <a:rPr lang="en-US" sz="26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 &lt; 20 =&gt; </a:t>
            </a:r>
            <a:r>
              <a:rPr lang="en-US" sz="26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phòng</a:t>
            </a:r>
            <a:r>
              <a:rPr lang="en-US" sz="26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6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6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đủ</a:t>
            </a:r>
            <a:r>
              <a:rPr lang="en-US" sz="26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ánh</a:t>
            </a:r>
            <a:r>
              <a:rPr lang="en-US" sz="26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sáng</a:t>
            </a:r>
            <a:r>
              <a:rPr lang="en-US" sz="26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 </a:t>
            </a:r>
            <a:r>
              <a:rPr lang="en-US" sz="26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6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đạt</a:t>
            </a:r>
            <a:r>
              <a:rPr lang="en-US" sz="26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mức</a:t>
            </a:r>
            <a:r>
              <a:rPr lang="en-US" sz="26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chuẩn</a:t>
            </a:r>
            <a:r>
              <a:rPr lang="en-US" sz="26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26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ánh</a:t>
            </a:r>
            <a:r>
              <a:rPr lang="en-US" sz="26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sáng</a:t>
            </a:r>
            <a:r>
              <a:rPr lang="en-US" sz="26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</a:p>
          <a:p>
            <a:pPr lvl="0"/>
            <a:r>
              <a:rPr lang="en-US" sz="26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Nếu</a:t>
            </a:r>
            <a:r>
              <a:rPr lang="en-US" sz="26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 ≥ 20 =&gt; </a:t>
            </a:r>
            <a:r>
              <a:rPr lang="en-US" sz="26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phòng</a:t>
            </a:r>
            <a:r>
              <a:rPr lang="en-US" sz="26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6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đủ</a:t>
            </a:r>
            <a:r>
              <a:rPr lang="en-US" sz="26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ánh</a:t>
            </a:r>
            <a:r>
              <a:rPr lang="en-US" sz="26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sáng</a:t>
            </a:r>
            <a:r>
              <a:rPr lang="en-US" sz="26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4444238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5" grpId="0"/>
      <p:bldP spid="6" grpId="0"/>
      <p:bldP spid="7" grpId="0"/>
      <p:bldP spid="8" grpId="0"/>
      <p:bldP spid="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443926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71</TotalTime>
  <Words>334</Words>
  <Application>Microsoft Office PowerPoint</Application>
  <PresentationFormat>Widescreen</PresentationFormat>
  <Paragraphs>27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Arial</vt:lpstr>
      <vt:lpstr>Calibri</vt:lpstr>
      <vt:lpstr>Calibri Light</vt:lpstr>
      <vt:lpstr>Cambria Math</vt:lpstr>
      <vt:lpstr>Times New Roman</vt:lpstr>
      <vt:lpstr>Office Theme</vt:lpstr>
      <vt:lpstr>PowerPoint Presentation</vt:lpstr>
      <vt:lpstr>Hoạt động thực hành trải nghiệm</vt:lpstr>
      <vt:lpstr>A. TẤM THIỆP CỦA EM</vt:lpstr>
      <vt:lpstr>PowerPoint Presentation</vt:lpstr>
      <vt:lpstr>A. TẤM THIỆP CỦA EM</vt:lpstr>
      <vt:lpstr>Một số sản phẩm của em</vt:lpstr>
      <vt:lpstr>B. Kiểm tra phòng học đạt mức chuẩn về ánh sáng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</cp:lastModifiedBy>
  <cp:revision>10</cp:revision>
  <dcterms:created xsi:type="dcterms:W3CDTF">2021-07-06T08:14:01Z</dcterms:created>
  <dcterms:modified xsi:type="dcterms:W3CDTF">2021-07-27T08:27:57Z</dcterms:modified>
</cp:coreProperties>
</file>