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83" r:id="rId7"/>
    <p:sldId id="265" r:id="rId8"/>
    <p:sldId id="266" r:id="rId9"/>
    <p:sldId id="267" r:id="rId10"/>
    <p:sldId id="270" r:id="rId11"/>
    <p:sldId id="271" r:id="rId12"/>
    <p:sldId id="282" r:id="rId13"/>
    <p:sldId id="281" r:id="rId14"/>
    <p:sldId id="274" r:id="rId15"/>
    <p:sldId id="275" r:id="rId16"/>
    <p:sldId id="276" r:id="rId17"/>
    <p:sldId id="28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gif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4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0" y="1015663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PE.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 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=""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972" y="1072331"/>
            <a:ext cx="33618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 smtClean="0">
                <a:ln/>
                <a:solidFill>
                  <a:srgbClr val="FFFF00"/>
                </a:solidFill>
              </a:rPr>
              <a:t>/55)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CÁM ƠN 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VỀ DỰ TIẾT HỌC NÀY</a:t>
            </a: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54C3C3-8CF9-45B8-96E9-45B85BD5470E}"/>
              </a:ext>
            </a:extLst>
          </p:cNvPr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3.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chiếc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tốc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đổi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100km </a:t>
            </a:r>
            <a:r>
              <a:rPr lang="en-US" sz="3600" dirty="0" err="1">
                <a:solidFill>
                  <a:schemeClr val="bg1"/>
                </a:solidFill>
              </a:rPr>
              <a:t>từ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hết</a:t>
            </a:r>
            <a:r>
              <a:rPr lang="en-US" sz="3600" dirty="0">
                <a:solidFill>
                  <a:schemeClr val="bg1"/>
                </a:solidFill>
              </a:rPr>
              <a:t> 2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1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nao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A6126A-E200-40A2-BF74-86F802685281}"/>
              </a:ext>
            </a:extLst>
          </p:cNvPr>
          <p:cNvSpPr txBox="1"/>
          <p:nvPr/>
        </p:nvSpPr>
        <p:spPr>
          <a:xfrm>
            <a:off x="-49780" y="2452361"/>
            <a:ext cx="10170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1.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ta dung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3m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bênh</a:t>
            </a:r>
            <a:r>
              <a:rPr lang="en-US" sz="3600" dirty="0">
                <a:solidFill>
                  <a:schemeClr val="bg1"/>
                </a:solidFill>
              </a:rPr>
              <a:t>. Theo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gắn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trực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4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=""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=""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=""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6103" y="2375469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3" y="2375469"/>
                <a:ext cx="6798335" cy="5548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6103" y="740441"/>
            <a:ext cx="33618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 smtClean="0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 smtClean="0">
                <a:ln/>
                <a:solidFill>
                  <a:srgbClr val="FFFF00"/>
                </a:solidFill>
              </a:rPr>
              <a:t>/55)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574741" y="2181314"/>
                <a:ext cx="43851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741" y="2181314"/>
                <a:ext cx="4385179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20" grpId="0" animBg="1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9551" y="0"/>
            <a:ext cx="10359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" y="1056768"/>
            <a:ext cx="5332343" cy="58012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FF00"/>
                </a:solidFill>
                <a:effectLst/>
              </a:rPr>
              <a:t>Dùng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thước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thẳng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có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vạch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chia,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hãy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kiểm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tra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xem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điểm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I, J, K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trong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hình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8.39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có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lần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lượt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là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trung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điểm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đoạn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thẳng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AB, CD, EF hay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không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?</a:t>
            </a:r>
            <a:endParaRPr lang="en-US" sz="4000" dirty="0">
              <a:solidFill>
                <a:srgbClr val="FFFF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472" y="1538066"/>
            <a:ext cx="6730528" cy="51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</a:t>
            </a:r>
            <a:r>
              <a:rPr lang="en-US" sz="3600" b="1" dirty="0" smtClean="0">
                <a:solidFill>
                  <a:srgbClr val="FFFF00"/>
                </a:solidFill>
              </a:rPr>
              <a:t>BÀN.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</a:t>
                </a:r>
                <a:r>
                  <a:rPr lang="en-US" sz="4800" dirty="0" smtClean="0">
                    <a:effectLst/>
                  </a:rPr>
                  <a:t>. </a:t>
                </a:r>
                <a:r>
                  <a:rPr lang="en-US" sz="4800" dirty="0" err="1" smtClean="0">
                    <a:effectLst/>
                  </a:rPr>
                  <a:t>Vẽ</a:t>
                </a:r>
                <a:r>
                  <a:rPr lang="en-US" sz="4800" dirty="0" smtClean="0">
                    <a:effectLst/>
                  </a:rPr>
                  <a:t> </a:t>
                </a:r>
                <a:r>
                  <a:rPr lang="en-US" sz="4800" dirty="0" err="1" smtClean="0">
                    <a:effectLst/>
                  </a:rPr>
                  <a:t>Hình</a:t>
                </a:r>
                <a:endParaRPr lang="en-US" sz="4800" dirty="0">
                  <a:effectLst/>
                </a:endParaRP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7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662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85</cp:revision>
  <dcterms:created xsi:type="dcterms:W3CDTF">2020-11-30T12:31:20Z</dcterms:created>
  <dcterms:modified xsi:type="dcterms:W3CDTF">2022-03-18T23:35:27Z</dcterms:modified>
</cp:coreProperties>
</file>