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56" r:id="rId3"/>
    <p:sldId id="257" r:id="rId4"/>
    <p:sldId id="258" r:id="rId5"/>
    <p:sldId id="259" r:id="rId6"/>
    <p:sldId id="260" r:id="rId7"/>
    <p:sldId id="284" r:id="rId8"/>
    <p:sldId id="285" r:id="rId9"/>
    <p:sldId id="268" r:id="rId10"/>
    <p:sldId id="286" r:id="rId11"/>
    <p:sldId id="289" r:id="rId12"/>
    <p:sldId id="290" r:id="rId13"/>
    <p:sldId id="291" r:id="rId14"/>
    <p:sldId id="292" r:id="rId15"/>
    <p:sldId id="298" r:id="rId16"/>
    <p:sldId id="299" r:id="rId17"/>
    <p:sldId id="293" r:id="rId18"/>
    <p:sldId id="294" r:id="rId19"/>
    <p:sldId id="296" r:id="rId20"/>
    <p:sldId id="278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92" d="100"/>
          <a:sy n="92" d="100"/>
        </p:scale>
        <p:origin x="76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92" r:id="rId30"/>
    <p:sldLayoutId id="2147483691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-344805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13335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67466"/>
            <a:ext cx="8839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4748"/>
              </p:ext>
            </p:extLst>
          </p:nvPr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86806"/>
              </p:ext>
            </p:extLst>
          </p:nvPr>
        </p:nvGraphicFramePr>
        <p:xfrm>
          <a:off x="1295400" y="2732991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22442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161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11264"/>
              </p:ext>
            </p:extLst>
          </p:nvPr>
        </p:nvGraphicFramePr>
        <p:xfrm>
          <a:off x="1295400" y="1276350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190750"/>
            <a:ext cx="6752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581151"/>
            <a:ext cx="6498431" cy="2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49725"/>
              </p:ext>
            </p:extLst>
          </p:nvPr>
        </p:nvGraphicFramePr>
        <p:xfrm>
          <a:off x="949034" y="3610243"/>
          <a:ext cx="682336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6,4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87" y="1007717"/>
            <a:ext cx="8064313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" name="Rectangle 1"/>
          <p:cNvSpPr/>
          <p:nvPr/>
        </p:nvSpPr>
        <p:spPr>
          <a:xfrm>
            <a:off x="1143001" y="539556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87" y="1007717"/>
            <a:ext cx="6498431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SGK </a:t>
            </a: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81;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thắng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723752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endParaRPr kumimoji="0" lang="en-US" alt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586" y="514350"/>
            <a:ext cx="3899139" cy="1638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427" y="2117503"/>
            <a:ext cx="400106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12" y="-242560"/>
            <a:ext cx="9686823" cy="554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05663"/>
              </p:ext>
            </p:extLst>
          </p:nvPr>
        </p:nvGraphicFramePr>
        <p:xfrm>
          <a:off x="1" y="759047"/>
          <a:ext cx="8381999" cy="1068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2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5293" y="25737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92881"/>
            <a:ext cx="824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912" y="1657350"/>
            <a:ext cx="6498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6175" y="959380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342900" y="621953"/>
            <a:ext cx="5600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00350"/>
            <a:ext cx="8388875" cy="211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80262"/>
            <a:ext cx="2835233" cy="23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23696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" name="Rectangle 1"/>
          <p:cNvSpPr/>
          <p:nvPr/>
        </p:nvSpPr>
        <p:spPr>
          <a:xfrm>
            <a:off x="1066800" y="683459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4950"/>
            <a:ext cx="784860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" y="-2070616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57"/>
            <a:ext cx="5981700" cy="204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4555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85" y="2499400"/>
            <a:ext cx="3176511" cy="7753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   </a:t>
            </a:r>
            <a:r>
              <a:rPr lang="en-US" sz="2400" dirty="0" err="1" smtClean="0">
                <a:solidFill>
                  <a:srgbClr val="0033CC"/>
                </a:solidFill>
              </a:rPr>
              <a:t>Cân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nặng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trong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(kg)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60471" y="2447590"/>
            <a:ext cx="3483529" cy="8923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  . </a:t>
            </a:r>
            <a:r>
              <a:rPr lang="en-US" sz="2400" dirty="0" err="1" smtClean="0">
                <a:solidFill>
                  <a:srgbClr val="0033CC"/>
                </a:solidFill>
              </a:rPr>
              <a:t>Điểm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kiểm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tra</a:t>
            </a:r>
            <a:r>
              <a:rPr lang="en-US" sz="2400" dirty="0" smtClean="0">
                <a:solidFill>
                  <a:srgbClr val="0033CC"/>
                </a:solidFill>
              </a:rPr>
              <a:t> 15 </a:t>
            </a:r>
            <a:r>
              <a:rPr lang="en-US" sz="2400" dirty="0" err="1" smtClean="0">
                <a:solidFill>
                  <a:srgbClr val="0033CC"/>
                </a:solidFill>
              </a:rPr>
              <a:t>phút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7A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2034" y="4120512"/>
            <a:ext cx="3078841" cy="964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Chiều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(cm)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42896" y="4111182"/>
            <a:ext cx="3238206" cy="8582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 ở </a:t>
            </a:r>
            <a:r>
              <a:rPr lang="en-US" sz="2400" dirty="0" err="1">
                <a:solidFill>
                  <a:srgbClr val="0033CC"/>
                </a:solidFill>
              </a:rPr>
              <a:t>Châu</a:t>
            </a:r>
            <a:r>
              <a:rPr lang="en-US" sz="2400" dirty="0">
                <a:solidFill>
                  <a:srgbClr val="0033CC"/>
                </a:solidFill>
              </a:rPr>
              <a:t> Á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5" y="105293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74071" y="4969463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8573" y="394303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29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9.7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9.10 (SGK/83)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933450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137647"/>
            <a:ext cx="6589764" cy="225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382" y="3211"/>
            <a:ext cx="648034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Á: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674" y="2253694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Việt</a:t>
            </a:r>
            <a:r>
              <a:rPr lang="en-US" sz="2400" dirty="0" smtClean="0">
                <a:solidFill>
                  <a:srgbClr val="0033CC"/>
                </a:solidFill>
              </a:rPr>
              <a:t> Nam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Ấn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Độ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 </a:t>
            </a:r>
            <a:r>
              <a:rPr lang="en-US" sz="2400" dirty="0" err="1" smtClean="0">
                <a:solidFill>
                  <a:srgbClr val="0033CC"/>
                </a:solidFill>
              </a:rPr>
              <a:t>Lào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Mỹ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90500" y="306958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9718" y="2131143"/>
            <a:ext cx="4121282" cy="7690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</a:t>
            </a:r>
            <a:r>
              <a:rPr lang="en-US" sz="2400" dirty="0" err="1" smtClean="0">
                <a:solidFill>
                  <a:srgbClr val="0033CC"/>
                </a:solidFill>
              </a:rPr>
              <a:t>Xếp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loại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lực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6A 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5919" y="3052592"/>
            <a:ext cx="4065081" cy="6507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Danh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sách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các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môn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thể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thao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3259" y="4557585"/>
            <a:ext cx="3868085" cy="6269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 smtClean="0">
                <a:solidFill>
                  <a:srgbClr val="0033CC"/>
                </a:solidFill>
              </a:rPr>
              <a:t>Danh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sách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các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loài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thực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1884" y="3812852"/>
            <a:ext cx="3897221" cy="6352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Điểm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số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sau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mỗi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lần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bắn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xạ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thủ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32224" y="315444"/>
            <a:ext cx="554497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3:Trong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-181370" y="1980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-215547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690154" y="1891082"/>
            <a:ext cx="4418428" cy="63727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Táo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nho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ổi</a:t>
            </a:r>
            <a:r>
              <a:rPr lang="en-US" sz="2400" dirty="0">
                <a:solidFill>
                  <a:srgbClr val="0033CC"/>
                </a:solidFill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3693" y="2635704"/>
            <a:ext cx="4364983" cy="6980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táo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mận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68689" y="4248150"/>
            <a:ext cx="4572001" cy="6195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lê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đào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8689" y="3421682"/>
            <a:ext cx="4419987" cy="67406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33CC"/>
                </a:solidFill>
              </a:rPr>
              <a:t>C. </a:t>
            </a:r>
            <a:r>
              <a:rPr lang="en-US" sz="2800" dirty="0" err="1" smtClean="0">
                <a:solidFill>
                  <a:srgbClr val="0033CC"/>
                </a:solidFill>
              </a:rPr>
              <a:t>Nho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táo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hành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rau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  <a:r>
              <a:rPr lang="en-US" sz="2800" dirty="0" err="1">
                <a:solidFill>
                  <a:srgbClr val="0033CC"/>
                </a:solidFill>
              </a:rPr>
              <a:t>cải</a:t>
            </a:r>
            <a:r>
              <a:rPr lang="en-US" sz="2800" dirty="0">
                <a:solidFill>
                  <a:srgbClr val="0033CC"/>
                </a:solidFill>
              </a:rPr>
              <a:t>, </a:t>
            </a:r>
            <a:r>
              <a:rPr lang="en-US" sz="2800" dirty="0" err="1">
                <a:solidFill>
                  <a:srgbClr val="0033CC"/>
                </a:solidFill>
              </a:rPr>
              <a:t>ổi</a:t>
            </a:r>
            <a:r>
              <a:rPr lang="en-US" sz="2800" dirty="0">
                <a:solidFill>
                  <a:srgbClr val="0033CC"/>
                </a:solidFill>
              </a:rPr>
              <a:t>   </a:t>
            </a:r>
            <a:r>
              <a:rPr lang="nl-N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2" y="-274407"/>
            <a:ext cx="6885438" cy="209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057400" y="-93525"/>
            <a:ext cx="6487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2kg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15kg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88" y="5030404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935542" y="5330878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-138815" y="164907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5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H</a:t>
            </a:r>
            <a:r>
              <a:rPr lang="en-US" sz="2400" dirty="0" err="1" smtClean="0">
                <a:solidFill>
                  <a:srgbClr val="0033CC"/>
                </a:solidFill>
              </a:rPr>
              <a:t>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Đỏ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Trắng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Xanh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5" y="-13141"/>
            <a:ext cx="6743130" cy="20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278088" y="131447"/>
            <a:ext cx="668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306261" y="373130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39. BẢNG THỐNG KÊ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TRANH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1" y="514350"/>
            <a:ext cx="594360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9373" y="343161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470"/>
              </p:ext>
            </p:extLst>
          </p:nvPr>
        </p:nvGraphicFramePr>
        <p:xfrm>
          <a:off x="1752600" y="3346651"/>
          <a:ext cx="5334000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1" y="215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5581" y="4076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8671" y="895350"/>
            <a:ext cx="7564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6437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46886"/>
              </p:ext>
            </p:extLst>
          </p:nvPr>
        </p:nvGraphicFramePr>
        <p:xfrm>
          <a:off x="1283042" y="2693446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671" y="37760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3095" y="37674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0624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999</Words>
  <Application>Microsoft Office PowerPoint</Application>
  <PresentationFormat>On-screen Show (16:9)</PresentationFormat>
  <Paragraphs>186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194</cp:revision>
  <dcterms:created xsi:type="dcterms:W3CDTF">2018-03-26T15:53:56Z</dcterms:created>
  <dcterms:modified xsi:type="dcterms:W3CDTF">2025-03-28T09:08:02Z</dcterms:modified>
</cp:coreProperties>
</file>