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media/image8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5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9" r:id="rId6"/>
    <p:sldId id="263" r:id="rId7"/>
    <p:sldId id="264" r:id="rId8"/>
    <p:sldId id="285" r:id="rId9"/>
    <p:sldId id="286" r:id="rId10"/>
    <p:sldId id="266" r:id="rId11"/>
    <p:sldId id="267" r:id="rId12"/>
    <p:sldId id="268" r:id="rId13"/>
    <p:sldId id="28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7" r:id="rId25"/>
    <p:sldId id="288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C9F-998E-4DF7-95CD-272D7CDEB1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80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                  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02267"/>
            <a:ext cx="7620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112433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324600" cy="3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524000"/>
            <a:ext cx="3524742" cy="162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76600"/>
            <a:ext cx="830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692098"/>
            <a:ext cx="4572000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09499"/>
            <a:ext cx="3524742" cy="162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38502"/>
            <a:ext cx="7467600" cy="415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742319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755548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4250" y="5755548"/>
            <a:ext cx="324066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799" y="3384436"/>
            <a:ext cx="18288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1066" y="430939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2810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7931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8760" y="384825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4266" y="449580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76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Câu 9.23: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Vẽ biểu đồ cột kép biểu diễn bảng thống kê số lượng học sinh đạt điểm giỏi môn Văn và Toán của các lớp khối 6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30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3528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3276600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02" y="3808708"/>
            <a:ext cx="5058098" cy="300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92" y="914400"/>
            <a:ext cx="4058216" cy="2648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3962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C. Ronaldo;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04491"/>
            <a:ext cx="5760289" cy="28941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2989" y="35814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2018.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543800" cy="83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0611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495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14213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241" y="3657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Cột màu xanh và màu hồng biểu diễn lượng mưa trung bình các tháng năm 2018 ở Tuyên Quang và Nha Trang.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343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Tuyên Quang là : tháng 7 , tháng 8 , tháng 5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=&gt; Thời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gian mùa mưa ở Tuyên quang vào  mùa các tháng 7, 8 , 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Nha Trang là : tháng 10 , tháng 11 , tháng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là 10 , 11 ,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06" y="12192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093732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435749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6" y="7620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416775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fr-FR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24085"/>
            <a:ext cx="806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0369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33" y="762000"/>
            <a:ext cx="41910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1763" y="243840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6B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09565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14091" y="5410704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28599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410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6B (18 &gt; 16)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( 2 &lt; 5 )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6992326" cy="2810267"/>
          </a:xfrm>
          <a:ln w="19050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LUẬN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091" y="3733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23266"/>
            <a:ext cx="3581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447800"/>
            <a:ext cx="7392432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685801"/>
            <a:ext cx="739243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84" y="3886200"/>
            <a:ext cx="739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5, 6, 7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10, 11, 12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553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Ba tháng cửa hàng bán được nhiều quạt trần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, 6, 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tháng của hàng bán được nhiều quạt cây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4 , 5, 6.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số lượng quạt cả hai loại bán được trong 3 tháng 5,6,7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245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105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  ít hơn tổng số lượng quạt cả hai loại bán được trong 3 tháng 5,6,7.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4. Các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loại quạt có xu hướng bán chạy hơn vào mùa hè ( tháng 4, 5,6)  trong năm.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5. Loại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  bán được với số lượng nhiều hơn tại cửa hàng điện máy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 cây.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876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"?"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9.24.</a:t>
            </a:r>
            <a:endParaRPr lang="en-US" dirty="0"/>
          </a:p>
        </p:txBody>
      </p:sp>
      <p:pic>
        <p:nvPicPr>
          <p:cNvPr id="2051" name="Picture 431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17332"/>
            <a:ext cx="5562600" cy="29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7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33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505200"/>
            <a:ext cx="5705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9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444" y="2438400"/>
            <a:ext cx="700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Trân trọng cảm ơn các thầy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cô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endParaRPr lang="en-US" sz="40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và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các em học sinh!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3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457200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92275"/>
            <a:ext cx="3476306" cy="2621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512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 KÉP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19980161">
            <a:off x="1676399" y="2913043"/>
            <a:ext cx="838200" cy="1447800"/>
          </a:xfrm>
          <a:prstGeom prst="curvedRightArrow">
            <a:avLst>
              <a:gd name="adj1" fmla="val 25000"/>
              <a:gd name="adj2" fmla="val 459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198970" flipH="1">
            <a:off x="6498882" y="2889345"/>
            <a:ext cx="790722" cy="1576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7239000" cy="2667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42. BIỂU ĐỒ CỘT KÉP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41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419952" cy="286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3533801"/>
            <a:ext cx="770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3911600"/>
            <a:ext cx="3810000" cy="121920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15591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3434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2672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7620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):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7362"/>
            <a:ext cx="58674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80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7620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SGK/82,83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1098</Words>
  <Application>Microsoft Office PowerPoint</Application>
  <PresentationFormat>On-screen Show (4:3)</PresentationFormat>
  <Paragraphs>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BÀI 42. BIỂU ĐỒ CỘT KÉP</vt:lpstr>
      <vt:lpstr>1. VẼ BIỂU ĐỒ CỘT KÉP</vt:lpstr>
      <vt:lpstr>1. VẼ BIỂU ĐỒ CỘT KÉP</vt:lpstr>
      <vt:lpstr>1. VẼ BIỂU ĐỒ CỘT KÉP</vt:lpstr>
      <vt:lpstr>1. VẼ BIỂU ĐỒ CỘT KÉP</vt:lpstr>
      <vt:lpstr>1. VẼ BIỂU ĐỒ CỘT KÉP</vt:lpstr>
      <vt:lpstr>1. VẼ BIỂU ĐỒ CỘT KÉP                   </vt:lpstr>
      <vt:lpstr>Luyện tập 1</vt:lpstr>
      <vt:lpstr>Luyện tập 1</vt:lpstr>
      <vt:lpstr>Bài tập vận dụng</vt:lpstr>
      <vt:lpstr>2. PHÂN TÍCH SỐ LIỆU VỚI BIỂU ĐỒ CỘT KÉP</vt:lpstr>
      <vt:lpstr>2. PHÂN TÍCH SỐ LIỆU VỚI BIỂU ĐỒ CỘT KÉP</vt:lpstr>
      <vt:lpstr>Luyện tập 2</vt:lpstr>
      <vt:lpstr>Luyện tập 2</vt:lpstr>
      <vt:lpstr>Luyện tập 2</vt:lpstr>
      <vt:lpstr>Luyện tập 2</vt:lpstr>
      <vt:lpstr>TRANH LUẬN</vt:lpstr>
      <vt:lpstr>BÀI TẬP</vt:lpstr>
      <vt:lpstr>BÀI TẬP</vt:lpstr>
      <vt:lpstr>PowerPoint Presentation</vt:lpstr>
      <vt:lpstr>Câu 9.24: Bảng thống kê sau đây cho biết số lượng các bạn nam , nữ trong lớp yêu thích một số môn thể thao. </vt:lpstr>
      <vt:lpstr>Câu 9.24:: Bảng thống kê sau đây cho biết số lượng các bạn nam , nữ trong lớp yêu thích một số môn thể thao. </vt:lpstr>
      <vt:lpstr>Nhiệm vụ về nhà: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25</cp:revision>
  <dcterms:created xsi:type="dcterms:W3CDTF">2021-07-13T13:12:26Z</dcterms:created>
  <dcterms:modified xsi:type="dcterms:W3CDTF">2022-04-01T05:57:52Z</dcterms:modified>
</cp:coreProperties>
</file>