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 id="2147483732" r:id="rId2"/>
  </p:sldMasterIdLst>
  <p:notesMasterIdLst>
    <p:notesMasterId r:id="rId32"/>
  </p:notesMasterIdLst>
  <p:sldIdLst>
    <p:sldId id="268" r:id="rId3"/>
    <p:sldId id="258" r:id="rId4"/>
    <p:sldId id="260" r:id="rId5"/>
    <p:sldId id="259" r:id="rId6"/>
    <p:sldId id="293" r:id="rId7"/>
    <p:sldId id="270" r:id="rId8"/>
    <p:sldId id="297" r:id="rId9"/>
    <p:sldId id="312" r:id="rId10"/>
    <p:sldId id="304" r:id="rId11"/>
    <p:sldId id="273" r:id="rId12"/>
    <p:sldId id="299" r:id="rId13"/>
    <p:sldId id="281" r:id="rId14"/>
    <p:sldId id="256" r:id="rId15"/>
    <p:sldId id="305" r:id="rId16"/>
    <p:sldId id="274" r:id="rId17"/>
    <p:sldId id="276" r:id="rId18"/>
    <p:sldId id="310" r:id="rId19"/>
    <p:sldId id="279" r:id="rId20"/>
    <p:sldId id="308" r:id="rId21"/>
    <p:sldId id="282" r:id="rId22"/>
    <p:sldId id="283" r:id="rId23"/>
    <p:sldId id="311" r:id="rId24"/>
    <p:sldId id="284" r:id="rId25"/>
    <p:sldId id="301" r:id="rId26"/>
    <p:sldId id="286" r:id="rId27"/>
    <p:sldId id="313" r:id="rId28"/>
    <p:sldId id="314" r:id="rId29"/>
    <p:sldId id="302" r:id="rId30"/>
    <p:sldId id="289" r:id="rId31"/>
  </p:sldIdLst>
  <p:sldSz cx="12192000" cy="6858000"/>
  <p:notesSz cx="6858000" cy="9144000"/>
  <p:embeddedFontLst>
    <p:embeddedFont>
      <p:font typeface="Verdana" panose="020B0604030504040204" pitchFamily="34" charset="0"/>
      <p:regular r:id="rId33"/>
      <p:bold r:id="rId34"/>
      <p:italic r:id="rId35"/>
      <p:boldItalic r:id="rId36"/>
    </p:embeddedFont>
    <p:embeddedFont>
      <p:font typeface="Wingdings 2" panose="05020102010507070707" pitchFamily="18" charset="2"/>
      <p:regular r:id="rId37"/>
    </p:embeddedFont>
    <p:embeddedFont>
      <p:font typeface="Tw Cen MT" panose="020B0602020104020603"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9Slide03 SFU Helvetica Black" panose="020B0604020202020204" charset="0"/>
      <p:bold r:id="rId46"/>
    </p:embeddedFont>
    <p:embeddedFont>
      <p:font typeface="#9Slide04 SFU TimesTen" panose="020B0604020202020204" charset="0"/>
      <p:regular r:id="rId47"/>
    </p:embeddedFont>
    <p:embeddedFont>
      <p:font typeface="#9Slide03 SFU Salzburg" panose="020B0604020202020204" charset="0"/>
      <p:regular r:id="rId48"/>
    </p:embeddedFont>
    <p:embeddedFont>
      <p:font typeface="Calibri Light" panose="020F0302020204030204" pitchFamily="34" charset="0"/>
      <p:regular r:id="rId49"/>
      <p:italic r:id="rId50"/>
    </p:embeddedFont>
    <p:embeddedFont>
      <p:font typeface="Gill Sans MT" panose="020B0502020104020203" pitchFamily="34" charset="0"/>
      <p:regular r:id="rId51"/>
      <p:bold r:id="rId52"/>
      <p:italic r:id="rId53"/>
      <p:boldItalic r:id="rId54"/>
    </p:embeddedFont>
    <p:embeddedFont>
      <p:font typeface="#9Slide05 Filmotype Honey" panose="020B0604020202020204" charset="0"/>
      <p:regular r:id="rId55"/>
    </p:embeddedFont>
    <p:embeddedFont>
      <p:font typeface="Source Sans Pro Black" panose="020B0604020202020204" charset="0"/>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47"/>
    <a:srgbClr val="1D1100"/>
    <a:srgbClr val="EE7B22"/>
    <a:srgbClr val="34BC44"/>
    <a:srgbClr val="003366"/>
    <a:srgbClr val="256513"/>
    <a:srgbClr val="6FAE6B"/>
    <a:srgbClr val="1C4214"/>
    <a:srgbClr val="EC4451"/>
    <a:srgbClr val="259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68" autoAdjust="0"/>
  </p:normalViewPr>
  <p:slideViewPr>
    <p:cSldViewPr>
      <p:cViewPr varScale="1">
        <p:scale>
          <a:sx n="69" d="100"/>
          <a:sy n="69" d="100"/>
        </p:scale>
        <p:origin x="75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22F25-9B5B-4715-A5FF-C73088D85874}" type="datetimeFigureOut">
              <a:rPr lang="en-US" smtClean="0"/>
              <a:t>4/18/2022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2724E-0426-4550-AD15-F58E98C007B7}" type="slidenum">
              <a:rPr lang="en-US" smtClean="0"/>
              <a:t>‹#›</a:t>
            </a:fld>
            <a:endParaRPr lang="en-US"/>
          </a:p>
        </p:txBody>
      </p:sp>
    </p:spTree>
    <p:extLst>
      <p:ext uri="{BB962C8B-B14F-4D97-AF65-F5344CB8AC3E}">
        <p14:creationId xmlns:p14="http://schemas.microsoft.com/office/powerpoint/2010/main" val="106221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2724E-0426-4550-AD15-F58E98C007B7}" type="slidenum">
              <a:rPr lang="en-US" smtClean="0"/>
              <a:t>9</a:t>
            </a:fld>
            <a:endParaRPr lang="en-US"/>
          </a:p>
        </p:txBody>
      </p:sp>
    </p:spTree>
    <p:extLst>
      <p:ext uri="{BB962C8B-B14F-4D97-AF65-F5344CB8AC3E}">
        <p14:creationId xmlns:p14="http://schemas.microsoft.com/office/powerpoint/2010/main" val="1325306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2724E-0426-4550-AD15-F58E98C007B7}" type="slidenum">
              <a:rPr lang="en-US" smtClean="0"/>
              <a:t>27</a:t>
            </a:fld>
            <a:endParaRPr lang="en-US"/>
          </a:p>
        </p:txBody>
      </p:sp>
    </p:spTree>
    <p:extLst>
      <p:ext uri="{BB962C8B-B14F-4D97-AF65-F5344CB8AC3E}">
        <p14:creationId xmlns:p14="http://schemas.microsoft.com/office/powerpoint/2010/main" val="2149312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pPr>
              <a:defRPr/>
            </a:pPr>
            <a:fld id="{8C884AED-30D7-462E-92F0-1DE0058B1557}" type="datetimeFigureOut">
              <a:rPr lang="en-US" smtClean="0"/>
              <a:pPr>
                <a:defRPr/>
              </a:pPr>
              <a:t>4/18/2022</a:t>
            </a:fld>
            <a:endParaRPr lang="en-US"/>
          </a:p>
        </p:txBody>
      </p:sp>
      <p:sp>
        <p:nvSpPr>
          <p:cNvPr id="20" name="Footer Placeholder 19"/>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CC8AED1F-A681-4216-AE6E-FDB7683A4269}" type="slidenum">
              <a:rPr lang="en-US" smtClean="0"/>
              <a:pPr>
                <a:defRPr/>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77341F19-DA73-4AC6-98C0-7154D02C7F0F}" type="datetimeFigureOut">
              <a:rPr lang="en-US" smtClean="0"/>
              <a:pPr>
                <a:defRPr/>
              </a:pPr>
              <a:t>4/18/2022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5ED8A8-17CF-4A86-A65C-65BFBBA387C0}"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F11ADD01-8E9C-4EBE-877E-30009A07CE19}" type="datetimeFigureOut">
              <a:rPr lang="en-US" smtClean="0"/>
              <a:pPr>
                <a:defRPr/>
              </a:pPr>
              <a:t>4/18/2022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A9E0BD-2A3D-4288-8675-F58BCE44CC2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4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502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41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02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F952AE-7499-4854-857E-6BBF0E2F6378}" type="datetimeFigureOut">
              <a:rPr lang="en-US" smtClean="0">
                <a:solidFill>
                  <a:prstClr val="black">
                    <a:tint val="75000"/>
                  </a:prstClr>
                </a:solidFill>
              </a:rPr>
              <a:pPr/>
              <a:t>4/18/2022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267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F952AE-7499-4854-857E-6BBF0E2F6378}" type="datetimeFigureOut">
              <a:rPr lang="en-US" smtClean="0">
                <a:solidFill>
                  <a:prstClr val="black">
                    <a:tint val="75000"/>
                  </a:prstClr>
                </a:solidFill>
              </a:rPr>
              <a:pPr/>
              <a:t>4/18/2022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61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952AE-7499-4854-857E-6BBF0E2F6378}" type="datetimeFigureOut">
              <a:rPr lang="en-US" smtClean="0">
                <a:solidFill>
                  <a:prstClr val="black">
                    <a:tint val="75000"/>
                  </a:prstClr>
                </a:solidFill>
              </a:rPr>
              <a:pPr/>
              <a:t>4/18/2022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622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84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6C96D707-5881-40F2-A07E-D2621A2CE178}" type="datetimeFigureOut">
              <a:rPr lang="en-US" smtClean="0"/>
              <a:pPr>
                <a:defRPr/>
              </a:pPr>
              <a:t>4/18/2022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3C8F40-DEC3-456D-A3D8-121E7FE3972A}"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967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93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125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3EC0206-1273-421C-A5DD-BB2DB370A277}" type="datetimeFigureOut">
              <a:rPr lang="en-US" smtClean="0"/>
              <a:pPr>
                <a:defRPr/>
              </a:pPr>
              <a:t>4/18/2022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ADB80F-E799-4A5A-92E0-2D3D15C1089B}" type="slidenum">
              <a:rPr lang="en-US" smtClean="0"/>
              <a:pPr>
                <a:defRPr/>
              </a:pPr>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C475E6C3-2DE0-4795-91BE-60DF4EE621BA}" type="datetimeFigureOut">
              <a:rPr lang="en-US" smtClean="0"/>
              <a:pPr>
                <a:defRPr/>
              </a:pPr>
              <a:t>4/18/2022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05A7333-7FD1-4787-81E0-5043D6B6B9A8}"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34908682-2DC1-4605-9955-4208116AD2AC}" type="datetimeFigureOut">
              <a:rPr lang="en-US" smtClean="0"/>
              <a:pPr>
                <a:defRPr/>
              </a:pPr>
              <a:t>4/18/2022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9288FD1-61E2-4127-920E-C84D079AA07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C0DC0FF5-D40C-48BC-AA54-04D748A51EBD}" type="datetimeFigureOut">
              <a:rPr lang="en-US" smtClean="0"/>
              <a:pPr>
                <a:defRPr/>
              </a:pPr>
              <a:t>4/18/2022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C45940-D7AD-49B4-AA02-0D427E18775A}"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pPr>
              <a:defRPr/>
            </a:pPr>
            <a:fld id="{30763C5E-6C59-4DE5-A1CD-97E057DF8AA6}" type="datetimeFigureOut">
              <a:rPr lang="en-US" smtClean="0"/>
              <a:pPr>
                <a:defRPr/>
              </a:pPr>
              <a:t>4/18/2022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4255109-8CEC-4215-ABE2-61AF684C6277}" type="slidenum">
              <a:rPr lang="en-US" smtClean="0"/>
              <a:pPr>
                <a:defRPr/>
              </a:pPr>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B08725AD-FA8D-4D24-9BAC-947FD88FA950}" type="datetimeFigureOut">
              <a:rPr lang="en-US" smtClean="0"/>
              <a:pPr>
                <a:defRPr/>
              </a:pPr>
              <a:t>4/18/2022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B8A1F68-6B64-44A0-99DB-25D0FC0D456D}"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pPr>
              <a:defRPr/>
            </a:pPr>
            <a:fld id="{88AD2E05-F949-4047-A0AD-8C0D96F5A63D}" type="datetimeFigureOut">
              <a:rPr lang="en-US" smtClean="0"/>
              <a:pPr>
                <a:defRPr/>
              </a:pPr>
              <a:t>4/18/2022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C78540-E505-4AD8-AEAA-36DE95AC7308}" type="slidenum">
              <a:rPr lang="en-US" smtClean="0"/>
              <a:pPr>
                <a:defRPr/>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B5870922-FDD4-4906-BA6C-FB0E1527223F}" type="datetimeFigureOut">
              <a:rPr lang="en-US" smtClean="0"/>
              <a:pPr>
                <a:defRPr/>
              </a:pPr>
              <a:t>4/18/2022</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5B7BA897-0DAD-4716-9B78-91EE8937B210}" type="slidenum">
              <a:rPr lang="en-US" smtClean="0"/>
              <a:pPr>
                <a:defRPr/>
              </a:pPr>
              <a:t>‹#›</a:t>
            </a:fld>
            <a:endParaRPr lang="en-US"/>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5870922-FDD4-4906-BA6C-FB0E1527223F}" type="datetimeFigureOut">
              <a:rPr lang="en-US" smtClean="0"/>
              <a:pPr>
                <a:defRPr/>
              </a:pPr>
              <a:t>4/18/2022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B7BA897-0DAD-4716-9B78-91EE8937B210}" type="slidenum">
              <a:rPr lang="en-US" smtClean="0"/>
              <a:pPr>
                <a:defRPr/>
              </a:pPr>
              <a:t>‹#›</a:t>
            </a:fld>
            <a:endParaRPr lang="en-US"/>
          </a:p>
        </p:txBody>
      </p:sp>
    </p:spTree>
    <p:extLst>
      <p:ext uri="{BB962C8B-B14F-4D97-AF65-F5344CB8AC3E}">
        <p14:creationId xmlns:p14="http://schemas.microsoft.com/office/powerpoint/2010/main" val="26726565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6.jpeg"/><Relationship Id="rId4" Type="http://schemas.openxmlformats.org/officeDocument/2006/relationships/image" Target="../media/image18.jpeg"/><Relationship Id="rId9"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37" y="641349"/>
            <a:ext cx="8106126" cy="6040721"/>
          </a:xfrm>
          <a:prstGeom prst="rect">
            <a:avLst/>
          </a:prstGeom>
        </p:spPr>
      </p:pic>
      <p:sp>
        <p:nvSpPr>
          <p:cNvPr id="18" name="TextBox 17"/>
          <p:cNvSpPr txBox="1"/>
          <p:nvPr/>
        </p:nvSpPr>
        <p:spPr>
          <a:xfrm>
            <a:off x="2362200" y="76200"/>
            <a:ext cx="7467600" cy="5651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3200" b="1" dirty="0">
                <a:solidFill>
                  <a:schemeClr val="accent3"/>
                </a:solidFill>
                <a:latin typeface="Times New Roman" panose="02020603050405020304" pitchFamily="18" charset="0"/>
                <a:cs typeface="Times New Roman" panose="02020603050405020304" pitchFamily="18" charset="0"/>
              </a:rPr>
              <a:t>TRÒ CHƠI Ô CỬA BÍ MẬT</a:t>
            </a:r>
          </a:p>
        </p:txBody>
      </p:sp>
    </p:spTree>
    <p:extLst>
      <p:ext uri="{BB962C8B-B14F-4D97-AF65-F5344CB8AC3E}">
        <p14:creationId xmlns:p14="http://schemas.microsoft.com/office/powerpoint/2010/main" val="2169489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3566" y="2158193"/>
            <a:ext cx="12118434" cy="661207"/>
          </a:xfrm>
          <a:prstGeom prst="rect">
            <a:avLst/>
          </a:prstGeom>
        </p:spPr>
        <p:txBody>
          <a:bodyPr wrap="square">
            <a:spAutoFit/>
          </a:bodyPr>
          <a:lstStyle/>
          <a:p>
            <a:pPr algn="just">
              <a:lnSpc>
                <a:spcPct val="150000"/>
              </a:lnSpc>
            </a:pP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kết</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có</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thể</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xảy</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ra</a:t>
            </a:r>
            <a:r>
              <a:rPr lang="en-US" sz="2800" b="1" i="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kết</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quả</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có</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thể</a:t>
            </a:r>
            <a:r>
              <a:rPr lang="en-US" sz="2800" dirty="0">
                <a:solidFill>
                  <a:srgbClr val="C00000"/>
                </a:solidFill>
                <a:latin typeface="Times New Roman" pitchFamily="18" charset="0"/>
                <a:cs typeface="Times New Roman" pitchFamily="18" charset="0"/>
              </a:rPr>
              <a:t>.</a:t>
            </a:r>
          </a:p>
        </p:txBody>
      </p:sp>
      <p:sp>
        <p:nvSpPr>
          <p:cNvPr id="7" name="Rectangle: Single Corner Rounded 6">
            <a:extLst>
              <a:ext uri="{FF2B5EF4-FFF2-40B4-BE49-F238E27FC236}">
                <a16:creationId xmlns:a16="http://schemas.microsoft.com/office/drawing/2014/main" xmlns="" id="{3A927A8C-0FDC-483E-87B0-3F9C4D2ACA9D}"/>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xmlns="" id="{F1E0CBA3-65D1-42C6-A270-08448407D85D}"/>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xmlns="" id="{9CD51691-7FDE-4BFC-BA1E-3E103AFE40F6}"/>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4" name="Rectangle 13">
            <a:extLst>
              <a:ext uri="{FF2B5EF4-FFF2-40B4-BE49-F238E27FC236}">
                <a16:creationId xmlns:a16="http://schemas.microsoft.com/office/drawing/2014/main" xmlns=""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xmlns=""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xmlns=""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Cloud 10">
            <a:extLst>
              <a:ext uri="{FF2B5EF4-FFF2-40B4-BE49-F238E27FC236}">
                <a16:creationId xmlns:a16="http://schemas.microsoft.com/office/drawing/2014/main" xmlns="" id="{6242654A-FB3A-4983-8A13-64F37CD7262F}"/>
              </a:ext>
            </a:extLst>
          </p:cNvPr>
          <p:cNvSpPr/>
          <p:nvPr/>
        </p:nvSpPr>
        <p:spPr>
          <a:xfrm>
            <a:off x="1905000" y="3810000"/>
            <a:ext cx="8382000" cy="21336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41989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533400"/>
            <a:ext cx="6400800" cy="2005677"/>
          </a:xfrm>
          <a:prstGeom prst="rect">
            <a:avLst/>
          </a:prstGeom>
        </p:spPr>
        <p:txBody>
          <a:bodyPr wrap="square">
            <a:spAutoFit/>
          </a:bodyPr>
          <a:lstStyle/>
          <a:p>
            <a:pPr>
              <a:spcBef>
                <a:spcPts val="1000"/>
              </a:spcBef>
            </a:pPr>
            <a:r>
              <a:rPr lang="vi-VN" sz="3200" b="1" dirty="0">
                <a:solidFill>
                  <a:schemeClr val="accent3"/>
                </a:solidFill>
                <a:latin typeface="Times New Roman" panose="02020603050405020304" pitchFamily="18" charset="0"/>
                <a:cs typeface="Times New Roman" panose="02020603050405020304" pitchFamily="18" charset="0"/>
              </a:rPr>
              <a:t>Ví dụ 1</a:t>
            </a:r>
          </a:p>
          <a:p>
            <a:pPr algn="just">
              <a:spcBef>
                <a:spcPts val="1000"/>
              </a:spcBef>
            </a:pPr>
            <a:r>
              <a:rPr lang="vi-VN" sz="2800" dirty="0">
                <a:latin typeface="Times New Roman" panose="02020603050405020304" pitchFamily="18" charset="0"/>
                <a:cs typeface="Times New Roman" panose="02020603050405020304" pitchFamily="18" charset="0"/>
              </a:rPr>
              <a:t>Quay tấm bìa như hình 9.27 và ghi lại chữ cái trong ô mà mũi tên chỉ vào sau khi tấm bìa dừng lại.</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7641" y="344690"/>
            <a:ext cx="5181802" cy="5141710"/>
          </a:xfrm>
          <a:prstGeom prst="rect">
            <a:avLst/>
          </a:prstGeom>
        </p:spPr>
      </p:pic>
      <p:sp>
        <p:nvSpPr>
          <p:cNvPr id="10" name="Rectangle 9"/>
          <p:cNvSpPr/>
          <p:nvPr/>
        </p:nvSpPr>
        <p:spPr>
          <a:xfrm>
            <a:off x="8927674" y="5588913"/>
            <a:ext cx="1359326" cy="430887"/>
          </a:xfrm>
          <a:prstGeom prst="rect">
            <a:avLst/>
          </a:prstGeom>
        </p:spPr>
        <p:txBody>
          <a:bodyPr wrap="square">
            <a:spAutoFit/>
          </a:bodyPr>
          <a:lstStyle/>
          <a:p>
            <a:r>
              <a:rPr lang="en-US" sz="2200" i="1" dirty="0" err="1"/>
              <a:t>Hình</a:t>
            </a:r>
            <a:r>
              <a:rPr lang="en-US" sz="2200" i="1" dirty="0"/>
              <a:t> 9.27</a:t>
            </a:r>
          </a:p>
        </p:txBody>
      </p:sp>
      <p:sp>
        <p:nvSpPr>
          <p:cNvPr id="8" name="Rectangle 7"/>
          <p:cNvSpPr/>
          <p:nvPr/>
        </p:nvSpPr>
        <p:spPr>
          <a:xfrm>
            <a:off x="228600" y="2704078"/>
            <a:ext cx="6477000" cy="1944122"/>
          </a:xfrm>
          <a:prstGeom prst="rect">
            <a:avLst/>
          </a:prstGeom>
        </p:spPr>
        <p:txBody>
          <a:bodyPr wrap="square">
            <a:spAutoFit/>
          </a:bodyPr>
          <a:lstStyle/>
          <a:p>
            <a:pPr algn="just">
              <a:spcBef>
                <a:spcPts val="1000"/>
              </a:spcBef>
            </a:pPr>
            <a:r>
              <a:rPr lang="vi-VN" sz="2800" dirty="0">
                <a:latin typeface="Times New Roman" panose="02020603050405020304" pitchFamily="18" charset="0"/>
                <a:cs typeface="Times New Roman" panose="02020603050405020304" pitchFamily="18" charset="0"/>
              </a:rPr>
              <a:t>a) Em có biết chắc chắn mũi tên sẽ chỉ vào ô nào sau mỗi lần quay không?</a:t>
            </a:r>
          </a:p>
          <a:p>
            <a:pPr algn="just">
              <a:spcBef>
                <a:spcPts val="1000"/>
              </a:spcBef>
            </a:pPr>
            <a:r>
              <a:rPr lang="vi-VN" sz="2800" dirty="0">
                <a:latin typeface="Times New Roman" panose="02020603050405020304" pitchFamily="18" charset="0"/>
                <a:cs typeface="Times New Roman" panose="02020603050405020304" pitchFamily="18" charset="0"/>
              </a:rPr>
              <a:t>b) Liệt kê tất cả các kết quả có thể của thí nghiệm này. Có bao nhiêu kết quả có thể?</a:t>
            </a:r>
          </a:p>
        </p:txBody>
      </p:sp>
    </p:spTree>
    <p:extLst>
      <p:ext uri="{BB962C8B-B14F-4D97-AF65-F5344CB8AC3E}">
        <p14:creationId xmlns:p14="http://schemas.microsoft.com/office/powerpoint/2010/main" val="35321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IẾC NÓN KÌ DIỆU- CHUẨ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665939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a16="http://schemas.microsoft.com/office/drawing/2014/main" xmlns="" id="{125D7195-0F1B-4ACC-874C-2C88ED9FD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238" name="Freeform: Shape 237">
            <a:extLst>
              <a:ext uri="{FF2B5EF4-FFF2-40B4-BE49-F238E27FC236}">
                <a16:creationId xmlns:a16="http://schemas.microsoft.com/office/drawing/2014/main" xmlns="" id="{21DBBBDF-4715-4F93-A1A3-0098C61E20A3}"/>
              </a:ext>
            </a:extLst>
          </p:cNvPr>
          <p:cNvSpPr/>
          <p:nvPr/>
        </p:nvSpPr>
        <p:spPr>
          <a:xfrm>
            <a:off x="3828890" y="5548637"/>
            <a:ext cx="4534220"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1" name="Circle: Hollow 200">
            <a:extLst>
              <a:ext uri="{FF2B5EF4-FFF2-40B4-BE49-F238E27FC236}">
                <a16:creationId xmlns:a16="http://schemas.microsoft.com/office/drawing/2014/main" xmlns="" id="{DB9F5274-672D-4331-ACA3-C923D634DBE4}"/>
              </a:ext>
            </a:extLst>
          </p:cNvPr>
          <p:cNvSpPr/>
          <p:nvPr/>
        </p:nvSpPr>
        <p:spPr>
          <a:xfrm>
            <a:off x="3683110" y="1225826"/>
            <a:ext cx="4680000"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Oval 201">
            <a:extLst>
              <a:ext uri="{FF2B5EF4-FFF2-40B4-BE49-F238E27FC236}">
                <a16:creationId xmlns:a16="http://schemas.microsoft.com/office/drawing/2014/main" xmlns="" id="{1F536E87-4E3F-4CC7-BAF4-32B8BADA7BB3}"/>
              </a:ext>
            </a:extLst>
          </p:cNvPr>
          <p:cNvSpPr/>
          <p:nvPr/>
        </p:nvSpPr>
        <p:spPr>
          <a:xfrm>
            <a:off x="8019199" y="2895600"/>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xmlns="" id="{C4E88E96-4A9D-4530-9B57-AAE8C67F05AB}"/>
              </a:ext>
            </a:extLst>
          </p:cNvPr>
          <p:cNvSpPr/>
          <p:nvPr/>
        </p:nvSpPr>
        <p:spPr>
          <a:xfrm>
            <a:off x="800828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xmlns="" id="{1FEC8EE4-A2F2-48E5-A509-15789D081FAE}"/>
              </a:ext>
            </a:extLst>
          </p:cNvPr>
          <p:cNvSpPr/>
          <p:nvPr/>
        </p:nvSpPr>
        <p:spPr>
          <a:xfrm>
            <a:off x="7541093" y="492614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xmlns="" id="{A5CBADB5-379B-4BDA-9D24-CAB5ABFE0049}"/>
              </a:ext>
            </a:extLst>
          </p:cNvPr>
          <p:cNvSpPr/>
          <p:nvPr/>
        </p:nvSpPr>
        <p:spPr>
          <a:xfrm>
            <a:off x="6583536" y="555280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xmlns="" id="{E332926B-3D3A-4E8C-9F8E-9FE2AE8F371C}"/>
              </a:ext>
            </a:extLst>
          </p:cNvPr>
          <p:cNvSpPr/>
          <p:nvPr/>
        </p:nvSpPr>
        <p:spPr>
          <a:xfrm>
            <a:off x="5381771" y="553306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xmlns="" id="{C91C8033-4ED9-4DA3-83E7-406EFA66847E}"/>
              </a:ext>
            </a:extLst>
          </p:cNvPr>
          <p:cNvSpPr/>
          <p:nvPr/>
        </p:nvSpPr>
        <p:spPr>
          <a:xfrm>
            <a:off x="4391134" y="496782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xmlns="" id="{615CBB3F-5559-4F79-B25E-BBAAF5AB8133}"/>
              </a:ext>
            </a:extLst>
          </p:cNvPr>
          <p:cNvSpPr/>
          <p:nvPr/>
        </p:nvSpPr>
        <p:spPr>
          <a:xfrm>
            <a:off x="386672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xmlns="" id="{AE329F6B-AF0C-4162-A3EE-07C6F7DAAC18}"/>
              </a:ext>
            </a:extLst>
          </p:cNvPr>
          <p:cNvSpPr/>
          <p:nvPr/>
        </p:nvSpPr>
        <p:spPr>
          <a:xfrm>
            <a:off x="3883196" y="285045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xmlns="" id="{34D64325-9D44-4878-B04E-40F83539C62B}"/>
              </a:ext>
            </a:extLst>
          </p:cNvPr>
          <p:cNvSpPr/>
          <p:nvPr/>
        </p:nvSpPr>
        <p:spPr>
          <a:xfrm>
            <a:off x="4410135" y="1947498"/>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xmlns="" id="{E8D39F06-8A72-4BF3-91A6-99315375F899}"/>
              </a:ext>
            </a:extLst>
          </p:cNvPr>
          <p:cNvSpPr/>
          <p:nvPr/>
        </p:nvSpPr>
        <p:spPr>
          <a:xfrm>
            <a:off x="5381771" y="1415215"/>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xmlns="" id="{594CBD55-2E9A-4653-B97A-EC9DFFC644A2}"/>
              </a:ext>
            </a:extLst>
          </p:cNvPr>
          <p:cNvSpPr/>
          <p:nvPr/>
        </p:nvSpPr>
        <p:spPr>
          <a:xfrm>
            <a:off x="6479126" y="1398001"/>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xmlns="" id="{40E4EF22-43A8-48C2-BC6F-1B85E945A66D}"/>
              </a:ext>
            </a:extLst>
          </p:cNvPr>
          <p:cNvSpPr/>
          <p:nvPr/>
        </p:nvSpPr>
        <p:spPr>
          <a:xfrm>
            <a:off x="7436368" y="196722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xmlns="" id="{92B8A358-635F-4391-9A20-DD6D17A538A1}"/>
              </a:ext>
            </a:extLst>
          </p:cNvPr>
          <p:cNvGrpSpPr/>
          <p:nvPr/>
        </p:nvGrpSpPr>
        <p:grpSpPr>
          <a:xfrm>
            <a:off x="3834342" y="1475360"/>
            <a:ext cx="4286023" cy="4173985"/>
            <a:chOff x="3808832" y="1018160"/>
            <a:chExt cx="4286023" cy="4173985"/>
          </a:xfrm>
        </p:grpSpPr>
        <p:grpSp>
          <p:nvGrpSpPr>
            <p:cNvPr id="200" name="Group 199">
              <a:extLst>
                <a:ext uri="{FF2B5EF4-FFF2-40B4-BE49-F238E27FC236}">
                  <a16:creationId xmlns:a16="http://schemas.microsoft.com/office/drawing/2014/main" xmlns="" id="{1D609167-CDE9-49D5-ABEA-CC6C5704B77B}"/>
                </a:ext>
              </a:extLst>
            </p:cNvPr>
            <p:cNvGrpSpPr/>
            <p:nvPr/>
          </p:nvGrpSpPr>
          <p:grpSpPr>
            <a:xfrm>
              <a:off x="3913881" y="1025108"/>
              <a:ext cx="4167438" cy="4167037"/>
              <a:chOff x="4013301" y="1180697"/>
              <a:chExt cx="4167438" cy="4167037"/>
            </a:xfrm>
          </p:grpSpPr>
          <p:sp>
            <p:nvSpPr>
              <p:cNvPr id="176" name="Freeform: Shape 175">
                <a:extLst>
                  <a:ext uri="{FF2B5EF4-FFF2-40B4-BE49-F238E27FC236}">
                    <a16:creationId xmlns:a16="http://schemas.microsoft.com/office/drawing/2014/main" xmlns=""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a16="http://schemas.microsoft.com/office/drawing/2014/main" xmlns=""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a16="http://schemas.microsoft.com/office/drawing/2014/main" xmlns=""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a16="http://schemas.microsoft.com/office/drawing/2014/main" xmlns=""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a16="http://schemas.microsoft.com/office/drawing/2014/main" xmlns=""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6" name="Freeform: Shape 185">
                <a:extLst>
                  <a:ext uri="{FF2B5EF4-FFF2-40B4-BE49-F238E27FC236}">
                    <a16:creationId xmlns:a16="http://schemas.microsoft.com/office/drawing/2014/main" xmlns="" id="{6A52275D-49DD-4CE1-919B-EA433E219466}"/>
                  </a:ext>
                </a:extLst>
              </p:cNvPr>
              <p:cNvSpPr/>
              <p:nvPr/>
            </p:nvSpPr>
            <p:spPr>
              <a:xfrm rot="9000000">
                <a:off x="6305009"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8" name="Freeform: Shape 187">
                <a:extLst>
                  <a:ext uri="{FF2B5EF4-FFF2-40B4-BE49-F238E27FC236}">
                    <a16:creationId xmlns:a16="http://schemas.microsoft.com/office/drawing/2014/main" xmlns=""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0" name="Freeform: Shape 189">
                <a:extLst>
                  <a:ext uri="{FF2B5EF4-FFF2-40B4-BE49-F238E27FC236}">
                    <a16:creationId xmlns:a16="http://schemas.microsoft.com/office/drawing/2014/main" xmlns=""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2" name="Freeform: Shape 191">
                <a:extLst>
                  <a:ext uri="{FF2B5EF4-FFF2-40B4-BE49-F238E27FC236}">
                    <a16:creationId xmlns:a16="http://schemas.microsoft.com/office/drawing/2014/main" xmlns=""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 name="Freeform: Shape 193">
                <a:extLst>
                  <a:ext uri="{FF2B5EF4-FFF2-40B4-BE49-F238E27FC236}">
                    <a16:creationId xmlns:a16="http://schemas.microsoft.com/office/drawing/2014/main" xmlns=""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6" name="Freeform: Shape 195">
                <a:extLst>
                  <a:ext uri="{FF2B5EF4-FFF2-40B4-BE49-F238E27FC236}">
                    <a16:creationId xmlns:a16="http://schemas.microsoft.com/office/drawing/2014/main" xmlns=""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8" name="Freeform: Shape 197">
                <a:extLst>
                  <a:ext uri="{FF2B5EF4-FFF2-40B4-BE49-F238E27FC236}">
                    <a16:creationId xmlns:a16="http://schemas.microsoft.com/office/drawing/2014/main" xmlns=""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9" name="Oval 198">
                <a:extLst>
                  <a:ext uri="{FF2B5EF4-FFF2-40B4-BE49-F238E27FC236}">
                    <a16:creationId xmlns:a16="http://schemas.microsoft.com/office/drawing/2014/main" xmlns=""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TextBox 213">
              <a:extLst>
                <a:ext uri="{FF2B5EF4-FFF2-40B4-BE49-F238E27FC236}">
                  <a16:creationId xmlns:a16="http://schemas.microsoft.com/office/drawing/2014/main" xmlns="" id="{5EEAB854-0CCD-4C1E-9032-347F1CA9D495}"/>
                </a:ext>
              </a:extLst>
            </p:cNvPr>
            <p:cNvSpPr txBox="1"/>
            <p:nvPr/>
          </p:nvSpPr>
          <p:spPr>
            <a:xfrm rot="18900000">
              <a:off x="6719438" y="1679255"/>
              <a:ext cx="845879" cy="461665"/>
            </a:xfrm>
            <a:prstGeom prst="rect">
              <a:avLst/>
            </a:prstGeom>
            <a:noFill/>
          </p:spPr>
          <p:txBody>
            <a:bodyPr wrap="square" rtlCol="0">
              <a:spAutoFit/>
            </a:bodyPr>
            <a:lstStyle/>
            <a:p>
              <a:r>
                <a:rPr lang="en-US" sz="2400">
                  <a:solidFill>
                    <a:schemeClr val="bg1"/>
                  </a:solidFill>
                  <a:latin typeface="Tw Cen MT" panose="020B0602020104020603" pitchFamily="34" charset="0"/>
                </a:rPr>
                <a:t>500</a:t>
              </a:r>
            </a:p>
          </p:txBody>
        </p:sp>
        <p:sp>
          <p:nvSpPr>
            <p:cNvPr id="215" name="TextBox 214">
              <a:extLst>
                <a:ext uri="{FF2B5EF4-FFF2-40B4-BE49-F238E27FC236}">
                  <a16:creationId xmlns:a16="http://schemas.microsoft.com/office/drawing/2014/main" xmlns="" id="{921B4200-05FF-4209-819E-213A6FEE04D0}"/>
                </a:ext>
              </a:extLst>
            </p:cNvPr>
            <p:cNvSpPr txBox="1"/>
            <p:nvPr/>
          </p:nvSpPr>
          <p:spPr>
            <a:xfrm rot="20826295">
              <a:off x="7158727" y="2519058"/>
              <a:ext cx="775021" cy="461665"/>
            </a:xfrm>
            <a:prstGeom prst="rect">
              <a:avLst/>
            </a:prstGeom>
            <a:noFill/>
          </p:spPr>
          <p:txBody>
            <a:bodyPr wrap="square" rtlCol="0">
              <a:spAutoFit/>
            </a:bodyPr>
            <a:lstStyle/>
            <a:p>
              <a:r>
                <a:rPr lang="en-US" sz="2400">
                  <a:solidFill>
                    <a:schemeClr val="bg1"/>
                  </a:solidFill>
                  <a:latin typeface="Tw Cen MT" panose="020B0602020104020603" pitchFamily="34" charset="0"/>
                </a:rPr>
                <a:t>100</a:t>
              </a:r>
            </a:p>
          </p:txBody>
        </p:sp>
        <p:sp>
          <p:nvSpPr>
            <p:cNvPr id="216" name="TextBox 215">
              <a:extLst>
                <a:ext uri="{FF2B5EF4-FFF2-40B4-BE49-F238E27FC236}">
                  <a16:creationId xmlns:a16="http://schemas.microsoft.com/office/drawing/2014/main" xmlns="" id="{AA9586FF-1F81-453B-8F4B-FCCF91164235}"/>
                </a:ext>
              </a:extLst>
            </p:cNvPr>
            <p:cNvSpPr txBox="1"/>
            <p:nvPr/>
          </p:nvSpPr>
          <p:spPr>
            <a:xfrm rot="823021">
              <a:off x="6573028" y="3252627"/>
              <a:ext cx="1521827"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ĐIỂM</a:t>
              </a:r>
            </a:p>
          </p:txBody>
        </p:sp>
        <p:sp>
          <p:nvSpPr>
            <p:cNvPr id="217" name="TextBox 216">
              <a:extLst>
                <a:ext uri="{FF2B5EF4-FFF2-40B4-BE49-F238E27FC236}">
                  <a16:creationId xmlns:a16="http://schemas.microsoft.com/office/drawing/2014/main" xmlns="" id="{8555EC59-E377-4A3D-B2C1-D3DE8DBB9D42}"/>
                </a:ext>
              </a:extLst>
            </p:cNvPr>
            <p:cNvSpPr txBox="1"/>
            <p:nvPr/>
          </p:nvSpPr>
          <p:spPr>
            <a:xfrm rot="2685929">
              <a:off x="6658686" y="3846335"/>
              <a:ext cx="72614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200</a:t>
              </a:r>
            </a:p>
          </p:txBody>
        </p:sp>
        <p:sp>
          <p:nvSpPr>
            <p:cNvPr id="218" name="TextBox 217">
              <a:extLst>
                <a:ext uri="{FF2B5EF4-FFF2-40B4-BE49-F238E27FC236}">
                  <a16:creationId xmlns:a16="http://schemas.microsoft.com/office/drawing/2014/main" xmlns="" id="{A1DE6665-41B3-48E4-8F71-44A9EC985B40}"/>
                </a:ext>
              </a:extLst>
            </p:cNvPr>
            <p:cNvSpPr txBox="1"/>
            <p:nvPr/>
          </p:nvSpPr>
          <p:spPr>
            <a:xfrm rot="4655925">
              <a:off x="5602274" y="4106145"/>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CHIA ĐÔI</a:t>
              </a:r>
            </a:p>
          </p:txBody>
        </p:sp>
        <p:sp>
          <p:nvSpPr>
            <p:cNvPr id="219" name="TextBox 218">
              <a:extLst>
                <a:ext uri="{FF2B5EF4-FFF2-40B4-BE49-F238E27FC236}">
                  <a16:creationId xmlns:a16="http://schemas.microsoft.com/office/drawing/2014/main" xmlns="" id="{DA116507-5667-47E3-8962-74F96C789769}"/>
                </a:ext>
              </a:extLst>
            </p:cNvPr>
            <p:cNvSpPr txBox="1"/>
            <p:nvPr/>
          </p:nvSpPr>
          <p:spPr>
            <a:xfrm rot="6267848">
              <a:off x="5253825" y="4229266"/>
              <a:ext cx="741595" cy="461665"/>
            </a:xfrm>
            <a:prstGeom prst="rect">
              <a:avLst/>
            </a:prstGeom>
            <a:noFill/>
          </p:spPr>
          <p:txBody>
            <a:bodyPr wrap="square" rtlCol="0">
              <a:spAutoFit/>
            </a:bodyPr>
            <a:lstStyle/>
            <a:p>
              <a:r>
                <a:rPr lang="en-US" sz="2400">
                  <a:solidFill>
                    <a:schemeClr val="bg1"/>
                  </a:solidFill>
                  <a:latin typeface="Tw Cen MT" panose="020B0602020104020603" pitchFamily="34" charset="0"/>
                </a:rPr>
                <a:t>400</a:t>
              </a:r>
            </a:p>
          </p:txBody>
        </p:sp>
        <p:sp>
          <p:nvSpPr>
            <p:cNvPr id="220" name="TextBox 219">
              <a:extLst>
                <a:ext uri="{FF2B5EF4-FFF2-40B4-BE49-F238E27FC236}">
                  <a16:creationId xmlns:a16="http://schemas.microsoft.com/office/drawing/2014/main" xmlns="" id="{54D54EEF-0762-4D28-9359-0092FD6079CF}"/>
                </a:ext>
              </a:extLst>
            </p:cNvPr>
            <p:cNvSpPr txBox="1"/>
            <p:nvPr/>
          </p:nvSpPr>
          <p:spPr>
            <a:xfrm rot="8314163">
              <a:off x="4190536" y="3888307"/>
              <a:ext cx="1629616"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MAY MẮN</a:t>
              </a:r>
            </a:p>
          </p:txBody>
        </p:sp>
        <p:sp>
          <p:nvSpPr>
            <p:cNvPr id="221" name="TextBox 220">
              <a:extLst>
                <a:ext uri="{FF2B5EF4-FFF2-40B4-BE49-F238E27FC236}">
                  <a16:creationId xmlns:a16="http://schemas.microsoft.com/office/drawing/2014/main" xmlns="" id="{1502DFEF-8656-47F4-AB6B-CC45F49B75DE}"/>
                </a:ext>
              </a:extLst>
            </p:cNvPr>
            <p:cNvSpPr txBox="1"/>
            <p:nvPr/>
          </p:nvSpPr>
          <p:spPr>
            <a:xfrm rot="10207448">
              <a:off x="4047064" y="3362938"/>
              <a:ext cx="758154" cy="461665"/>
            </a:xfrm>
            <a:prstGeom prst="rect">
              <a:avLst/>
            </a:prstGeom>
            <a:noFill/>
          </p:spPr>
          <p:txBody>
            <a:bodyPr wrap="square" rtlCol="0">
              <a:spAutoFit/>
            </a:bodyPr>
            <a:lstStyle/>
            <a:p>
              <a:r>
                <a:rPr lang="en-US" sz="2400">
                  <a:solidFill>
                    <a:schemeClr val="bg1"/>
                  </a:solidFill>
                  <a:latin typeface="Tw Cen MT" panose="020B0602020104020603" pitchFamily="34" charset="0"/>
                </a:rPr>
                <a:t>700</a:t>
              </a:r>
            </a:p>
          </p:txBody>
        </p:sp>
        <p:sp>
          <p:nvSpPr>
            <p:cNvPr id="222" name="TextBox 221">
              <a:extLst>
                <a:ext uri="{FF2B5EF4-FFF2-40B4-BE49-F238E27FC236}">
                  <a16:creationId xmlns:a16="http://schemas.microsoft.com/office/drawing/2014/main" xmlns="" id="{E6562E2C-5D0D-440D-BD78-984225C148B5}"/>
                </a:ext>
              </a:extLst>
            </p:cNvPr>
            <p:cNvSpPr txBox="1"/>
            <p:nvPr/>
          </p:nvSpPr>
          <p:spPr>
            <a:xfrm rot="11499479">
              <a:off x="3808832" y="2515615"/>
              <a:ext cx="1559281"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LƯỢT</a:t>
              </a:r>
            </a:p>
          </p:txBody>
        </p:sp>
        <p:sp>
          <p:nvSpPr>
            <p:cNvPr id="223" name="TextBox 222">
              <a:extLst>
                <a:ext uri="{FF2B5EF4-FFF2-40B4-BE49-F238E27FC236}">
                  <a16:creationId xmlns:a16="http://schemas.microsoft.com/office/drawing/2014/main" xmlns="" id="{07AE0122-31B5-4F4A-BC71-E7DDE4F0FCF2}"/>
                </a:ext>
              </a:extLst>
            </p:cNvPr>
            <p:cNvSpPr txBox="1"/>
            <p:nvPr/>
          </p:nvSpPr>
          <p:spPr>
            <a:xfrm rot="13358356">
              <a:off x="4445999" y="1730612"/>
              <a:ext cx="790210" cy="461665"/>
            </a:xfrm>
            <a:prstGeom prst="rect">
              <a:avLst/>
            </a:prstGeom>
            <a:noFill/>
          </p:spPr>
          <p:txBody>
            <a:bodyPr wrap="square" rtlCol="0">
              <a:spAutoFit/>
            </a:bodyPr>
            <a:lstStyle/>
            <a:p>
              <a:r>
                <a:rPr lang="en-US" sz="2400">
                  <a:solidFill>
                    <a:schemeClr val="bg1"/>
                  </a:solidFill>
                  <a:latin typeface="Tw Cen MT" panose="020B0602020104020603" pitchFamily="34" charset="0"/>
                </a:rPr>
                <a:t>300</a:t>
              </a:r>
            </a:p>
          </p:txBody>
        </p:sp>
        <p:sp>
          <p:nvSpPr>
            <p:cNvPr id="224" name="TextBox 223">
              <a:extLst>
                <a:ext uri="{FF2B5EF4-FFF2-40B4-BE49-F238E27FC236}">
                  <a16:creationId xmlns:a16="http://schemas.microsoft.com/office/drawing/2014/main" xmlns="" id="{069D7A7F-B543-4887-97C7-CED46D7E945A}"/>
                </a:ext>
              </a:extLst>
            </p:cNvPr>
            <p:cNvSpPr txBox="1"/>
            <p:nvPr/>
          </p:nvSpPr>
          <p:spPr>
            <a:xfrm rot="15311981">
              <a:off x="5238081" y="1428563"/>
              <a:ext cx="78862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900</a:t>
              </a:r>
            </a:p>
          </p:txBody>
        </p:sp>
        <p:sp>
          <p:nvSpPr>
            <p:cNvPr id="225" name="TextBox 224">
              <a:extLst>
                <a:ext uri="{FF2B5EF4-FFF2-40B4-BE49-F238E27FC236}">
                  <a16:creationId xmlns:a16="http://schemas.microsoft.com/office/drawing/2014/main" xmlns="" id="{1446158D-8E1C-4F9E-B352-E831FF6B96DE}"/>
                </a:ext>
              </a:extLst>
            </p:cNvPr>
            <p:cNvSpPr txBox="1"/>
            <p:nvPr/>
          </p:nvSpPr>
          <p:spPr>
            <a:xfrm rot="17000997">
              <a:off x="5636718" y="1507620"/>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GẤP ĐÔI</a:t>
              </a:r>
            </a:p>
          </p:txBody>
        </p:sp>
      </p:grpSp>
      <p:sp>
        <p:nvSpPr>
          <p:cNvPr id="228" name="Freeform: Shape 227">
            <a:extLst>
              <a:ext uri="{FF2B5EF4-FFF2-40B4-BE49-F238E27FC236}">
                <a16:creationId xmlns:a16="http://schemas.microsoft.com/office/drawing/2014/main" xmlns="" id="{659C230E-3E02-4EC2-AF3A-D1C8C10DFB24}"/>
              </a:ext>
            </a:extLst>
          </p:cNvPr>
          <p:cNvSpPr/>
          <p:nvPr/>
        </p:nvSpPr>
        <p:spPr>
          <a:xfrm rot="10800000">
            <a:off x="5950717" y="4994916"/>
            <a:ext cx="156142" cy="77759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gradFill flip="none" rotWithShape="1">
            <a:gsLst>
              <a:gs pos="0">
                <a:srgbClr val="FFFF00"/>
              </a:gs>
              <a:gs pos="42000">
                <a:schemeClr val="accent4">
                  <a:lumMod val="75000"/>
                </a:schemeClr>
              </a:gs>
              <a:gs pos="69000">
                <a:srgbClr val="FFC000"/>
              </a:gs>
              <a:gs pos="100000">
                <a:schemeClr val="accent4">
                  <a:lumMod val="75000"/>
                </a:schemeClr>
              </a:gs>
            </a:gsLst>
            <a:lin ang="108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Oval 236">
            <a:extLst>
              <a:ext uri="{FF2B5EF4-FFF2-40B4-BE49-F238E27FC236}">
                <a16:creationId xmlns:a16="http://schemas.microsoft.com/office/drawing/2014/main" xmlns="" id="{4EFF3A6F-2940-4811-B21D-81C9E8F35B7D}"/>
              </a:ext>
            </a:extLst>
          </p:cNvPr>
          <p:cNvSpPr/>
          <p:nvPr/>
        </p:nvSpPr>
        <p:spPr>
          <a:xfrm>
            <a:off x="5917266" y="5638534"/>
            <a:ext cx="220612"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1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36"/>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nodeType="withEffect">
                                  <p:stCondLst>
                                    <p:cond delay="0"/>
                                  </p:stCondLst>
                                  <p:childTnLst>
                                    <p:animRot by="21600000">
                                      <p:cBhvr>
                                        <p:cTn id="33" dur="500" fill="hold"/>
                                        <p:tgtEl>
                                          <p:spTgt spid="23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6"/>
                                        </p:tgtEl>
                                        <p:attrNameLst>
                                          <p:attrName>style.visibility</p:attrName>
                                        </p:attrNameLst>
                                      </p:cBhvr>
                                      <p:to>
                                        <p:strVal val="visible"/>
                                      </p:to>
                                    </p:set>
                                  </p:childTnLst>
                                </p:cTn>
                              </p:par>
                            </p:childTnLst>
                          </p:cTn>
                        </p:par>
                      </p:childTnLst>
                    </p:cTn>
                  </p:par>
                </p:childTnLst>
              </p:cTn>
              <p:nextCondLst>
                <p:cond evt="onClick" delay="0">
                  <p:tgtEl>
                    <p:spTgt spid="236"/>
                  </p:tgtEl>
                </p:cond>
              </p:nextCondLst>
            </p:seq>
          </p:childTnLst>
        </p:cTn>
      </p:par>
    </p:tnLst>
    <p:bldLst>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605721"/>
            <a:ext cx="5105400" cy="2005677"/>
          </a:xfrm>
          <a:prstGeom prst="rect">
            <a:avLst/>
          </a:prstGeom>
        </p:spPr>
        <p:txBody>
          <a:bodyPr wrap="square">
            <a:spAutoFit/>
          </a:bodyPr>
          <a:lstStyle/>
          <a:p>
            <a:pPr>
              <a:spcBef>
                <a:spcPts val="1000"/>
              </a:spcBef>
            </a:pPr>
            <a:r>
              <a:rPr lang="en-US" sz="3200" b="1" dirty="0" err="1">
                <a:solidFill>
                  <a:schemeClr val="accent3"/>
                </a:solidFill>
                <a:latin typeface="Times New Roman" panose="02020603050405020304" pitchFamily="18" charset="0"/>
                <a:cs typeface="Times New Roman" panose="02020603050405020304" pitchFamily="18" charset="0"/>
              </a:rPr>
              <a:t>Luyện</a:t>
            </a:r>
            <a:r>
              <a:rPr lang="en-US" sz="3200" b="1" dirty="0">
                <a:solidFill>
                  <a:schemeClr val="accent3"/>
                </a:solidFill>
                <a:latin typeface="Times New Roman" panose="02020603050405020304" pitchFamily="18" charset="0"/>
                <a:cs typeface="Times New Roman" panose="02020603050405020304" pitchFamily="18" charset="0"/>
              </a:rPr>
              <a:t> </a:t>
            </a:r>
            <a:r>
              <a:rPr lang="en-US" sz="3200" b="1" dirty="0" err="1">
                <a:solidFill>
                  <a:schemeClr val="accent3"/>
                </a:solidFill>
                <a:latin typeface="Times New Roman" panose="02020603050405020304" pitchFamily="18" charset="0"/>
                <a:cs typeface="Times New Roman" panose="02020603050405020304" pitchFamily="18" charset="0"/>
              </a:rPr>
              <a:t>tập</a:t>
            </a:r>
            <a:r>
              <a:rPr lang="en-US" sz="3200" b="1" dirty="0">
                <a:solidFill>
                  <a:schemeClr val="accent3"/>
                </a:solidFill>
                <a:latin typeface="Times New Roman" panose="02020603050405020304" pitchFamily="18" charset="0"/>
                <a:cs typeface="Times New Roman" panose="02020603050405020304" pitchFamily="18" charset="0"/>
              </a:rPr>
              <a:t> 1</a:t>
            </a:r>
          </a:p>
          <a:p>
            <a:pPr algn="just">
              <a:spcBef>
                <a:spcPts val="1000"/>
              </a:spcBef>
            </a:pPr>
            <a:r>
              <a:rPr lang="vi-VN" sz="2800" i="1">
                <a:latin typeface="Times New Roman" panose="02020603050405020304" pitchFamily="18" charset="0"/>
                <a:cs typeface="Times New Roman" panose="02020603050405020304" pitchFamily="18" charset="0"/>
              </a:rPr>
              <a:t>Chiếc </a:t>
            </a:r>
            <a:r>
              <a:rPr lang="vi-VN" sz="2800" i="1" dirty="0">
                <a:latin typeface="Times New Roman" panose="02020603050405020304" pitchFamily="18" charset="0"/>
                <a:cs typeface="Times New Roman" panose="02020603050405020304" pitchFamily="18" charset="0"/>
              </a:rPr>
              <a:t>nón kì diệu </a:t>
            </a:r>
            <a:r>
              <a:rPr lang="vi-VN" sz="2800" dirty="0">
                <a:latin typeface="Times New Roman" panose="02020603050405020304" pitchFamily="18" charset="0"/>
                <a:cs typeface="Times New Roman" panose="02020603050405020304" pitchFamily="18" charset="0"/>
              </a:rPr>
              <a:t>từng là một trò chơi truyền hình nổi tiếng ở Việt Nam.</a:t>
            </a:r>
          </a:p>
        </p:txBody>
      </p:sp>
      <p:sp>
        <p:nvSpPr>
          <p:cNvPr id="10" name="Rectangle 9"/>
          <p:cNvSpPr/>
          <p:nvPr/>
        </p:nvSpPr>
        <p:spPr>
          <a:xfrm>
            <a:off x="8382000" y="6198513"/>
            <a:ext cx="1359326" cy="430887"/>
          </a:xfrm>
          <a:prstGeom prst="rect">
            <a:avLst/>
          </a:prstGeom>
        </p:spPr>
        <p:txBody>
          <a:bodyPr wrap="square">
            <a:spAutoFit/>
          </a:bodyPr>
          <a:lstStyle/>
          <a:p>
            <a:r>
              <a:rPr lang="en-US" sz="2200" i="1" dirty="0" err="1"/>
              <a:t>Hình</a:t>
            </a:r>
            <a:r>
              <a:rPr lang="en-US" sz="2200" i="1" dirty="0"/>
              <a:t> 9.28</a:t>
            </a:r>
          </a:p>
        </p:txBody>
      </p:sp>
      <p:pic>
        <p:nvPicPr>
          <p:cNvPr id="2" name="Picture 1"/>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019800" y="354841"/>
            <a:ext cx="6004468" cy="5741159"/>
          </a:xfrm>
          <a:prstGeom prst="rect">
            <a:avLst/>
          </a:prstGeom>
        </p:spPr>
      </p:pic>
      <p:sp>
        <p:nvSpPr>
          <p:cNvPr id="3" name="Rectangle 2"/>
          <p:cNvSpPr/>
          <p:nvPr/>
        </p:nvSpPr>
        <p:spPr>
          <a:xfrm>
            <a:off x="304800" y="2667000"/>
            <a:ext cx="5486400"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Quan sát hình 9.28 và liệt kê tất cả các kết quả có thể khi quay chiếc nón kì diệu.</a:t>
            </a:r>
          </a:p>
        </p:txBody>
      </p:sp>
    </p:spTree>
    <p:extLst>
      <p:ext uri="{BB962C8B-B14F-4D97-AF65-F5344CB8AC3E}">
        <p14:creationId xmlns:p14="http://schemas.microsoft.com/office/powerpoint/2010/main" val="16408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Abstract Circle Light Blue Background Royalty Free Vector">
            <a:extLst>
              <a:ext uri="{FF2B5EF4-FFF2-40B4-BE49-F238E27FC236}">
                <a16:creationId xmlns:a16="http://schemas.microsoft.com/office/drawing/2014/main" xmlns="" id="{3BF04EF4-6D16-4C0F-99B8-0B2FB42F5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Chiếc nón kỳ diệu ngừng phát sóng sau 16 năm - Phim ản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138179" y="762000"/>
            <a:ext cx="6082021" cy="5815312"/>
          </a:xfrm>
          <a:prstGeom prst="rect">
            <a:avLst/>
          </a:prstGeom>
        </p:spPr>
      </p:pic>
    </p:spTree>
    <p:extLst>
      <p:ext uri="{BB962C8B-B14F-4D97-AF65-F5344CB8AC3E}">
        <p14:creationId xmlns:p14="http://schemas.microsoft.com/office/powerpoint/2010/main" val="2340984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98"/>
          <a:stretch/>
        </p:blipFill>
        <p:spPr>
          <a:xfrm>
            <a:off x="63564" y="0"/>
            <a:ext cx="12128436" cy="6705600"/>
          </a:xfrm>
          <a:prstGeom prst="rect">
            <a:avLst/>
          </a:prstGeom>
        </p:spPr>
      </p:pic>
    </p:spTree>
    <p:extLst>
      <p:ext uri="{BB962C8B-B14F-4D97-AF65-F5344CB8AC3E}">
        <p14:creationId xmlns:p14="http://schemas.microsoft.com/office/powerpoint/2010/main" val="10785591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xmlns=""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xmlns=""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xmlns=""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a16="http://schemas.microsoft.com/office/drawing/2014/main" xmlns=""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xmlns=""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xmlns=""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408011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7" name="TextBox 6"/>
          <p:cNvSpPr txBox="1"/>
          <p:nvPr/>
        </p:nvSpPr>
        <p:spPr>
          <a:xfrm>
            <a:off x="762000" y="1295400"/>
            <a:ext cx="8077200" cy="4832092"/>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đôi</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a:latin typeface="Times New Roman" pitchFamily="18" charset="0"/>
                <a:cs typeface="Times New Roman" pitchFamily="18" charset="0"/>
              </a:rPr>
              <a:t>: Các cặp đôi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9 </a:t>
            </a:r>
            <a:r>
              <a:rPr lang="en-US" sz="2800" err="1">
                <a:latin typeface="Times New Roman" pitchFamily="18" charset="0"/>
                <a:cs typeface="Times New Roman" pitchFamily="18" charset="0"/>
              </a:rPr>
              <a:t>lần</a:t>
            </a:r>
            <a:r>
              <a:rPr lang="en-US" sz="280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chẵn</a:t>
            </a:r>
            <a:r>
              <a:rPr lang="en-US" sz="2800" dirty="0">
                <a:solidFill>
                  <a:srgbClr val="FF0000"/>
                </a:solidFill>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lớn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hơn</a:t>
            </a:r>
            <a:r>
              <a:rPr lang="en-US" sz="2800" dirty="0">
                <a:solidFill>
                  <a:srgbClr val="FF0000"/>
                </a:solidFill>
                <a:latin typeface="Times New Roman" pitchFamily="18" charset="0"/>
                <a:cs typeface="Times New Roman" pitchFamily="18" charset="0"/>
              </a:rPr>
              <a:t> 7.</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PHT.</a:t>
            </a:r>
          </a:p>
        </p:txBody>
      </p:sp>
      <p:sp>
        <p:nvSpPr>
          <p:cNvPr id="8" name="Rounded Rectangle 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03:00</a:t>
            </a:r>
          </a:p>
        </p:txBody>
      </p:sp>
      <p:sp>
        <p:nvSpPr>
          <p:cNvPr id="9" name="Rounded Rectangle 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02:59</a:t>
            </a:r>
          </a:p>
        </p:txBody>
      </p:sp>
      <p:sp>
        <p:nvSpPr>
          <p:cNvPr id="10" name="Rounded Rectangle 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02:58</a:t>
            </a:r>
          </a:p>
        </p:txBody>
      </p:sp>
      <p:sp>
        <p:nvSpPr>
          <p:cNvPr id="11" name="Rounded Rectangle 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02:57</a:t>
            </a:r>
          </a:p>
        </p:txBody>
      </p:sp>
      <p:sp>
        <p:nvSpPr>
          <p:cNvPr id="12" name="Rounded Rectangle 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02:56</a:t>
            </a:r>
          </a:p>
        </p:txBody>
      </p:sp>
      <p:sp>
        <p:nvSpPr>
          <p:cNvPr id="13" name="Rounded Rectangle 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02:55</a:t>
            </a:r>
          </a:p>
        </p:txBody>
      </p:sp>
      <p:sp>
        <p:nvSpPr>
          <p:cNvPr id="14" name="Rounded Rectangle 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02:54</a:t>
            </a:r>
          </a:p>
        </p:txBody>
      </p:sp>
      <p:sp>
        <p:nvSpPr>
          <p:cNvPr id="15" name="Rounded Rectangle 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02:53</a:t>
            </a:r>
          </a:p>
        </p:txBody>
      </p:sp>
      <p:sp>
        <p:nvSpPr>
          <p:cNvPr id="16" name="Rounded Rectangle 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02:52</a:t>
            </a:r>
          </a:p>
        </p:txBody>
      </p:sp>
      <p:sp>
        <p:nvSpPr>
          <p:cNvPr id="17" name="Rounded Rectangle 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02:51</a:t>
            </a:r>
          </a:p>
        </p:txBody>
      </p:sp>
      <p:sp>
        <p:nvSpPr>
          <p:cNvPr id="18" name="Rounded Rectangle 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02:50</a:t>
            </a:r>
          </a:p>
        </p:txBody>
      </p:sp>
      <p:sp>
        <p:nvSpPr>
          <p:cNvPr id="19" name="Rounded Rectangle 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02:49</a:t>
            </a:r>
          </a:p>
        </p:txBody>
      </p:sp>
      <p:sp>
        <p:nvSpPr>
          <p:cNvPr id="20" name="Rounded Rectangle 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02:48</a:t>
            </a:r>
          </a:p>
        </p:txBody>
      </p:sp>
      <p:sp>
        <p:nvSpPr>
          <p:cNvPr id="21" name="Rounded Rectangle 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02:47</a:t>
            </a:r>
          </a:p>
        </p:txBody>
      </p:sp>
      <p:sp>
        <p:nvSpPr>
          <p:cNvPr id="22" name="Rounded Rectangle 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02:46</a:t>
            </a:r>
          </a:p>
        </p:txBody>
      </p:sp>
      <p:sp>
        <p:nvSpPr>
          <p:cNvPr id="23" name="Rounded Rectangle 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02:45</a:t>
            </a:r>
          </a:p>
        </p:txBody>
      </p:sp>
      <p:sp>
        <p:nvSpPr>
          <p:cNvPr id="24" name="Rounded Rectangle 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02:44</a:t>
            </a:r>
          </a:p>
        </p:txBody>
      </p:sp>
      <p:sp>
        <p:nvSpPr>
          <p:cNvPr id="25" name="Rounded Rectangle 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02:43</a:t>
            </a:r>
          </a:p>
        </p:txBody>
      </p:sp>
      <p:sp>
        <p:nvSpPr>
          <p:cNvPr id="26" name="Rounded Rectangle 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02:42</a:t>
            </a:r>
          </a:p>
        </p:txBody>
      </p:sp>
      <p:sp>
        <p:nvSpPr>
          <p:cNvPr id="27" name="Rounded Rectangle 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02:41</a:t>
            </a:r>
          </a:p>
        </p:txBody>
      </p:sp>
      <p:sp>
        <p:nvSpPr>
          <p:cNvPr id="28" name="Rounded Rectangle 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02:40</a:t>
            </a:r>
          </a:p>
        </p:txBody>
      </p:sp>
      <p:sp>
        <p:nvSpPr>
          <p:cNvPr id="29" name="Rounded Rectangle 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02:39</a:t>
            </a:r>
          </a:p>
        </p:txBody>
      </p:sp>
      <p:sp>
        <p:nvSpPr>
          <p:cNvPr id="30" name="Rounded Rectangle 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02:38</a:t>
            </a:r>
          </a:p>
        </p:txBody>
      </p:sp>
      <p:sp>
        <p:nvSpPr>
          <p:cNvPr id="31" name="Rounded Rectangle 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02:37</a:t>
            </a:r>
          </a:p>
        </p:txBody>
      </p:sp>
      <p:sp>
        <p:nvSpPr>
          <p:cNvPr id="32" name="Rounded Rectangle 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02:36</a:t>
            </a:r>
          </a:p>
        </p:txBody>
      </p:sp>
      <p:sp>
        <p:nvSpPr>
          <p:cNvPr id="33" name="Rounded Rectangle 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02:35</a:t>
            </a:r>
          </a:p>
        </p:txBody>
      </p:sp>
      <p:sp>
        <p:nvSpPr>
          <p:cNvPr id="34" name="Rounded Rectangle 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02:34</a:t>
            </a:r>
          </a:p>
        </p:txBody>
      </p:sp>
      <p:sp>
        <p:nvSpPr>
          <p:cNvPr id="35" name="Rounded Rectangle 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02:33</a:t>
            </a:r>
          </a:p>
        </p:txBody>
      </p:sp>
      <p:sp>
        <p:nvSpPr>
          <p:cNvPr id="36" name="Rounded Rectangle 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02:32</a:t>
            </a:r>
          </a:p>
        </p:txBody>
      </p:sp>
      <p:sp>
        <p:nvSpPr>
          <p:cNvPr id="37" name="Rounded Rectangle 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02:31</a:t>
            </a:r>
          </a:p>
        </p:txBody>
      </p:sp>
      <p:sp>
        <p:nvSpPr>
          <p:cNvPr id="38" name="Rounded Rectangle 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02:30</a:t>
            </a:r>
          </a:p>
        </p:txBody>
      </p:sp>
      <p:sp>
        <p:nvSpPr>
          <p:cNvPr id="39" name="Rounded Rectangle 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02:29</a:t>
            </a:r>
          </a:p>
        </p:txBody>
      </p:sp>
      <p:sp>
        <p:nvSpPr>
          <p:cNvPr id="40" name="Rounded Rectangle 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02:28</a:t>
            </a:r>
          </a:p>
        </p:txBody>
      </p:sp>
      <p:sp>
        <p:nvSpPr>
          <p:cNvPr id="41" name="Rounded Rectangle 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02:27</a:t>
            </a:r>
          </a:p>
        </p:txBody>
      </p:sp>
      <p:sp>
        <p:nvSpPr>
          <p:cNvPr id="42" name="Rounded Rectangle 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02:26</a:t>
            </a:r>
          </a:p>
        </p:txBody>
      </p:sp>
      <p:sp>
        <p:nvSpPr>
          <p:cNvPr id="43" name="Rounded Rectangle 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02:25</a:t>
            </a:r>
          </a:p>
        </p:txBody>
      </p:sp>
      <p:sp>
        <p:nvSpPr>
          <p:cNvPr id="44" name="Rounded Rectangle 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02:24</a:t>
            </a:r>
          </a:p>
        </p:txBody>
      </p:sp>
      <p:sp>
        <p:nvSpPr>
          <p:cNvPr id="45" name="Rounded Rectangle 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02:23</a:t>
            </a:r>
          </a:p>
        </p:txBody>
      </p:sp>
      <p:sp>
        <p:nvSpPr>
          <p:cNvPr id="46" name="Rounded Rectangle 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02:22</a:t>
            </a:r>
          </a:p>
        </p:txBody>
      </p:sp>
      <p:sp>
        <p:nvSpPr>
          <p:cNvPr id="47" name="Rounded Rectangle 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02:21</a:t>
            </a:r>
          </a:p>
        </p:txBody>
      </p:sp>
      <p:sp>
        <p:nvSpPr>
          <p:cNvPr id="48" name="Rounded Rectangle 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02:20</a:t>
            </a:r>
          </a:p>
        </p:txBody>
      </p:sp>
      <p:sp>
        <p:nvSpPr>
          <p:cNvPr id="49" name="Rounded Rectangle 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02:19</a:t>
            </a:r>
          </a:p>
        </p:txBody>
      </p:sp>
      <p:sp>
        <p:nvSpPr>
          <p:cNvPr id="50" name="Rounded Rectangle 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02:18</a:t>
            </a:r>
          </a:p>
        </p:txBody>
      </p:sp>
      <p:sp>
        <p:nvSpPr>
          <p:cNvPr id="51" name="Rounded Rectangle 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02:17</a:t>
            </a:r>
          </a:p>
        </p:txBody>
      </p:sp>
      <p:sp>
        <p:nvSpPr>
          <p:cNvPr id="52" name="Rounded Rectangle 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02:16</a:t>
            </a:r>
          </a:p>
        </p:txBody>
      </p:sp>
      <p:sp>
        <p:nvSpPr>
          <p:cNvPr id="53" name="Rounded Rectangle 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02:15</a:t>
            </a:r>
          </a:p>
        </p:txBody>
      </p:sp>
      <p:sp>
        <p:nvSpPr>
          <p:cNvPr id="54" name="Rounded Rectangle 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02:14</a:t>
            </a:r>
          </a:p>
        </p:txBody>
      </p:sp>
      <p:sp>
        <p:nvSpPr>
          <p:cNvPr id="55" name="Rounded Rectangle 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02:13</a:t>
            </a:r>
          </a:p>
        </p:txBody>
      </p:sp>
      <p:sp>
        <p:nvSpPr>
          <p:cNvPr id="56" name="Rounded Rectangle 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02:12</a:t>
            </a:r>
          </a:p>
        </p:txBody>
      </p:sp>
      <p:sp>
        <p:nvSpPr>
          <p:cNvPr id="57" name="Rounded Rectangle 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02:11</a:t>
            </a:r>
          </a:p>
        </p:txBody>
      </p:sp>
      <p:sp>
        <p:nvSpPr>
          <p:cNvPr id="58" name="Rounded Rectangle 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02:10</a:t>
            </a:r>
          </a:p>
        </p:txBody>
      </p:sp>
      <p:sp>
        <p:nvSpPr>
          <p:cNvPr id="59" name="Rounded Rectangle 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02:09</a:t>
            </a:r>
          </a:p>
        </p:txBody>
      </p:sp>
      <p:sp>
        <p:nvSpPr>
          <p:cNvPr id="60" name="Rounded Rectangle 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02:08</a:t>
            </a:r>
          </a:p>
        </p:txBody>
      </p:sp>
      <p:sp>
        <p:nvSpPr>
          <p:cNvPr id="61" name="Rounded Rectangle 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02:07</a:t>
            </a:r>
          </a:p>
        </p:txBody>
      </p:sp>
      <p:sp>
        <p:nvSpPr>
          <p:cNvPr id="62" name="Rounded Rectangle 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02:06</a:t>
            </a:r>
          </a:p>
        </p:txBody>
      </p:sp>
      <p:sp>
        <p:nvSpPr>
          <p:cNvPr id="63" name="Rounded Rectangle 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02:05</a:t>
            </a:r>
          </a:p>
        </p:txBody>
      </p:sp>
      <p:sp>
        <p:nvSpPr>
          <p:cNvPr id="64" name="Rounded Rectangle 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02:04</a:t>
            </a:r>
          </a:p>
        </p:txBody>
      </p:sp>
      <p:sp>
        <p:nvSpPr>
          <p:cNvPr id="65" name="Rounded Rectangle 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02:03</a:t>
            </a:r>
          </a:p>
        </p:txBody>
      </p:sp>
      <p:sp>
        <p:nvSpPr>
          <p:cNvPr id="66" name="Rounded Rectangle 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02:02</a:t>
            </a:r>
          </a:p>
        </p:txBody>
      </p:sp>
      <p:sp>
        <p:nvSpPr>
          <p:cNvPr id="67" name="Rounded Rectangle 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02:01</a:t>
            </a:r>
          </a:p>
        </p:txBody>
      </p:sp>
      <p:sp>
        <p:nvSpPr>
          <p:cNvPr id="68" name="Rounded Rectangle 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69" name="Rounded Rectangle 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70" name="Rounded Rectangle 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71" name="Rounded Rectangle 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72" name="Rounded Rectangle 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73" name="Rounded Rectangle 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74" name="Rounded Rectangle 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75" name="Rounded Rectangle 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76" name="Rounded Rectangle 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77" name="Rounded Rectangle 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78" name="Rounded Rectangle 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79" name="Rounded Rectangle 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80" name="Rounded Rectangle 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81" name="Rounded Rectangle 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82" name="Rounded Rectangle 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83" name="Rounded Rectangle 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84" name="Rounded Rectangle 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85" name="Rounded Rectangle 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86" name="Rounded Rectangle 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87" name="Rounded Rectangle 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88" name="Rounded Rectangle 8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89" name="Rounded Rectangle 8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90" name="Rounded Rectangle 8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91" name="Rounded Rectangle 9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92" name="Rounded Rectangle 9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93" name="Rounded Rectangle 9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94" name="Rounded Rectangle 9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95" name="Rounded Rectangle 9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96" name="Rounded Rectangle 9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97" name="Rounded Rectangle 9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98" name="Rounded Rectangle 9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99" name="Rounded Rectangle 9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100" name="Rounded Rectangle 9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101" name="Rounded Rectangle 10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102" name="Rounded Rectangle 10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103" name="Rounded Rectangle 10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104" name="Rounded Rectangle 10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105" name="Rounded Rectangle 10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106" name="Rounded Rectangle 10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107" name="Rounded Rectangle 10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108" name="Rounded Rectangle 10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109" name="Rounded Rectangle 10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110" name="Rounded Rectangle 10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111" name="Rounded Rectangle 1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112" name="Rounded Rectangle 1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113" name="Rounded Rectangle 1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114" name="Rounded Rectangle 1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115" name="Rounded Rectangle 1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116" name="Rounded Rectangle 1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117" name="Rounded Rectangle 1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118" name="Rounded Rectangle 1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119" name="Rounded Rectangle 1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120" name="Rounded Rectangle 1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121" name="Rounded Rectangle 1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122" name="Rounded Rectangle 1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123" name="Rounded Rectangle 1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124" name="Rounded Rectangle 1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125" name="Rounded Rectangle 1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126" name="Rounded Rectangle 1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127" name="Rounded Rectangle 1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128" name="Rounded Rectangle 1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129" name="Rounded Rectangle 1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130" name="Rounded Rectangle 1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131" name="Rounded Rectangle 1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132" name="Rounded Rectangle 1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133" name="Rounded Rectangle 1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134" name="Rounded Rectangle 1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135" name="Rounded Rectangle 1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136" name="Rounded Rectangle 1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137" name="Rounded Rectangle 1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138" name="Rounded Rectangle 1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139" name="Rounded Rectangle 1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140" name="Rounded Rectangle 1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141" name="Rounded Rectangle 1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142" name="Rounded Rectangle 1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143" name="Rounded Rectangle 1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144" name="Rounded Rectangle 1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145" name="Rounded Rectangle 1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146" name="Rounded Rectangle 1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147" name="Rounded Rectangle 1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148" name="Rounded Rectangle 1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149" name="Rounded Rectangle 1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150" name="Rounded Rectangle 1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151" name="Rounded Rectangle 1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152" name="Rounded Rectangle 1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153" name="Rounded Rectangle 1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154" name="Rounded Rectangle 1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155" name="Rounded Rectangle 1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156" name="Rounded Rectangle 1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57" name="Rounded Rectangle 1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58" name="Rounded Rectangle 1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59" name="Rounded Rectangle 1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60" name="Rounded Rectangle 1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61" name="Rounded Rectangle 1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62" name="Rounded Rectangle 1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63" name="Rounded Rectangle 1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64" name="Rounded Rectangle 1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65" name="Rounded Rectangle 1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66" name="Rounded Rectangle 1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67" name="Rounded Rectangle 1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68" name="Rounded Rectangle 1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69" name="Rounded Rectangle 1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70" name="Rounded Rectangle 1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71" name="Rounded Rectangle 1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72" name="Rounded Rectangle 1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73" name="Rounded Rectangle 1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74" name="Rounded Rectangle 1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75" name="Rounded Rectangle 1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76" name="Rounded Rectangle 1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77" name="Rounded Rectangle 1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78" name="Rounded Rectangle 1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79" name="Rounded Rectangle 1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80" name="Rounded Rectangle 1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81" name="Rounded Rectangle 1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82" name="Rounded Rectangle 1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83" name="Rounded Rectangle 1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84" name="Rounded Rectangle 1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85" name="Rounded Rectangle 1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86" name="Rounded Rectangle 1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87" name="Rounded Rectangle 1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00:01</a:t>
            </a:r>
          </a:p>
        </p:txBody>
      </p:sp>
      <p:sp>
        <p:nvSpPr>
          <p:cNvPr id="188" name="Rounded Rectangle 187"/>
          <p:cNvSpPr/>
          <p:nvPr/>
        </p:nvSpPr>
        <p:spPr>
          <a:xfrm>
            <a:off x="609600" y="574623"/>
            <a:ext cx="1217951" cy="568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00:00</a:t>
            </a:r>
          </a:p>
        </p:txBody>
      </p:sp>
      <p:sp>
        <p:nvSpPr>
          <p:cNvPr id="189" name="TextBox 188"/>
          <p:cNvSpPr txBox="1"/>
          <p:nvPr/>
        </p:nvSpPr>
        <p:spPr>
          <a:xfrm>
            <a:off x="2057400" y="41223"/>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ĐỘNG NHÓM</a:t>
            </a:r>
          </a:p>
        </p:txBody>
      </p:sp>
    </p:spTree>
    <p:extLst>
      <p:ext uri="{BB962C8B-B14F-4D97-AF65-F5344CB8AC3E}">
        <p14:creationId xmlns:p14="http://schemas.microsoft.com/office/powerpoint/2010/main" val="41512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1" presetClass="entr" presetSubtype="0" fill="hold" grpId="0" nodeType="clickEffect">
                                  <p:stCondLst>
                                    <p:cond delay="0"/>
                                  </p:stCondLst>
                                  <p:childTnLst>
                                    <p:set>
                                      <p:cBhvr>
                                        <p:cTn id="12" dur="1000">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0"/>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11"/>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12"/>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13"/>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14"/>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15"/>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16"/>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17"/>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18"/>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19"/>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0"/>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21"/>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22"/>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23"/>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24"/>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25"/>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26"/>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27"/>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28"/>
                                        </p:tgtEl>
                                        <p:attrNameLst>
                                          <p:attrName>style.visibility</p:attrName>
                                        </p:attrNameLst>
                                      </p:cBhvr>
                                      <p:to>
                                        <p:strVal val="visible"/>
                                      </p:to>
                                    </p:set>
                                  </p:childTnLst>
                                </p:cTn>
                              </p:par>
                            </p:childTnLst>
                          </p:cTn>
                        </p:par>
                        <p:par>
                          <p:cTn id="73" fill="hold">
                            <p:stCondLst>
                              <p:cond delay="21000"/>
                            </p:stCondLst>
                            <p:childTnLst>
                              <p:par>
                                <p:cTn id="74" presetID="11" presetClass="entr" presetSubtype="0" fill="hold" grpId="0" nodeType="afterEffect">
                                  <p:stCondLst>
                                    <p:cond delay="0"/>
                                  </p:stCondLst>
                                  <p:childTnLst>
                                    <p:set>
                                      <p:cBhvr>
                                        <p:cTn id="75" dur="1000">
                                          <p:stCondLst>
                                            <p:cond delay="0"/>
                                          </p:stCondLst>
                                        </p:cTn>
                                        <p:tgtEl>
                                          <p:spTgt spid="29"/>
                                        </p:tgtEl>
                                        <p:attrNameLst>
                                          <p:attrName>style.visibility</p:attrName>
                                        </p:attrNameLst>
                                      </p:cBhvr>
                                      <p:to>
                                        <p:strVal val="visible"/>
                                      </p:to>
                                    </p:set>
                                  </p:childTnLst>
                                </p:cTn>
                              </p:par>
                            </p:childTnLst>
                          </p:cTn>
                        </p:par>
                        <p:par>
                          <p:cTn id="76" fill="hold">
                            <p:stCondLst>
                              <p:cond delay="22000"/>
                            </p:stCondLst>
                            <p:childTnLst>
                              <p:par>
                                <p:cTn id="77" presetID="11" presetClass="entr" presetSubtype="0" fill="hold" grpId="0" nodeType="afterEffect">
                                  <p:stCondLst>
                                    <p:cond delay="0"/>
                                  </p:stCondLst>
                                  <p:childTnLst>
                                    <p:set>
                                      <p:cBhvr>
                                        <p:cTn id="78" dur="1000">
                                          <p:stCondLst>
                                            <p:cond delay="0"/>
                                          </p:stCondLst>
                                        </p:cTn>
                                        <p:tgtEl>
                                          <p:spTgt spid="30"/>
                                        </p:tgtEl>
                                        <p:attrNameLst>
                                          <p:attrName>style.visibility</p:attrName>
                                        </p:attrNameLst>
                                      </p:cBhvr>
                                      <p:to>
                                        <p:strVal val="visible"/>
                                      </p:to>
                                    </p:set>
                                  </p:childTnLst>
                                </p:cTn>
                              </p:par>
                            </p:childTnLst>
                          </p:cTn>
                        </p:par>
                        <p:par>
                          <p:cTn id="79" fill="hold">
                            <p:stCondLst>
                              <p:cond delay="23000"/>
                            </p:stCondLst>
                            <p:childTnLst>
                              <p:par>
                                <p:cTn id="80" presetID="11" presetClass="entr" presetSubtype="0" fill="hold" grpId="0" nodeType="afterEffect">
                                  <p:stCondLst>
                                    <p:cond delay="0"/>
                                  </p:stCondLst>
                                  <p:childTnLst>
                                    <p:set>
                                      <p:cBhvr>
                                        <p:cTn id="81" dur="1000">
                                          <p:stCondLst>
                                            <p:cond delay="0"/>
                                          </p:stCondLst>
                                        </p:cTn>
                                        <p:tgtEl>
                                          <p:spTgt spid="31"/>
                                        </p:tgtEl>
                                        <p:attrNameLst>
                                          <p:attrName>style.visibility</p:attrName>
                                        </p:attrNameLst>
                                      </p:cBhvr>
                                      <p:to>
                                        <p:strVal val="visible"/>
                                      </p:to>
                                    </p:set>
                                  </p:childTnLst>
                                </p:cTn>
                              </p:par>
                            </p:childTnLst>
                          </p:cTn>
                        </p:par>
                        <p:par>
                          <p:cTn id="82" fill="hold">
                            <p:stCondLst>
                              <p:cond delay="24000"/>
                            </p:stCondLst>
                            <p:childTnLst>
                              <p:par>
                                <p:cTn id="83" presetID="11" presetClass="entr" presetSubtype="0" fill="hold" grpId="0" nodeType="afterEffect">
                                  <p:stCondLst>
                                    <p:cond delay="0"/>
                                  </p:stCondLst>
                                  <p:childTnLst>
                                    <p:set>
                                      <p:cBhvr>
                                        <p:cTn id="84" dur="1000">
                                          <p:stCondLst>
                                            <p:cond delay="0"/>
                                          </p:stCondLst>
                                        </p:cTn>
                                        <p:tgtEl>
                                          <p:spTgt spid="32"/>
                                        </p:tgtEl>
                                        <p:attrNameLst>
                                          <p:attrName>style.visibility</p:attrName>
                                        </p:attrNameLst>
                                      </p:cBhvr>
                                      <p:to>
                                        <p:strVal val="visible"/>
                                      </p:to>
                                    </p:set>
                                  </p:childTnLst>
                                </p:cTn>
                              </p:par>
                            </p:childTnLst>
                          </p:cTn>
                        </p:par>
                        <p:par>
                          <p:cTn id="85" fill="hold">
                            <p:stCondLst>
                              <p:cond delay="25000"/>
                            </p:stCondLst>
                            <p:childTnLst>
                              <p:par>
                                <p:cTn id="86" presetID="11" presetClass="entr" presetSubtype="0" fill="hold" grpId="0" nodeType="afterEffect">
                                  <p:stCondLst>
                                    <p:cond delay="0"/>
                                  </p:stCondLst>
                                  <p:childTnLst>
                                    <p:set>
                                      <p:cBhvr>
                                        <p:cTn id="87" dur="1000">
                                          <p:stCondLst>
                                            <p:cond delay="0"/>
                                          </p:stCondLst>
                                        </p:cTn>
                                        <p:tgtEl>
                                          <p:spTgt spid="33"/>
                                        </p:tgtEl>
                                        <p:attrNameLst>
                                          <p:attrName>style.visibility</p:attrName>
                                        </p:attrNameLst>
                                      </p:cBhvr>
                                      <p:to>
                                        <p:strVal val="visible"/>
                                      </p:to>
                                    </p:set>
                                  </p:childTnLst>
                                </p:cTn>
                              </p:par>
                            </p:childTnLst>
                          </p:cTn>
                        </p:par>
                        <p:par>
                          <p:cTn id="88" fill="hold">
                            <p:stCondLst>
                              <p:cond delay="26000"/>
                            </p:stCondLst>
                            <p:childTnLst>
                              <p:par>
                                <p:cTn id="89" presetID="11" presetClass="entr" presetSubtype="0" fill="hold" grpId="0" nodeType="afterEffect">
                                  <p:stCondLst>
                                    <p:cond delay="0"/>
                                  </p:stCondLst>
                                  <p:childTnLst>
                                    <p:set>
                                      <p:cBhvr>
                                        <p:cTn id="90" dur="1000">
                                          <p:stCondLst>
                                            <p:cond delay="0"/>
                                          </p:stCondLst>
                                        </p:cTn>
                                        <p:tgtEl>
                                          <p:spTgt spid="34"/>
                                        </p:tgtEl>
                                        <p:attrNameLst>
                                          <p:attrName>style.visibility</p:attrName>
                                        </p:attrNameLst>
                                      </p:cBhvr>
                                      <p:to>
                                        <p:strVal val="visible"/>
                                      </p:to>
                                    </p:set>
                                  </p:childTnLst>
                                </p:cTn>
                              </p:par>
                            </p:childTnLst>
                          </p:cTn>
                        </p:par>
                        <p:par>
                          <p:cTn id="91" fill="hold">
                            <p:stCondLst>
                              <p:cond delay="27000"/>
                            </p:stCondLst>
                            <p:childTnLst>
                              <p:par>
                                <p:cTn id="92" presetID="11" presetClass="entr" presetSubtype="0" fill="hold" grpId="0" nodeType="afterEffect">
                                  <p:stCondLst>
                                    <p:cond delay="0"/>
                                  </p:stCondLst>
                                  <p:childTnLst>
                                    <p:set>
                                      <p:cBhvr>
                                        <p:cTn id="93" dur="1000">
                                          <p:stCondLst>
                                            <p:cond delay="0"/>
                                          </p:stCondLst>
                                        </p:cTn>
                                        <p:tgtEl>
                                          <p:spTgt spid="35"/>
                                        </p:tgtEl>
                                        <p:attrNameLst>
                                          <p:attrName>style.visibility</p:attrName>
                                        </p:attrNameLst>
                                      </p:cBhvr>
                                      <p:to>
                                        <p:strVal val="visible"/>
                                      </p:to>
                                    </p:set>
                                  </p:childTnLst>
                                </p:cTn>
                              </p:par>
                            </p:childTnLst>
                          </p:cTn>
                        </p:par>
                        <p:par>
                          <p:cTn id="94" fill="hold">
                            <p:stCondLst>
                              <p:cond delay="28000"/>
                            </p:stCondLst>
                            <p:childTnLst>
                              <p:par>
                                <p:cTn id="95" presetID="11" presetClass="entr" presetSubtype="0" fill="hold" grpId="0" nodeType="afterEffect">
                                  <p:stCondLst>
                                    <p:cond delay="0"/>
                                  </p:stCondLst>
                                  <p:childTnLst>
                                    <p:set>
                                      <p:cBhvr>
                                        <p:cTn id="96" dur="1000">
                                          <p:stCondLst>
                                            <p:cond delay="0"/>
                                          </p:stCondLst>
                                        </p:cTn>
                                        <p:tgtEl>
                                          <p:spTgt spid="36"/>
                                        </p:tgtEl>
                                        <p:attrNameLst>
                                          <p:attrName>style.visibility</p:attrName>
                                        </p:attrNameLst>
                                      </p:cBhvr>
                                      <p:to>
                                        <p:strVal val="visible"/>
                                      </p:to>
                                    </p:set>
                                  </p:childTnLst>
                                </p:cTn>
                              </p:par>
                            </p:childTnLst>
                          </p:cTn>
                        </p:par>
                        <p:par>
                          <p:cTn id="97" fill="hold">
                            <p:stCondLst>
                              <p:cond delay="29000"/>
                            </p:stCondLst>
                            <p:childTnLst>
                              <p:par>
                                <p:cTn id="98" presetID="11" presetClass="entr" presetSubtype="0" fill="hold" grpId="0" nodeType="afterEffect">
                                  <p:stCondLst>
                                    <p:cond delay="0"/>
                                  </p:stCondLst>
                                  <p:childTnLst>
                                    <p:set>
                                      <p:cBhvr>
                                        <p:cTn id="99" dur="1000">
                                          <p:stCondLst>
                                            <p:cond delay="0"/>
                                          </p:stCondLst>
                                        </p:cTn>
                                        <p:tgtEl>
                                          <p:spTgt spid="37"/>
                                        </p:tgtEl>
                                        <p:attrNameLst>
                                          <p:attrName>style.visibility</p:attrName>
                                        </p:attrNameLst>
                                      </p:cBhvr>
                                      <p:to>
                                        <p:strVal val="visible"/>
                                      </p:to>
                                    </p:set>
                                  </p:childTnLst>
                                </p:cTn>
                              </p:par>
                            </p:childTnLst>
                          </p:cTn>
                        </p:par>
                        <p:par>
                          <p:cTn id="100" fill="hold">
                            <p:stCondLst>
                              <p:cond delay="30000"/>
                            </p:stCondLst>
                            <p:childTnLst>
                              <p:par>
                                <p:cTn id="101" presetID="11" presetClass="entr" presetSubtype="0" fill="hold" grpId="0" nodeType="afterEffect">
                                  <p:stCondLst>
                                    <p:cond delay="0"/>
                                  </p:stCondLst>
                                  <p:childTnLst>
                                    <p:set>
                                      <p:cBhvr>
                                        <p:cTn id="102" dur="1000">
                                          <p:stCondLst>
                                            <p:cond delay="0"/>
                                          </p:stCondLst>
                                        </p:cTn>
                                        <p:tgtEl>
                                          <p:spTgt spid="38"/>
                                        </p:tgtEl>
                                        <p:attrNameLst>
                                          <p:attrName>style.visibility</p:attrName>
                                        </p:attrNameLst>
                                      </p:cBhvr>
                                      <p:to>
                                        <p:strVal val="visible"/>
                                      </p:to>
                                    </p:set>
                                  </p:childTnLst>
                                </p:cTn>
                              </p:par>
                            </p:childTnLst>
                          </p:cTn>
                        </p:par>
                        <p:par>
                          <p:cTn id="103" fill="hold">
                            <p:stCondLst>
                              <p:cond delay="31000"/>
                            </p:stCondLst>
                            <p:childTnLst>
                              <p:par>
                                <p:cTn id="104" presetID="11" presetClass="entr" presetSubtype="0" fill="hold" grpId="0" nodeType="afterEffect">
                                  <p:stCondLst>
                                    <p:cond delay="0"/>
                                  </p:stCondLst>
                                  <p:childTnLst>
                                    <p:set>
                                      <p:cBhvr>
                                        <p:cTn id="105" dur="1000">
                                          <p:stCondLst>
                                            <p:cond delay="0"/>
                                          </p:stCondLst>
                                        </p:cTn>
                                        <p:tgtEl>
                                          <p:spTgt spid="39"/>
                                        </p:tgtEl>
                                        <p:attrNameLst>
                                          <p:attrName>style.visibility</p:attrName>
                                        </p:attrNameLst>
                                      </p:cBhvr>
                                      <p:to>
                                        <p:strVal val="visible"/>
                                      </p:to>
                                    </p:set>
                                  </p:childTnLst>
                                </p:cTn>
                              </p:par>
                            </p:childTnLst>
                          </p:cTn>
                        </p:par>
                        <p:par>
                          <p:cTn id="106" fill="hold">
                            <p:stCondLst>
                              <p:cond delay="32000"/>
                            </p:stCondLst>
                            <p:childTnLst>
                              <p:par>
                                <p:cTn id="107" presetID="11" presetClass="entr" presetSubtype="0" fill="hold" grpId="0" nodeType="afterEffect">
                                  <p:stCondLst>
                                    <p:cond delay="0"/>
                                  </p:stCondLst>
                                  <p:childTnLst>
                                    <p:set>
                                      <p:cBhvr>
                                        <p:cTn id="108" dur="1000">
                                          <p:stCondLst>
                                            <p:cond delay="0"/>
                                          </p:stCondLst>
                                        </p:cTn>
                                        <p:tgtEl>
                                          <p:spTgt spid="40"/>
                                        </p:tgtEl>
                                        <p:attrNameLst>
                                          <p:attrName>style.visibility</p:attrName>
                                        </p:attrNameLst>
                                      </p:cBhvr>
                                      <p:to>
                                        <p:strVal val="visible"/>
                                      </p:to>
                                    </p:set>
                                  </p:childTnLst>
                                </p:cTn>
                              </p:par>
                            </p:childTnLst>
                          </p:cTn>
                        </p:par>
                        <p:par>
                          <p:cTn id="109" fill="hold">
                            <p:stCondLst>
                              <p:cond delay="33000"/>
                            </p:stCondLst>
                            <p:childTnLst>
                              <p:par>
                                <p:cTn id="110" presetID="11" presetClass="entr" presetSubtype="0" fill="hold" grpId="0" nodeType="afterEffect">
                                  <p:stCondLst>
                                    <p:cond delay="0"/>
                                  </p:stCondLst>
                                  <p:childTnLst>
                                    <p:set>
                                      <p:cBhvr>
                                        <p:cTn id="111" dur="1000">
                                          <p:stCondLst>
                                            <p:cond delay="0"/>
                                          </p:stCondLst>
                                        </p:cTn>
                                        <p:tgtEl>
                                          <p:spTgt spid="41"/>
                                        </p:tgtEl>
                                        <p:attrNameLst>
                                          <p:attrName>style.visibility</p:attrName>
                                        </p:attrNameLst>
                                      </p:cBhvr>
                                      <p:to>
                                        <p:strVal val="visible"/>
                                      </p:to>
                                    </p:set>
                                  </p:childTnLst>
                                </p:cTn>
                              </p:par>
                            </p:childTnLst>
                          </p:cTn>
                        </p:par>
                        <p:par>
                          <p:cTn id="112" fill="hold">
                            <p:stCondLst>
                              <p:cond delay="34000"/>
                            </p:stCondLst>
                            <p:childTnLst>
                              <p:par>
                                <p:cTn id="113" presetID="11" presetClass="entr" presetSubtype="0" fill="hold" grpId="0" nodeType="afterEffect">
                                  <p:stCondLst>
                                    <p:cond delay="0"/>
                                  </p:stCondLst>
                                  <p:childTnLst>
                                    <p:set>
                                      <p:cBhvr>
                                        <p:cTn id="114" dur="1000">
                                          <p:stCondLst>
                                            <p:cond delay="0"/>
                                          </p:stCondLst>
                                        </p:cTn>
                                        <p:tgtEl>
                                          <p:spTgt spid="42"/>
                                        </p:tgtEl>
                                        <p:attrNameLst>
                                          <p:attrName>style.visibility</p:attrName>
                                        </p:attrNameLst>
                                      </p:cBhvr>
                                      <p:to>
                                        <p:strVal val="visible"/>
                                      </p:to>
                                    </p:set>
                                  </p:childTnLst>
                                </p:cTn>
                              </p:par>
                            </p:childTnLst>
                          </p:cTn>
                        </p:par>
                        <p:par>
                          <p:cTn id="115" fill="hold">
                            <p:stCondLst>
                              <p:cond delay="35000"/>
                            </p:stCondLst>
                            <p:childTnLst>
                              <p:par>
                                <p:cTn id="116" presetID="11" presetClass="entr" presetSubtype="0" fill="hold" grpId="0" nodeType="afterEffect">
                                  <p:stCondLst>
                                    <p:cond delay="0"/>
                                  </p:stCondLst>
                                  <p:childTnLst>
                                    <p:set>
                                      <p:cBhvr>
                                        <p:cTn id="117" dur="1000">
                                          <p:stCondLst>
                                            <p:cond delay="0"/>
                                          </p:stCondLst>
                                        </p:cTn>
                                        <p:tgtEl>
                                          <p:spTgt spid="43"/>
                                        </p:tgtEl>
                                        <p:attrNameLst>
                                          <p:attrName>style.visibility</p:attrName>
                                        </p:attrNameLst>
                                      </p:cBhvr>
                                      <p:to>
                                        <p:strVal val="visible"/>
                                      </p:to>
                                    </p:set>
                                  </p:childTnLst>
                                </p:cTn>
                              </p:par>
                            </p:childTnLst>
                          </p:cTn>
                        </p:par>
                        <p:par>
                          <p:cTn id="118" fill="hold">
                            <p:stCondLst>
                              <p:cond delay="36000"/>
                            </p:stCondLst>
                            <p:childTnLst>
                              <p:par>
                                <p:cTn id="119" presetID="11" presetClass="entr" presetSubtype="0" fill="hold" grpId="0" nodeType="afterEffect">
                                  <p:stCondLst>
                                    <p:cond delay="0"/>
                                  </p:stCondLst>
                                  <p:childTnLst>
                                    <p:set>
                                      <p:cBhvr>
                                        <p:cTn id="120" dur="1000">
                                          <p:stCondLst>
                                            <p:cond delay="0"/>
                                          </p:stCondLst>
                                        </p:cTn>
                                        <p:tgtEl>
                                          <p:spTgt spid="44"/>
                                        </p:tgtEl>
                                        <p:attrNameLst>
                                          <p:attrName>style.visibility</p:attrName>
                                        </p:attrNameLst>
                                      </p:cBhvr>
                                      <p:to>
                                        <p:strVal val="visible"/>
                                      </p:to>
                                    </p:set>
                                  </p:childTnLst>
                                </p:cTn>
                              </p:par>
                            </p:childTnLst>
                          </p:cTn>
                        </p:par>
                        <p:par>
                          <p:cTn id="121" fill="hold">
                            <p:stCondLst>
                              <p:cond delay="37000"/>
                            </p:stCondLst>
                            <p:childTnLst>
                              <p:par>
                                <p:cTn id="122" presetID="11" presetClass="entr" presetSubtype="0" fill="hold" grpId="0" nodeType="afterEffect">
                                  <p:stCondLst>
                                    <p:cond delay="0"/>
                                  </p:stCondLst>
                                  <p:childTnLst>
                                    <p:set>
                                      <p:cBhvr>
                                        <p:cTn id="123" dur="1000">
                                          <p:stCondLst>
                                            <p:cond delay="0"/>
                                          </p:stCondLst>
                                        </p:cTn>
                                        <p:tgtEl>
                                          <p:spTgt spid="45"/>
                                        </p:tgtEl>
                                        <p:attrNameLst>
                                          <p:attrName>style.visibility</p:attrName>
                                        </p:attrNameLst>
                                      </p:cBhvr>
                                      <p:to>
                                        <p:strVal val="visible"/>
                                      </p:to>
                                    </p:set>
                                  </p:childTnLst>
                                </p:cTn>
                              </p:par>
                            </p:childTnLst>
                          </p:cTn>
                        </p:par>
                        <p:par>
                          <p:cTn id="124" fill="hold">
                            <p:stCondLst>
                              <p:cond delay="38000"/>
                            </p:stCondLst>
                            <p:childTnLst>
                              <p:par>
                                <p:cTn id="125" presetID="11" presetClass="entr" presetSubtype="0" fill="hold" grpId="0" nodeType="afterEffect">
                                  <p:stCondLst>
                                    <p:cond delay="0"/>
                                  </p:stCondLst>
                                  <p:childTnLst>
                                    <p:set>
                                      <p:cBhvr>
                                        <p:cTn id="126" dur="1000">
                                          <p:stCondLst>
                                            <p:cond delay="0"/>
                                          </p:stCondLst>
                                        </p:cTn>
                                        <p:tgtEl>
                                          <p:spTgt spid="46"/>
                                        </p:tgtEl>
                                        <p:attrNameLst>
                                          <p:attrName>style.visibility</p:attrName>
                                        </p:attrNameLst>
                                      </p:cBhvr>
                                      <p:to>
                                        <p:strVal val="visible"/>
                                      </p:to>
                                    </p:set>
                                  </p:childTnLst>
                                </p:cTn>
                              </p:par>
                            </p:childTnLst>
                          </p:cTn>
                        </p:par>
                        <p:par>
                          <p:cTn id="127" fill="hold">
                            <p:stCondLst>
                              <p:cond delay="39000"/>
                            </p:stCondLst>
                            <p:childTnLst>
                              <p:par>
                                <p:cTn id="128" presetID="11" presetClass="entr" presetSubtype="0" fill="hold" grpId="0" nodeType="afterEffect">
                                  <p:stCondLst>
                                    <p:cond delay="0"/>
                                  </p:stCondLst>
                                  <p:childTnLst>
                                    <p:set>
                                      <p:cBhvr>
                                        <p:cTn id="129" dur="1000">
                                          <p:stCondLst>
                                            <p:cond delay="0"/>
                                          </p:stCondLst>
                                        </p:cTn>
                                        <p:tgtEl>
                                          <p:spTgt spid="47"/>
                                        </p:tgtEl>
                                        <p:attrNameLst>
                                          <p:attrName>style.visibility</p:attrName>
                                        </p:attrNameLst>
                                      </p:cBhvr>
                                      <p:to>
                                        <p:strVal val="visible"/>
                                      </p:to>
                                    </p:set>
                                  </p:childTnLst>
                                </p:cTn>
                              </p:par>
                            </p:childTnLst>
                          </p:cTn>
                        </p:par>
                        <p:par>
                          <p:cTn id="130" fill="hold">
                            <p:stCondLst>
                              <p:cond delay="40000"/>
                            </p:stCondLst>
                            <p:childTnLst>
                              <p:par>
                                <p:cTn id="131" presetID="11" presetClass="entr" presetSubtype="0" fill="hold" grpId="0" nodeType="afterEffect">
                                  <p:stCondLst>
                                    <p:cond delay="0"/>
                                  </p:stCondLst>
                                  <p:childTnLst>
                                    <p:set>
                                      <p:cBhvr>
                                        <p:cTn id="132" dur="1000">
                                          <p:stCondLst>
                                            <p:cond delay="0"/>
                                          </p:stCondLst>
                                        </p:cTn>
                                        <p:tgtEl>
                                          <p:spTgt spid="48"/>
                                        </p:tgtEl>
                                        <p:attrNameLst>
                                          <p:attrName>style.visibility</p:attrName>
                                        </p:attrNameLst>
                                      </p:cBhvr>
                                      <p:to>
                                        <p:strVal val="visible"/>
                                      </p:to>
                                    </p:set>
                                  </p:childTnLst>
                                </p:cTn>
                              </p:par>
                            </p:childTnLst>
                          </p:cTn>
                        </p:par>
                        <p:par>
                          <p:cTn id="133" fill="hold">
                            <p:stCondLst>
                              <p:cond delay="41000"/>
                            </p:stCondLst>
                            <p:childTnLst>
                              <p:par>
                                <p:cTn id="134" presetID="11" presetClass="entr" presetSubtype="0" fill="hold" grpId="0" nodeType="afterEffect">
                                  <p:stCondLst>
                                    <p:cond delay="0"/>
                                  </p:stCondLst>
                                  <p:childTnLst>
                                    <p:set>
                                      <p:cBhvr>
                                        <p:cTn id="135" dur="1000">
                                          <p:stCondLst>
                                            <p:cond delay="0"/>
                                          </p:stCondLst>
                                        </p:cTn>
                                        <p:tgtEl>
                                          <p:spTgt spid="49"/>
                                        </p:tgtEl>
                                        <p:attrNameLst>
                                          <p:attrName>style.visibility</p:attrName>
                                        </p:attrNameLst>
                                      </p:cBhvr>
                                      <p:to>
                                        <p:strVal val="visible"/>
                                      </p:to>
                                    </p:set>
                                  </p:childTnLst>
                                </p:cTn>
                              </p:par>
                            </p:childTnLst>
                          </p:cTn>
                        </p:par>
                        <p:par>
                          <p:cTn id="136" fill="hold">
                            <p:stCondLst>
                              <p:cond delay="42000"/>
                            </p:stCondLst>
                            <p:childTnLst>
                              <p:par>
                                <p:cTn id="137" presetID="11" presetClass="entr" presetSubtype="0" fill="hold" grpId="0" nodeType="afterEffect">
                                  <p:stCondLst>
                                    <p:cond delay="0"/>
                                  </p:stCondLst>
                                  <p:childTnLst>
                                    <p:set>
                                      <p:cBhvr>
                                        <p:cTn id="138" dur="1000">
                                          <p:stCondLst>
                                            <p:cond delay="0"/>
                                          </p:stCondLst>
                                        </p:cTn>
                                        <p:tgtEl>
                                          <p:spTgt spid="50"/>
                                        </p:tgtEl>
                                        <p:attrNameLst>
                                          <p:attrName>style.visibility</p:attrName>
                                        </p:attrNameLst>
                                      </p:cBhvr>
                                      <p:to>
                                        <p:strVal val="visible"/>
                                      </p:to>
                                    </p:set>
                                  </p:childTnLst>
                                </p:cTn>
                              </p:par>
                            </p:childTnLst>
                          </p:cTn>
                        </p:par>
                        <p:par>
                          <p:cTn id="139" fill="hold">
                            <p:stCondLst>
                              <p:cond delay="43000"/>
                            </p:stCondLst>
                            <p:childTnLst>
                              <p:par>
                                <p:cTn id="140" presetID="11" presetClass="entr" presetSubtype="0" fill="hold" grpId="0" nodeType="afterEffect">
                                  <p:stCondLst>
                                    <p:cond delay="0"/>
                                  </p:stCondLst>
                                  <p:childTnLst>
                                    <p:set>
                                      <p:cBhvr>
                                        <p:cTn id="141" dur="1000">
                                          <p:stCondLst>
                                            <p:cond delay="0"/>
                                          </p:stCondLst>
                                        </p:cTn>
                                        <p:tgtEl>
                                          <p:spTgt spid="51"/>
                                        </p:tgtEl>
                                        <p:attrNameLst>
                                          <p:attrName>style.visibility</p:attrName>
                                        </p:attrNameLst>
                                      </p:cBhvr>
                                      <p:to>
                                        <p:strVal val="visible"/>
                                      </p:to>
                                    </p:set>
                                  </p:childTnLst>
                                </p:cTn>
                              </p:par>
                            </p:childTnLst>
                          </p:cTn>
                        </p:par>
                        <p:par>
                          <p:cTn id="142" fill="hold">
                            <p:stCondLst>
                              <p:cond delay="44000"/>
                            </p:stCondLst>
                            <p:childTnLst>
                              <p:par>
                                <p:cTn id="143" presetID="11" presetClass="entr" presetSubtype="0" fill="hold" grpId="0" nodeType="afterEffect">
                                  <p:stCondLst>
                                    <p:cond delay="0"/>
                                  </p:stCondLst>
                                  <p:childTnLst>
                                    <p:set>
                                      <p:cBhvr>
                                        <p:cTn id="144" dur="1000">
                                          <p:stCondLst>
                                            <p:cond delay="0"/>
                                          </p:stCondLst>
                                        </p:cTn>
                                        <p:tgtEl>
                                          <p:spTgt spid="52"/>
                                        </p:tgtEl>
                                        <p:attrNameLst>
                                          <p:attrName>style.visibility</p:attrName>
                                        </p:attrNameLst>
                                      </p:cBhvr>
                                      <p:to>
                                        <p:strVal val="visible"/>
                                      </p:to>
                                    </p:set>
                                  </p:childTnLst>
                                </p:cTn>
                              </p:par>
                            </p:childTnLst>
                          </p:cTn>
                        </p:par>
                        <p:par>
                          <p:cTn id="145" fill="hold">
                            <p:stCondLst>
                              <p:cond delay="45000"/>
                            </p:stCondLst>
                            <p:childTnLst>
                              <p:par>
                                <p:cTn id="146" presetID="11" presetClass="entr" presetSubtype="0" fill="hold" grpId="0" nodeType="afterEffect">
                                  <p:stCondLst>
                                    <p:cond delay="0"/>
                                  </p:stCondLst>
                                  <p:childTnLst>
                                    <p:set>
                                      <p:cBhvr>
                                        <p:cTn id="147" dur="1000">
                                          <p:stCondLst>
                                            <p:cond delay="0"/>
                                          </p:stCondLst>
                                        </p:cTn>
                                        <p:tgtEl>
                                          <p:spTgt spid="53"/>
                                        </p:tgtEl>
                                        <p:attrNameLst>
                                          <p:attrName>style.visibility</p:attrName>
                                        </p:attrNameLst>
                                      </p:cBhvr>
                                      <p:to>
                                        <p:strVal val="visible"/>
                                      </p:to>
                                    </p:set>
                                  </p:childTnLst>
                                </p:cTn>
                              </p:par>
                            </p:childTnLst>
                          </p:cTn>
                        </p:par>
                        <p:par>
                          <p:cTn id="148" fill="hold">
                            <p:stCondLst>
                              <p:cond delay="46000"/>
                            </p:stCondLst>
                            <p:childTnLst>
                              <p:par>
                                <p:cTn id="149" presetID="11" presetClass="entr" presetSubtype="0" fill="hold" grpId="0" nodeType="afterEffect">
                                  <p:stCondLst>
                                    <p:cond delay="0"/>
                                  </p:stCondLst>
                                  <p:childTnLst>
                                    <p:set>
                                      <p:cBhvr>
                                        <p:cTn id="150" dur="1000">
                                          <p:stCondLst>
                                            <p:cond delay="0"/>
                                          </p:stCondLst>
                                        </p:cTn>
                                        <p:tgtEl>
                                          <p:spTgt spid="54"/>
                                        </p:tgtEl>
                                        <p:attrNameLst>
                                          <p:attrName>style.visibility</p:attrName>
                                        </p:attrNameLst>
                                      </p:cBhvr>
                                      <p:to>
                                        <p:strVal val="visible"/>
                                      </p:to>
                                    </p:set>
                                  </p:childTnLst>
                                </p:cTn>
                              </p:par>
                            </p:childTnLst>
                          </p:cTn>
                        </p:par>
                        <p:par>
                          <p:cTn id="151" fill="hold">
                            <p:stCondLst>
                              <p:cond delay="47000"/>
                            </p:stCondLst>
                            <p:childTnLst>
                              <p:par>
                                <p:cTn id="152" presetID="11" presetClass="entr" presetSubtype="0" fill="hold" grpId="0" nodeType="afterEffect">
                                  <p:stCondLst>
                                    <p:cond delay="0"/>
                                  </p:stCondLst>
                                  <p:childTnLst>
                                    <p:set>
                                      <p:cBhvr>
                                        <p:cTn id="153" dur="1000">
                                          <p:stCondLst>
                                            <p:cond delay="0"/>
                                          </p:stCondLst>
                                        </p:cTn>
                                        <p:tgtEl>
                                          <p:spTgt spid="55"/>
                                        </p:tgtEl>
                                        <p:attrNameLst>
                                          <p:attrName>style.visibility</p:attrName>
                                        </p:attrNameLst>
                                      </p:cBhvr>
                                      <p:to>
                                        <p:strVal val="visible"/>
                                      </p:to>
                                    </p:set>
                                  </p:childTnLst>
                                </p:cTn>
                              </p:par>
                            </p:childTnLst>
                          </p:cTn>
                        </p:par>
                        <p:par>
                          <p:cTn id="154" fill="hold">
                            <p:stCondLst>
                              <p:cond delay="48000"/>
                            </p:stCondLst>
                            <p:childTnLst>
                              <p:par>
                                <p:cTn id="155" presetID="11" presetClass="entr" presetSubtype="0" fill="hold" grpId="0" nodeType="afterEffect">
                                  <p:stCondLst>
                                    <p:cond delay="0"/>
                                  </p:stCondLst>
                                  <p:childTnLst>
                                    <p:set>
                                      <p:cBhvr>
                                        <p:cTn id="156" dur="1000">
                                          <p:stCondLst>
                                            <p:cond delay="0"/>
                                          </p:stCondLst>
                                        </p:cTn>
                                        <p:tgtEl>
                                          <p:spTgt spid="56"/>
                                        </p:tgtEl>
                                        <p:attrNameLst>
                                          <p:attrName>style.visibility</p:attrName>
                                        </p:attrNameLst>
                                      </p:cBhvr>
                                      <p:to>
                                        <p:strVal val="visible"/>
                                      </p:to>
                                    </p:set>
                                  </p:childTnLst>
                                </p:cTn>
                              </p:par>
                            </p:childTnLst>
                          </p:cTn>
                        </p:par>
                        <p:par>
                          <p:cTn id="157" fill="hold">
                            <p:stCondLst>
                              <p:cond delay="49000"/>
                            </p:stCondLst>
                            <p:childTnLst>
                              <p:par>
                                <p:cTn id="158" presetID="11" presetClass="entr" presetSubtype="0" fill="hold" grpId="0" nodeType="afterEffect">
                                  <p:stCondLst>
                                    <p:cond delay="0"/>
                                  </p:stCondLst>
                                  <p:childTnLst>
                                    <p:set>
                                      <p:cBhvr>
                                        <p:cTn id="159" dur="1000">
                                          <p:stCondLst>
                                            <p:cond delay="0"/>
                                          </p:stCondLst>
                                        </p:cTn>
                                        <p:tgtEl>
                                          <p:spTgt spid="57"/>
                                        </p:tgtEl>
                                        <p:attrNameLst>
                                          <p:attrName>style.visibility</p:attrName>
                                        </p:attrNameLst>
                                      </p:cBhvr>
                                      <p:to>
                                        <p:strVal val="visible"/>
                                      </p:to>
                                    </p:set>
                                  </p:childTnLst>
                                </p:cTn>
                              </p:par>
                            </p:childTnLst>
                          </p:cTn>
                        </p:par>
                        <p:par>
                          <p:cTn id="160" fill="hold">
                            <p:stCondLst>
                              <p:cond delay="50000"/>
                            </p:stCondLst>
                            <p:childTnLst>
                              <p:par>
                                <p:cTn id="161" presetID="11" presetClass="entr" presetSubtype="0" fill="hold" grpId="0" nodeType="afterEffect">
                                  <p:stCondLst>
                                    <p:cond delay="0"/>
                                  </p:stCondLst>
                                  <p:childTnLst>
                                    <p:set>
                                      <p:cBhvr>
                                        <p:cTn id="162" dur="1000">
                                          <p:stCondLst>
                                            <p:cond delay="0"/>
                                          </p:stCondLst>
                                        </p:cTn>
                                        <p:tgtEl>
                                          <p:spTgt spid="58"/>
                                        </p:tgtEl>
                                        <p:attrNameLst>
                                          <p:attrName>style.visibility</p:attrName>
                                        </p:attrNameLst>
                                      </p:cBhvr>
                                      <p:to>
                                        <p:strVal val="visible"/>
                                      </p:to>
                                    </p:set>
                                  </p:childTnLst>
                                </p:cTn>
                              </p:par>
                            </p:childTnLst>
                          </p:cTn>
                        </p:par>
                        <p:par>
                          <p:cTn id="163" fill="hold">
                            <p:stCondLst>
                              <p:cond delay="51000"/>
                            </p:stCondLst>
                            <p:childTnLst>
                              <p:par>
                                <p:cTn id="164" presetID="11" presetClass="entr" presetSubtype="0" fill="hold" grpId="0" nodeType="afterEffect">
                                  <p:stCondLst>
                                    <p:cond delay="0"/>
                                  </p:stCondLst>
                                  <p:childTnLst>
                                    <p:set>
                                      <p:cBhvr>
                                        <p:cTn id="165" dur="1000">
                                          <p:stCondLst>
                                            <p:cond delay="0"/>
                                          </p:stCondLst>
                                        </p:cTn>
                                        <p:tgtEl>
                                          <p:spTgt spid="59"/>
                                        </p:tgtEl>
                                        <p:attrNameLst>
                                          <p:attrName>style.visibility</p:attrName>
                                        </p:attrNameLst>
                                      </p:cBhvr>
                                      <p:to>
                                        <p:strVal val="visible"/>
                                      </p:to>
                                    </p:set>
                                  </p:childTnLst>
                                </p:cTn>
                              </p:par>
                            </p:childTnLst>
                          </p:cTn>
                        </p:par>
                        <p:par>
                          <p:cTn id="166" fill="hold">
                            <p:stCondLst>
                              <p:cond delay="52000"/>
                            </p:stCondLst>
                            <p:childTnLst>
                              <p:par>
                                <p:cTn id="167" presetID="11" presetClass="entr" presetSubtype="0" fill="hold" grpId="0" nodeType="afterEffect">
                                  <p:stCondLst>
                                    <p:cond delay="0"/>
                                  </p:stCondLst>
                                  <p:childTnLst>
                                    <p:set>
                                      <p:cBhvr>
                                        <p:cTn id="168" dur="1000">
                                          <p:stCondLst>
                                            <p:cond delay="0"/>
                                          </p:stCondLst>
                                        </p:cTn>
                                        <p:tgtEl>
                                          <p:spTgt spid="60"/>
                                        </p:tgtEl>
                                        <p:attrNameLst>
                                          <p:attrName>style.visibility</p:attrName>
                                        </p:attrNameLst>
                                      </p:cBhvr>
                                      <p:to>
                                        <p:strVal val="visible"/>
                                      </p:to>
                                    </p:set>
                                  </p:childTnLst>
                                </p:cTn>
                              </p:par>
                            </p:childTnLst>
                          </p:cTn>
                        </p:par>
                        <p:par>
                          <p:cTn id="169" fill="hold">
                            <p:stCondLst>
                              <p:cond delay="53000"/>
                            </p:stCondLst>
                            <p:childTnLst>
                              <p:par>
                                <p:cTn id="170" presetID="11" presetClass="entr" presetSubtype="0" fill="hold" grpId="0" nodeType="afterEffect">
                                  <p:stCondLst>
                                    <p:cond delay="0"/>
                                  </p:stCondLst>
                                  <p:childTnLst>
                                    <p:set>
                                      <p:cBhvr>
                                        <p:cTn id="171" dur="1000">
                                          <p:stCondLst>
                                            <p:cond delay="0"/>
                                          </p:stCondLst>
                                        </p:cTn>
                                        <p:tgtEl>
                                          <p:spTgt spid="61"/>
                                        </p:tgtEl>
                                        <p:attrNameLst>
                                          <p:attrName>style.visibility</p:attrName>
                                        </p:attrNameLst>
                                      </p:cBhvr>
                                      <p:to>
                                        <p:strVal val="visible"/>
                                      </p:to>
                                    </p:set>
                                  </p:childTnLst>
                                </p:cTn>
                              </p:par>
                            </p:childTnLst>
                          </p:cTn>
                        </p:par>
                        <p:par>
                          <p:cTn id="172" fill="hold">
                            <p:stCondLst>
                              <p:cond delay="54000"/>
                            </p:stCondLst>
                            <p:childTnLst>
                              <p:par>
                                <p:cTn id="173" presetID="11" presetClass="entr" presetSubtype="0" fill="hold" grpId="0" nodeType="afterEffect">
                                  <p:stCondLst>
                                    <p:cond delay="0"/>
                                  </p:stCondLst>
                                  <p:childTnLst>
                                    <p:set>
                                      <p:cBhvr>
                                        <p:cTn id="174" dur="1000">
                                          <p:stCondLst>
                                            <p:cond delay="0"/>
                                          </p:stCondLst>
                                        </p:cTn>
                                        <p:tgtEl>
                                          <p:spTgt spid="62"/>
                                        </p:tgtEl>
                                        <p:attrNameLst>
                                          <p:attrName>style.visibility</p:attrName>
                                        </p:attrNameLst>
                                      </p:cBhvr>
                                      <p:to>
                                        <p:strVal val="visible"/>
                                      </p:to>
                                    </p:set>
                                  </p:childTnLst>
                                </p:cTn>
                              </p:par>
                            </p:childTnLst>
                          </p:cTn>
                        </p:par>
                        <p:par>
                          <p:cTn id="175" fill="hold">
                            <p:stCondLst>
                              <p:cond delay="55000"/>
                            </p:stCondLst>
                            <p:childTnLst>
                              <p:par>
                                <p:cTn id="176" presetID="11" presetClass="entr" presetSubtype="0" fill="hold" grpId="0" nodeType="afterEffect">
                                  <p:stCondLst>
                                    <p:cond delay="0"/>
                                  </p:stCondLst>
                                  <p:childTnLst>
                                    <p:set>
                                      <p:cBhvr>
                                        <p:cTn id="177" dur="1000">
                                          <p:stCondLst>
                                            <p:cond delay="0"/>
                                          </p:stCondLst>
                                        </p:cTn>
                                        <p:tgtEl>
                                          <p:spTgt spid="63"/>
                                        </p:tgtEl>
                                        <p:attrNameLst>
                                          <p:attrName>style.visibility</p:attrName>
                                        </p:attrNameLst>
                                      </p:cBhvr>
                                      <p:to>
                                        <p:strVal val="visible"/>
                                      </p:to>
                                    </p:set>
                                  </p:childTnLst>
                                </p:cTn>
                              </p:par>
                            </p:childTnLst>
                          </p:cTn>
                        </p:par>
                        <p:par>
                          <p:cTn id="178" fill="hold">
                            <p:stCondLst>
                              <p:cond delay="56000"/>
                            </p:stCondLst>
                            <p:childTnLst>
                              <p:par>
                                <p:cTn id="179" presetID="11" presetClass="entr" presetSubtype="0" fill="hold" grpId="0" nodeType="afterEffect">
                                  <p:stCondLst>
                                    <p:cond delay="0"/>
                                  </p:stCondLst>
                                  <p:childTnLst>
                                    <p:set>
                                      <p:cBhvr>
                                        <p:cTn id="180" dur="1000">
                                          <p:stCondLst>
                                            <p:cond delay="0"/>
                                          </p:stCondLst>
                                        </p:cTn>
                                        <p:tgtEl>
                                          <p:spTgt spid="64"/>
                                        </p:tgtEl>
                                        <p:attrNameLst>
                                          <p:attrName>style.visibility</p:attrName>
                                        </p:attrNameLst>
                                      </p:cBhvr>
                                      <p:to>
                                        <p:strVal val="visible"/>
                                      </p:to>
                                    </p:set>
                                  </p:childTnLst>
                                </p:cTn>
                              </p:par>
                            </p:childTnLst>
                          </p:cTn>
                        </p:par>
                        <p:par>
                          <p:cTn id="181" fill="hold">
                            <p:stCondLst>
                              <p:cond delay="57000"/>
                            </p:stCondLst>
                            <p:childTnLst>
                              <p:par>
                                <p:cTn id="182" presetID="11" presetClass="entr" presetSubtype="0" fill="hold" grpId="0" nodeType="afterEffect">
                                  <p:stCondLst>
                                    <p:cond delay="0"/>
                                  </p:stCondLst>
                                  <p:childTnLst>
                                    <p:set>
                                      <p:cBhvr>
                                        <p:cTn id="183" dur="1000">
                                          <p:stCondLst>
                                            <p:cond delay="0"/>
                                          </p:stCondLst>
                                        </p:cTn>
                                        <p:tgtEl>
                                          <p:spTgt spid="65"/>
                                        </p:tgtEl>
                                        <p:attrNameLst>
                                          <p:attrName>style.visibility</p:attrName>
                                        </p:attrNameLst>
                                      </p:cBhvr>
                                      <p:to>
                                        <p:strVal val="visible"/>
                                      </p:to>
                                    </p:set>
                                  </p:childTnLst>
                                </p:cTn>
                              </p:par>
                            </p:childTnLst>
                          </p:cTn>
                        </p:par>
                        <p:par>
                          <p:cTn id="184" fill="hold">
                            <p:stCondLst>
                              <p:cond delay="58000"/>
                            </p:stCondLst>
                            <p:childTnLst>
                              <p:par>
                                <p:cTn id="185" presetID="11" presetClass="entr" presetSubtype="0" fill="hold" grpId="0" nodeType="afterEffect">
                                  <p:stCondLst>
                                    <p:cond delay="0"/>
                                  </p:stCondLst>
                                  <p:childTnLst>
                                    <p:set>
                                      <p:cBhvr>
                                        <p:cTn id="186" dur="1000">
                                          <p:stCondLst>
                                            <p:cond delay="0"/>
                                          </p:stCondLst>
                                        </p:cTn>
                                        <p:tgtEl>
                                          <p:spTgt spid="66"/>
                                        </p:tgtEl>
                                        <p:attrNameLst>
                                          <p:attrName>style.visibility</p:attrName>
                                        </p:attrNameLst>
                                      </p:cBhvr>
                                      <p:to>
                                        <p:strVal val="visible"/>
                                      </p:to>
                                    </p:set>
                                  </p:childTnLst>
                                </p:cTn>
                              </p:par>
                            </p:childTnLst>
                          </p:cTn>
                        </p:par>
                        <p:par>
                          <p:cTn id="187" fill="hold">
                            <p:stCondLst>
                              <p:cond delay="59000"/>
                            </p:stCondLst>
                            <p:childTnLst>
                              <p:par>
                                <p:cTn id="188" presetID="11" presetClass="entr" presetSubtype="0" fill="hold" grpId="0" nodeType="afterEffect">
                                  <p:stCondLst>
                                    <p:cond delay="0"/>
                                  </p:stCondLst>
                                  <p:childTnLst>
                                    <p:set>
                                      <p:cBhvr>
                                        <p:cTn id="189" dur="1000">
                                          <p:stCondLst>
                                            <p:cond delay="0"/>
                                          </p:stCondLst>
                                        </p:cTn>
                                        <p:tgtEl>
                                          <p:spTgt spid="67"/>
                                        </p:tgtEl>
                                        <p:attrNameLst>
                                          <p:attrName>style.visibility</p:attrName>
                                        </p:attrNameLst>
                                      </p:cBhvr>
                                      <p:to>
                                        <p:strVal val="visible"/>
                                      </p:to>
                                    </p:set>
                                  </p:childTnLst>
                                </p:cTn>
                              </p:par>
                            </p:childTnLst>
                          </p:cTn>
                        </p:par>
                        <p:par>
                          <p:cTn id="190" fill="hold">
                            <p:stCondLst>
                              <p:cond delay="60000"/>
                            </p:stCondLst>
                            <p:childTnLst>
                              <p:par>
                                <p:cTn id="191" presetID="11" presetClass="entr" presetSubtype="0" fill="hold" grpId="0" nodeType="afterEffect">
                                  <p:stCondLst>
                                    <p:cond delay="0"/>
                                  </p:stCondLst>
                                  <p:childTnLst>
                                    <p:set>
                                      <p:cBhvr>
                                        <p:cTn id="192" dur="1000">
                                          <p:stCondLst>
                                            <p:cond delay="0"/>
                                          </p:stCondLst>
                                        </p:cTn>
                                        <p:tgtEl>
                                          <p:spTgt spid="68"/>
                                        </p:tgtEl>
                                        <p:attrNameLst>
                                          <p:attrName>style.visibility</p:attrName>
                                        </p:attrNameLst>
                                      </p:cBhvr>
                                      <p:to>
                                        <p:strVal val="visible"/>
                                      </p:to>
                                    </p:set>
                                  </p:childTnLst>
                                </p:cTn>
                              </p:par>
                            </p:childTnLst>
                          </p:cTn>
                        </p:par>
                        <p:par>
                          <p:cTn id="193" fill="hold">
                            <p:stCondLst>
                              <p:cond delay="61000"/>
                            </p:stCondLst>
                            <p:childTnLst>
                              <p:par>
                                <p:cTn id="194" presetID="11" presetClass="entr" presetSubtype="0" fill="hold" grpId="0" nodeType="afterEffect">
                                  <p:stCondLst>
                                    <p:cond delay="0"/>
                                  </p:stCondLst>
                                  <p:childTnLst>
                                    <p:set>
                                      <p:cBhvr>
                                        <p:cTn id="195" dur="1000">
                                          <p:stCondLst>
                                            <p:cond delay="0"/>
                                          </p:stCondLst>
                                        </p:cTn>
                                        <p:tgtEl>
                                          <p:spTgt spid="69"/>
                                        </p:tgtEl>
                                        <p:attrNameLst>
                                          <p:attrName>style.visibility</p:attrName>
                                        </p:attrNameLst>
                                      </p:cBhvr>
                                      <p:to>
                                        <p:strVal val="visible"/>
                                      </p:to>
                                    </p:set>
                                  </p:childTnLst>
                                </p:cTn>
                              </p:par>
                            </p:childTnLst>
                          </p:cTn>
                        </p:par>
                        <p:par>
                          <p:cTn id="196" fill="hold">
                            <p:stCondLst>
                              <p:cond delay="62000"/>
                            </p:stCondLst>
                            <p:childTnLst>
                              <p:par>
                                <p:cTn id="197" presetID="11" presetClass="entr" presetSubtype="0" fill="hold" grpId="0" nodeType="afterEffect">
                                  <p:stCondLst>
                                    <p:cond delay="0"/>
                                  </p:stCondLst>
                                  <p:childTnLst>
                                    <p:set>
                                      <p:cBhvr>
                                        <p:cTn id="198" dur="1000">
                                          <p:stCondLst>
                                            <p:cond delay="0"/>
                                          </p:stCondLst>
                                        </p:cTn>
                                        <p:tgtEl>
                                          <p:spTgt spid="70"/>
                                        </p:tgtEl>
                                        <p:attrNameLst>
                                          <p:attrName>style.visibility</p:attrName>
                                        </p:attrNameLst>
                                      </p:cBhvr>
                                      <p:to>
                                        <p:strVal val="visible"/>
                                      </p:to>
                                    </p:set>
                                  </p:childTnLst>
                                </p:cTn>
                              </p:par>
                            </p:childTnLst>
                          </p:cTn>
                        </p:par>
                        <p:par>
                          <p:cTn id="199" fill="hold">
                            <p:stCondLst>
                              <p:cond delay="63000"/>
                            </p:stCondLst>
                            <p:childTnLst>
                              <p:par>
                                <p:cTn id="200" presetID="11" presetClass="entr" presetSubtype="0" fill="hold" grpId="0" nodeType="afterEffect">
                                  <p:stCondLst>
                                    <p:cond delay="0"/>
                                  </p:stCondLst>
                                  <p:childTnLst>
                                    <p:set>
                                      <p:cBhvr>
                                        <p:cTn id="201" dur="1000">
                                          <p:stCondLst>
                                            <p:cond delay="0"/>
                                          </p:stCondLst>
                                        </p:cTn>
                                        <p:tgtEl>
                                          <p:spTgt spid="71"/>
                                        </p:tgtEl>
                                        <p:attrNameLst>
                                          <p:attrName>style.visibility</p:attrName>
                                        </p:attrNameLst>
                                      </p:cBhvr>
                                      <p:to>
                                        <p:strVal val="visible"/>
                                      </p:to>
                                    </p:set>
                                  </p:childTnLst>
                                </p:cTn>
                              </p:par>
                            </p:childTnLst>
                          </p:cTn>
                        </p:par>
                        <p:par>
                          <p:cTn id="202" fill="hold">
                            <p:stCondLst>
                              <p:cond delay="64000"/>
                            </p:stCondLst>
                            <p:childTnLst>
                              <p:par>
                                <p:cTn id="203" presetID="11" presetClass="entr" presetSubtype="0" fill="hold" grpId="0" nodeType="afterEffect">
                                  <p:stCondLst>
                                    <p:cond delay="0"/>
                                  </p:stCondLst>
                                  <p:childTnLst>
                                    <p:set>
                                      <p:cBhvr>
                                        <p:cTn id="204" dur="1000">
                                          <p:stCondLst>
                                            <p:cond delay="0"/>
                                          </p:stCondLst>
                                        </p:cTn>
                                        <p:tgtEl>
                                          <p:spTgt spid="72"/>
                                        </p:tgtEl>
                                        <p:attrNameLst>
                                          <p:attrName>style.visibility</p:attrName>
                                        </p:attrNameLst>
                                      </p:cBhvr>
                                      <p:to>
                                        <p:strVal val="visible"/>
                                      </p:to>
                                    </p:set>
                                  </p:childTnLst>
                                </p:cTn>
                              </p:par>
                            </p:childTnLst>
                          </p:cTn>
                        </p:par>
                        <p:par>
                          <p:cTn id="205" fill="hold">
                            <p:stCondLst>
                              <p:cond delay="65000"/>
                            </p:stCondLst>
                            <p:childTnLst>
                              <p:par>
                                <p:cTn id="206" presetID="11" presetClass="entr" presetSubtype="0" fill="hold" grpId="0" nodeType="afterEffect">
                                  <p:stCondLst>
                                    <p:cond delay="0"/>
                                  </p:stCondLst>
                                  <p:childTnLst>
                                    <p:set>
                                      <p:cBhvr>
                                        <p:cTn id="207" dur="1000">
                                          <p:stCondLst>
                                            <p:cond delay="0"/>
                                          </p:stCondLst>
                                        </p:cTn>
                                        <p:tgtEl>
                                          <p:spTgt spid="73"/>
                                        </p:tgtEl>
                                        <p:attrNameLst>
                                          <p:attrName>style.visibility</p:attrName>
                                        </p:attrNameLst>
                                      </p:cBhvr>
                                      <p:to>
                                        <p:strVal val="visible"/>
                                      </p:to>
                                    </p:set>
                                  </p:childTnLst>
                                </p:cTn>
                              </p:par>
                            </p:childTnLst>
                          </p:cTn>
                        </p:par>
                        <p:par>
                          <p:cTn id="208" fill="hold">
                            <p:stCondLst>
                              <p:cond delay="66000"/>
                            </p:stCondLst>
                            <p:childTnLst>
                              <p:par>
                                <p:cTn id="209" presetID="11" presetClass="entr" presetSubtype="0" fill="hold" grpId="0" nodeType="afterEffect">
                                  <p:stCondLst>
                                    <p:cond delay="0"/>
                                  </p:stCondLst>
                                  <p:childTnLst>
                                    <p:set>
                                      <p:cBhvr>
                                        <p:cTn id="210" dur="1000">
                                          <p:stCondLst>
                                            <p:cond delay="0"/>
                                          </p:stCondLst>
                                        </p:cTn>
                                        <p:tgtEl>
                                          <p:spTgt spid="74"/>
                                        </p:tgtEl>
                                        <p:attrNameLst>
                                          <p:attrName>style.visibility</p:attrName>
                                        </p:attrNameLst>
                                      </p:cBhvr>
                                      <p:to>
                                        <p:strVal val="visible"/>
                                      </p:to>
                                    </p:set>
                                  </p:childTnLst>
                                </p:cTn>
                              </p:par>
                            </p:childTnLst>
                          </p:cTn>
                        </p:par>
                        <p:par>
                          <p:cTn id="211" fill="hold">
                            <p:stCondLst>
                              <p:cond delay="67000"/>
                            </p:stCondLst>
                            <p:childTnLst>
                              <p:par>
                                <p:cTn id="212" presetID="11" presetClass="entr" presetSubtype="0" fill="hold" grpId="0" nodeType="afterEffect">
                                  <p:stCondLst>
                                    <p:cond delay="0"/>
                                  </p:stCondLst>
                                  <p:childTnLst>
                                    <p:set>
                                      <p:cBhvr>
                                        <p:cTn id="213" dur="1000">
                                          <p:stCondLst>
                                            <p:cond delay="0"/>
                                          </p:stCondLst>
                                        </p:cTn>
                                        <p:tgtEl>
                                          <p:spTgt spid="75"/>
                                        </p:tgtEl>
                                        <p:attrNameLst>
                                          <p:attrName>style.visibility</p:attrName>
                                        </p:attrNameLst>
                                      </p:cBhvr>
                                      <p:to>
                                        <p:strVal val="visible"/>
                                      </p:to>
                                    </p:set>
                                  </p:childTnLst>
                                </p:cTn>
                              </p:par>
                            </p:childTnLst>
                          </p:cTn>
                        </p:par>
                        <p:par>
                          <p:cTn id="214" fill="hold">
                            <p:stCondLst>
                              <p:cond delay="68000"/>
                            </p:stCondLst>
                            <p:childTnLst>
                              <p:par>
                                <p:cTn id="215" presetID="11" presetClass="entr" presetSubtype="0" fill="hold" grpId="0" nodeType="afterEffect">
                                  <p:stCondLst>
                                    <p:cond delay="0"/>
                                  </p:stCondLst>
                                  <p:childTnLst>
                                    <p:set>
                                      <p:cBhvr>
                                        <p:cTn id="216" dur="1000">
                                          <p:stCondLst>
                                            <p:cond delay="0"/>
                                          </p:stCondLst>
                                        </p:cTn>
                                        <p:tgtEl>
                                          <p:spTgt spid="76"/>
                                        </p:tgtEl>
                                        <p:attrNameLst>
                                          <p:attrName>style.visibility</p:attrName>
                                        </p:attrNameLst>
                                      </p:cBhvr>
                                      <p:to>
                                        <p:strVal val="visible"/>
                                      </p:to>
                                    </p:set>
                                  </p:childTnLst>
                                </p:cTn>
                              </p:par>
                            </p:childTnLst>
                          </p:cTn>
                        </p:par>
                        <p:par>
                          <p:cTn id="217" fill="hold">
                            <p:stCondLst>
                              <p:cond delay="69000"/>
                            </p:stCondLst>
                            <p:childTnLst>
                              <p:par>
                                <p:cTn id="218" presetID="11" presetClass="entr" presetSubtype="0" fill="hold" grpId="0" nodeType="afterEffect">
                                  <p:stCondLst>
                                    <p:cond delay="0"/>
                                  </p:stCondLst>
                                  <p:childTnLst>
                                    <p:set>
                                      <p:cBhvr>
                                        <p:cTn id="219" dur="1000">
                                          <p:stCondLst>
                                            <p:cond delay="0"/>
                                          </p:stCondLst>
                                        </p:cTn>
                                        <p:tgtEl>
                                          <p:spTgt spid="77"/>
                                        </p:tgtEl>
                                        <p:attrNameLst>
                                          <p:attrName>style.visibility</p:attrName>
                                        </p:attrNameLst>
                                      </p:cBhvr>
                                      <p:to>
                                        <p:strVal val="visible"/>
                                      </p:to>
                                    </p:set>
                                  </p:childTnLst>
                                </p:cTn>
                              </p:par>
                            </p:childTnLst>
                          </p:cTn>
                        </p:par>
                        <p:par>
                          <p:cTn id="220" fill="hold">
                            <p:stCondLst>
                              <p:cond delay="70000"/>
                            </p:stCondLst>
                            <p:childTnLst>
                              <p:par>
                                <p:cTn id="221" presetID="11" presetClass="entr" presetSubtype="0" fill="hold" grpId="0" nodeType="afterEffect">
                                  <p:stCondLst>
                                    <p:cond delay="0"/>
                                  </p:stCondLst>
                                  <p:childTnLst>
                                    <p:set>
                                      <p:cBhvr>
                                        <p:cTn id="222" dur="1000">
                                          <p:stCondLst>
                                            <p:cond delay="0"/>
                                          </p:stCondLst>
                                        </p:cTn>
                                        <p:tgtEl>
                                          <p:spTgt spid="78"/>
                                        </p:tgtEl>
                                        <p:attrNameLst>
                                          <p:attrName>style.visibility</p:attrName>
                                        </p:attrNameLst>
                                      </p:cBhvr>
                                      <p:to>
                                        <p:strVal val="visible"/>
                                      </p:to>
                                    </p:set>
                                  </p:childTnLst>
                                </p:cTn>
                              </p:par>
                            </p:childTnLst>
                          </p:cTn>
                        </p:par>
                        <p:par>
                          <p:cTn id="223" fill="hold">
                            <p:stCondLst>
                              <p:cond delay="71000"/>
                            </p:stCondLst>
                            <p:childTnLst>
                              <p:par>
                                <p:cTn id="224" presetID="11" presetClass="entr" presetSubtype="0" fill="hold" grpId="0" nodeType="afterEffect">
                                  <p:stCondLst>
                                    <p:cond delay="0"/>
                                  </p:stCondLst>
                                  <p:childTnLst>
                                    <p:set>
                                      <p:cBhvr>
                                        <p:cTn id="225" dur="1000">
                                          <p:stCondLst>
                                            <p:cond delay="0"/>
                                          </p:stCondLst>
                                        </p:cTn>
                                        <p:tgtEl>
                                          <p:spTgt spid="79"/>
                                        </p:tgtEl>
                                        <p:attrNameLst>
                                          <p:attrName>style.visibility</p:attrName>
                                        </p:attrNameLst>
                                      </p:cBhvr>
                                      <p:to>
                                        <p:strVal val="visible"/>
                                      </p:to>
                                    </p:set>
                                  </p:childTnLst>
                                </p:cTn>
                              </p:par>
                            </p:childTnLst>
                          </p:cTn>
                        </p:par>
                        <p:par>
                          <p:cTn id="226" fill="hold">
                            <p:stCondLst>
                              <p:cond delay="72000"/>
                            </p:stCondLst>
                            <p:childTnLst>
                              <p:par>
                                <p:cTn id="227" presetID="11" presetClass="entr" presetSubtype="0" fill="hold" grpId="0" nodeType="afterEffect">
                                  <p:stCondLst>
                                    <p:cond delay="0"/>
                                  </p:stCondLst>
                                  <p:childTnLst>
                                    <p:set>
                                      <p:cBhvr>
                                        <p:cTn id="228" dur="1000">
                                          <p:stCondLst>
                                            <p:cond delay="0"/>
                                          </p:stCondLst>
                                        </p:cTn>
                                        <p:tgtEl>
                                          <p:spTgt spid="80"/>
                                        </p:tgtEl>
                                        <p:attrNameLst>
                                          <p:attrName>style.visibility</p:attrName>
                                        </p:attrNameLst>
                                      </p:cBhvr>
                                      <p:to>
                                        <p:strVal val="visible"/>
                                      </p:to>
                                    </p:set>
                                  </p:childTnLst>
                                </p:cTn>
                              </p:par>
                            </p:childTnLst>
                          </p:cTn>
                        </p:par>
                        <p:par>
                          <p:cTn id="229" fill="hold">
                            <p:stCondLst>
                              <p:cond delay="73000"/>
                            </p:stCondLst>
                            <p:childTnLst>
                              <p:par>
                                <p:cTn id="230" presetID="11" presetClass="entr" presetSubtype="0" fill="hold" grpId="0" nodeType="afterEffect">
                                  <p:stCondLst>
                                    <p:cond delay="0"/>
                                  </p:stCondLst>
                                  <p:childTnLst>
                                    <p:set>
                                      <p:cBhvr>
                                        <p:cTn id="231" dur="1000">
                                          <p:stCondLst>
                                            <p:cond delay="0"/>
                                          </p:stCondLst>
                                        </p:cTn>
                                        <p:tgtEl>
                                          <p:spTgt spid="81"/>
                                        </p:tgtEl>
                                        <p:attrNameLst>
                                          <p:attrName>style.visibility</p:attrName>
                                        </p:attrNameLst>
                                      </p:cBhvr>
                                      <p:to>
                                        <p:strVal val="visible"/>
                                      </p:to>
                                    </p:set>
                                  </p:childTnLst>
                                </p:cTn>
                              </p:par>
                            </p:childTnLst>
                          </p:cTn>
                        </p:par>
                        <p:par>
                          <p:cTn id="232" fill="hold">
                            <p:stCondLst>
                              <p:cond delay="74000"/>
                            </p:stCondLst>
                            <p:childTnLst>
                              <p:par>
                                <p:cTn id="233" presetID="11" presetClass="entr" presetSubtype="0" fill="hold" grpId="0" nodeType="afterEffect">
                                  <p:stCondLst>
                                    <p:cond delay="0"/>
                                  </p:stCondLst>
                                  <p:childTnLst>
                                    <p:set>
                                      <p:cBhvr>
                                        <p:cTn id="234" dur="1000">
                                          <p:stCondLst>
                                            <p:cond delay="0"/>
                                          </p:stCondLst>
                                        </p:cTn>
                                        <p:tgtEl>
                                          <p:spTgt spid="82"/>
                                        </p:tgtEl>
                                        <p:attrNameLst>
                                          <p:attrName>style.visibility</p:attrName>
                                        </p:attrNameLst>
                                      </p:cBhvr>
                                      <p:to>
                                        <p:strVal val="visible"/>
                                      </p:to>
                                    </p:set>
                                  </p:childTnLst>
                                </p:cTn>
                              </p:par>
                            </p:childTnLst>
                          </p:cTn>
                        </p:par>
                        <p:par>
                          <p:cTn id="235" fill="hold">
                            <p:stCondLst>
                              <p:cond delay="75000"/>
                            </p:stCondLst>
                            <p:childTnLst>
                              <p:par>
                                <p:cTn id="236" presetID="11" presetClass="entr" presetSubtype="0" fill="hold" grpId="0" nodeType="afterEffect">
                                  <p:stCondLst>
                                    <p:cond delay="0"/>
                                  </p:stCondLst>
                                  <p:childTnLst>
                                    <p:set>
                                      <p:cBhvr>
                                        <p:cTn id="237" dur="1000">
                                          <p:stCondLst>
                                            <p:cond delay="0"/>
                                          </p:stCondLst>
                                        </p:cTn>
                                        <p:tgtEl>
                                          <p:spTgt spid="83"/>
                                        </p:tgtEl>
                                        <p:attrNameLst>
                                          <p:attrName>style.visibility</p:attrName>
                                        </p:attrNameLst>
                                      </p:cBhvr>
                                      <p:to>
                                        <p:strVal val="visible"/>
                                      </p:to>
                                    </p:set>
                                  </p:childTnLst>
                                </p:cTn>
                              </p:par>
                            </p:childTnLst>
                          </p:cTn>
                        </p:par>
                        <p:par>
                          <p:cTn id="238" fill="hold">
                            <p:stCondLst>
                              <p:cond delay="76000"/>
                            </p:stCondLst>
                            <p:childTnLst>
                              <p:par>
                                <p:cTn id="239" presetID="11" presetClass="entr" presetSubtype="0" fill="hold" grpId="0" nodeType="afterEffect">
                                  <p:stCondLst>
                                    <p:cond delay="0"/>
                                  </p:stCondLst>
                                  <p:childTnLst>
                                    <p:set>
                                      <p:cBhvr>
                                        <p:cTn id="240" dur="1000">
                                          <p:stCondLst>
                                            <p:cond delay="0"/>
                                          </p:stCondLst>
                                        </p:cTn>
                                        <p:tgtEl>
                                          <p:spTgt spid="84"/>
                                        </p:tgtEl>
                                        <p:attrNameLst>
                                          <p:attrName>style.visibility</p:attrName>
                                        </p:attrNameLst>
                                      </p:cBhvr>
                                      <p:to>
                                        <p:strVal val="visible"/>
                                      </p:to>
                                    </p:set>
                                  </p:childTnLst>
                                </p:cTn>
                              </p:par>
                            </p:childTnLst>
                          </p:cTn>
                        </p:par>
                        <p:par>
                          <p:cTn id="241" fill="hold">
                            <p:stCondLst>
                              <p:cond delay="77000"/>
                            </p:stCondLst>
                            <p:childTnLst>
                              <p:par>
                                <p:cTn id="242" presetID="11" presetClass="entr" presetSubtype="0" fill="hold" grpId="0" nodeType="afterEffect">
                                  <p:stCondLst>
                                    <p:cond delay="0"/>
                                  </p:stCondLst>
                                  <p:childTnLst>
                                    <p:set>
                                      <p:cBhvr>
                                        <p:cTn id="243" dur="1000">
                                          <p:stCondLst>
                                            <p:cond delay="0"/>
                                          </p:stCondLst>
                                        </p:cTn>
                                        <p:tgtEl>
                                          <p:spTgt spid="85"/>
                                        </p:tgtEl>
                                        <p:attrNameLst>
                                          <p:attrName>style.visibility</p:attrName>
                                        </p:attrNameLst>
                                      </p:cBhvr>
                                      <p:to>
                                        <p:strVal val="visible"/>
                                      </p:to>
                                    </p:set>
                                  </p:childTnLst>
                                </p:cTn>
                              </p:par>
                            </p:childTnLst>
                          </p:cTn>
                        </p:par>
                        <p:par>
                          <p:cTn id="244" fill="hold">
                            <p:stCondLst>
                              <p:cond delay="78000"/>
                            </p:stCondLst>
                            <p:childTnLst>
                              <p:par>
                                <p:cTn id="245" presetID="11" presetClass="entr" presetSubtype="0" fill="hold" grpId="0" nodeType="afterEffect">
                                  <p:stCondLst>
                                    <p:cond delay="0"/>
                                  </p:stCondLst>
                                  <p:childTnLst>
                                    <p:set>
                                      <p:cBhvr>
                                        <p:cTn id="246" dur="1000">
                                          <p:stCondLst>
                                            <p:cond delay="0"/>
                                          </p:stCondLst>
                                        </p:cTn>
                                        <p:tgtEl>
                                          <p:spTgt spid="86"/>
                                        </p:tgtEl>
                                        <p:attrNameLst>
                                          <p:attrName>style.visibility</p:attrName>
                                        </p:attrNameLst>
                                      </p:cBhvr>
                                      <p:to>
                                        <p:strVal val="visible"/>
                                      </p:to>
                                    </p:set>
                                  </p:childTnLst>
                                </p:cTn>
                              </p:par>
                            </p:childTnLst>
                          </p:cTn>
                        </p:par>
                        <p:par>
                          <p:cTn id="247" fill="hold">
                            <p:stCondLst>
                              <p:cond delay="79000"/>
                            </p:stCondLst>
                            <p:childTnLst>
                              <p:par>
                                <p:cTn id="248" presetID="11" presetClass="entr" presetSubtype="0" fill="hold" grpId="0" nodeType="afterEffect">
                                  <p:stCondLst>
                                    <p:cond delay="0"/>
                                  </p:stCondLst>
                                  <p:childTnLst>
                                    <p:set>
                                      <p:cBhvr>
                                        <p:cTn id="249" dur="1000">
                                          <p:stCondLst>
                                            <p:cond delay="0"/>
                                          </p:stCondLst>
                                        </p:cTn>
                                        <p:tgtEl>
                                          <p:spTgt spid="87"/>
                                        </p:tgtEl>
                                        <p:attrNameLst>
                                          <p:attrName>style.visibility</p:attrName>
                                        </p:attrNameLst>
                                      </p:cBhvr>
                                      <p:to>
                                        <p:strVal val="visible"/>
                                      </p:to>
                                    </p:set>
                                  </p:childTnLst>
                                </p:cTn>
                              </p:par>
                            </p:childTnLst>
                          </p:cTn>
                        </p:par>
                        <p:par>
                          <p:cTn id="250" fill="hold">
                            <p:stCondLst>
                              <p:cond delay="80000"/>
                            </p:stCondLst>
                            <p:childTnLst>
                              <p:par>
                                <p:cTn id="251" presetID="11" presetClass="entr" presetSubtype="0" fill="hold" grpId="0" nodeType="afterEffect">
                                  <p:stCondLst>
                                    <p:cond delay="0"/>
                                  </p:stCondLst>
                                  <p:childTnLst>
                                    <p:set>
                                      <p:cBhvr>
                                        <p:cTn id="252" dur="1000">
                                          <p:stCondLst>
                                            <p:cond delay="0"/>
                                          </p:stCondLst>
                                        </p:cTn>
                                        <p:tgtEl>
                                          <p:spTgt spid="88"/>
                                        </p:tgtEl>
                                        <p:attrNameLst>
                                          <p:attrName>style.visibility</p:attrName>
                                        </p:attrNameLst>
                                      </p:cBhvr>
                                      <p:to>
                                        <p:strVal val="visible"/>
                                      </p:to>
                                    </p:set>
                                  </p:childTnLst>
                                </p:cTn>
                              </p:par>
                            </p:childTnLst>
                          </p:cTn>
                        </p:par>
                        <p:par>
                          <p:cTn id="253" fill="hold">
                            <p:stCondLst>
                              <p:cond delay="81000"/>
                            </p:stCondLst>
                            <p:childTnLst>
                              <p:par>
                                <p:cTn id="254" presetID="11" presetClass="entr" presetSubtype="0" fill="hold" grpId="0" nodeType="afterEffect">
                                  <p:stCondLst>
                                    <p:cond delay="0"/>
                                  </p:stCondLst>
                                  <p:childTnLst>
                                    <p:set>
                                      <p:cBhvr>
                                        <p:cTn id="255" dur="1000">
                                          <p:stCondLst>
                                            <p:cond delay="0"/>
                                          </p:stCondLst>
                                        </p:cTn>
                                        <p:tgtEl>
                                          <p:spTgt spid="89"/>
                                        </p:tgtEl>
                                        <p:attrNameLst>
                                          <p:attrName>style.visibility</p:attrName>
                                        </p:attrNameLst>
                                      </p:cBhvr>
                                      <p:to>
                                        <p:strVal val="visible"/>
                                      </p:to>
                                    </p:set>
                                  </p:childTnLst>
                                </p:cTn>
                              </p:par>
                            </p:childTnLst>
                          </p:cTn>
                        </p:par>
                        <p:par>
                          <p:cTn id="256" fill="hold">
                            <p:stCondLst>
                              <p:cond delay="82000"/>
                            </p:stCondLst>
                            <p:childTnLst>
                              <p:par>
                                <p:cTn id="257" presetID="11" presetClass="entr" presetSubtype="0" fill="hold" grpId="0" nodeType="afterEffect">
                                  <p:stCondLst>
                                    <p:cond delay="0"/>
                                  </p:stCondLst>
                                  <p:childTnLst>
                                    <p:set>
                                      <p:cBhvr>
                                        <p:cTn id="258" dur="1000">
                                          <p:stCondLst>
                                            <p:cond delay="0"/>
                                          </p:stCondLst>
                                        </p:cTn>
                                        <p:tgtEl>
                                          <p:spTgt spid="90"/>
                                        </p:tgtEl>
                                        <p:attrNameLst>
                                          <p:attrName>style.visibility</p:attrName>
                                        </p:attrNameLst>
                                      </p:cBhvr>
                                      <p:to>
                                        <p:strVal val="visible"/>
                                      </p:to>
                                    </p:set>
                                  </p:childTnLst>
                                </p:cTn>
                              </p:par>
                            </p:childTnLst>
                          </p:cTn>
                        </p:par>
                        <p:par>
                          <p:cTn id="259" fill="hold">
                            <p:stCondLst>
                              <p:cond delay="83000"/>
                            </p:stCondLst>
                            <p:childTnLst>
                              <p:par>
                                <p:cTn id="260" presetID="11" presetClass="entr" presetSubtype="0" fill="hold" grpId="0" nodeType="afterEffect">
                                  <p:stCondLst>
                                    <p:cond delay="0"/>
                                  </p:stCondLst>
                                  <p:childTnLst>
                                    <p:set>
                                      <p:cBhvr>
                                        <p:cTn id="261" dur="1000">
                                          <p:stCondLst>
                                            <p:cond delay="0"/>
                                          </p:stCondLst>
                                        </p:cTn>
                                        <p:tgtEl>
                                          <p:spTgt spid="91"/>
                                        </p:tgtEl>
                                        <p:attrNameLst>
                                          <p:attrName>style.visibility</p:attrName>
                                        </p:attrNameLst>
                                      </p:cBhvr>
                                      <p:to>
                                        <p:strVal val="visible"/>
                                      </p:to>
                                    </p:set>
                                  </p:childTnLst>
                                </p:cTn>
                              </p:par>
                            </p:childTnLst>
                          </p:cTn>
                        </p:par>
                        <p:par>
                          <p:cTn id="262" fill="hold">
                            <p:stCondLst>
                              <p:cond delay="84000"/>
                            </p:stCondLst>
                            <p:childTnLst>
                              <p:par>
                                <p:cTn id="263" presetID="11" presetClass="entr" presetSubtype="0" fill="hold" grpId="0" nodeType="afterEffect">
                                  <p:stCondLst>
                                    <p:cond delay="0"/>
                                  </p:stCondLst>
                                  <p:childTnLst>
                                    <p:set>
                                      <p:cBhvr>
                                        <p:cTn id="264" dur="1000">
                                          <p:stCondLst>
                                            <p:cond delay="0"/>
                                          </p:stCondLst>
                                        </p:cTn>
                                        <p:tgtEl>
                                          <p:spTgt spid="92"/>
                                        </p:tgtEl>
                                        <p:attrNameLst>
                                          <p:attrName>style.visibility</p:attrName>
                                        </p:attrNameLst>
                                      </p:cBhvr>
                                      <p:to>
                                        <p:strVal val="visible"/>
                                      </p:to>
                                    </p:set>
                                  </p:childTnLst>
                                </p:cTn>
                              </p:par>
                            </p:childTnLst>
                          </p:cTn>
                        </p:par>
                        <p:par>
                          <p:cTn id="265" fill="hold">
                            <p:stCondLst>
                              <p:cond delay="85000"/>
                            </p:stCondLst>
                            <p:childTnLst>
                              <p:par>
                                <p:cTn id="266" presetID="11" presetClass="entr" presetSubtype="0" fill="hold" grpId="0" nodeType="afterEffect">
                                  <p:stCondLst>
                                    <p:cond delay="0"/>
                                  </p:stCondLst>
                                  <p:childTnLst>
                                    <p:set>
                                      <p:cBhvr>
                                        <p:cTn id="267" dur="1000">
                                          <p:stCondLst>
                                            <p:cond delay="0"/>
                                          </p:stCondLst>
                                        </p:cTn>
                                        <p:tgtEl>
                                          <p:spTgt spid="93"/>
                                        </p:tgtEl>
                                        <p:attrNameLst>
                                          <p:attrName>style.visibility</p:attrName>
                                        </p:attrNameLst>
                                      </p:cBhvr>
                                      <p:to>
                                        <p:strVal val="visible"/>
                                      </p:to>
                                    </p:set>
                                  </p:childTnLst>
                                </p:cTn>
                              </p:par>
                            </p:childTnLst>
                          </p:cTn>
                        </p:par>
                        <p:par>
                          <p:cTn id="268" fill="hold">
                            <p:stCondLst>
                              <p:cond delay="86000"/>
                            </p:stCondLst>
                            <p:childTnLst>
                              <p:par>
                                <p:cTn id="269" presetID="11" presetClass="entr" presetSubtype="0" fill="hold" grpId="0" nodeType="afterEffect">
                                  <p:stCondLst>
                                    <p:cond delay="0"/>
                                  </p:stCondLst>
                                  <p:childTnLst>
                                    <p:set>
                                      <p:cBhvr>
                                        <p:cTn id="270" dur="1000">
                                          <p:stCondLst>
                                            <p:cond delay="0"/>
                                          </p:stCondLst>
                                        </p:cTn>
                                        <p:tgtEl>
                                          <p:spTgt spid="94"/>
                                        </p:tgtEl>
                                        <p:attrNameLst>
                                          <p:attrName>style.visibility</p:attrName>
                                        </p:attrNameLst>
                                      </p:cBhvr>
                                      <p:to>
                                        <p:strVal val="visible"/>
                                      </p:to>
                                    </p:set>
                                  </p:childTnLst>
                                </p:cTn>
                              </p:par>
                            </p:childTnLst>
                          </p:cTn>
                        </p:par>
                        <p:par>
                          <p:cTn id="271" fill="hold">
                            <p:stCondLst>
                              <p:cond delay="87000"/>
                            </p:stCondLst>
                            <p:childTnLst>
                              <p:par>
                                <p:cTn id="272" presetID="11" presetClass="entr" presetSubtype="0" fill="hold" grpId="0" nodeType="afterEffect">
                                  <p:stCondLst>
                                    <p:cond delay="0"/>
                                  </p:stCondLst>
                                  <p:childTnLst>
                                    <p:set>
                                      <p:cBhvr>
                                        <p:cTn id="273" dur="1000">
                                          <p:stCondLst>
                                            <p:cond delay="0"/>
                                          </p:stCondLst>
                                        </p:cTn>
                                        <p:tgtEl>
                                          <p:spTgt spid="95"/>
                                        </p:tgtEl>
                                        <p:attrNameLst>
                                          <p:attrName>style.visibility</p:attrName>
                                        </p:attrNameLst>
                                      </p:cBhvr>
                                      <p:to>
                                        <p:strVal val="visible"/>
                                      </p:to>
                                    </p:set>
                                  </p:childTnLst>
                                </p:cTn>
                              </p:par>
                            </p:childTnLst>
                          </p:cTn>
                        </p:par>
                        <p:par>
                          <p:cTn id="274" fill="hold">
                            <p:stCondLst>
                              <p:cond delay="88000"/>
                            </p:stCondLst>
                            <p:childTnLst>
                              <p:par>
                                <p:cTn id="275" presetID="11" presetClass="entr" presetSubtype="0" fill="hold" grpId="0" nodeType="afterEffect">
                                  <p:stCondLst>
                                    <p:cond delay="0"/>
                                  </p:stCondLst>
                                  <p:childTnLst>
                                    <p:set>
                                      <p:cBhvr>
                                        <p:cTn id="276" dur="1000">
                                          <p:stCondLst>
                                            <p:cond delay="0"/>
                                          </p:stCondLst>
                                        </p:cTn>
                                        <p:tgtEl>
                                          <p:spTgt spid="96"/>
                                        </p:tgtEl>
                                        <p:attrNameLst>
                                          <p:attrName>style.visibility</p:attrName>
                                        </p:attrNameLst>
                                      </p:cBhvr>
                                      <p:to>
                                        <p:strVal val="visible"/>
                                      </p:to>
                                    </p:set>
                                  </p:childTnLst>
                                </p:cTn>
                              </p:par>
                            </p:childTnLst>
                          </p:cTn>
                        </p:par>
                        <p:par>
                          <p:cTn id="277" fill="hold">
                            <p:stCondLst>
                              <p:cond delay="89000"/>
                            </p:stCondLst>
                            <p:childTnLst>
                              <p:par>
                                <p:cTn id="278" presetID="11" presetClass="entr" presetSubtype="0" fill="hold" grpId="0" nodeType="afterEffect">
                                  <p:stCondLst>
                                    <p:cond delay="0"/>
                                  </p:stCondLst>
                                  <p:childTnLst>
                                    <p:set>
                                      <p:cBhvr>
                                        <p:cTn id="279" dur="1000">
                                          <p:stCondLst>
                                            <p:cond delay="0"/>
                                          </p:stCondLst>
                                        </p:cTn>
                                        <p:tgtEl>
                                          <p:spTgt spid="97"/>
                                        </p:tgtEl>
                                        <p:attrNameLst>
                                          <p:attrName>style.visibility</p:attrName>
                                        </p:attrNameLst>
                                      </p:cBhvr>
                                      <p:to>
                                        <p:strVal val="visible"/>
                                      </p:to>
                                    </p:set>
                                  </p:childTnLst>
                                </p:cTn>
                              </p:par>
                            </p:childTnLst>
                          </p:cTn>
                        </p:par>
                        <p:par>
                          <p:cTn id="280" fill="hold">
                            <p:stCondLst>
                              <p:cond delay="90000"/>
                            </p:stCondLst>
                            <p:childTnLst>
                              <p:par>
                                <p:cTn id="281" presetID="11" presetClass="entr" presetSubtype="0" fill="hold" grpId="0" nodeType="afterEffect">
                                  <p:stCondLst>
                                    <p:cond delay="0"/>
                                  </p:stCondLst>
                                  <p:childTnLst>
                                    <p:set>
                                      <p:cBhvr>
                                        <p:cTn id="282" dur="1000">
                                          <p:stCondLst>
                                            <p:cond delay="0"/>
                                          </p:stCondLst>
                                        </p:cTn>
                                        <p:tgtEl>
                                          <p:spTgt spid="98"/>
                                        </p:tgtEl>
                                        <p:attrNameLst>
                                          <p:attrName>style.visibility</p:attrName>
                                        </p:attrNameLst>
                                      </p:cBhvr>
                                      <p:to>
                                        <p:strVal val="visible"/>
                                      </p:to>
                                    </p:set>
                                  </p:childTnLst>
                                </p:cTn>
                              </p:par>
                            </p:childTnLst>
                          </p:cTn>
                        </p:par>
                        <p:par>
                          <p:cTn id="283" fill="hold">
                            <p:stCondLst>
                              <p:cond delay="91000"/>
                            </p:stCondLst>
                            <p:childTnLst>
                              <p:par>
                                <p:cTn id="284" presetID="11" presetClass="entr" presetSubtype="0" fill="hold" grpId="0" nodeType="afterEffect">
                                  <p:stCondLst>
                                    <p:cond delay="0"/>
                                  </p:stCondLst>
                                  <p:childTnLst>
                                    <p:set>
                                      <p:cBhvr>
                                        <p:cTn id="285" dur="1000">
                                          <p:stCondLst>
                                            <p:cond delay="0"/>
                                          </p:stCondLst>
                                        </p:cTn>
                                        <p:tgtEl>
                                          <p:spTgt spid="99"/>
                                        </p:tgtEl>
                                        <p:attrNameLst>
                                          <p:attrName>style.visibility</p:attrName>
                                        </p:attrNameLst>
                                      </p:cBhvr>
                                      <p:to>
                                        <p:strVal val="visible"/>
                                      </p:to>
                                    </p:set>
                                  </p:childTnLst>
                                </p:cTn>
                              </p:par>
                            </p:childTnLst>
                          </p:cTn>
                        </p:par>
                        <p:par>
                          <p:cTn id="286" fill="hold">
                            <p:stCondLst>
                              <p:cond delay="92000"/>
                            </p:stCondLst>
                            <p:childTnLst>
                              <p:par>
                                <p:cTn id="287" presetID="11" presetClass="entr" presetSubtype="0" fill="hold" grpId="0" nodeType="afterEffect">
                                  <p:stCondLst>
                                    <p:cond delay="0"/>
                                  </p:stCondLst>
                                  <p:childTnLst>
                                    <p:set>
                                      <p:cBhvr>
                                        <p:cTn id="288" dur="1000">
                                          <p:stCondLst>
                                            <p:cond delay="0"/>
                                          </p:stCondLst>
                                        </p:cTn>
                                        <p:tgtEl>
                                          <p:spTgt spid="100"/>
                                        </p:tgtEl>
                                        <p:attrNameLst>
                                          <p:attrName>style.visibility</p:attrName>
                                        </p:attrNameLst>
                                      </p:cBhvr>
                                      <p:to>
                                        <p:strVal val="visible"/>
                                      </p:to>
                                    </p:set>
                                  </p:childTnLst>
                                </p:cTn>
                              </p:par>
                            </p:childTnLst>
                          </p:cTn>
                        </p:par>
                        <p:par>
                          <p:cTn id="289" fill="hold">
                            <p:stCondLst>
                              <p:cond delay="93000"/>
                            </p:stCondLst>
                            <p:childTnLst>
                              <p:par>
                                <p:cTn id="290" presetID="11" presetClass="entr" presetSubtype="0" fill="hold" grpId="0" nodeType="afterEffect">
                                  <p:stCondLst>
                                    <p:cond delay="0"/>
                                  </p:stCondLst>
                                  <p:childTnLst>
                                    <p:set>
                                      <p:cBhvr>
                                        <p:cTn id="291" dur="1000">
                                          <p:stCondLst>
                                            <p:cond delay="0"/>
                                          </p:stCondLst>
                                        </p:cTn>
                                        <p:tgtEl>
                                          <p:spTgt spid="101"/>
                                        </p:tgtEl>
                                        <p:attrNameLst>
                                          <p:attrName>style.visibility</p:attrName>
                                        </p:attrNameLst>
                                      </p:cBhvr>
                                      <p:to>
                                        <p:strVal val="visible"/>
                                      </p:to>
                                    </p:set>
                                  </p:childTnLst>
                                </p:cTn>
                              </p:par>
                            </p:childTnLst>
                          </p:cTn>
                        </p:par>
                        <p:par>
                          <p:cTn id="292" fill="hold">
                            <p:stCondLst>
                              <p:cond delay="94000"/>
                            </p:stCondLst>
                            <p:childTnLst>
                              <p:par>
                                <p:cTn id="293" presetID="11" presetClass="entr" presetSubtype="0" fill="hold" grpId="0" nodeType="afterEffect">
                                  <p:stCondLst>
                                    <p:cond delay="0"/>
                                  </p:stCondLst>
                                  <p:childTnLst>
                                    <p:set>
                                      <p:cBhvr>
                                        <p:cTn id="294" dur="1000">
                                          <p:stCondLst>
                                            <p:cond delay="0"/>
                                          </p:stCondLst>
                                        </p:cTn>
                                        <p:tgtEl>
                                          <p:spTgt spid="102"/>
                                        </p:tgtEl>
                                        <p:attrNameLst>
                                          <p:attrName>style.visibility</p:attrName>
                                        </p:attrNameLst>
                                      </p:cBhvr>
                                      <p:to>
                                        <p:strVal val="visible"/>
                                      </p:to>
                                    </p:set>
                                  </p:childTnLst>
                                </p:cTn>
                              </p:par>
                            </p:childTnLst>
                          </p:cTn>
                        </p:par>
                        <p:par>
                          <p:cTn id="295" fill="hold">
                            <p:stCondLst>
                              <p:cond delay="95000"/>
                            </p:stCondLst>
                            <p:childTnLst>
                              <p:par>
                                <p:cTn id="296" presetID="11" presetClass="entr" presetSubtype="0" fill="hold" grpId="0" nodeType="afterEffect">
                                  <p:stCondLst>
                                    <p:cond delay="0"/>
                                  </p:stCondLst>
                                  <p:childTnLst>
                                    <p:set>
                                      <p:cBhvr>
                                        <p:cTn id="297" dur="1000">
                                          <p:stCondLst>
                                            <p:cond delay="0"/>
                                          </p:stCondLst>
                                        </p:cTn>
                                        <p:tgtEl>
                                          <p:spTgt spid="103"/>
                                        </p:tgtEl>
                                        <p:attrNameLst>
                                          <p:attrName>style.visibility</p:attrName>
                                        </p:attrNameLst>
                                      </p:cBhvr>
                                      <p:to>
                                        <p:strVal val="visible"/>
                                      </p:to>
                                    </p:set>
                                  </p:childTnLst>
                                </p:cTn>
                              </p:par>
                            </p:childTnLst>
                          </p:cTn>
                        </p:par>
                        <p:par>
                          <p:cTn id="298" fill="hold">
                            <p:stCondLst>
                              <p:cond delay="96000"/>
                            </p:stCondLst>
                            <p:childTnLst>
                              <p:par>
                                <p:cTn id="299" presetID="11" presetClass="entr" presetSubtype="0" fill="hold" grpId="0" nodeType="afterEffect">
                                  <p:stCondLst>
                                    <p:cond delay="0"/>
                                  </p:stCondLst>
                                  <p:childTnLst>
                                    <p:set>
                                      <p:cBhvr>
                                        <p:cTn id="300" dur="1000">
                                          <p:stCondLst>
                                            <p:cond delay="0"/>
                                          </p:stCondLst>
                                        </p:cTn>
                                        <p:tgtEl>
                                          <p:spTgt spid="104"/>
                                        </p:tgtEl>
                                        <p:attrNameLst>
                                          <p:attrName>style.visibility</p:attrName>
                                        </p:attrNameLst>
                                      </p:cBhvr>
                                      <p:to>
                                        <p:strVal val="visible"/>
                                      </p:to>
                                    </p:set>
                                  </p:childTnLst>
                                </p:cTn>
                              </p:par>
                            </p:childTnLst>
                          </p:cTn>
                        </p:par>
                        <p:par>
                          <p:cTn id="301" fill="hold">
                            <p:stCondLst>
                              <p:cond delay="97000"/>
                            </p:stCondLst>
                            <p:childTnLst>
                              <p:par>
                                <p:cTn id="302" presetID="11" presetClass="entr" presetSubtype="0" fill="hold" grpId="0" nodeType="afterEffect">
                                  <p:stCondLst>
                                    <p:cond delay="0"/>
                                  </p:stCondLst>
                                  <p:childTnLst>
                                    <p:set>
                                      <p:cBhvr>
                                        <p:cTn id="303" dur="1000">
                                          <p:stCondLst>
                                            <p:cond delay="0"/>
                                          </p:stCondLst>
                                        </p:cTn>
                                        <p:tgtEl>
                                          <p:spTgt spid="105"/>
                                        </p:tgtEl>
                                        <p:attrNameLst>
                                          <p:attrName>style.visibility</p:attrName>
                                        </p:attrNameLst>
                                      </p:cBhvr>
                                      <p:to>
                                        <p:strVal val="visible"/>
                                      </p:to>
                                    </p:set>
                                  </p:childTnLst>
                                </p:cTn>
                              </p:par>
                            </p:childTnLst>
                          </p:cTn>
                        </p:par>
                        <p:par>
                          <p:cTn id="304" fill="hold">
                            <p:stCondLst>
                              <p:cond delay="98000"/>
                            </p:stCondLst>
                            <p:childTnLst>
                              <p:par>
                                <p:cTn id="305" presetID="11" presetClass="entr" presetSubtype="0" fill="hold" grpId="0" nodeType="afterEffect">
                                  <p:stCondLst>
                                    <p:cond delay="0"/>
                                  </p:stCondLst>
                                  <p:childTnLst>
                                    <p:set>
                                      <p:cBhvr>
                                        <p:cTn id="306" dur="1000">
                                          <p:stCondLst>
                                            <p:cond delay="0"/>
                                          </p:stCondLst>
                                        </p:cTn>
                                        <p:tgtEl>
                                          <p:spTgt spid="106"/>
                                        </p:tgtEl>
                                        <p:attrNameLst>
                                          <p:attrName>style.visibility</p:attrName>
                                        </p:attrNameLst>
                                      </p:cBhvr>
                                      <p:to>
                                        <p:strVal val="visible"/>
                                      </p:to>
                                    </p:set>
                                  </p:childTnLst>
                                </p:cTn>
                              </p:par>
                            </p:childTnLst>
                          </p:cTn>
                        </p:par>
                        <p:par>
                          <p:cTn id="307" fill="hold">
                            <p:stCondLst>
                              <p:cond delay="99000"/>
                            </p:stCondLst>
                            <p:childTnLst>
                              <p:par>
                                <p:cTn id="308" presetID="11" presetClass="entr" presetSubtype="0" fill="hold" grpId="0" nodeType="afterEffect">
                                  <p:stCondLst>
                                    <p:cond delay="0"/>
                                  </p:stCondLst>
                                  <p:childTnLst>
                                    <p:set>
                                      <p:cBhvr>
                                        <p:cTn id="309" dur="1000">
                                          <p:stCondLst>
                                            <p:cond delay="0"/>
                                          </p:stCondLst>
                                        </p:cTn>
                                        <p:tgtEl>
                                          <p:spTgt spid="107"/>
                                        </p:tgtEl>
                                        <p:attrNameLst>
                                          <p:attrName>style.visibility</p:attrName>
                                        </p:attrNameLst>
                                      </p:cBhvr>
                                      <p:to>
                                        <p:strVal val="visible"/>
                                      </p:to>
                                    </p:set>
                                  </p:childTnLst>
                                </p:cTn>
                              </p:par>
                            </p:childTnLst>
                          </p:cTn>
                        </p:par>
                        <p:par>
                          <p:cTn id="310" fill="hold">
                            <p:stCondLst>
                              <p:cond delay="100000"/>
                            </p:stCondLst>
                            <p:childTnLst>
                              <p:par>
                                <p:cTn id="311" presetID="11" presetClass="entr" presetSubtype="0" fill="hold" grpId="0" nodeType="afterEffect">
                                  <p:stCondLst>
                                    <p:cond delay="0"/>
                                  </p:stCondLst>
                                  <p:childTnLst>
                                    <p:set>
                                      <p:cBhvr>
                                        <p:cTn id="312" dur="1000">
                                          <p:stCondLst>
                                            <p:cond delay="0"/>
                                          </p:stCondLst>
                                        </p:cTn>
                                        <p:tgtEl>
                                          <p:spTgt spid="108"/>
                                        </p:tgtEl>
                                        <p:attrNameLst>
                                          <p:attrName>style.visibility</p:attrName>
                                        </p:attrNameLst>
                                      </p:cBhvr>
                                      <p:to>
                                        <p:strVal val="visible"/>
                                      </p:to>
                                    </p:set>
                                  </p:childTnLst>
                                </p:cTn>
                              </p:par>
                            </p:childTnLst>
                          </p:cTn>
                        </p:par>
                        <p:par>
                          <p:cTn id="313" fill="hold">
                            <p:stCondLst>
                              <p:cond delay="101000"/>
                            </p:stCondLst>
                            <p:childTnLst>
                              <p:par>
                                <p:cTn id="314" presetID="11" presetClass="entr" presetSubtype="0" fill="hold" grpId="0" nodeType="afterEffect">
                                  <p:stCondLst>
                                    <p:cond delay="0"/>
                                  </p:stCondLst>
                                  <p:childTnLst>
                                    <p:set>
                                      <p:cBhvr>
                                        <p:cTn id="315" dur="1000">
                                          <p:stCondLst>
                                            <p:cond delay="0"/>
                                          </p:stCondLst>
                                        </p:cTn>
                                        <p:tgtEl>
                                          <p:spTgt spid="109"/>
                                        </p:tgtEl>
                                        <p:attrNameLst>
                                          <p:attrName>style.visibility</p:attrName>
                                        </p:attrNameLst>
                                      </p:cBhvr>
                                      <p:to>
                                        <p:strVal val="visible"/>
                                      </p:to>
                                    </p:set>
                                  </p:childTnLst>
                                </p:cTn>
                              </p:par>
                            </p:childTnLst>
                          </p:cTn>
                        </p:par>
                        <p:par>
                          <p:cTn id="316" fill="hold">
                            <p:stCondLst>
                              <p:cond delay="102000"/>
                            </p:stCondLst>
                            <p:childTnLst>
                              <p:par>
                                <p:cTn id="317" presetID="11" presetClass="entr" presetSubtype="0" fill="hold" grpId="0" nodeType="afterEffect">
                                  <p:stCondLst>
                                    <p:cond delay="0"/>
                                  </p:stCondLst>
                                  <p:childTnLst>
                                    <p:set>
                                      <p:cBhvr>
                                        <p:cTn id="318" dur="1000">
                                          <p:stCondLst>
                                            <p:cond delay="0"/>
                                          </p:stCondLst>
                                        </p:cTn>
                                        <p:tgtEl>
                                          <p:spTgt spid="110"/>
                                        </p:tgtEl>
                                        <p:attrNameLst>
                                          <p:attrName>style.visibility</p:attrName>
                                        </p:attrNameLst>
                                      </p:cBhvr>
                                      <p:to>
                                        <p:strVal val="visible"/>
                                      </p:to>
                                    </p:set>
                                  </p:childTnLst>
                                </p:cTn>
                              </p:par>
                            </p:childTnLst>
                          </p:cTn>
                        </p:par>
                        <p:par>
                          <p:cTn id="319" fill="hold">
                            <p:stCondLst>
                              <p:cond delay="103000"/>
                            </p:stCondLst>
                            <p:childTnLst>
                              <p:par>
                                <p:cTn id="320" presetID="11" presetClass="entr" presetSubtype="0" fill="hold" grpId="0" nodeType="afterEffect">
                                  <p:stCondLst>
                                    <p:cond delay="0"/>
                                  </p:stCondLst>
                                  <p:childTnLst>
                                    <p:set>
                                      <p:cBhvr>
                                        <p:cTn id="321" dur="1000">
                                          <p:stCondLst>
                                            <p:cond delay="0"/>
                                          </p:stCondLst>
                                        </p:cTn>
                                        <p:tgtEl>
                                          <p:spTgt spid="111"/>
                                        </p:tgtEl>
                                        <p:attrNameLst>
                                          <p:attrName>style.visibility</p:attrName>
                                        </p:attrNameLst>
                                      </p:cBhvr>
                                      <p:to>
                                        <p:strVal val="visible"/>
                                      </p:to>
                                    </p:set>
                                  </p:childTnLst>
                                </p:cTn>
                              </p:par>
                            </p:childTnLst>
                          </p:cTn>
                        </p:par>
                        <p:par>
                          <p:cTn id="322" fill="hold">
                            <p:stCondLst>
                              <p:cond delay="104000"/>
                            </p:stCondLst>
                            <p:childTnLst>
                              <p:par>
                                <p:cTn id="323" presetID="11" presetClass="entr" presetSubtype="0" fill="hold" grpId="0" nodeType="afterEffect">
                                  <p:stCondLst>
                                    <p:cond delay="0"/>
                                  </p:stCondLst>
                                  <p:childTnLst>
                                    <p:set>
                                      <p:cBhvr>
                                        <p:cTn id="324" dur="1000">
                                          <p:stCondLst>
                                            <p:cond delay="0"/>
                                          </p:stCondLst>
                                        </p:cTn>
                                        <p:tgtEl>
                                          <p:spTgt spid="112"/>
                                        </p:tgtEl>
                                        <p:attrNameLst>
                                          <p:attrName>style.visibility</p:attrName>
                                        </p:attrNameLst>
                                      </p:cBhvr>
                                      <p:to>
                                        <p:strVal val="visible"/>
                                      </p:to>
                                    </p:set>
                                  </p:childTnLst>
                                </p:cTn>
                              </p:par>
                            </p:childTnLst>
                          </p:cTn>
                        </p:par>
                        <p:par>
                          <p:cTn id="325" fill="hold">
                            <p:stCondLst>
                              <p:cond delay="105000"/>
                            </p:stCondLst>
                            <p:childTnLst>
                              <p:par>
                                <p:cTn id="326" presetID="11" presetClass="entr" presetSubtype="0" fill="hold" grpId="0" nodeType="afterEffect">
                                  <p:stCondLst>
                                    <p:cond delay="0"/>
                                  </p:stCondLst>
                                  <p:childTnLst>
                                    <p:set>
                                      <p:cBhvr>
                                        <p:cTn id="327" dur="1000">
                                          <p:stCondLst>
                                            <p:cond delay="0"/>
                                          </p:stCondLst>
                                        </p:cTn>
                                        <p:tgtEl>
                                          <p:spTgt spid="113"/>
                                        </p:tgtEl>
                                        <p:attrNameLst>
                                          <p:attrName>style.visibility</p:attrName>
                                        </p:attrNameLst>
                                      </p:cBhvr>
                                      <p:to>
                                        <p:strVal val="visible"/>
                                      </p:to>
                                    </p:set>
                                  </p:childTnLst>
                                </p:cTn>
                              </p:par>
                            </p:childTnLst>
                          </p:cTn>
                        </p:par>
                        <p:par>
                          <p:cTn id="328" fill="hold">
                            <p:stCondLst>
                              <p:cond delay="106000"/>
                            </p:stCondLst>
                            <p:childTnLst>
                              <p:par>
                                <p:cTn id="329" presetID="11" presetClass="entr" presetSubtype="0" fill="hold" grpId="0" nodeType="afterEffect">
                                  <p:stCondLst>
                                    <p:cond delay="0"/>
                                  </p:stCondLst>
                                  <p:childTnLst>
                                    <p:set>
                                      <p:cBhvr>
                                        <p:cTn id="330" dur="1000">
                                          <p:stCondLst>
                                            <p:cond delay="0"/>
                                          </p:stCondLst>
                                        </p:cTn>
                                        <p:tgtEl>
                                          <p:spTgt spid="114"/>
                                        </p:tgtEl>
                                        <p:attrNameLst>
                                          <p:attrName>style.visibility</p:attrName>
                                        </p:attrNameLst>
                                      </p:cBhvr>
                                      <p:to>
                                        <p:strVal val="visible"/>
                                      </p:to>
                                    </p:set>
                                  </p:childTnLst>
                                </p:cTn>
                              </p:par>
                            </p:childTnLst>
                          </p:cTn>
                        </p:par>
                        <p:par>
                          <p:cTn id="331" fill="hold">
                            <p:stCondLst>
                              <p:cond delay="107000"/>
                            </p:stCondLst>
                            <p:childTnLst>
                              <p:par>
                                <p:cTn id="332" presetID="11" presetClass="entr" presetSubtype="0" fill="hold" grpId="0" nodeType="afterEffect">
                                  <p:stCondLst>
                                    <p:cond delay="0"/>
                                  </p:stCondLst>
                                  <p:childTnLst>
                                    <p:set>
                                      <p:cBhvr>
                                        <p:cTn id="333" dur="1000">
                                          <p:stCondLst>
                                            <p:cond delay="0"/>
                                          </p:stCondLst>
                                        </p:cTn>
                                        <p:tgtEl>
                                          <p:spTgt spid="115"/>
                                        </p:tgtEl>
                                        <p:attrNameLst>
                                          <p:attrName>style.visibility</p:attrName>
                                        </p:attrNameLst>
                                      </p:cBhvr>
                                      <p:to>
                                        <p:strVal val="visible"/>
                                      </p:to>
                                    </p:set>
                                  </p:childTnLst>
                                </p:cTn>
                              </p:par>
                            </p:childTnLst>
                          </p:cTn>
                        </p:par>
                        <p:par>
                          <p:cTn id="334" fill="hold">
                            <p:stCondLst>
                              <p:cond delay="108000"/>
                            </p:stCondLst>
                            <p:childTnLst>
                              <p:par>
                                <p:cTn id="335" presetID="11" presetClass="entr" presetSubtype="0" fill="hold" grpId="0" nodeType="afterEffect">
                                  <p:stCondLst>
                                    <p:cond delay="0"/>
                                  </p:stCondLst>
                                  <p:childTnLst>
                                    <p:set>
                                      <p:cBhvr>
                                        <p:cTn id="336" dur="1000">
                                          <p:stCondLst>
                                            <p:cond delay="0"/>
                                          </p:stCondLst>
                                        </p:cTn>
                                        <p:tgtEl>
                                          <p:spTgt spid="116"/>
                                        </p:tgtEl>
                                        <p:attrNameLst>
                                          <p:attrName>style.visibility</p:attrName>
                                        </p:attrNameLst>
                                      </p:cBhvr>
                                      <p:to>
                                        <p:strVal val="visible"/>
                                      </p:to>
                                    </p:set>
                                  </p:childTnLst>
                                </p:cTn>
                              </p:par>
                            </p:childTnLst>
                          </p:cTn>
                        </p:par>
                        <p:par>
                          <p:cTn id="337" fill="hold">
                            <p:stCondLst>
                              <p:cond delay="109000"/>
                            </p:stCondLst>
                            <p:childTnLst>
                              <p:par>
                                <p:cTn id="338" presetID="11" presetClass="entr" presetSubtype="0" fill="hold" grpId="0" nodeType="afterEffect">
                                  <p:stCondLst>
                                    <p:cond delay="0"/>
                                  </p:stCondLst>
                                  <p:childTnLst>
                                    <p:set>
                                      <p:cBhvr>
                                        <p:cTn id="339" dur="1000">
                                          <p:stCondLst>
                                            <p:cond delay="0"/>
                                          </p:stCondLst>
                                        </p:cTn>
                                        <p:tgtEl>
                                          <p:spTgt spid="117"/>
                                        </p:tgtEl>
                                        <p:attrNameLst>
                                          <p:attrName>style.visibility</p:attrName>
                                        </p:attrNameLst>
                                      </p:cBhvr>
                                      <p:to>
                                        <p:strVal val="visible"/>
                                      </p:to>
                                    </p:set>
                                  </p:childTnLst>
                                </p:cTn>
                              </p:par>
                            </p:childTnLst>
                          </p:cTn>
                        </p:par>
                        <p:par>
                          <p:cTn id="340" fill="hold">
                            <p:stCondLst>
                              <p:cond delay="110000"/>
                            </p:stCondLst>
                            <p:childTnLst>
                              <p:par>
                                <p:cTn id="341" presetID="11" presetClass="entr" presetSubtype="0" fill="hold" grpId="0" nodeType="afterEffect">
                                  <p:stCondLst>
                                    <p:cond delay="0"/>
                                  </p:stCondLst>
                                  <p:childTnLst>
                                    <p:set>
                                      <p:cBhvr>
                                        <p:cTn id="342" dur="1000">
                                          <p:stCondLst>
                                            <p:cond delay="0"/>
                                          </p:stCondLst>
                                        </p:cTn>
                                        <p:tgtEl>
                                          <p:spTgt spid="118"/>
                                        </p:tgtEl>
                                        <p:attrNameLst>
                                          <p:attrName>style.visibility</p:attrName>
                                        </p:attrNameLst>
                                      </p:cBhvr>
                                      <p:to>
                                        <p:strVal val="visible"/>
                                      </p:to>
                                    </p:set>
                                  </p:childTnLst>
                                </p:cTn>
                              </p:par>
                            </p:childTnLst>
                          </p:cTn>
                        </p:par>
                        <p:par>
                          <p:cTn id="343" fill="hold">
                            <p:stCondLst>
                              <p:cond delay="111000"/>
                            </p:stCondLst>
                            <p:childTnLst>
                              <p:par>
                                <p:cTn id="344" presetID="11" presetClass="entr" presetSubtype="0" fill="hold" grpId="0" nodeType="afterEffect">
                                  <p:stCondLst>
                                    <p:cond delay="0"/>
                                  </p:stCondLst>
                                  <p:childTnLst>
                                    <p:set>
                                      <p:cBhvr>
                                        <p:cTn id="345" dur="1000">
                                          <p:stCondLst>
                                            <p:cond delay="0"/>
                                          </p:stCondLst>
                                        </p:cTn>
                                        <p:tgtEl>
                                          <p:spTgt spid="119"/>
                                        </p:tgtEl>
                                        <p:attrNameLst>
                                          <p:attrName>style.visibility</p:attrName>
                                        </p:attrNameLst>
                                      </p:cBhvr>
                                      <p:to>
                                        <p:strVal val="visible"/>
                                      </p:to>
                                    </p:set>
                                  </p:childTnLst>
                                </p:cTn>
                              </p:par>
                            </p:childTnLst>
                          </p:cTn>
                        </p:par>
                        <p:par>
                          <p:cTn id="346" fill="hold">
                            <p:stCondLst>
                              <p:cond delay="112000"/>
                            </p:stCondLst>
                            <p:childTnLst>
                              <p:par>
                                <p:cTn id="347" presetID="11" presetClass="entr" presetSubtype="0" fill="hold" grpId="0" nodeType="afterEffect">
                                  <p:stCondLst>
                                    <p:cond delay="0"/>
                                  </p:stCondLst>
                                  <p:childTnLst>
                                    <p:set>
                                      <p:cBhvr>
                                        <p:cTn id="348" dur="1000">
                                          <p:stCondLst>
                                            <p:cond delay="0"/>
                                          </p:stCondLst>
                                        </p:cTn>
                                        <p:tgtEl>
                                          <p:spTgt spid="120"/>
                                        </p:tgtEl>
                                        <p:attrNameLst>
                                          <p:attrName>style.visibility</p:attrName>
                                        </p:attrNameLst>
                                      </p:cBhvr>
                                      <p:to>
                                        <p:strVal val="visible"/>
                                      </p:to>
                                    </p:set>
                                  </p:childTnLst>
                                </p:cTn>
                              </p:par>
                            </p:childTnLst>
                          </p:cTn>
                        </p:par>
                        <p:par>
                          <p:cTn id="349" fill="hold">
                            <p:stCondLst>
                              <p:cond delay="113000"/>
                            </p:stCondLst>
                            <p:childTnLst>
                              <p:par>
                                <p:cTn id="350" presetID="11" presetClass="entr" presetSubtype="0" fill="hold" grpId="0" nodeType="afterEffect">
                                  <p:stCondLst>
                                    <p:cond delay="0"/>
                                  </p:stCondLst>
                                  <p:childTnLst>
                                    <p:set>
                                      <p:cBhvr>
                                        <p:cTn id="351" dur="1000">
                                          <p:stCondLst>
                                            <p:cond delay="0"/>
                                          </p:stCondLst>
                                        </p:cTn>
                                        <p:tgtEl>
                                          <p:spTgt spid="121"/>
                                        </p:tgtEl>
                                        <p:attrNameLst>
                                          <p:attrName>style.visibility</p:attrName>
                                        </p:attrNameLst>
                                      </p:cBhvr>
                                      <p:to>
                                        <p:strVal val="visible"/>
                                      </p:to>
                                    </p:set>
                                  </p:childTnLst>
                                </p:cTn>
                              </p:par>
                            </p:childTnLst>
                          </p:cTn>
                        </p:par>
                        <p:par>
                          <p:cTn id="352" fill="hold">
                            <p:stCondLst>
                              <p:cond delay="114000"/>
                            </p:stCondLst>
                            <p:childTnLst>
                              <p:par>
                                <p:cTn id="353" presetID="11" presetClass="entr" presetSubtype="0" fill="hold" grpId="0" nodeType="afterEffect">
                                  <p:stCondLst>
                                    <p:cond delay="0"/>
                                  </p:stCondLst>
                                  <p:childTnLst>
                                    <p:set>
                                      <p:cBhvr>
                                        <p:cTn id="354" dur="1000">
                                          <p:stCondLst>
                                            <p:cond delay="0"/>
                                          </p:stCondLst>
                                        </p:cTn>
                                        <p:tgtEl>
                                          <p:spTgt spid="122"/>
                                        </p:tgtEl>
                                        <p:attrNameLst>
                                          <p:attrName>style.visibility</p:attrName>
                                        </p:attrNameLst>
                                      </p:cBhvr>
                                      <p:to>
                                        <p:strVal val="visible"/>
                                      </p:to>
                                    </p:set>
                                  </p:childTnLst>
                                </p:cTn>
                              </p:par>
                            </p:childTnLst>
                          </p:cTn>
                        </p:par>
                        <p:par>
                          <p:cTn id="355" fill="hold">
                            <p:stCondLst>
                              <p:cond delay="115000"/>
                            </p:stCondLst>
                            <p:childTnLst>
                              <p:par>
                                <p:cTn id="356" presetID="11" presetClass="entr" presetSubtype="0" fill="hold" grpId="0" nodeType="afterEffect">
                                  <p:stCondLst>
                                    <p:cond delay="0"/>
                                  </p:stCondLst>
                                  <p:childTnLst>
                                    <p:set>
                                      <p:cBhvr>
                                        <p:cTn id="357" dur="1000">
                                          <p:stCondLst>
                                            <p:cond delay="0"/>
                                          </p:stCondLst>
                                        </p:cTn>
                                        <p:tgtEl>
                                          <p:spTgt spid="123"/>
                                        </p:tgtEl>
                                        <p:attrNameLst>
                                          <p:attrName>style.visibility</p:attrName>
                                        </p:attrNameLst>
                                      </p:cBhvr>
                                      <p:to>
                                        <p:strVal val="visible"/>
                                      </p:to>
                                    </p:set>
                                  </p:childTnLst>
                                </p:cTn>
                              </p:par>
                            </p:childTnLst>
                          </p:cTn>
                        </p:par>
                        <p:par>
                          <p:cTn id="358" fill="hold">
                            <p:stCondLst>
                              <p:cond delay="116000"/>
                            </p:stCondLst>
                            <p:childTnLst>
                              <p:par>
                                <p:cTn id="359" presetID="11" presetClass="entr" presetSubtype="0" fill="hold" grpId="0" nodeType="afterEffect">
                                  <p:stCondLst>
                                    <p:cond delay="0"/>
                                  </p:stCondLst>
                                  <p:childTnLst>
                                    <p:set>
                                      <p:cBhvr>
                                        <p:cTn id="360" dur="1000">
                                          <p:stCondLst>
                                            <p:cond delay="0"/>
                                          </p:stCondLst>
                                        </p:cTn>
                                        <p:tgtEl>
                                          <p:spTgt spid="124"/>
                                        </p:tgtEl>
                                        <p:attrNameLst>
                                          <p:attrName>style.visibility</p:attrName>
                                        </p:attrNameLst>
                                      </p:cBhvr>
                                      <p:to>
                                        <p:strVal val="visible"/>
                                      </p:to>
                                    </p:set>
                                  </p:childTnLst>
                                </p:cTn>
                              </p:par>
                            </p:childTnLst>
                          </p:cTn>
                        </p:par>
                        <p:par>
                          <p:cTn id="361" fill="hold">
                            <p:stCondLst>
                              <p:cond delay="117000"/>
                            </p:stCondLst>
                            <p:childTnLst>
                              <p:par>
                                <p:cTn id="362" presetID="11" presetClass="entr" presetSubtype="0" fill="hold" grpId="0" nodeType="afterEffect">
                                  <p:stCondLst>
                                    <p:cond delay="0"/>
                                  </p:stCondLst>
                                  <p:childTnLst>
                                    <p:set>
                                      <p:cBhvr>
                                        <p:cTn id="363" dur="1000">
                                          <p:stCondLst>
                                            <p:cond delay="0"/>
                                          </p:stCondLst>
                                        </p:cTn>
                                        <p:tgtEl>
                                          <p:spTgt spid="125"/>
                                        </p:tgtEl>
                                        <p:attrNameLst>
                                          <p:attrName>style.visibility</p:attrName>
                                        </p:attrNameLst>
                                      </p:cBhvr>
                                      <p:to>
                                        <p:strVal val="visible"/>
                                      </p:to>
                                    </p:set>
                                  </p:childTnLst>
                                </p:cTn>
                              </p:par>
                            </p:childTnLst>
                          </p:cTn>
                        </p:par>
                        <p:par>
                          <p:cTn id="364" fill="hold">
                            <p:stCondLst>
                              <p:cond delay="118000"/>
                            </p:stCondLst>
                            <p:childTnLst>
                              <p:par>
                                <p:cTn id="365" presetID="11" presetClass="entr" presetSubtype="0" fill="hold" grpId="0" nodeType="afterEffect">
                                  <p:stCondLst>
                                    <p:cond delay="0"/>
                                  </p:stCondLst>
                                  <p:childTnLst>
                                    <p:set>
                                      <p:cBhvr>
                                        <p:cTn id="366" dur="1000">
                                          <p:stCondLst>
                                            <p:cond delay="0"/>
                                          </p:stCondLst>
                                        </p:cTn>
                                        <p:tgtEl>
                                          <p:spTgt spid="126"/>
                                        </p:tgtEl>
                                        <p:attrNameLst>
                                          <p:attrName>style.visibility</p:attrName>
                                        </p:attrNameLst>
                                      </p:cBhvr>
                                      <p:to>
                                        <p:strVal val="visible"/>
                                      </p:to>
                                    </p:set>
                                  </p:childTnLst>
                                </p:cTn>
                              </p:par>
                            </p:childTnLst>
                          </p:cTn>
                        </p:par>
                        <p:par>
                          <p:cTn id="367" fill="hold">
                            <p:stCondLst>
                              <p:cond delay="119000"/>
                            </p:stCondLst>
                            <p:childTnLst>
                              <p:par>
                                <p:cTn id="368" presetID="11" presetClass="entr" presetSubtype="0" fill="hold" grpId="0" nodeType="afterEffect">
                                  <p:stCondLst>
                                    <p:cond delay="0"/>
                                  </p:stCondLst>
                                  <p:childTnLst>
                                    <p:set>
                                      <p:cBhvr>
                                        <p:cTn id="369" dur="1000">
                                          <p:stCondLst>
                                            <p:cond delay="0"/>
                                          </p:stCondLst>
                                        </p:cTn>
                                        <p:tgtEl>
                                          <p:spTgt spid="127"/>
                                        </p:tgtEl>
                                        <p:attrNameLst>
                                          <p:attrName>style.visibility</p:attrName>
                                        </p:attrNameLst>
                                      </p:cBhvr>
                                      <p:to>
                                        <p:strVal val="visible"/>
                                      </p:to>
                                    </p:set>
                                  </p:childTnLst>
                                </p:cTn>
                              </p:par>
                            </p:childTnLst>
                          </p:cTn>
                        </p:par>
                        <p:par>
                          <p:cTn id="370" fill="hold">
                            <p:stCondLst>
                              <p:cond delay="120000"/>
                            </p:stCondLst>
                            <p:childTnLst>
                              <p:par>
                                <p:cTn id="371" presetID="11" presetClass="entr" presetSubtype="0" fill="hold" grpId="0" nodeType="afterEffect">
                                  <p:stCondLst>
                                    <p:cond delay="0"/>
                                  </p:stCondLst>
                                  <p:childTnLst>
                                    <p:set>
                                      <p:cBhvr>
                                        <p:cTn id="372" dur="1000">
                                          <p:stCondLst>
                                            <p:cond delay="0"/>
                                          </p:stCondLst>
                                        </p:cTn>
                                        <p:tgtEl>
                                          <p:spTgt spid="128"/>
                                        </p:tgtEl>
                                        <p:attrNameLst>
                                          <p:attrName>style.visibility</p:attrName>
                                        </p:attrNameLst>
                                      </p:cBhvr>
                                      <p:to>
                                        <p:strVal val="visible"/>
                                      </p:to>
                                    </p:set>
                                  </p:childTnLst>
                                </p:cTn>
                              </p:par>
                            </p:childTnLst>
                          </p:cTn>
                        </p:par>
                        <p:par>
                          <p:cTn id="373" fill="hold">
                            <p:stCondLst>
                              <p:cond delay="121000"/>
                            </p:stCondLst>
                            <p:childTnLst>
                              <p:par>
                                <p:cTn id="374" presetID="11" presetClass="entr" presetSubtype="0" fill="hold" grpId="0" nodeType="afterEffect">
                                  <p:stCondLst>
                                    <p:cond delay="0"/>
                                  </p:stCondLst>
                                  <p:childTnLst>
                                    <p:set>
                                      <p:cBhvr>
                                        <p:cTn id="375" dur="1000">
                                          <p:stCondLst>
                                            <p:cond delay="0"/>
                                          </p:stCondLst>
                                        </p:cTn>
                                        <p:tgtEl>
                                          <p:spTgt spid="129"/>
                                        </p:tgtEl>
                                        <p:attrNameLst>
                                          <p:attrName>style.visibility</p:attrName>
                                        </p:attrNameLst>
                                      </p:cBhvr>
                                      <p:to>
                                        <p:strVal val="visible"/>
                                      </p:to>
                                    </p:set>
                                  </p:childTnLst>
                                </p:cTn>
                              </p:par>
                            </p:childTnLst>
                          </p:cTn>
                        </p:par>
                        <p:par>
                          <p:cTn id="376" fill="hold">
                            <p:stCondLst>
                              <p:cond delay="122000"/>
                            </p:stCondLst>
                            <p:childTnLst>
                              <p:par>
                                <p:cTn id="377" presetID="11" presetClass="entr" presetSubtype="0" fill="hold" grpId="0" nodeType="afterEffect">
                                  <p:stCondLst>
                                    <p:cond delay="0"/>
                                  </p:stCondLst>
                                  <p:childTnLst>
                                    <p:set>
                                      <p:cBhvr>
                                        <p:cTn id="378" dur="1000">
                                          <p:stCondLst>
                                            <p:cond delay="0"/>
                                          </p:stCondLst>
                                        </p:cTn>
                                        <p:tgtEl>
                                          <p:spTgt spid="130"/>
                                        </p:tgtEl>
                                        <p:attrNameLst>
                                          <p:attrName>style.visibility</p:attrName>
                                        </p:attrNameLst>
                                      </p:cBhvr>
                                      <p:to>
                                        <p:strVal val="visible"/>
                                      </p:to>
                                    </p:set>
                                  </p:childTnLst>
                                </p:cTn>
                              </p:par>
                            </p:childTnLst>
                          </p:cTn>
                        </p:par>
                        <p:par>
                          <p:cTn id="379" fill="hold">
                            <p:stCondLst>
                              <p:cond delay="123000"/>
                            </p:stCondLst>
                            <p:childTnLst>
                              <p:par>
                                <p:cTn id="380" presetID="11" presetClass="entr" presetSubtype="0" fill="hold" grpId="0" nodeType="afterEffect">
                                  <p:stCondLst>
                                    <p:cond delay="0"/>
                                  </p:stCondLst>
                                  <p:childTnLst>
                                    <p:set>
                                      <p:cBhvr>
                                        <p:cTn id="381" dur="1000">
                                          <p:stCondLst>
                                            <p:cond delay="0"/>
                                          </p:stCondLst>
                                        </p:cTn>
                                        <p:tgtEl>
                                          <p:spTgt spid="131"/>
                                        </p:tgtEl>
                                        <p:attrNameLst>
                                          <p:attrName>style.visibility</p:attrName>
                                        </p:attrNameLst>
                                      </p:cBhvr>
                                      <p:to>
                                        <p:strVal val="visible"/>
                                      </p:to>
                                    </p:set>
                                  </p:childTnLst>
                                </p:cTn>
                              </p:par>
                            </p:childTnLst>
                          </p:cTn>
                        </p:par>
                        <p:par>
                          <p:cTn id="382" fill="hold">
                            <p:stCondLst>
                              <p:cond delay="124000"/>
                            </p:stCondLst>
                            <p:childTnLst>
                              <p:par>
                                <p:cTn id="383" presetID="11" presetClass="entr" presetSubtype="0" fill="hold" grpId="0" nodeType="afterEffect">
                                  <p:stCondLst>
                                    <p:cond delay="0"/>
                                  </p:stCondLst>
                                  <p:childTnLst>
                                    <p:set>
                                      <p:cBhvr>
                                        <p:cTn id="384" dur="1000">
                                          <p:stCondLst>
                                            <p:cond delay="0"/>
                                          </p:stCondLst>
                                        </p:cTn>
                                        <p:tgtEl>
                                          <p:spTgt spid="132"/>
                                        </p:tgtEl>
                                        <p:attrNameLst>
                                          <p:attrName>style.visibility</p:attrName>
                                        </p:attrNameLst>
                                      </p:cBhvr>
                                      <p:to>
                                        <p:strVal val="visible"/>
                                      </p:to>
                                    </p:set>
                                  </p:childTnLst>
                                </p:cTn>
                              </p:par>
                            </p:childTnLst>
                          </p:cTn>
                        </p:par>
                        <p:par>
                          <p:cTn id="385" fill="hold">
                            <p:stCondLst>
                              <p:cond delay="125000"/>
                            </p:stCondLst>
                            <p:childTnLst>
                              <p:par>
                                <p:cTn id="386" presetID="11" presetClass="entr" presetSubtype="0" fill="hold" grpId="0" nodeType="afterEffect">
                                  <p:stCondLst>
                                    <p:cond delay="0"/>
                                  </p:stCondLst>
                                  <p:childTnLst>
                                    <p:set>
                                      <p:cBhvr>
                                        <p:cTn id="387" dur="1000">
                                          <p:stCondLst>
                                            <p:cond delay="0"/>
                                          </p:stCondLst>
                                        </p:cTn>
                                        <p:tgtEl>
                                          <p:spTgt spid="133"/>
                                        </p:tgtEl>
                                        <p:attrNameLst>
                                          <p:attrName>style.visibility</p:attrName>
                                        </p:attrNameLst>
                                      </p:cBhvr>
                                      <p:to>
                                        <p:strVal val="visible"/>
                                      </p:to>
                                    </p:set>
                                  </p:childTnLst>
                                </p:cTn>
                              </p:par>
                            </p:childTnLst>
                          </p:cTn>
                        </p:par>
                        <p:par>
                          <p:cTn id="388" fill="hold">
                            <p:stCondLst>
                              <p:cond delay="126000"/>
                            </p:stCondLst>
                            <p:childTnLst>
                              <p:par>
                                <p:cTn id="389" presetID="11" presetClass="entr" presetSubtype="0" fill="hold" grpId="0" nodeType="afterEffect">
                                  <p:stCondLst>
                                    <p:cond delay="0"/>
                                  </p:stCondLst>
                                  <p:childTnLst>
                                    <p:set>
                                      <p:cBhvr>
                                        <p:cTn id="390" dur="1000">
                                          <p:stCondLst>
                                            <p:cond delay="0"/>
                                          </p:stCondLst>
                                        </p:cTn>
                                        <p:tgtEl>
                                          <p:spTgt spid="134"/>
                                        </p:tgtEl>
                                        <p:attrNameLst>
                                          <p:attrName>style.visibility</p:attrName>
                                        </p:attrNameLst>
                                      </p:cBhvr>
                                      <p:to>
                                        <p:strVal val="visible"/>
                                      </p:to>
                                    </p:set>
                                  </p:childTnLst>
                                </p:cTn>
                              </p:par>
                            </p:childTnLst>
                          </p:cTn>
                        </p:par>
                        <p:par>
                          <p:cTn id="391" fill="hold">
                            <p:stCondLst>
                              <p:cond delay="127000"/>
                            </p:stCondLst>
                            <p:childTnLst>
                              <p:par>
                                <p:cTn id="392" presetID="11" presetClass="entr" presetSubtype="0" fill="hold" grpId="0" nodeType="afterEffect">
                                  <p:stCondLst>
                                    <p:cond delay="0"/>
                                  </p:stCondLst>
                                  <p:childTnLst>
                                    <p:set>
                                      <p:cBhvr>
                                        <p:cTn id="393" dur="1000">
                                          <p:stCondLst>
                                            <p:cond delay="0"/>
                                          </p:stCondLst>
                                        </p:cTn>
                                        <p:tgtEl>
                                          <p:spTgt spid="135"/>
                                        </p:tgtEl>
                                        <p:attrNameLst>
                                          <p:attrName>style.visibility</p:attrName>
                                        </p:attrNameLst>
                                      </p:cBhvr>
                                      <p:to>
                                        <p:strVal val="visible"/>
                                      </p:to>
                                    </p:set>
                                  </p:childTnLst>
                                </p:cTn>
                              </p:par>
                            </p:childTnLst>
                          </p:cTn>
                        </p:par>
                        <p:par>
                          <p:cTn id="394" fill="hold">
                            <p:stCondLst>
                              <p:cond delay="128000"/>
                            </p:stCondLst>
                            <p:childTnLst>
                              <p:par>
                                <p:cTn id="395" presetID="11" presetClass="entr" presetSubtype="0" fill="hold" grpId="0" nodeType="afterEffect">
                                  <p:stCondLst>
                                    <p:cond delay="0"/>
                                  </p:stCondLst>
                                  <p:childTnLst>
                                    <p:set>
                                      <p:cBhvr>
                                        <p:cTn id="396" dur="1000">
                                          <p:stCondLst>
                                            <p:cond delay="0"/>
                                          </p:stCondLst>
                                        </p:cTn>
                                        <p:tgtEl>
                                          <p:spTgt spid="136"/>
                                        </p:tgtEl>
                                        <p:attrNameLst>
                                          <p:attrName>style.visibility</p:attrName>
                                        </p:attrNameLst>
                                      </p:cBhvr>
                                      <p:to>
                                        <p:strVal val="visible"/>
                                      </p:to>
                                    </p:set>
                                  </p:childTnLst>
                                </p:cTn>
                              </p:par>
                            </p:childTnLst>
                          </p:cTn>
                        </p:par>
                        <p:par>
                          <p:cTn id="397" fill="hold">
                            <p:stCondLst>
                              <p:cond delay="129000"/>
                            </p:stCondLst>
                            <p:childTnLst>
                              <p:par>
                                <p:cTn id="398" presetID="11" presetClass="entr" presetSubtype="0" fill="hold" grpId="0" nodeType="afterEffect">
                                  <p:stCondLst>
                                    <p:cond delay="0"/>
                                  </p:stCondLst>
                                  <p:childTnLst>
                                    <p:set>
                                      <p:cBhvr>
                                        <p:cTn id="399" dur="1000">
                                          <p:stCondLst>
                                            <p:cond delay="0"/>
                                          </p:stCondLst>
                                        </p:cTn>
                                        <p:tgtEl>
                                          <p:spTgt spid="137"/>
                                        </p:tgtEl>
                                        <p:attrNameLst>
                                          <p:attrName>style.visibility</p:attrName>
                                        </p:attrNameLst>
                                      </p:cBhvr>
                                      <p:to>
                                        <p:strVal val="visible"/>
                                      </p:to>
                                    </p:set>
                                  </p:childTnLst>
                                </p:cTn>
                              </p:par>
                            </p:childTnLst>
                          </p:cTn>
                        </p:par>
                        <p:par>
                          <p:cTn id="400" fill="hold">
                            <p:stCondLst>
                              <p:cond delay="130000"/>
                            </p:stCondLst>
                            <p:childTnLst>
                              <p:par>
                                <p:cTn id="401" presetID="11" presetClass="entr" presetSubtype="0" fill="hold" grpId="0" nodeType="afterEffect">
                                  <p:stCondLst>
                                    <p:cond delay="0"/>
                                  </p:stCondLst>
                                  <p:childTnLst>
                                    <p:set>
                                      <p:cBhvr>
                                        <p:cTn id="402" dur="1000">
                                          <p:stCondLst>
                                            <p:cond delay="0"/>
                                          </p:stCondLst>
                                        </p:cTn>
                                        <p:tgtEl>
                                          <p:spTgt spid="138"/>
                                        </p:tgtEl>
                                        <p:attrNameLst>
                                          <p:attrName>style.visibility</p:attrName>
                                        </p:attrNameLst>
                                      </p:cBhvr>
                                      <p:to>
                                        <p:strVal val="visible"/>
                                      </p:to>
                                    </p:set>
                                  </p:childTnLst>
                                </p:cTn>
                              </p:par>
                            </p:childTnLst>
                          </p:cTn>
                        </p:par>
                        <p:par>
                          <p:cTn id="403" fill="hold">
                            <p:stCondLst>
                              <p:cond delay="131000"/>
                            </p:stCondLst>
                            <p:childTnLst>
                              <p:par>
                                <p:cTn id="404" presetID="11" presetClass="entr" presetSubtype="0" fill="hold" grpId="0" nodeType="afterEffect">
                                  <p:stCondLst>
                                    <p:cond delay="0"/>
                                  </p:stCondLst>
                                  <p:childTnLst>
                                    <p:set>
                                      <p:cBhvr>
                                        <p:cTn id="405" dur="1000">
                                          <p:stCondLst>
                                            <p:cond delay="0"/>
                                          </p:stCondLst>
                                        </p:cTn>
                                        <p:tgtEl>
                                          <p:spTgt spid="139"/>
                                        </p:tgtEl>
                                        <p:attrNameLst>
                                          <p:attrName>style.visibility</p:attrName>
                                        </p:attrNameLst>
                                      </p:cBhvr>
                                      <p:to>
                                        <p:strVal val="visible"/>
                                      </p:to>
                                    </p:set>
                                  </p:childTnLst>
                                </p:cTn>
                              </p:par>
                            </p:childTnLst>
                          </p:cTn>
                        </p:par>
                        <p:par>
                          <p:cTn id="406" fill="hold">
                            <p:stCondLst>
                              <p:cond delay="132000"/>
                            </p:stCondLst>
                            <p:childTnLst>
                              <p:par>
                                <p:cTn id="407" presetID="11" presetClass="entr" presetSubtype="0" fill="hold" grpId="0" nodeType="afterEffect">
                                  <p:stCondLst>
                                    <p:cond delay="0"/>
                                  </p:stCondLst>
                                  <p:childTnLst>
                                    <p:set>
                                      <p:cBhvr>
                                        <p:cTn id="408" dur="1000">
                                          <p:stCondLst>
                                            <p:cond delay="0"/>
                                          </p:stCondLst>
                                        </p:cTn>
                                        <p:tgtEl>
                                          <p:spTgt spid="140"/>
                                        </p:tgtEl>
                                        <p:attrNameLst>
                                          <p:attrName>style.visibility</p:attrName>
                                        </p:attrNameLst>
                                      </p:cBhvr>
                                      <p:to>
                                        <p:strVal val="visible"/>
                                      </p:to>
                                    </p:set>
                                  </p:childTnLst>
                                </p:cTn>
                              </p:par>
                            </p:childTnLst>
                          </p:cTn>
                        </p:par>
                        <p:par>
                          <p:cTn id="409" fill="hold">
                            <p:stCondLst>
                              <p:cond delay="133000"/>
                            </p:stCondLst>
                            <p:childTnLst>
                              <p:par>
                                <p:cTn id="410" presetID="11" presetClass="entr" presetSubtype="0" fill="hold" grpId="0" nodeType="afterEffect">
                                  <p:stCondLst>
                                    <p:cond delay="0"/>
                                  </p:stCondLst>
                                  <p:childTnLst>
                                    <p:set>
                                      <p:cBhvr>
                                        <p:cTn id="411" dur="1000">
                                          <p:stCondLst>
                                            <p:cond delay="0"/>
                                          </p:stCondLst>
                                        </p:cTn>
                                        <p:tgtEl>
                                          <p:spTgt spid="141"/>
                                        </p:tgtEl>
                                        <p:attrNameLst>
                                          <p:attrName>style.visibility</p:attrName>
                                        </p:attrNameLst>
                                      </p:cBhvr>
                                      <p:to>
                                        <p:strVal val="visible"/>
                                      </p:to>
                                    </p:set>
                                  </p:childTnLst>
                                </p:cTn>
                              </p:par>
                            </p:childTnLst>
                          </p:cTn>
                        </p:par>
                        <p:par>
                          <p:cTn id="412" fill="hold">
                            <p:stCondLst>
                              <p:cond delay="134000"/>
                            </p:stCondLst>
                            <p:childTnLst>
                              <p:par>
                                <p:cTn id="413" presetID="11" presetClass="entr" presetSubtype="0" fill="hold" grpId="0" nodeType="afterEffect">
                                  <p:stCondLst>
                                    <p:cond delay="0"/>
                                  </p:stCondLst>
                                  <p:childTnLst>
                                    <p:set>
                                      <p:cBhvr>
                                        <p:cTn id="414" dur="1000">
                                          <p:stCondLst>
                                            <p:cond delay="0"/>
                                          </p:stCondLst>
                                        </p:cTn>
                                        <p:tgtEl>
                                          <p:spTgt spid="142"/>
                                        </p:tgtEl>
                                        <p:attrNameLst>
                                          <p:attrName>style.visibility</p:attrName>
                                        </p:attrNameLst>
                                      </p:cBhvr>
                                      <p:to>
                                        <p:strVal val="visible"/>
                                      </p:to>
                                    </p:set>
                                  </p:childTnLst>
                                </p:cTn>
                              </p:par>
                            </p:childTnLst>
                          </p:cTn>
                        </p:par>
                        <p:par>
                          <p:cTn id="415" fill="hold">
                            <p:stCondLst>
                              <p:cond delay="135000"/>
                            </p:stCondLst>
                            <p:childTnLst>
                              <p:par>
                                <p:cTn id="416" presetID="11" presetClass="entr" presetSubtype="0" fill="hold" grpId="0" nodeType="afterEffect">
                                  <p:stCondLst>
                                    <p:cond delay="0"/>
                                  </p:stCondLst>
                                  <p:childTnLst>
                                    <p:set>
                                      <p:cBhvr>
                                        <p:cTn id="417" dur="1000">
                                          <p:stCondLst>
                                            <p:cond delay="0"/>
                                          </p:stCondLst>
                                        </p:cTn>
                                        <p:tgtEl>
                                          <p:spTgt spid="143"/>
                                        </p:tgtEl>
                                        <p:attrNameLst>
                                          <p:attrName>style.visibility</p:attrName>
                                        </p:attrNameLst>
                                      </p:cBhvr>
                                      <p:to>
                                        <p:strVal val="visible"/>
                                      </p:to>
                                    </p:set>
                                  </p:childTnLst>
                                </p:cTn>
                              </p:par>
                            </p:childTnLst>
                          </p:cTn>
                        </p:par>
                        <p:par>
                          <p:cTn id="418" fill="hold">
                            <p:stCondLst>
                              <p:cond delay="136000"/>
                            </p:stCondLst>
                            <p:childTnLst>
                              <p:par>
                                <p:cTn id="419" presetID="11" presetClass="entr" presetSubtype="0" fill="hold" grpId="0" nodeType="afterEffect">
                                  <p:stCondLst>
                                    <p:cond delay="0"/>
                                  </p:stCondLst>
                                  <p:childTnLst>
                                    <p:set>
                                      <p:cBhvr>
                                        <p:cTn id="420" dur="1000">
                                          <p:stCondLst>
                                            <p:cond delay="0"/>
                                          </p:stCondLst>
                                        </p:cTn>
                                        <p:tgtEl>
                                          <p:spTgt spid="144"/>
                                        </p:tgtEl>
                                        <p:attrNameLst>
                                          <p:attrName>style.visibility</p:attrName>
                                        </p:attrNameLst>
                                      </p:cBhvr>
                                      <p:to>
                                        <p:strVal val="visible"/>
                                      </p:to>
                                    </p:set>
                                  </p:childTnLst>
                                </p:cTn>
                              </p:par>
                            </p:childTnLst>
                          </p:cTn>
                        </p:par>
                        <p:par>
                          <p:cTn id="421" fill="hold">
                            <p:stCondLst>
                              <p:cond delay="137000"/>
                            </p:stCondLst>
                            <p:childTnLst>
                              <p:par>
                                <p:cTn id="422" presetID="11" presetClass="entr" presetSubtype="0" fill="hold" grpId="0" nodeType="afterEffect">
                                  <p:stCondLst>
                                    <p:cond delay="0"/>
                                  </p:stCondLst>
                                  <p:childTnLst>
                                    <p:set>
                                      <p:cBhvr>
                                        <p:cTn id="423" dur="1000">
                                          <p:stCondLst>
                                            <p:cond delay="0"/>
                                          </p:stCondLst>
                                        </p:cTn>
                                        <p:tgtEl>
                                          <p:spTgt spid="145"/>
                                        </p:tgtEl>
                                        <p:attrNameLst>
                                          <p:attrName>style.visibility</p:attrName>
                                        </p:attrNameLst>
                                      </p:cBhvr>
                                      <p:to>
                                        <p:strVal val="visible"/>
                                      </p:to>
                                    </p:set>
                                  </p:childTnLst>
                                </p:cTn>
                              </p:par>
                            </p:childTnLst>
                          </p:cTn>
                        </p:par>
                        <p:par>
                          <p:cTn id="424" fill="hold">
                            <p:stCondLst>
                              <p:cond delay="138000"/>
                            </p:stCondLst>
                            <p:childTnLst>
                              <p:par>
                                <p:cTn id="425" presetID="11" presetClass="entr" presetSubtype="0" fill="hold" grpId="0" nodeType="afterEffect">
                                  <p:stCondLst>
                                    <p:cond delay="0"/>
                                  </p:stCondLst>
                                  <p:childTnLst>
                                    <p:set>
                                      <p:cBhvr>
                                        <p:cTn id="426" dur="1000">
                                          <p:stCondLst>
                                            <p:cond delay="0"/>
                                          </p:stCondLst>
                                        </p:cTn>
                                        <p:tgtEl>
                                          <p:spTgt spid="146"/>
                                        </p:tgtEl>
                                        <p:attrNameLst>
                                          <p:attrName>style.visibility</p:attrName>
                                        </p:attrNameLst>
                                      </p:cBhvr>
                                      <p:to>
                                        <p:strVal val="visible"/>
                                      </p:to>
                                    </p:set>
                                  </p:childTnLst>
                                </p:cTn>
                              </p:par>
                            </p:childTnLst>
                          </p:cTn>
                        </p:par>
                        <p:par>
                          <p:cTn id="427" fill="hold">
                            <p:stCondLst>
                              <p:cond delay="139000"/>
                            </p:stCondLst>
                            <p:childTnLst>
                              <p:par>
                                <p:cTn id="428" presetID="11" presetClass="entr" presetSubtype="0" fill="hold" grpId="0" nodeType="afterEffect">
                                  <p:stCondLst>
                                    <p:cond delay="0"/>
                                  </p:stCondLst>
                                  <p:childTnLst>
                                    <p:set>
                                      <p:cBhvr>
                                        <p:cTn id="429" dur="1000">
                                          <p:stCondLst>
                                            <p:cond delay="0"/>
                                          </p:stCondLst>
                                        </p:cTn>
                                        <p:tgtEl>
                                          <p:spTgt spid="147"/>
                                        </p:tgtEl>
                                        <p:attrNameLst>
                                          <p:attrName>style.visibility</p:attrName>
                                        </p:attrNameLst>
                                      </p:cBhvr>
                                      <p:to>
                                        <p:strVal val="visible"/>
                                      </p:to>
                                    </p:set>
                                  </p:childTnLst>
                                </p:cTn>
                              </p:par>
                            </p:childTnLst>
                          </p:cTn>
                        </p:par>
                        <p:par>
                          <p:cTn id="430" fill="hold">
                            <p:stCondLst>
                              <p:cond delay="140000"/>
                            </p:stCondLst>
                            <p:childTnLst>
                              <p:par>
                                <p:cTn id="431" presetID="11" presetClass="entr" presetSubtype="0" fill="hold" grpId="0" nodeType="afterEffect">
                                  <p:stCondLst>
                                    <p:cond delay="0"/>
                                  </p:stCondLst>
                                  <p:childTnLst>
                                    <p:set>
                                      <p:cBhvr>
                                        <p:cTn id="432" dur="1000">
                                          <p:stCondLst>
                                            <p:cond delay="0"/>
                                          </p:stCondLst>
                                        </p:cTn>
                                        <p:tgtEl>
                                          <p:spTgt spid="148"/>
                                        </p:tgtEl>
                                        <p:attrNameLst>
                                          <p:attrName>style.visibility</p:attrName>
                                        </p:attrNameLst>
                                      </p:cBhvr>
                                      <p:to>
                                        <p:strVal val="visible"/>
                                      </p:to>
                                    </p:set>
                                  </p:childTnLst>
                                </p:cTn>
                              </p:par>
                            </p:childTnLst>
                          </p:cTn>
                        </p:par>
                        <p:par>
                          <p:cTn id="433" fill="hold">
                            <p:stCondLst>
                              <p:cond delay="141000"/>
                            </p:stCondLst>
                            <p:childTnLst>
                              <p:par>
                                <p:cTn id="434" presetID="11" presetClass="entr" presetSubtype="0" fill="hold" grpId="0" nodeType="afterEffect">
                                  <p:stCondLst>
                                    <p:cond delay="0"/>
                                  </p:stCondLst>
                                  <p:childTnLst>
                                    <p:set>
                                      <p:cBhvr>
                                        <p:cTn id="435" dur="1000">
                                          <p:stCondLst>
                                            <p:cond delay="0"/>
                                          </p:stCondLst>
                                        </p:cTn>
                                        <p:tgtEl>
                                          <p:spTgt spid="149"/>
                                        </p:tgtEl>
                                        <p:attrNameLst>
                                          <p:attrName>style.visibility</p:attrName>
                                        </p:attrNameLst>
                                      </p:cBhvr>
                                      <p:to>
                                        <p:strVal val="visible"/>
                                      </p:to>
                                    </p:set>
                                  </p:childTnLst>
                                </p:cTn>
                              </p:par>
                            </p:childTnLst>
                          </p:cTn>
                        </p:par>
                        <p:par>
                          <p:cTn id="436" fill="hold">
                            <p:stCondLst>
                              <p:cond delay="142000"/>
                            </p:stCondLst>
                            <p:childTnLst>
                              <p:par>
                                <p:cTn id="437" presetID="11" presetClass="entr" presetSubtype="0" fill="hold" grpId="0" nodeType="afterEffect">
                                  <p:stCondLst>
                                    <p:cond delay="0"/>
                                  </p:stCondLst>
                                  <p:childTnLst>
                                    <p:set>
                                      <p:cBhvr>
                                        <p:cTn id="438" dur="1000">
                                          <p:stCondLst>
                                            <p:cond delay="0"/>
                                          </p:stCondLst>
                                        </p:cTn>
                                        <p:tgtEl>
                                          <p:spTgt spid="150"/>
                                        </p:tgtEl>
                                        <p:attrNameLst>
                                          <p:attrName>style.visibility</p:attrName>
                                        </p:attrNameLst>
                                      </p:cBhvr>
                                      <p:to>
                                        <p:strVal val="visible"/>
                                      </p:to>
                                    </p:set>
                                  </p:childTnLst>
                                </p:cTn>
                              </p:par>
                            </p:childTnLst>
                          </p:cTn>
                        </p:par>
                        <p:par>
                          <p:cTn id="439" fill="hold">
                            <p:stCondLst>
                              <p:cond delay="143000"/>
                            </p:stCondLst>
                            <p:childTnLst>
                              <p:par>
                                <p:cTn id="440" presetID="11" presetClass="entr" presetSubtype="0" fill="hold" grpId="0" nodeType="afterEffect">
                                  <p:stCondLst>
                                    <p:cond delay="0"/>
                                  </p:stCondLst>
                                  <p:childTnLst>
                                    <p:set>
                                      <p:cBhvr>
                                        <p:cTn id="441" dur="1000">
                                          <p:stCondLst>
                                            <p:cond delay="0"/>
                                          </p:stCondLst>
                                        </p:cTn>
                                        <p:tgtEl>
                                          <p:spTgt spid="151"/>
                                        </p:tgtEl>
                                        <p:attrNameLst>
                                          <p:attrName>style.visibility</p:attrName>
                                        </p:attrNameLst>
                                      </p:cBhvr>
                                      <p:to>
                                        <p:strVal val="visible"/>
                                      </p:to>
                                    </p:set>
                                  </p:childTnLst>
                                </p:cTn>
                              </p:par>
                            </p:childTnLst>
                          </p:cTn>
                        </p:par>
                        <p:par>
                          <p:cTn id="442" fill="hold">
                            <p:stCondLst>
                              <p:cond delay="144000"/>
                            </p:stCondLst>
                            <p:childTnLst>
                              <p:par>
                                <p:cTn id="443" presetID="11" presetClass="entr" presetSubtype="0" fill="hold" grpId="0" nodeType="afterEffect">
                                  <p:stCondLst>
                                    <p:cond delay="0"/>
                                  </p:stCondLst>
                                  <p:childTnLst>
                                    <p:set>
                                      <p:cBhvr>
                                        <p:cTn id="444" dur="1000">
                                          <p:stCondLst>
                                            <p:cond delay="0"/>
                                          </p:stCondLst>
                                        </p:cTn>
                                        <p:tgtEl>
                                          <p:spTgt spid="152"/>
                                        </p:tgtEl>
                                        <p:attrNameLst>
                                          <p:attrName>style.visibility</p:attrName>
                                        </p:attrNameLst>
                                      </p:cBhvr>
                                      <p:to>
                                        <p:strVal val="visible"/>
                                      </p:to>
                                    </p:set>
                                  </p:childTnLst>
                                </p:cTn>
                              </p:par>
                            </p:childTnLst>
                          </p:cTn>
                        </p:par>
                        <p:par>
                          <p:cTn id="445" fill="hold">
                            <p:stCondLst>
                              <p:cond delay="145000"/>
                            </p:stCondLst>
                            <p:childTnLst>
                              <p:par>
                                <p:cTn id="446" presetID="11" presetClass="entr" presetSubtype="0" fill="hold" grpId="0" nodeType="afterEffect">
                                  <p:stCondLst>
                                    <p:cond delay="0"/>
                                  </p:stCondLst>
                                  <p:childTnLst>
                                    <p:set>
                                      <p:cBhvr>
                                        <p:cTn id="447" dur="1000">
                                          <p:stCondLst>
                                            <p:cond delay="0"/>
                                          </p:stCondLst>
                                        </p:cTn>
                                        <p:tgtEl>
                                          <p:spTgt spid="153"/>
                                        </p:tgtEl>
                                        <p:attrNameLst>
                                          <p:attrName>style.visibility</p:attrName>
                                        </p:attrNameLst>
                                      </p:cBhvr>
                                      <p:to>
                                        <p:strVal val="visible"/>
                                      </p:to>
                                    </p:set>
                                  </p:childTnLst>
                                </p:cTn>
                              </p:par>
                            </p:childTnLst>
                          </p:cTn>
                        </p:par>
                        <p:par>
                          <p:cTn id="448" fill="hold">
                            <p:stCondLst>
                              <p:cond delay="146000"/>
                            </p:stCondLst>
                            <p:childTnLst>
                              <p:par>
                                <p:cTn id="449" presetID="11" presetClass="entr" presetSubtype="0" fill="hold" grpId="0" nodeType="afterEffect">
                                  <p:stCondLst>
                                    <p:cond delay="0"/>
                                  </p:stCondLst>
                                  <p:childTnLst>
                                    <p:set>
                                      <p:cBhvr>
                                        <p:cTn id="450" dur="1000">
                                          <p:stCondLst>
                                            <p:cond delay="0"/>
                                          </p:stCondLst>
                                        </p:cTn>
                                        <p:tgtEl>
                                          <p:spTgt spid="154"/>
                                        </p:tgtEl>
                                        <p:attrNameLst>
                                          <p:attrName>style.visibility</p:attrName>
                                        </p:attrNameLst>
                                      </p:cBhvr>
                                      <p:to>
                                        <p:strVal val="visible"/>
                                      </p:to>
                                    </p:set>
                                  </p:childTnLst>
                                </p:cTn>
                              </p:par>
                            </p:childTnLst>
                          </p:cTn>
                        </p:par>
                        <p:par>
                          <p:cTn id="451" fill="hold">
                            <p:stCondLst>
                              <p:cond delay="147000"/>
                            </p:stCondLst>
                            <p:childTnLst>
                              <p:par>
                                <p:cTn id="452" presetID="11" presetClass="entr" presetSubtype="0" fill="hold" grpId="0" nodeType="afterEffect">
                                  <p:stCondLst>
                                    <p:cond delay="0"/>
                                  </p:stCondLst>
                                  <p:childTnLst>
                                    <p:set>
                                      <p:cBhvr>
                                        <p:cTn id="453" dur="1000">
                                          <p:stCondLst>
                                            <p:cond delay="0"/>
                                          </p:stCondLst>
                                        </p:cTn>
                                        <p:tgtEl>
                                          <p:spTgt spid="155"/>
                                        </p:tgtEl>
                                        <p:attrNameLst>
                                          <p:attrName>style.visibility</p:attrName>
                                        </p:attrNameLst>
                                      </p:cBhvr>
                                      <p:to>
                                        <p:strVal val="visible"/>
                                      </p:to>
                                    </p:set>
                                  </p:childTnLst>
                                </p:cTn>
                              </p:par>
                            </p:childTnLst>
                          </p:cTn>
                        </p:par>
                        <p:par>
                          <p:cTn id="454" fill="hold">
                            <p:stCondLst>
                              <p:cond delay="148000"/>
                            </p:stCondLst>
                            <p:childTnLst>
                              <p:par>
                                <p:cTn id="455" presetID="11" presetClass="entr" presetSubtype="0" fill="hold" grpId="0" nodeType="afterEffect">
                                  <p:stCondLst>
                                    <p:cond delay="0"/>
                                  </p:stCondLst>
                                  <p:childTnLst>
                                    <p:set>
                                      <p:cBhvr>
                                        <p:cTn id="456" dur="1000">
                                          <p:stCondLst>
                                            <p:cond delay="0"/>
                                          </p:stCondLst>
                                        </p:cTn>
                                        <p:tgtEl>
                                          <p:spTgt spid="156"/>
                                        </p:tgtEl>
                                        <p:attrNameLst>
                                          <p:attrName>style.visibility</p:attrName>
                                        </p:attrNameLst>
                                      </p:cBhvr>
                                      <p:to>
                                        <p:strVal val="visible"/>
                                      </p:to>
                                    </p:set>
                                  </p:childTnLst>
                                </p:cTn>
                              </p:par>
                            </p:childTnLst>
                          </p:cTn>
                        </p:par>
                        <p:par>
                          <p:cTn id="457" fill="hold">
                            <p:stCondLst>
                              <p:cond delay="149000"/>
                            </p:stCondLst>
                            <p:childTnLst>
                              <p:par>
                                <p:cTn id="458" presetID="11" presetClass="entr" presetSubtype="0" fill="hold" grpId="0" nodeType="afterEffect">
                                  <p:stCondLst>
                                    <p:cond delay="0"/>
                                  </p:stCondLst>
                                  <p:childTnLst>
                                    <p:set>
                                      <p:cBhvr>
                                        <p:cTn id="459" dur="1000">
                                          <p:stCondLst>
                                            <p:cond delay="0"/>
                                          </p:stCondLst>
                                        </p:cTn>
                                        <p:tgtEl>
                                          <p:spTgt spid="157"/>
                                        </p:tgtEl>
                                        <p:attrNameLst>
                                          <p:attrName>style.visibility</p:attrName>
                                        </p:attrNameLst>
                                      </p:cBhvr>
                                      <p:to>
                                        <p:strVal val="visible"/>
                                      </p:to>
                                    </p:set>
                                  </p:childTnLst>
                                </p:cTn>
                              </p:par>
                            </p:childTnLst>
                          </p:cTn>
                        </p:par>
                        <p:par>
                          <p:cTn id="460" fill="hold">
                            <p:stCondLst>
                              <p:cond delay="150000"/>
                            </p:stCondLst>
                            <p:childTnLst>
                              <p:par>
                                <p:cTn id="461" presetID="11" presetClass="entr" presetSubtype="0" fill="hold" grpId="0" nodeType="afterEffect">
                                  <p:stCondLst>
                                    <p:cond delay="0"/>
                                  </p:stCondLst>
                                  <p:childTnLst>
                                    <p:set>
                                      <p:cBhvr>
                                        <p:cTn id="462" dur="1000">
                                          <p:stCondLst>
                                            <p:cond delay="0"/>
                                          </p:stCondLst>
                                        </p:cTn>
                                        <p:tgtEl>
                                          <p:spTgt spid="158"/>
                                        </p:tgtEl>
                                        <p:attrNameLst>
                                          <p:attrName>style.visibility</p:attrName>
                                        </p:attrNameLst>
                                      </p:cBhvr>
                                      <p:to>
                                        <p:strVal val="visible"/>
                                      </p:to>
                                    </p:set>
                                  </p:childTnLst>
                                </p:cTn>
                              </p:par>
                            </p:childTnLst>
                          </p:cTn>
                        </p:par>
                        <p:par>
                          <p:cTn id="463" fill="hold">
                            <p:stCondLst>
                              <p:cond delay="151000"/>
                            </p:stCondLst>
                            <p:childTnLst>
                              <p:par>
                                <p:cTn id="464" presetID="11" presetClass="entr" presetSubtype="0" fill="hold" grpId="0" nodeType="afterEffect">
                                  <p:stCondLst>
                                    <p:cond delay="0"/>
                                  </p:stCondLst>
                                  <p:childTnLst>
                                    <p:set>
                                      <p:cBhvr>
                                        <p:cTn id="465" dur="1000">
                                          <p:stCondLst>
                                            <p:cond delay="0"/>
                                          </p:stCondLst>
                                        </p:cTn>
                                        <p:tgtEl>
                                          <p:spTgt spid="159"/>
                                        </p:tgtEl>
                                        <p:attrNameLst>
                                          <p:attrName>style.visibility</p:attrName>
                                        </p:attrNameLst>
                                      </p:cBhvr>
                                      <p:to>
                                        <p:strVal val="visible"/>
                                      </p:to>
                                    </p:set>
                                  </p:childTnLst>
                                </p:cTn>
                              </p:par>
                            </p:childTnLst>
                          </p:cTn>
                        </p:par>
                        <p:par>
                          <p:cTn id="466" fill="hold">
                            <p:stCondLst>
                              <p:cond delay="152000"/>
                            </p:stCondLst>
                            <p:childTnLst>
                              <p:par>
                                <p:cTn id="467" presetID="11" presetClass="entr" presetSubtype="0" fill="hold" grpId="0" nodeType="afterEffect">
                                  <p:stCondLst>
                                    <p:cond delay="0"/>
                                  </p:stCondLst>
                                  <p:childTnLst>
                                    <p:set>
                                      <p:cBhvr>
                                        <p:cTn id="468" dur="1000">
                                          <p:stCondLst>
                                            <p:cond delay="0"/>
                                          </p:stCondLst>
                                        </p:cTn>
                                        <p:tgtEl>
                                          <p:spTgt spid="160"/>
                                        </p:tgtEl>
                                        <p:attrNameLst>
                                          <p:attrName>style.visibility</p:attrName>
                                        </p:attrNameLst>
                                      </p:cBhvr>
                                      <p:to>
                                        <p:strVal val="visible"/>
                                      </p:to>
                                    </p:set>
                                  </p:childTnLst>
                                </p:cTn>
                              </p:par>
                            </p:childTnLst>
                          </p:cTn>
                        </p:par>
                        <p:par>
                          <p:cTn id="469" fill="hold">
                            <p:stCondLst>
                              <p:cond delay="153000"/>
                            </p:stCondLst>
                            <p:childTnLst>
                              <p:par>
                                <p:cTn id="470" presetID="11" presetClass="entr" presetSubtype="0" fill="hold" grpId="0" nodeType="afterEffect">
                                  <p:stCondLst>
                                    <p:cond delay="0"/>
                                  </p:stCondLst>
                                  <p:childTnLst>
                                    <p:set>
                                      <p:cBhvr>
                                        <p:cTn id="471" dur="1000">
                                          <p:stCondLst>
                                            <p:cond delay="0"/>
                                          </p:stCondLst>
                                        </p:cTn>
                                        <p:tgtEl>
                                          <p:spTgt spid="161"/>
                                        </p:tgtEl>
                                        <p:attrNameLst>
                                          <p:attrName>style.visibility</p:attrName>
                                        </p:attrNameLst>
                                      </p:cBhvr>
                                      <p:to>
                                        <p:strVal val="visible"/>
                                      </p:to>
                                    </p:set>
                                  </p:childTnLst>
                                </p:cTn>
                              </p:par>
                            </p:childTnLst>
                          </p:cTn>
                        </p:par>
                        <p:par>
                          <p:cTn id="472" fill="hold">
                            <p:stCondLst>
                              <p:cond delay="154000"/>
                            </p:stCondLst>
                            <p:childTnLst>
                              <p:par>
                                <p:cTn id="473" presetID="11" presetClass="entr" presetSubtype="0" fill="hold" grpId="0" nodeType="afterEffect">
                                  <p:stCondLst>
                                    <p:cond delay="0"/>
                                  </p:stCondLst>
                                  <p:childTnLst>
                                    <p:set>
                                      <p:cBhvr>
                                        <p:cTn id="474" dur="1000">
                                          <p:stCondLst>
                                            <p:cond delay="0"/>
                                          </p:stCondLst>
                                        </p:cTn>
                                        <p:tgtEl>
                                          <p:spTgt spid="162"/>
                                        </p:tgtEl>
                                        <p:attrNameLst>
                                          <p:attrName>style.visibility</p:attrName>
                                        </p:attrNameLst>
                                      </p:cBhvr>
                                      <p:to>
                                        <p:strVal val="visible"/>
                                      </p:to>
                                    </p:set>
                                  </p:childTnLst>
                                </p:cTn>
                              </p:par>
                            </p:childTnLst>
                          </p:cTn>
                        </p:par>
                        <p:par>
                          <p:cTn id="475" fill="hold">
                            <p:stCondLst>
                              <p:cond delay="155000"/>
                            </p:stCondLst>
                            <p:childTnLst>
                              <p:par>
                                <p:cTn id="476" presetID="11" presetClass="entr" presetSubtype="0" fill="hold" grpId="0" nodeType="afterEffect">
                                  <p:stCondLst>
                                    <p:cond delay="0"/>
                                  </p:stCondLst>
                                  <p:childTnLst>
                                    <p:set>
                                      <p:cBhvr>
                                        <p:cTn id="477" dur="1000">
                                          <p:stCondLst>
                                            <p:cond delay="0"/>
                                          </p:stCondLst>
                                        </p:cTn>
                                        <p:tgtEl>
                                          <p:spTgt spid="163"/>
                                        </p:tgtEl>
                                        <p:attrNameLst>
                                          <p:attrName>style.visibility</p:attrName>
                                        </p:attrNameLst>
                                      </p:cBhvr>
                                      <p:to>
                                        <p:strVal val="visible"/>
                                      </p:to>
                                    </p:set>
                                  </p:childTnLst>
                                </p:cTn>
                              </p:par>
                            </p:childTnLst>
                          </p:cTn>
                        </p:par>
                        <p:par>
                          <p:cTn id="478" fill="hold">
                            <p:stCondLst>
                              <p:cond delay="156000"/>
                            </p:stCondLst>
                            <p:childTnLst>
                              <p:par>
                                <p:cTn id="479" presetID="11" presetClass="entr" presetSubtype="0" fill="hold" grpId="0" nodeType="afterEffect">
                                  <p:stCondLst>
                                    <p:cond delay="0"/>
                                  </p:stCondLst>
                                  <p:childTnLst>
                                    <p:set>
                                      <p:cBhvr>
                                        <p:cTn id="480" dur="1000">
                                          <p:stCondLst>
                                            <p:cond delay="0"/>
                                          </p:stCondLst>
                                        </p:cTn>
                                        <p:tgtEl>
                                          <p:spTgt spid="164"/>
                                        </p:tgtEl>
                                        <p:attrNameLst>
                                          <p:attrName>style.visibility</p:attrName>
                                        </p:attrNameLst>
                                      </p:cBhvr>
                                      <p:to>
                                        <p:strVal val="visible"/>
                                      </p:to>
                                    </p:set>
                                  </p:childTnLst>
                                </p:cTn>
                              </p:par>
                            </p:childTnLst>
                          </p:cTn>
                        </p:par>
                        <p:par>
                          <p:cTn id="481" fill="hold">
                            <p:stCondLst>
                              <p:cond delay="157000"/>
                            </p:stCondLst>
                            <p:childTnLst>
                              <p:par>
                                <p:cTn id="482" presetID="11" presetClass="entr" presetSubtype="0" fill="hold" grpId="0" nodeType="afterEffect">
                                  <p:stCondLst>
                                    <p:cond delay="0"/>
                                  </p:stCondLst>
                                  <p:childTnLst>
                                    <p:set>
                                      <p:cBhvr>
                                        <p:cTn id="483" dur="1000">
                                          <p:stCondLst>
                                            <p:cond delay="0"/>
                                          </p:stCondLst>
                                        </p:cTn>
                                        <p:tgtEl>
                                          <p:spTgt spid="165"/>
                                        </p:tgtEl>
                                        <p:attrNameLst>
                                          <p:attrName>style.visibility</p:attrName>
                                        </p:attrNameLst>
                                      </p:cBhvr>
                                      <p:to>
                                        <p:strVal val="visible"/>
                                      </p:to>
                                    </p:set>
                                  </p:childTnLst>
                                </p:cTn>
                              </p:par>
                            </p:childTnLst>
                          </p:cTn>
                        </p:par>
                        <p:par>
                          <p:cTn id="484" fill="hold">
                            <p:stCondLst>
                              <p:cond delay="158000"/>
                            </p:stCondLst>
                            <p:childTnLst>
                              <p:par>
                                <p:cTn id="485" presetID="11" presetClass="entr" presetSubtype="0" fill="hold" grpId="0" nodeType="afterEffect">
                                  <p:stCondLst>
                                    <p:cond delay="0"/>
                                  </p:stCondLst>
                                  <p:childTnLst>
                                    <p:set>
                                      <p:cBhvr>
                                        <p:cTn id="486" dur="1000">
                                          <p:stCondLst>
                                            <p:cond delay="0"/>
                                          </p:stCondLst>
                                        </p:cTn>
                                        <p:tgtEl>
                                          <p:spTgt spid="166"/>
                                        </p:tgtEl>
                                        <p:attrNameLst>
                                          <p:attrName>style.visibility</p:attrName>
                                        </p:attrNameLst>
                                      </p:cBhvr>
                                      <p:to>
                                        <p:strVal val="visible"/>
                                      </p:to>
                                    </p:set>
                                  </p:childTnLst>
                                </p:cTn>
                              </p:par>
                            </p:childTnLst>
                          </p:cTn>
                        </p:par>
                        <p:par>
                          <p:cTn id="487" fill="hold">
                            <p:stCondLst>
                              <p:cond delay="159000"/>
                            </p:stCondLst>
                            <p:childTnLst>
                              <p:par>
                                <p:cTn id="488" presetID="11" presetClass="entr" presetSubtype="0" fill="hold" grpId="0" nodeType="afterEffect">
                                  <p:stCondLst>
                                    <p:cond delay="0"/>
                                  </p:stCondLst>
                                  <p:childTnLst>
                                    <p:set>
                                      <p:cBhvr>
                                        <p:cTn id="489" dur="1000">
                                          <p:stCondLst>
                                            <p:cond delay="0"/>
                                          </p:stCondLst>
                                        </p:cTn>
                                        <p:tgtEl>
                                          <p:spTgt spid="167"/>
                                        </p:tgtEl>
                                        <p:attrNameLst>
                                          <p:attrName>style.visibility</p:attrName>
                                        </p:attrNameLst>
                                      </p:cBhvr>
                                      <p:to>
                                        <p:strVal val="visible"/>
                                      </p:to>
                                    </p:set>
                                  </p:childTnLst>
                                </p:cTn>
                              </p:par>
                            </p:childTnLst>
                          </p:cTn>
                        </p:par>
                        <p:par>
                          <p:cTn id="490" fill="hold">
                            <p:stCondLst>
                              <p:cond delay="160000"/>
                            </p:stCondLst>
                            <p:childTnLst>
                              <p:par>
                                <p:cTn id="491" presetID="11" presetClass="entr" presetSubtype="0" fill="hold" grpId="0" nodeType="afterEffect">
                                  <p:stCondLst>
                                    <p:cond delay="0"/>
                                  </p:stCondLst>
                                  <p:childTnLst>
                                    <p:set>
                                      <p:cBhvr>
                                        <p:cTn id="492" dur="1000">
                                          <p:stCondLst>
                                            <p:cond delay="0"/>
                                          </p:stCondLst>
                                        </p:cTn>
                                        <p:tgtEl>
                                          <p:spTgt spid="168"/>
                                        </p:tgtEl>
                                        <p:attrNameLst>
                                          <p:attrName>style.visibility</p:attrName>
                                        </p:attrNameLst>
                                      </p:cBhvr>
                                      <p:to>
                                        <p:strVal val="visible"/>
                                      </p:to>
                                    </p:set>
                                  </p:childTnLst>
                                </p:cTn>
                              </p:par>
                            </p:childTnLst>
                          </p:cTn>
                        </p:par>
                        <p:par>
                          <p:cTn id="493" fill="hold">
                            <p:stCondLst>
                              <p:cond delay="161000"/>
                            </p:stCondLst>
                            <p:childTnLst>
                              <p:par>
                                <p:cTn id="494" presetID="11" presetClass="entr" presetSubtype="0" fill="hold" grpId="0" nodeType="afterEffect">
                                  <p:stCondLst>
                                    <p:cond delay="0"/>
                                  </p:stCondLst>
                                  <p:childTnLst>
                                    <p:set>
                                      <p:cBhvr>
                                        <p:cTn id="495" dur="1000">
                                          <p:stCondLst>
                                            <p:cond delay="0"/>
                                          </p:stCondLst>
                                        </p:cTn>
                                        <p:tgtEl>
                                          <p:spTgt spid="169"/>
                                        </p:tgtEl>
                                        <p:attrNameLst>
                                          <p:attrName>style.visibility</p:attrName>
                                        </p:attrNameLst>
                                      </p:cBhvr>
                                      <p:to>
                                        <p:strVal val="visible"/>
                                      </p:to>
                                    </p:set>
                                  </p:childTnLst>
                                </p:cTn>
                              </p:par>
                            </p:childTnLst>
                          </p:cTn>
                        </p:par>
                        <p:par>
                          <p:cTn id="496" fill="hold">
                            <p:stCondLst>
                              <p:cond delay="162000"/>
                            </p:stCondLst>
                            <p:childTnLst>
                              <p:par>
                                <p:cTn id="497" presetID="11" presetClass="entr" presetSubtype="0" fill="hold" grpId="0" nodeType="afterEffect">
                                  <p:stCondLst>
                                    <p:cond delay="0"/>
                                  </p:stCondLst>
                                  <p:childTnLst>
                                    <p:set>
                                      <p:cBhvr>
                                        <p:cTn id="498" dur="1000">
                                          <p:stCondLst>
                                            <p:cond delay="0"/>
                                          </p:stCondLst>
                                        </p:cTn>
                                        <p:tgtEl>
                                          <p:spTgt spid="170"/>
                                        </p:tgtEl>
                                        <p:attrNameLst>
                                          <p:attrName>style.visibility</p:attrName>
                                        </p:attrNameLst>
                                      </p:cBhvr>
                                      <p:to>
                                        <p:strVal val="visible"/>
                                      </p:to>
                                    </p:set>
                                  </p:childTnLst>
                                </p:cTn>
                              </p:par>
                            </p:childTnLst>
                          </p:cTn>
                        </p:par>
                        <p:par>
                          <p:cTn id="499" fill="hold">
                            <p:stCondLst>
                              <p:cond delay="163000"/>
                            </p:stCondLst>
                            <p:childTnLst>
                              <p:par>
                                <p:cTn id="500" presetID="11" presetClass="entr" presetSubtype="0" fill="hold" grpId="0" nodeType="afterEffect">
                                  <p:stCondLst>
                                    <p:cond delay="0"/>
                                  </p:stCondLst>
                                  <p:childTnLst>
                                    <p:set>
                                      <p:cBhvr>
                                        <p:cTn id="501" dur="1000">
                                          <p:stCondLst>
                                            <p:cond delay="0"/>
                                          </p:stCondLst>
                                        </p:cTn>
                                        <p:tgtEl>
                                          <p:spTgt spid="171"/>
                                        </p:tgtEl>
                                        <p:attrNameLst>
                                          <p:attrName>style.visibility</p:attrName>
                                        </p:attrNameLst>
                                      </p:cBhvr>
                                      <p:to>
                                        <p:strVal val="visible"/>
                                      </p:to>
                                    </p:set>
                                  </p:childTnLst>
                                </p:cTn>
                              </p:par>
                            </p:childTnLst>
                          </p:cTn>
                        </p:par>
                        <p:par>
                          <p:cTn id="502" fill="hold">
                            <p:stCondLst>
                              <p:cond delay="164000"/>
                            </p:stCondLst>
                            <p:childTnLst>
                              <p:par>
                                <p:cTn id="503" presetID="11" presetClass="entr" presetSubtype="0" fill="hold" grpId="0" nodeType="afterEffect">
                                  <p:stCondLst>
                                    <p:cond delay="0"/>
                                  </p:stCondLst>
                                  <p:childTnLst>
                                    <p:set>
                                      <p:cBhvr>
                                        <p:cTn id="504" dur="1000">
                                          <p:stCondLst>
                                            <p:cond delay="0"/>
                                          </p:stCondLst>
                                        </p:cTn>
                                        <p:tgtEl>
                                          <p:spTgt spid="172"/>
                                        </p:tgtEl>
                                        <p:attrNameLst>
                                          <p:attrName>style.visibility</p:attrName>
                                        </p:attrNameLst>
                                      </p:cBhvr>
                                      <p:to>
                                        <p:strVal val="visible"/>
                                      </p:to>
                                    </p:set>
                                  </p:childTnLst>
                                </p:cTn>
                              </p:par>
                            </p:childTnLst>
                          </p:cTn>
                        </p:par>
                        <p:par>
                          <p:cTn id="505" fill="hold">
                            <p:stCondLst>
                              <p:cond delay="165000"/>
                            </p:stCondLst>
                            <p:childTnLst>
                              <p:par>
                                <p:cTn id="506" presetID="11" presetClass="entr" presetSubtype="0" fill="hold" grpId="0" nodeType="afterEffect">
                                  <p:stCondLst>
                                    <p:cond delay="0"/>
                                  </p:stCondLst>
                                  <p:childTnLst>
                                    <p:set>
                                      <p:cBhvr>
                                        <p:cTn id="507" dur="1000">
                                          <p:stCondLst>
                                            <p:cond delay="0"/>
                                          </p:stCondLst>
                                        </p:cTn>
                                        <p:tgtEl>
                                          <p:spTgt spid="173"/>
                                        </p:tgtEl>
                                        <p:attrNameLst>
                                          <p:attrName>style.visibility</p:attrName>
                                        </p:attrNameLst>
                                      </p:cBhvr>
                                      <p:to>
                                        <p:strVal val="visible"/>
                                      </p:to>
                                    </p:set>
                                  </p:childTnLst>
                                </p:cTn>
                              </p:par>
                            </p:childTnLst>
                          </p:cTn>
                        </p:par>
                        <p:par>
                          <p:cTn id="508" fill="hold">
                            <p:stCondLst>
                              <p:cond delay="166000"/>
                            </p:stCondLst>
                            <p:childTnLst>
                              <p:par>
                                <p:cTn id="509" presetID="11" presetClass="entr" presetSubtype="0" fill="hold" grpId="0" nodeType="afterEffect">
                                  <p:stCondLst>
                                    <p:cond delay="0"/>
                                  </p:stCondLst>
                                  <p:childTnLst>
                                    <p:set>
                                      <p:cBhvr>
                                        <p:cTn id="510" dur="1000">
                                          <p:stCondLst>
                                            <p:cond delay="0"/>
                                          </p:stCondLst>
                                        </p:cTn>
                                        <p:tgtEl>
                                          <p:spTgt spid="174"/>
                                        </p:tgtEl>
                                        <p:attrNameLst>
                                          <p:attrName>style.visibility</p:attrName>
                                        </p:attrNameLst>
                                      </p:cBhvr>
                                      <p:to>
                                        <p:strVal val="visible"/>
                                      </p:to>
                                    </p:set>
                                  </p:childTnLst>
                                </p:cTn>
                              </p:par>
                            </p:childTnLst>
                          </p:cTn>
                        </p:par>
                        <p:par>
                          <p:cTn id="511" fill="hold">
                            <p:stCondLst>
                              <p:cond delay="167000"/>
                            </p:stCondLst>
                            <p:childTnLst>
                              <p:par>
                                <p:cTn id="512" presetID="11" presetClass="entr" presetSubtype="0" fill="hold" grpId="0" nodeType="afterEffect">
                                  <p:stCondLst>
                                    <p:cond delay="0"/>
                                  </p:stCondLst>
                                  <p:childTnLst>
                                    <p:set>
                                      <p:cBhvr>
                                        <p:cTn id="513" dur="1000">
                                          <p:stCondLst>
                                            <p:cond delay="0"/>
                                          </p:stCondLst>
                                        </p:cTn>
                                        <p:tgtEl>
                                          <p:spTgt spid="175"/>
                                        </p:tgtEl>
                                        <p:attrNameLst>
                                          <p:attrName>style.visibility</p:attrName>
                                        </p:attrNameLst>
                                      </p:cBhvr>
                                      <p:to>
                                        <p:strVal val="visible"/>
                                      </p:to>
                                    </p:set>
                                  </p:childTnLst>
                                </p:cTn>
                              </p:par>
                            </p:childTnLst>
                          </p:cTn>
                        </p:par>
                        <p:par>
                          <p:cTn id="514" fill="hold">
                            <p:stCondLst>
                              <p:cond delay="168000"/>
                            </p:stCondLst>
                            <p:childTnLst>
                              <p:par>
                                <p:cTn id="515" presetID="11" presetClass="entr" presetSubtype="0" fill="hold" grpId="0" nodeType="afterEffect">
                                  <p:stCondLst>
                                    <p:cond delay="0"/>
                                  </p:stCondLst>
                                  <p:childTnLst>
                                    <p:set>
                                      <p:cBhvr>
                                        <p:cTn id="516" dur="1000">
                                          <p:stCondLst>
                                            <p:cond delay="0"/>
                                          </p:stCondLst>
                                        </p:cTn>
                                        <p:tgtEl>
                                          <p:spTgt spid="176"/>
                                        </p:tgtEl>
                                        <p:attrNameLst>
                                          <p:attrName>style.visibility</p:attrName>
                                        </p:attrNameLst>
                                      </p:cBhvr>
                                      <p:to>
                                        <p:strVal val="visible"/>
                                      </p:to>
                                    </p:set>
                                  </p:childTnLst>
                                </p:cTn>
                              </p:par>
                            </p:childTnLst>
                          </p:cTn>
                        </p:par>
                        <p:par>
                          <p:cTn id="517" fill="hold">
                            <p:stCondLst>
                              <p:cond delay="169000"/>
                            </p:stCondLst>
                            <p:childTnLst>
                              <p:par>
                                <p:cTn id="518" presetID="11" presetClass="entr" presetSubtype="0" fill="hold" grpId="0" nodeType="afterEffect">
                                  <p:stCondLst>
                                    <p:cond delay="0"/>
                                  </p:stCondLst>
                                  <p:childTnLst>
                                    <p:set>
                                      <p:cBhvr>
                                        <p:cTn id="519" dur="1000">
                                          <p:stCondLst>
                                            <p:cond delay="0"/>
                                          </p:stCondLst>
                                        </p:cTn>
                                        <p:tgtEl>
                                          <p:spTgt spid="177"/>
                                        </p:tgtEl>
                                        <p:attrNameLst>
                                          <p:attrName>style.visibility</p:attrName>
                                        </p:attrNameLst>
                                      </p:cBhvr>
                                      <p:to>
                                        <p:strVal val="visible"/>
                                      </p:to>
                                    </p:set>
                                  </p:childTnLst>
                                </p:cTn>
                              </p:par>
                            </p:childTnLst>
                          </p:cTn>
                        </p:par>
                        <p:par>
                          <p:cTn id="520" fill="hold">
                            <p:stCondLst>
                              <p:cond delay="170000"/>
                            </p:stCondLst>
                            <p:childTnLst>
                              <p:par>
                                <p:cTn id="521" presetID="11" presetClass="entr" presetSubtype="0" fill="hold" grpId="0" nodeType="afterEffect">
                                  <p:stCondLst>
                                    <p:cond delay="0"/>
                                  </p:stCondLst>
                                  <p:childTnLst>
                                    <p:set>
                                      <p:cBhvr>
                                        <p:cTn id="522" dur="1000">
                                          <p:stCondLst>
                                            <p:cond delay="0"/>
                                          </p:stCondLst>
                                        </p:cTn>
                                        <p:tgtEl>
                                          <p:spTgt spid="178"/>
                                        </p:tgtEl>
                                        <p:attrNameLst>
                                          <p:attrName>style.visibility</p:attrName>
                                        </p:attrNameLst>
                                      </p:cBhvr>
                                      <p:to>
                                        <p:strVal val="visible"/>
                                      </p:to>
                                    </p:set>
                                  </p:childTnLst>
                                </p:cTn>
                              </p:par>
                            </p:childTnLst>
                          </p:cTn>
                        </p:par>
                        <p:par>
                          <p:cTn id="523" fill="hold">
                            <p:stCondLst>
                              <p:cond delay="171000"/>
                            </p:stCondLst>
                            <p:childTnLst>
                              <p:par>
                                <p:cTn id="524" presetID="11" presetClass="entr" presetSubtype="0" fill="hold" grpId="0" nodeType="afterEffect">
                                  <p:stCondLst>
                                    <p:cond delay="0"/>
                                  </p:stCondLst>
                                  <p:childTnLst>
                                    <p:set>
                                      <p:cBhvr>
                                        <p:cTn id="525" dur="1000">
                                          <p:stCondLst>
                                            <p:cond delay="0"/>
                                          </p:stCondLst>
                                        </p:cTn>
                                        <p:tgtEl>
                                          <p:spTgt spid="179"/>
                                        </p:tgtEl>
                                        <p:attrNameLst>
                                          <p:attrName>style.visibility</p:attrName>
                                        </p:attrNameLst>
                                      </p:cBhvr>
                                      <p:to>
                                        <p:strVal val="visible"/>
                                      </p:to>
                                    </p:set>
                                  </p:childTnLst>
                                </p:cTn>
                              </p:par>
                            </p:childTnLst>
                          </p:cTn>
                        </p:par>
                        <p:par>
                          <p:cTn id="526" fill="hold">
                            <p:stCondLst>
                              <p:cond delay="172000"/>
                            </p:stCondLst>
                            <p:childTnLst>
                              <p:par>
                                <p:cTn id="527" presetID="11" presetClass="entr" presetSubtype="0" fill="hold" grpId="0" nodeType="afterEffect">
                                  <p:stCondLst>
                                    <p:cond delay="0"/>
                                  </p:stCondLst>
                                  <p:childTnLst>
                                    <p:set>
                                      <p:cBhvr>
                                        <p:cTn id="528" dur="1000">
                                          <p:stCondLst>
                                            <p:cond delay="0"/>
                                          </p:stCondLst>
                                        </p:cTn>
                                        <p:tgtEl>
                                          <p:spTgt spid="180"/>
                                        </p:tgtEl>
                                        <p:attrNameLst>
                                          <p:attrName>style.visibility</p:attrName>
                                        </p:attrNameLst>
                                      </p:cBhvr>
                                      <p:to>
                                        <p:strVal val="visible"/>
                                      </p:to>
                                    </p:set>
                                  </p:childTnLst>
                                </p:cTn>
                              </p:par>
                            </p:childTnLst>
                          </p:cTn>
                        </p:par>
                        <p:par>
                          <p:cTn id="529" fill="hold">
                            <p:stCondLst>
                              <p:cond delay="173000"/>
                            </p:stCondLst>
                            <p:childTnLst>
                              <p:par>
                                <p:cTn id="530" presetID="11" presetClass="entr" presetSubtype="0" fill="hold" grpId="0" nodeType="afterEffect">
                                  <p:stCondLst>
                                    <p:cond delay="0"/>
                                  </p:stCondLst>
                                  <p:childTnLst>
                                    <p:set>
                                      <p:cBhvr>
                                        <p:cTn id="531" dur="1000">
                                          <p:stCondLst>
                                            <p:cond delay="0"/>
                                          </p:stCondLst>
                                        </p:cTn>
                                        <p:tgtEl>
                                          <p:spTgt spid="181"/>
                                        </p:tgtEl>
                                        <p:attrNameLst>
                                          <p:attrName>style.visibility</p:attrName>
                                        </p:attrNameLst>
                                      </p:cBhvr>
                                      <p:to>
                                        <p:strVal val="visible"/>
                                      </p:to>
                                    </p:set>
                                  </p:childTnLst>
                                </p:cTn>
                              </p:par>
                            </p:childTnLst>
                          </p:cTn>
                        </p:par>
                        <p:par>
                          <p:cTn id="532" fill="hold">
                            <p:stCondLst>
                              <p:cond delay="174000"/>
                            </p:stCondLst>
                            <p:childTnLst>
                              <p:par>
                                <p:cTn id="533" presetID="11" presetClass="entr" presetSubtype="0" fill="hold" grpId="0" nodeType="afterEffect">
                                  <p:stCondLst>
                                    <p:cond delay="0"/>
                                  </p:stCondLst>
                                  <p:childTnLst>
                                    <p:set>
                                      <p:cBhvr>
                                        <p:cTn id="534" dur="1000">
                                          <p:stCondLst>
                                            <p:cond delay="0"/>
                                          </p:stCondLst>
                                        </p:cTn>
                                        <p:tgtEl>
                                          <p:spTgt spid="182"/>
                                        </p:tgtEl>
                                        <p:attrNameLst>
                                          <p:attrName>style.visibility</p:attrName>
                                        </p:attrNameLst>
                                      </p:cBhvr>
                                      <p:to>
                                        <p:strVal val="visible"/>
                                      </p:to>
                                    </p:set>
                                  </p:childTnLst>
                                </p:cTn>
                              </p:par>
                            </p:childTnLst>
                          </p:cTn>
                        </p:par>
                        <p:par>
                          <p:cTn id="535" fill="hold">
                            <p:stCondLst>
                              <p:cond delay="175000"/>
                            </p:stCondLst>
                            <p:childTnLst>
                              <p:par>
                                <p:cTn id="536" presetID="11" presetClass="entr" presetSubtype="0" fill="hold" grpId="0" nodeType="afterEffect">
                                  <p:stCondLst>
                                    <p:cond delay="0"/>
                                  </p:stCondLst>
                                  <p:childTnLst>
                                    <p:set>
                                      <p:cBhvr>
                                        <p:cTn id="537" dur="1000">
                                          <p:stCondLst>
                                            <p:cond delay="0"/>
                                          </p:stCondLst>
                                        </p:cTn>
                                        <p:tgtEl>
                                          <p:spTgt spid="183"/>
                                        </p:tgtEl>
                                        <p:attrNameLst>
                                          <p:attrName>style.visibility</p:attrName>
                                        </p:attrNameLst>
                                      </p:cBhvr>
                                      <p:to>
                                        <p:strVal val="visible"/>
                                      </p:to>
                                    </p:set>
                                  </p:childTnLst>
                                </p:cTn>
                              </p:par>
                            </p:childTnLst>
                          </p:cTn>
                        </p:par>
                        <p:par>
                          <p:cTn id="538" fill="hold">
                            <p:stCondLst>
                              <p:cond delay="176000"/>
                            </p:stCondLst>
                            <p:childTnLst>
                              <p:par>
                                <p:cTn id="539" presetID="11" presetClass="entr" presetSubtype="0" fill="hold" grpId="0" nodeType="afterEffect">
                                  <p:stCondLst>
                                    <p:cond delay="0"/>
                                  </p:stCondLst>
                                  <p:childTnLst>
                                    <p:set>
                                      <p:cBhvr>
                                        <p:cTn id="540" dur="1000">
                                          <p:stCondLst>
                                            <p:cond delay="0"/>
                                          </p:stCondLst>
                                        </p:cTn>
                                        <p:tgtEl>
                                          <p:spTgt spid="184"/>
                                        </p:tgtEl>
                                        <p:attrNameLst>
                                          <p:attrName>style.visibility</p:attrName>
                                        </p:attrNameLst>
                                      </p:cBhvr>
                                      <p:to>
                                        <p:strVal val="visible"/>
                                      </p:to>
                                    </p:set>
                                  </p:childTnLst>
                                </p:cTn>
                              </p:par>
                            </p:childTnLst>
                          </p:cTn>
                        </p:par>
                        <p:par>
                          <p:cTn id="541" fill="hold">
                            <p:stCondLst>
                              <p:cond delay="177000"/>
                            </p:stCondLst>
                            <p:childTnLst>
                              <p:par>
                                <p:cTn id="542" presetID="11" presetClass="entr" presetSubtype="0" fill="hold" grpId="0" nodeType="afterEffect">
                                  <p:stCondLst>
                                    <p:cond delay="0"/>
                                  </p:stCondLst>
                                  <p:childTnLst>
                                    <p:set>
                                      <p:cBhvr>
                                        <p:cTn id="543" dur="1000">
                                          <p:stCondLst>
                                            <p:cond delay="0"/>
                                          </p:stCondLst>
                                        </p:cTn>
                                        <p:tgtEl>
                                          <p:spTgt spid="185"/>
                                        </p:tgtEl>
                                        <p:attrNameLst>
                                          <p:attrName>style.visibility</p:attrName>
                                        </p:attrNameLst>
                                      </p:cBhvr>
                                      <p:to>
                                        <p:strVal val="visible"/>
                                      </p:to>
                                    </p:set>
                                  </p:childTnLst>
                                </p:cTn>
                              </p:par>
                            </p:childTnLst>
                          </p:cTn>
                        </p:par>
                        <p:par>
                          <p:cTn id="544" fill="hold">
                            <p:stCondLst>
                              <p:cond delay="178000"/>
                            </p:stCondLst>
                            <p:childTnLst>
                              <p:par>
                                <p:cTn id="545" presetID="11" presetClass="entr" presetSubtype="0" fill="hold" grpId="0" nodeType="afterEffect">
                                  <p:stCondLst>
                                    <p:cond delay="0"/>
                                  </p:stCondLst>
                                  <p:childTnLst>
                                    <p:set>
                                      <p:cBhvr>
                                        <p:cTn id="546" dur="1000">
                                          <p:stCondLst>
                                            <p:cond delay="0"/>
                                          </p:stCondLst>
                                        </p:cTn>
                                        <p:tgtEl>
                                          <p:spTgt spid="186"/>
                                        </p:tgtEl>
                                        <p:attrNameLst>
                                          <p:attrName>style.visibility</p:attrName>
                                        </p:attrNameLst>
                                      </p:cBhvr>
                                      <p:to>
                                        <p:strVal val="visible"/>
                                      </p:to>
                                    </p:set>
                                  </p:childTnLst>
                                </p:cTn>
                              </p:par>
                            </p:childTnLst>
                          </p:cTn>
                        </p:par>
                        <p:par>
                          <p:cTn id="547" fill="hold">
                            <p:stCondLst>
                              <p:cond delay="179000"/>
                            </p:stCondLst>
                            <p:childTnLst>
                              <p:par>
                                <p:cTn id="548" presetID="11" presetClass="entr" presetSubtype="0" fill="hold" grpId="0" nodeType="afterEffect">
                                  <p:stCondLst>
                                    <p:cond delay="0"/>
                                  </p:stCondLst>
                                  <p:childTnLst>
                                    <p:set>
                                      <p:cBhvr>
                                        <p:cTn id="549" dur="1000">
                                          <p:stCondLst>
                                            <p:cond delay="0"/>
                                          </p:stCondLst>
                                        </p:cTn>
                                        <p:tgtEl>
                                          <p:spTgt spid="187"/>
                                        </p:tgtEl>
                                        <p:attrNameLst>
                                          <p:attrName>style.visibility</p:attrName>
                                        </p:attrNameLst>
                                      </p:cBhvr>
                                      <p:to>
                                        <p:strVal val="visible"/>
                                      </p:to>
                                    </p:set>
                                  </p:childTnLst>
                                </p:cTn>
                              </p:par>
                            </p:childTnLst>
                          </p:cTn>
                        </p:par>
                        <p:par>
                          <p:cTn id="550" fill="hold">
                            <p:stCondLst>
                              <p:cond delay="180000"/>
                            </p:stCondLst>
                            <p:childTnLst>
                              <p:par>
                                <p:cTn id="551" presetID="11" presetClass="entr" presetSubtype="0" fill="hold" grpId="0" nodeType="afterEffect">
                                  <p:stCondLst>
                                    <p:cond delay="0"/>
                                  </p:stCondLst>
                                  <p:childTnLst>
                                    <p:set>
                                      <p:cBhvr>
                                        <p:cTn id="552" dur="1000">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12192000"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a:t>
            </a:r>
            <a:r>
              <a:rPr lang="en-US" sz="4400" b="1">
                <a:solidFill>
                  <a:schemeClr val="bg1"/>
                </a:solidFill>
                <a:latin typeface="Times New Roman" pitchFamily="18" charset="0"/>
                <a:cs typeface="Times New Roman" pitchFamily="18" charset="0"/>
              </a:rPr>
              <a:t>ĐỘNG NHÓM</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71480673"/>
              </p:ext>
            </p:extLst>
          </p:nvPr>
        </p:nvGraphicFramePr>
        <p:xfrm>
          <a:off x="0" y="914402"/>
          <a:ext cx="12192000" cy="5943601"/>
        </p:xfrm>
        <a:graphic>
          <a:graphicData uri="http://schemas.openxmlformats.org/drawingml/2006/table">
            <a:tbl>
              <a:tblPr firstRow="1" bandRow="1">
                <a:tableStyleId>{F5AB1C69-6EDB-4FF4-983F-18BD219EF322}</a:tableStyleId>
              </a:tblPr>
              <a:tblGrid>
                <a:gridCol w="1912471">
                  <a:extLst>
                    <a:ext uri="{9D8B030D-6E8A-4147-A177-3AD203B41FA5}">
                      <a16:colId xmlns:a16="http://schemas.microsoft.com/office/drawing/2014/main" xmlns="" val="20000"/>
                    </a:ext>
                  </a:extLst>
                </a:gridCol>
                <a:gridCol w="2151529">
                  <a:extLst>
                    <a:ext uri="{9D8B030D-6E8A-4147-A177-3AD203B41FA5}">
                      <a16:colId xmlns:a16="http://schemas.microsoft.com/office/drawing/2014/main" xmlns="" val="20001"/>
                    </a:ext>
                  </a:extLst>
                </a:gridCol>
                <a:gridCol w="2271059">
                  <a:extLst>
                    <a:ext uri="{9D8B030D-6E8A-4147-A177-3AD203B41FA5}">
                      <a16:colId xmlns:a16="http://schemas.microsoft.com/office/drawing/2014/main" xmlns="" val="20002"/>
                    </a:ext>
                  </a:extLst>
                </a:gridCol>
                <a:gridCol w="2988235">
                  <a:extLst>
                    <a:ext uri="{9D8B030D-6E8A-4147-A177-3AD203B41FA5}">
                      <a16:colId xmlns:a16="http://schemas.microsoft.com/office/drawing/2014/main" xmlns="" val="20003"/>
                    </a:ext>
                  </a:extLst>
                </a:gridCol>
                <a:gridCol w="2868706">
                  <a:extLst>
                    <a:ext uri="{9D8B030D-6E8A-4147-A177-3AD203B41FA5}">
                      <a16:colId xmlns:a16="http://schemas.microsoft.com/office/drawing/2014/main" xmlns="" val="20004"/>
                    </a:ext>
                  </a:extLst>
                </a:gridCol>
              </a:tblGrid>
              <a:tr h="1078476">
                <a:tc>
                  <a:txBody>
                    <a:bodyPr/>
                    <a:lstStyle/>
                    <a:p>
                      <a:r>
                        <a:rPr lang="en-US" dirty="0" err="1"/>
                        <a:t>Lần</a:t>
                      </a:r>
                      <a:r>
                        <a:rPr lang="en-US" baseline="0" dirty="0"/>
                        <a:t> </a:t>
                      </a:r>
                      <a:r>
                        <a:rPr lang="en-US" baseline="0" dirty="0" err="1"/>
                        <a:t>gieo</a:t>
                      </a:r>
                      <a:endParaRPr lang="en-US" dirty="0"/>
                    </a:p>
                  </a:txBody>
                  <a:tcPr anchor="ctr"/>
                </a:tc>
                <a:tc>
                  <a:txBody>
                    <a:bodyPr/>
                    <a:lstStyle/>
                    <a:p>
                      <a:r>
                        <a:rPr lang="en-US" dirty="0" err="1"/>
                        <a:t>Kết</a:t>
                      </a:r>
                      <a:r>
                        <a:rPr lang="en-US" dirty="0"/>
                        <a:t> </a:t>
                      </a:r>
                      <a:r>
                        <a:rPr lang="en-US" dirty="0" err="1"/>
                        <a:t>quả</a:t>
                      </a:r>
                      <a:endParaRPr lang="en-US" dirty="0"/>
                    </a:p>
                  </a:txBody>
                  <a:tcPr anchor="ctr"/>
                </a:tc>
                <a:tc>
                  <a:txBody>
                    <a:bodyPr/>
                    <a:lstStyle/>
                    <a:p>
                      <a:r>
                        <a:rPr lang="en-US" dirty="0" err="1"/>
                        <a:t>Tổng</a:t>
                      </a:r>
                      <a:r>
                        <a:rPr lang="en-US" baseline="0" dirty="0"/>
                        <a:t> </a:t>
                      </a:r>
                      <a:r>
                        <a:rPr lang="en-US" baseline="0" dirty="0" err="1"/>
                        <a:t>số</a:t>
                      </a:r>
                      <a:r>
                        <a:rPr lang="en-US" baseline="0" dirty="0"/>
                        <a:t> </a:t>
                      </a:r>
                      <a:r>
                        <a:rPr lang="en-US" baseline="0" dirty="0" err="1"/>
                        <a:t>chấm</a:t>
                      </a:r>
                      <a:endParaRPr lang="en-US" dirty="0"/>
                    </a:p>
                  </a:txBody>
                  <a:tcPr anchor="ctr"/>
                </a:tc>
                <a:tc>
                  <a:txBody>
                    <a:bodyPr/>
                    <a:lstStyle/>
                    <a:p>
                      <a:pPr algn="ctr"/>
                      <a:r>
                        <a:rPr lang="en-US" dirty="0" err="1"/>
                        <a:t>Sự</a:t>
                      </a:r>
                      <a:r>
                        <a:rPr lang="en-US" baseline="0" dirty="0"/>
                        <a:t> </a:t>
                      </a:r>
                      <a:r>
                        <a:rPr lang="en-US" baseline="0" dirty="0" err="1"/>
                        <a:t>kiện</a:t>
                      </a:r>
                      <a:r>
                        <a:rPr lang="en-US" baseline="0" dirty="0"/>
                        <a:t> a</a:t>
                      </a:r>
                    </a:p>
                    <a:p>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tc>
                  <a:txBody>
                    <a:bodyPr/>
                    <a:lstStyle/>
                    <a:p>
                      <a:pPr algn="ctr"/>
                      <a:r>
                        <a:rPr lang="en-US" dirty="0" err="1"/>
                        <a:t>Sự</a:t>
                      </a:r>
                      <a:r>
                        <a:rPr lang="en-US" baseline="0" dirty="0"/>
                        <a:t> </a:t>
                      </a:r>
                      <a:r>
                        <a:rPr lang="en-US" baseline="0" dirty="0" err="1"/>
                        <a:t>kiện</a:t>
                      </a:r>
                      <a:r>
                        <a:rPr lang="en-US"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extLst>
                  <a:ext uri="{0D108BD9-81ED-4DB2-BD59-A6C34878D82A}">
                    <a16:rowId xmlns:a16="http://schemas.microsoft.com/office/drawing/2014/main" xmlns="" val="10000"/>
                  </a:ext>
                </a:extLst>
              </a:tr>
              <a:tr h="718984">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629111">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808857">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3"/>
                  </a:ext>
                </a:extLst>
              </a:tr>
              <a:tr h="629111">
                <a:tc>
                  <a:txBody>
                    <a:bodyPr/>
                    <a:lstStyle/>
                    <a:p>
                      <a:endParaRPr lang="en-US"/>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4"/>
                  </a:ext>
                </a:extLst>
              </a:tr>
              <a:tr h="718984">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5"/>
                  </a:ext>
                </a:extLst>
              </a:tr>
              <a:tr h="629111">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6"/>
                  </a:ext>
                </a:extLst>
              </a:tr>
              <a:tr h="730967">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423826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381001" y="2438400"/>
            <a:ext cx="11506200" cy="21336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lIns="71998" tIns="36001" rIns="71998" bIns="36001"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defRPr/>
            </a:pPr>
            <a:r>
              <a:rPr lang="en-US" sz="4000" b="1" dirty="0" err="1">
                <a:ln w="0">
                  <a:noFill/>
                </a:ln>
                <a:solidFill>
                  <a:srgbClr val="C00000"/>
                </a:solidFill>
                <a:latin typeface="Times New Roman" pitchFamily="18" charset="0"/>
                <a:cs typeface="Times New Roman" pitchFamily="18" charset="0"/>
              </a:rPr>
              <a:t>Bài</a:t>
            </a:r>
            <a:r>
              <a:rPr lang="en-US" sz="4000" b="1" dirty="0">
                <a:ln w="0">
                  <a:noFill/>
                </a:ln>
                <a:solidFill>
                  <a:srgbClr val="C00000"/>
                </a:solidFill>
                <a:latin typeface="Times New Roman" pitchFamily="18" charset="0"/>
                <a:cs typeface="Times New Roman" pitchFamily="18" charset="0"/>
              </a:rPr>
              <a:t> 42. KẾT QUẢ CÓ THỂ VÀ SỰ KIỆN TRONG TRÒ CHƠI, THÍ NGHIỆM</a:t>
            </a:r>
          </a:p>
          <a:p>
            <a:pPr>
              <a:lnSpc>
                <a:spcPct val="150000"/>
              </a:lnSpc>
              <a:defRPr/>
            </a:pPr>
            <a:endParaRPr lang="en-US" sz="3000" b="1" dirty="0">
              <a:ln w="0">
                <a:noFill/>
              </a:ln>
              <a:solidFill>
                <a:schemeClr val="accent4">
                  <a:lumMod val="50000"/>
                </a:schemeClr>
              </a:solidFill>
              <a:latin typeface="Times New Roman" pitchFamily="18" charset="0"/>
              <a:cs typeface="Times New Roman" pitchFamily="18" charset="0"/>
            </a:endParaRPr>
          </a:p>
        </p:txBody>
      </p:sp>
      <p:sp>
        <p:nvSpPr>
          <p:cNvPr id="6" name="TextBox 5"/>
          <p:cNvSpPr txBox="1"/>
          <p:nvPr/>
        </p:nvSpPr>
        <p:spPr>
          <a:xfrm>
            <a:off x="2362200" y="762000"/>
            <a:ext cx="7467600" cy="50359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2800" b="1" u="sng" dirty="0">
                <a:solidFill>
                  <a:srgbClr val="000099"/>
                </a:solidFill>
                <a:latin typeface="Times New Roman" panose="02020603050405020304" pitchFamily="18" charset="0"/>
                <a:cs typeface="Times New Roman" panose="02020603050405020304" pitchFamily="18" charset="0"/>
              </a:rPr>
              <a:t>TRƯỜNG THCS </a:t>
            </a:r>
            <a:r>
              <a:rPr lang="en-US" sz="2800" b="1" u="sng" dirty="0" smtClean="0">
                <a:solidFill>
                  <a:srgbClr val="000099"/>
                </a:solidFill>
                <a:latin typeface="Times New Roman" panose="02020603050405020304" pitchFamily="18" charset="0"/>
                <a:cs typeface="Times New Roman" panose="02020603050405020304" pitchFamily="18" charset="0"/>
              </a:rPr>
              <a:t>MINH ĐỨC</a:t>
            </a:r>
            <a:endParaRPr lang="en-US" sz="2800" b="1" u="sng"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17129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 name="Rectangle 4"/>
          <p:cNvSpPr/>
          <p:nvPr/>
        </p:nvSpPr>
        <p:spPr>
          <a:xfrm>
            <a:off x="1066800" y="769441"/>
            <a:ext cx="10058400" cy="4539191"/>
          </a:xfrm>
          <a:prstGeom prst="rect">
            <a:avLst/>
          </a:prstGeom>
          <a:noFill/>
        </p:spPr>
        <p:txBody>
          <a:bodyPr wrap="square">
            <a:spAutoFit/>
          </a:bodyPr>
          <a:lstStyle/>
          <a:p>
            <a:pPr algn="just">
              <a:lnSpc>
                <a:spcPct val="150000"/>
              </a:lnSpc>
            </a:pPr>
            <a:r>
              <a:rPr lang="en-US" sz="2800" dirty="0" err="1">
                <a:solidFill>
                  <a:srgbClr val="003366"/>
                </a:solidFill>
                <a:latin typeface="Times New Roman" pitchFamily="18" charset="0"/>
                <a:cs typeface="Times New Roman" pitchFamily="18" charset="0"/>
              </a:rPr>
              <a:t>Trong</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10</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tấm</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a:t>
            </a:r>
          </a:p>
          <a:p>
            <a:pPr algn="ctr">
              <a:lnSpc>
                <a:spcPct val="150000"/>
              </a:lnSpc>
            </a:pPr>
            <a:r>
              <a:rPr lang="en-US" sz="2800" b="1" dirty="0">
                <a:solidFill>
                  <a:srgbClr val="FF0000"/>
                </a:solidFill>
                <a:latin typeface="Times New Roman" pitchFamily="18" charset="0"/>
                <a:cs typeface="Times New Roman" pitchFamily="18" charset="0"/>
              </a:rPr>
              <a:t>2, 2, 3, 3, 3, 5, 5, 5, 5, 5. </a:t>
            </a:r>
          </a:p>
          <a:p>
            <a:pPr algn="just">
              <a:lnSpc>
                <a:spcPct val="150000"/>
              </a:lnSpc>
            </a:pPr>
            <a:r>
              <a:rPr lang="en-US" sz="2800" b="1">
                <a:solidFill>
                  <a:srgbClr val="FF0000"/>
                </a:solidFill>
                <a:latin typeface="Times New Roman" pitchFamily="18" charset="0"/>
                <a:cs typeface="Times New Roman" pitchFamily="18" charset="0"/>
              </a:rPr>
              <a:t>5 </a:t>
            </a:r>
            <a:r>
              <a:rPr lang="en-US" sz="2800" b="1" dirty="0" err="1">
                <a:solidFill>
                  <a:srgbClr val="FF0000"/>
                </a:solidFill>
                <a:latin typeface="Times New Roman" pitchFamily="18" charset="0"/>
                <a:cs typeface="Times New Roman" pitchFamily="18" charset="0"/>
              </a:rPr>
              <a:t>bạn</a:t>
            </a:r>
            <a:r>
              <a:rPr lang="en-US" sz="2800" b="1" dirty="0">
                <a:solidFill>
                  <a:srgbClr val="FF0000"/>
                </a:solidFill>
                <a:latin typeface="Times New Roman" pitchFamily="18" charset="0"/>
                <a:cs typeface="Times New Roman" pitchFamily="18" charset="0"/>
              </a:rPr>
              <a:t> </a:t>
            </a:r>
            <a:r>
              <a:rPr lang="en-US" sz="2800" err="1">
                <a:solidFill>
                  <a:srgbClr val="003366"/>
                </a:solidFill>
                <a:latin typeface="Times New Roman" pitchFamily="18" charset="0"/>
                <a:cs typeface="Times New Roman" pitchFamily="18" charset="0"/>
              </a:rPr>
              <a:t>lần</a:t>
            </a:r>
            <a:r>
              <a:rPr lang="en-US" sz="2800">
                <a:solidFill>
                  <a:srgbClr val="003366"/>
                </a:solidFill>
                <a:latin typeface="Times New Roman" pitchFamily="18" charset="0"/>
                <a:cs typeface="Times New Roman" pitchFamily="18" charset="0"/>
              </a:rPr>
              <a:t> lượt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ngẫu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nhiên</a:t>
            </a:r>
            <a:r>
              <a:rPr lang="en-US" sz="2800" b="1" dirty="0">
                <a:solidFill>
                  <a:srgbClr val="FF0000"/>
                </a:solidFill>
                <a:latin typeface="Times New Roman" pitchFamily="18" charset="0"/>
                <a:cs typeface="Times New Roman" pitchFamily="18" charset="0"/>
              </a:rPr>
              <a:t> 1 </a:t>
            </a:r>
            <a:r>
              <a:rPr lang="en-US" sz="2800" b="1" dirty="0" err="1">
                <a:solidFill>
                  <a:srgbClr val="FF0000"/>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quan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sát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trên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rồi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trả</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lại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vào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mỗi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lần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bạn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rút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cho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biết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sự</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kiện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xảy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ra</a:t>
            </a:r>
            <a:r>
              <a:rPr lang="en-US" sz="2800" dirty="0">
                <a:solidFill>
                  <a:srgbClr val="003366"/>
                </a:solidFill>
                <a:latin typeface="Times New Roman" pitchFamily="18" charset="0"/>
                <a:cs typeface="Times New Roman" pitchFamily="18" charset="0"/>
              </a:rPr>
              <a:t> hay </a:t>
            </a:r>
            <a:r>
              <a:rPr lang="en-US" sz="2800" dirty="0" err="1">
                <a:solidFill>
                  <a:srgbClr val="003366"/>
                </a:solidFill>
                <a:latin typeface="Times New Roman" pitchFamily="18" charset="0"/>
                <a:cs typeface="Times New Roman" pitchFamily="18" charset="0"/>
              </a:rPr>
              <a:t>không</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003366"/>
                </a:solidFill>
                <a:latin typeface="Times New Roman" pitchFamily="18" charset="0"/>
                <a:cs typeface="Times New Roman" pitchFamily="18" charset="0"/>
              </a:rPr>
              <a:t>Rút</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được</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thẻ</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ghi</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số</a:t>
            </a:r>
            <a:r>
              <a:rPr lang="en-US" sz="2800" b="1" dirty="0">
                <a:solidFill>
                  <a:srgbClr val="003366"/>
                </a:solidFill>
                <a:latin typeface="Times New Roman" pitchFamily="18" charset="0"/>
                <a:cs typeface="Times New Roman" pitchFamily="18" charset="0"/>
              </a:rPr>
              <a:t> 5</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thẻ</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2.</a:t>
            </a:r>
          </a:p>
        </p:txBody>
      </p:sp>
      <p:sp>
        <p:nvSpPr>
          <p:cNvPr id="7" name="TextBox 6"/>
          <p:cNvSpPr txBox="1"/>
          <p:nvPr/>
        </p:nvSpPr>
        <p:spPr>
          <a:xfrm>
            <a:off x="2819400" y="0"/>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RÚT THẺ</a:t>
            </a:r>
          </a:p>
        </p:txBody>
      </p:sp>
    </p:spTree>
    <p:extLst>
      <p:ext uri="{BB962C8B-B14F-4D97-AF65-F5344CB8AC3E}">
        <p14:creationId xmlns:p14="http://schemas.microsoft.com/office/powerpoint/2010/main" val="233564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0"/>
            <a:ext cx="12192001"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a:t>
            </a:r>
            <a:r>
              <a:rPr lang="en-US" sz="4400" b="1">
                <a:solidFill>
                  <a:schemeClr val="bg1"/>
                </a:solidFill>
                <a:latin typeface="Times New Roman" pitchFamily="18" charset="0"/>
                <a:cs typeface="Times New Roman" pitchFamily="18" charset="0"/>
              </a:rPr>
              <a:t>RÚT THẺ</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67100240"/>
              </p:ext>
            </p:extLst>
          </p:nvPr>
        </p:nvGraphicFramePr>
        <p:xfrm>
          <a:off x="0" y="914400"/>
          <a:ext cx="12192001" cy="5943600"/>
        </p:xfrm>
        <a:graphic>
          <a:graphicData uri="http://schemas.openxmlformats.org/drawingml/2006/table">
            <a:tbl>
              <a:tblPr firstRow="1" bandRow="1">
                <a:tableStyleId>{F5AB1C69-6EDB-4FF4-983F-18BD219EF322}</a:tableStyleId>
              </a:tblPr>
              <a:tblGrid>
                <a:gridCol w="2011052">
                  <a:extLst>
                    <a:ext uri="{9D8B030D-6E8A-4147-A177-3AD203B41FA5}">
                      <a16:colId xmlns:a16="http://schemas.microsoft.com/office/drawing/2014/main" xmlns="" val="20000"/>
                    </a:ext>
                  </a:extLst>
                </a:gridCol>
                <a:gridCol w="2262434">
                  <a:extLst>
                    <a:ext uri="{9D8B030D-6E8A-4147-A177-3AD203B41FA5}">
                      <a16:colId xmlns:a16="http://schemas.microsoft.com/office/drawing/2014/main" xmlns="" val="20001"/>
                    </a:ext>
                  </a:extLst>
                </a:gridCol>
                <a:gridCol w="3896413">
                  <a:extLst>
                    <a:ext uri="{9D8B030D-6E8A-4147-A177-3AD203B41FA5}">
                      <a16:colId xmlns:a16="http://schemas.microsoft.com/office/drawing/2014/main" xmlns="" val="20002"/>
                    </a:ext>
                  </a:extLst>
                </a:gridCol>
                <a:gridCol w="4022102">
                  <a:extLst>
                    <a:ext uri="{9D8B030D-6E8A-4147-A177-3AD203B41FA5}">
                      <a16:colId xmlns:a16="http://schemas.microsoft.com/office/drawing/2014/main" xmlns="" val="20003"/>
                    </a:ext>
                  </a:extLst>
                </a:gridCol>
              </a:tblGrid>
              <a:tr h="1078475">
                <a:tc>
                  <a:txBody>
                    <a:bodyPr/>
                    <a:lstStyle/>
                    <a:p>
                      <a:r>
                        <a:rPr lang="en-US" sz="2100" dirty="0" err="1"/>
                        <a:t>Lần</a:t>
                      </a:r>
                      <a:r>
                        <a:rPr lang="en-US" sz="2100" baseline="0" dirty="0"/>
                        <a:t> </a:t>
                      </a:r>
                      <a:r>
                        <a:rPr lang="en-US" sz="2100" baseline="0" dirty="0" err="1"/>
                        <a:t>rút</a:t>
                      </a:r>
                      <a:endParaRPr lang="en-US" sz="2100" dirty="0"/>
                    </a:p>
                  </a:txBody>
                  <a:tcPr marL="107847" marR="107847" marT="53924" marB="53924" anchor="ctr"/>
                </a:tc>
                <a:tc>
                  <a:txBody>
                    <a:bodyPr/>
                    <a:lstStyle/>
                    <a:p>
                      <a:r>
                        <a:rPr lang="en-US" sz="2100" dirty="0" err="1"/>
                        <a:t>Kết</a:t>
                      </a:r>
                      <a:r>
                        <a:rPr lang="en-US" sz="2100" dirty="0"/>
                        <a:t> </a:t>
                      </a:r>
                      <a:r>
                        <a:rPr lang="en-US" sz="2100" dirty="0" err="1"/>
                        <a:t>quả</a:t>
                      </a:r>
                      <a:endParaRPr lang="en-US" sz="2100" dirty="0"/>
                    </a:p>
                  </a:txBody>
                  <a:tcPr marL="107847" marR="107847" marT="53924" marB="53924" anchor="ctr"/>
                </a:tc>
                <a:tc>
                  <a:txBody>
                    <a:bodyPr/>
                    <a:lstStyle/>
                    <a:p>
                      <a:pPr algn="ctr"/>
                      <a:r>
                        <a:rPr lang="en-US" sz="2100" dirty="0" err="1"/>
                        <a:t>Sự</a:t>
                      </a:r>
                      <a:r>
                        <a:rPr lang="en-US" sz="2100" baseline="0" dirty="0"/>
                        <a:t> </a:t>
                      </a:r>
                      <a:r>
                        <a:rPr lang="en-US" sz="2100" baseline="0" dirty="0" err="1"/>
                        <a:t>kiện</a:t>
                      </a:r>
                      <a:r>
                        <a:rPr lang="en-US" sz="2100" baseline="0" dirty="0"/>
                        <a:t> a</a:t>
                      </a:r>
                    </a:p>
                    <a:p>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tc>
                  <a:txBody>
                    <a:bodyPr/>
                    <a:lstStyle/>
                    <a:p>
                      <a:pPr algn="ctr"/>
                      <a:r>
                        <a:rPr lang="en-US" sz="2100" dirty="0" err="1"/>
                        <a:t>Sự</a:t>
                      </a:r>
                      <a:r>
                        <a:rPr lang="en-US" sz="2100" baseline="0" dirty="0"/>
                        <a:t> </a:t>
                      </a:r>
                      <a:r>
                        <a:rPr lang="en-US" sz="2100" baseline="0" dirty="0" err="1"/>
                        <a:t>kiện</a:t>
                      </a:r>
                      <a:r>
                        <a:rPr lang="en-US" sz="2100"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extLst>
                  <a:ext uri="{0D108BD9-81ED-4DB2-BD59-A6C34878D82A}">
                    <a16:rowId xmlns:a16="http://schemas.microsoft.com/office/drawing/2014/main" xmlns="" val="10000"/>
                  </a:ext>
                </a:extLst>
              </a:tr>
              <a:tr h="718984">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1"/>
                  </a:ext>
                </a:extLst>
              </a:tr>
              <a:tr h="629111">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2"/>
                  </a:ext>
                </a:extLst>
              </a:tr>
              <a:tr h="808857">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3"/>
                  </a:ext>
                </a:extLst>
              </a:tr>
              <a:tr h="629111">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4"/>
                  </a:ext>
                </a:extLst>
              </a:tr>
              <a:tr h="718984">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5"/>
                  </a:ext>
                </a:extLst>
              </a:tr>
              <a:tr h="629111">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6"/>
                  </a:ext>
                </a:extLst>
              </a:tr>
              <a:tr h="730967">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982094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xmlns=""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xmlns=""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xmlns=""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a16="http://schemas.microsoft.com/office/drawing/2014/main" xmlns=""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xmlns=""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xmlns=""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Rectangle 7">
            <a:extLst>
              <a:ext uri="{FF2B5EF4-FFF2-40B4-BE49-F238E27FC236}">
                <a16:creationId xmlns:a16="http://schemas.microsoft.com/office/drawing/2014/main" xmlns="" id="{569C95F2-0629-49E0-806D-CCA77C4C5271}"/>
              </a:ext>
            </a:extLst>
          </p:cNvPr>
          <p:cNvSpPr/>
          <p:nvPr/>
        </p:nvSpPr>
        <p:spPr>
          <a:xfrm>
            <a:off x="73568" y="2347678"/>
            <a:ext cx="11966032" cy="1081322"/>
          </a:xfrm>
          <a:prstGeom prst="rect">
            <a:avLst/>
          </a:prstGeom>
        </p:spPr>
        <p:txBody>
          <a:bodyPr wrap="square">
            <a:spAutoFit/>
          </a:bodyPr>
          <a:lstStyle/>
          <a:p>
            <a:pPr algn="just">
              <a:lnSpc>
                <a:spcPct val="120000"/>
              </a:lnSpc>
            </a:pP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sự</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kiện</a:t>
            </a:r>
            <a:r>
              <a:rPr lang="en-US" sz="2800" b="1" dirty="0">
                <a:solidFill>
                  <a:srgbClr val="C0000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tùy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25509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Trò Tung Đồng Xu Thật Ngớ Ngẩn, Nhưng Quy Luật Đơn Giản Này Là Biểu Tượng  Sâu Sắc Của Sự Công Bằ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rò Tung Đồng Xu Thật Ngớ Ngẩn, Nhưng Quy Luật Đơn Giản Này Là Biểu Tượng  Sâu Sắc Của Sự Công Bằ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Trò Tung Đồng Xu Thật Ngớ Ngẩn, Nhưng Quy Luật Đơn Giản Này Là Biểu Tượng  Sâu Sắc Của Sự Công Bằ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Trò Tung Đồng Xu Thật Ngớ Ngẩn, Nhưng Quy Luật Đơn Giản Này Là Biểu Tượng  Sâu Sắc Của Sự Công Bằ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Trò Tung Đồng Xu Thật Ngớ Ngẩn, Nhưng Quy Luật Đơn Giản Này Là Biểu Tượng  Sâu Sắc Của Sự Công Bằ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Trò Tung Đồng Xu Thật Ngớ Ngẩn, Nhưng Quy Luật Đơn Giản Này Là Biểu Tượng  Sâu Sắc Của Sự Công Bằng"/>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152400" y="0"/>
            <a:ext cx="11810999" cy="2559675"/>
          </a:xfrm>
          <a:prstGeom prst="rect">
            <a:avLst/>
          </a:prstGeom>
          <a:solidFill>
            <a:schemeClr val="bg1"/>
          </a:solidFill>
        </p:spPr>
        <p:txBody>
          <a:bodyPr wrap="square" rtlCol="0">
            <a:spAutoFit/>
          </a:bodyPr>
          <a:lstStyle/>
          <a:p>
            <a:r>
              <a:rPr lang="en-US" sz="3200" b="1" dirty="0" err="1">
                <a:solidFill>
                  <a:schemeClr val="accent3"/>
                </a:solidFill>
                <a:latin typeface="Times New Roman" pitchFamily="18" charset="0"/>
                <a:cs typeface="Times New Roman" pitchFamily="18" charset="0"/>
              </a:rPr>
              <a:t>Ví</a:t>
            </a:r>
            <a:r>
              <a:rPr lang="en-US" sz="3200" b="1" dirty="0">
                <a:solidFill>
                  <a:schemeClr val="accent3"/>
                </a:solidFill>
                <a:latin typeface="Times New Roman" pitchFamily="18" charset="0"/>
                <a:cs typeface="Times New Roman" pitchFamily="18" charset="0"/>
              </a:rPr>
              <a:t> </a:t>
            </a:r>
            <a:r>
              <a:rPr lang="en-US" sz="3200" b="1" dirty="0" err="1">
                <a:solidFill>
                  <a:schemeClr val="accent3"/>
                </a:solidFill>
                <a:latin typeface="Times New Roman" pitchFamily="18" charset="0"/>
                <a:cs typeface="Times New Roman" pitchFamily="18" charset="0"/>
              </a:rPr>
              <a:t>dụ</a:t>
            </a:r>
            <a:r>
              <a:rPr lang="en-US" sz="3200" b="1" dirty="0">
                <a:solidFill>
                  <a:schemeClr val="accent3"/>
                </a:solidFill>
                <a:latin typeface="Times New Roman" pitchFamily="18" charset="0"/>
                <a:cs typeface="Times New Roman" pitchFamily="18" charset="0"/>
              </a:rPr>
              <a:t> 2.</a:t>
            </a:r>
          </a:p>
          <a:p>
            <a:pPr algn="just">
              <a:spcBef>
                <a:spcPts val="1000"/>
              </a:spcBef>
            </a:pP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10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a:t>
            </a:r>
          </a:p>
          <a:p>
            <a:pPr algn="just"/>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158300291"/>
              </p:ext>
            </p:extLst>
          </p:nvPr>
        </p:nvGraphicFramePr>
        <p:xfrm>
          <a:off x="304800" y="2559674"/>
          <a:ext cx="11201403" cy="2088526"/>
        </p:xfrm>
        <a:graphic>
          <a:graphicData uri="http://schemas.openxmlformats.org/drawingml/2006/table">
            <a:tbl>
              <a:tblPr firstRow="1" bandRow="1">
                <a:tableStyleId>{21E4AEA4-8DFA-4A89-87EB-49C32662AFE0}</a:tableStyleId>
              </a:tblPr>
              <a:tblGrid>
                <a:gridCol w="1458553">
                  <a:extLst>
                    <a:ext uri="{9D8B030D-6E8A-4147-A177-3AD203B41FA5}">
                      <a16:colId xmlns:a16="http://schemas.microsoft.com/office/drawing/2014/main" xmlns="" val="20000"/>
                    </a:ext>
                  </a:extLst>
                </a:gridCol>
                <a:gridCol w="974285">
                  <a:extLst>
                    <a:ext uri="{9D8B030D-6E8A-4147-A177-3AD203B41FA5}">
                      <a16:colId xmlns:a16="http://schemas.microsoft.com/office/drawing/2014/main" xmlns="" val="20001"/>
                    </a:ext>
                  </a:extLst>
                </a:gridCol>
                <a:gridCol w="974285">
                  <a:extLst>
                    <a:ext uri="{9D8B030D-6E8A-4147-A177-3AD203B41FA5}">
                      <a16:colId xmlns:a16="http://schemas.microsoft.com/office/drawing/2014/main" xmlns="" val="20002"/>
                    </a:ext>
                  </a:extLst>
                </a:gridCol>
                <a:gridCol w="974285">
                  <a:extLst>
                    <a:ext uri="{9D8B030D-6E8A-4147-A177-3AD203B41FA5}">
                      <a16:colId xmlns:a16="http://schemas.microsoft.com/office/drawing/2014/main" xmlns="" val="20003"/>
                    </a:ext>
                  </a:extLst>
                </a:gridCol>
                <a:gridCol w="974285">
                  <a:extLst>
                    <a:ext uri="{9D8B030D-6E8A-4147-A177-3AD203B41FA5}">
                      <a16:colId xmlns:a16="http://schemas.microsoft.com/office/drawing/2014/main" xmlns="" val="20004"/>
                    </a:ext>
                  </a:extLst>
                </a:gridCol>
                <a:gridCol w="974285">
                  <a:extLst>
                    <a:ext uri="{9D8B030D-6E8A-4147-A177-3AD203B41FA5}">
                      <a16:colId xmlns:a16="http://schemas.microsoft.com/office/drawing/2014/main" xmlns="" val="20005"/>
                    </a:ext>
                  </a:extLst>
                </a:gridCol>
                <a:gridCol w="974285">
                  <a:extLst>
                    <a:ext uri="{9D8B030D-6E8A-4147-A177-3AD203B41FA5}">
                      <a16:colId xmlns:a16="http://schemas.microsoft.com/office/drawing/2014/main" xmlns="" val="20006"/>
                    </a:ext>
                  </a:extLst>
                </a:gridCol>
                <a:gridCol w="974285">
                  <a:extLst>
                    <a:ext uri="{9D8B030D-6E8A-4147-A177-3AD203B41FA5}">
                      <a16:colId xmlns:a16="http://schemas.microsoft.com/office/drawing/2014/main" xmlns="" val="20007"/>
                    </a:ext>
                  </a:extLst>
                </a:gridCol>
                <a:gridCol w="974285">
                  <a:extLst>
                    <a:ext uri="{9D8B030D-6E8A-4147-A177-3AD203B41FA5}">
                      <a16:colId xmlns:a16="http://schemas.microsoft.com/office/drawing/2014/main" xmlns="" val="20008"/>
                    </a:ext>
                  </a:extLst>
                </a:gridCol>
                <a:gridCol w="974285">
                  <a:extLst>
                    <a:ext uri="{9D8B030D-6E8A-4147-A177-3AD203B41FA5}">
                      <a16:colId xmlns:a16="http://schemas.microsoft.com/office/drawing/2014/main" xmlns="" val="20009"/>
                    </a:ext>
                  </a:extLst>
                </a:gridCol>
                <a:gridCol w="974285">
                  <a:extLst>
                    <a:ext uri="{9D8B030D-6E8A-4147-A177-3AD203B41FA5}">
                      <a16:colId xmlns:a16="http://schemas.microsoft.com/office/drawing/2014/main" xmlns="" val="20010"/>
                    </a:ext>
                  </a:extLst>
                </a:gridCol>
              </a:tblGrid>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Tú</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Quân</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
        <p:nvSpPr>
          <p:cNvPr id="14" name="AutoShape 17" descr="Đồng xu không mua nổi mớ rau bất ngờ lại có giá gần 5 tỷ - VietNamNet"/>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152400" y="5029200"/>
            <a:ext cx="11963399" cy="830997"/>
          </a:xfrm>
          <a:prstGeom prst="rect">
            <a:avLst/>
          </a:prstGeom>
          <a:solidFill>
            <a:schemeClr val="bg1"/>
          </a:solidFill>
        </p:spPr>
        <p:txBody>
          <a:bodyPr wrap="square" rtlCol="0">
            <a:spAutoFit/>
          </a:bodyPr>
          <a:lstStyle/>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82053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6200" y="762000"/>
            <a:ext cx="6324600" cy="1574790"/>
          </a:xfrm>
          <a:prstGeom prst="rect">
            <a:avLst/>
          </a:prstGeom>
        </p:spPr>
        <p:txBody>
          <a:bodyPr wrap="square">
            <a:spAutoFit/>
          </a:bodyPr>
          <a:lstStyle/>
          <a:p>
            <a:r>
              <a:rPr lang="vi-VN" sz="3200" b="1" dirty="0">
                <a:solidFill>
                  <a:schemeClr val="accent3"/>
                </a:solidFill>
                <a:latin typeface="Times New Roman" panose="02020603050405020304" pitchFamily="18" charset="0"/>
                <a:cs typeface="Times New Roman" panose="02020603050405020304" pitchFamily="18" charset="0"/>
              </a:rPr>
              <a:t>Luyện tập 2</a:t>
            </a:r>
          </a:p>
          <a:p>
            <a:pPr algn="just">
              <a:spcBef>
                <a:spcPts val="1000"/>
              </a:spcBef>
            </a:pPr>
            <a:r>
              <a:rPr lang="vi-VN" sz="2800" dirty="0">
                <a:latin typeface="Times New Roman" panose="02020603050405020304" pitchFamily="18" charset="0"/>
                <a:cs typeface="Times New Roman" panose="02020603050405020304" pitchFamily="18" charset="0"/>
              </a:rPr>
              <a:t>Minh quay tấm bìa và thấy mũi tên chỉ vào ô số 3 như hình bên. </a:t>
            </a:r>
          </a:p>
        </p:txBody>
      </p:sp>
      <p:sp>
        <p:nvSpPr>
          <p:cNvPr id="6" name="Rectangle 5"/>
          <p:cNvSpPr/>
          <p:nvPr/>
        </p:nvSpPr>
        <p:spPr>
          <a:xfrm>
            <a:off x="76200" y="2641590"/>
            <a:ext cx="7162800" cy="2200602"/>
          </a:xfrm>
          <a:prstGeom prst="rect">
            <a:avLst/>
          </a:prstGeom>
        </p:spPr>
        <p:txBody>
          <a:bodyPr wrap="square">
            <a:spAutoFit/>
          </a:bodyPr>
          <a:lstStyle/>
          <a:p>
            <a:pPr>
              <a:spcBef>
                <a:spcPts val="1000"/>
              </a:spcBef>
            </a:pPr>
            <a:r>
              <a:rPr lang="vi-VN" sz="2800" dirty="0">
                <a:latin typeface="Times New Roman" panose="02020603050405020304" pitchFamily="18" charset="0"/>
                <a:cs typeface="Times New Roman" panose="02020603050405020304" pitchFamily="18" charset="0"/>
              </a:rPr>
              <a:t>Hãy cho biết sự kiện nào sau đây xảy ra: </a:t>
            </a:r>
          </a:p>
          <a:p>
            <a:pPr>
              <a:spcBef>
                <a:spcPts val="1000"/>
              </a:spcBef>
            </a:pPr>
            <a:endParaRPr lang="vi-VN" sz="2800" dirty="0">
              <a:latin typeface="Times New Roman" panose="02020603050405020304" pitchFamily="18" charset="0"/>
              <a:cs typeface="Times New Roman" panose="02020603050405020304" pitchFamily="18" charset="0"/>
            </a:endParaRPr>
          </a:p>
          <a:p>
            <a:pPr>
              <a:spcBef>
                <a:spcPts val="1000"/>
              </a:spcBef>
            </a:pPr>
            <a:r>
              <a:rPr lang="vi-VN" sz="2800" dirty="0">
                <a:latin typeface="Times New Roman" panose="02020603050405020304" pitchFamily="18" charset="0"/>
                <a:cs typeface="Times New Roman" panose="02020603050405020304" pitchFamily="18" charset="0"/>
              </a:rPr>
              <a:t>(2) Mũi tên chỉ vào ô ghi số 4;</a:t>
            </a:r>
          </a:p>
          <a:p>
            <a:pPr>
              <a:spcBef>
                <a:spcPts val="1000"/>
              </a:spcBef>
            </a:pPr>
            <a:r>
              <a:rPr lang="vi-VN" sz="2800" dirty="0">
                <a:latin typeface="Times New Roman" panose="02020603050405020304" pitchFamily="18" charset="0"/>
                <a:cs typeface="Times New Roman" panose="02020603050405020304" pitchFamily="18" charset="0"/>
              </a:rPr>
              <a:t>(3) Mũi tên chỉ vào ô ghi số lớn hơn 5.</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381000"/>
            <a:ext cx="5638800" cy="5638800"/>
          </a:xfrm>
          <a:prstGeom prst="rect">
            <a:avLst/>
          </a:prstGeom>
        </p:spPr>
      </p:pic>
      <p:sp>
        <p:nvSpPr>
          <p:cNvPr id="8" name="TextBox 7">
            <a:extLst>
              <a:ext uri="{FF2B5EF4-FFF2-40B4-BE49-F238E27FC236}">
                <a16:creationId xmlns:a16="http://schemas.microsoft.com/office/drawing/2014/main" xmlns="" id="{81EDC164-5751-41F1-87C9-7AF236D83B0B}"/>
              </a:ext>
            </a:extLst>
          </p:cNvPr>
          <p:cNvSpPr txBox="1"/>
          <p:nvPr/>
        </p:nvSpPr>
        <p:spPr>
          <a:xfrm>
            <a:off x="76200" y="3200400"/>
            <a:ext cx="6139542" cy="523220"/>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(1) Mũi tên chỉ vào ô ghi số 3 hoặc 5;</a:t>
            </a:r>
            <a:endParaRPr lang="en-US" sz="2800"/>
          </a:p>
        </p:txBody>
      </p:sp>
      <p:sp>
        <p:nvSpPr>
          <p:cNvPr id="9" name="TextBox 8">
            <a:extLst>
              <a:ext uri="{FF2B5EF4-FFF2-40B4-BE49-F238E27FC236}">
                <a16:creationId xmlns:a16="http://schemas.microsoft.com/office/drawing/2014/main" xmlns="" id="{92F9E72F-B685-4F33-9F4F-2937B449C8B4}"/>
              </a:ext>
            </a:extLst>
          </p:cNvPr>
          <p:cNvSpPr txBox="1"/>
          <p:nvPr/>
        </p:nvSpPr>
        <p:spPr>
          <a:xfrm>
            <a:off x="76200" y="3200400"/>
            <a:ext cx="6139542" cy="523220"/>
          </a:xfrm>
          <a:prstGeom prst="rect">
            <a:avLst/>
          </a:prstGeom>
          <a:noFill/>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Mũi tên chỉ vào ô ghi số 3 hoặc 5;</a:t>
            </a:r>
            <a:endParaRPr lang="en-US" sz="2800">
              <a:solidFill>
                <a:srgbClr val="FF0000"/>
              </a:solidFill>
            </a:endParaRPr>
          </a:p>
        </p:txBody>
      </p:sp>
    </p:spTree>
    <p:extLst>
      <p:ext uri="{BB962C8B-B14F-4D97-AF65-F5344CB8AC3E}">
        <p14:creationId xmlns:p14="http://schemas.microsoft.com/office/powerpoint/2010/main" val="269218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8" grpId="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 y="142012"/>
            <a:ext cx="11811000" cy="5801588"/>
          </a:xfrm>
          <a:prstGeom prst="rect">
            <a:avLst/>
          </a:prstGeom>
        </p:spPr>
        <p:txBody>
          <a:bodyPr wrap="square">
            <a:spAutoFit/>
          </a:bodyPr>
          <a:lstStyle/>
          <a:p>
            <a:pPr algn="just"/>
            <a:r>
              <a:rPr lang="en-US" sz="2800" b="1" dirty="0" err="1">
                <a:solidFill>
                  <a:schemeClr val="accent3"/>
                </a:solidFill>
                <a:latin typeface="Times New Roman" panose="02020603050405020304" pitchFamily="18" charset="0"/>
                <a:cs typeface="Times New Roman" panose="02020603050405020304" pitchFamily="18" charset="0"/>
              </a:rPr>
              <a:t>Thử</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thách</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nhỏ</a:t>
            </a:r>
            <a:endParaRPr lang="vi-VN" sz="2800" b="1" dirty="0">
              <a:solidFill>
                <a:schemeClr val="accent3"/>
              </a:solidFill>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Một hộp kín đựng 5 viên bi xanh, 3 viên bi đỏ 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2 viên bi vàng. Mỗi lượt chơi, Minh và Khoa lần lượt lấy ra một viên bi từ hộp. Quan sát và ghi lại màu của viên bi rồi trả lại viên bi vào hộp. </a:t>
            </a:r>
          </a:p>
          <a:p>
            <a:pPr algn="just">
              <a:spcBef>
                <a:spcPts val="600"/>
              </a:spcBef>
            </a:pPr>
            <a:r>
              <a:rPr lang="vi-VN" sz="2800" dirty="0">
                <a:latin typeface="Times New Roman" panose="02020603050405020304" pitchFamily="18" charset="0"/>
                <a:cs typeface="Times New Roman" panose="02020603050405020304" pitchFamily="18" charset="0"/>
              </a:rPr>
              <a:t>Màu của các viên bi trong mỗi lượt lấy được Minh và Khoa ghi lại như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 xanh, Đ: đỏ, V: vàng)</a:t>
            </a: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vi-VN" sz="2800" dirty="0">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Người thắng là người lấy được nhiều viên bi đỏ hơn sau 10 lượt chơi. Sự kiện Minh thắng có xảy ra không?</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259162" y="2895600"/>
            <a:ext cx="5673677" cy="2057400"/>
          </a:xfrm>
          <a:prstGeom prst="rect">
            <a:avLst/>
          </a:prstGeom>
        </p:spPr>
      </p:pic>
    </p:spTree>
    <p:extLst>
      <p:ext uri="{BB962C8B-B14F-4D97-AF65-F5344CB8AC3E}">
        <p14:creationId xmlns:p14="http://schemas.microsoft.com/office/powerpoint/2010/main" val="32813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97F8F86-A318-4DB0-8C91-6F5151E84A33}"/>
              </a:ext>
            </a:extLst>
          </p:cNvPr>
          <p:cNvSpPr/>
          <p:nvPr/>
        </p:nvSpPr>
        <p:spPr>
          <a:xfrm>
            <a:off x="4038600" y="503203"/>
            <a:ext cx="39624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Luyện tập</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4">
            <a:extLst>
              <a:ext uri="{FF2B5EF4-FFF2-40B4-BE49-F238E27FC236}">
                <a16:creationId xmlns:a16="http://schemas.microsoft.com/office/drawing/2014/main" xmlns="" id="{FE3DDBEE-BC10-47B6-A8DD-6DC10F87ED97}"/>
              </a:ext>
            </a:extLst>
          </p:cNvPr>
          <p:cNvSpPr/>
          <p:nvPr/>
        </p:nvSpPr>
        <p:spPr>
          <a:xfrm>
            <a:off x="2971800" y="1272644"/>
            <a:ext cx="6172200" cy="1394356"/>
          </a:xfrm>
          <a:prstGeom prst="rect">
            <a:avLst/>
          </a:prstGeom>
          <a:noFill/>
        </p:spPr>
        <p:txBody>
          <a:bodyPr wrap="square">
            <a:spAutoFit/>
          </a:bodyPr>
          <a:lstStyle/>
          <a:p>
            <a:pPr algn="ctr">
              <a:lnSpc>
                <a:spcPct val="150000"/>
              </a:lnSpc>
            </a:pPr>
            <a:r>
              <a:rPr lang="en-US" sz="3000">
                <a:solidFill>
                  <a:schemeClr val="bg1"/>
                </a:solidFill>
                <a:latin typeface="Times New Roman" pitchFamily="18" charset="0"/>
                <a:cs typeface="Times New Roman" pitchFamily="18" charset="0"/>
              </a:rPr>
              <a:t>HS làm bài tập 9.25 và 9.26 vào vở trong thời gian 5 phút.</a:t>
            </a:r>
            <a:endParaRPr lang="en-US" sz="3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12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D3ACF83-35A6-48A1-837D-63B7BD09AD28}"/>
              </a:ext>
            </a:extLst>
          </p:cNvPr>
          <p:cNvSpPr/>
          <p:nvPr/>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2968DD7B-7B14-4327-B474-5F84D9D08EC6}"/>
              </a:ext>
            </a:extLst>
          </p:cNvPr>
          <p:cNvSpPr/>
          <p:nvPr/>
        </p:nvSpPr>
        <p:spPr>
          <a:xfrm>
            <a:off x="685800" y="2514600"/>
            <a:ext cx="101346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TRÒ CHƠI THỬ THÁCH NHỎ</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angle 3">
            <a:extLst>
              <a:ext uri="{FF2B5EF4-FFF2-40B4-BE49-F238E27FC236}">
                <a16:creationId xmlns:a16="http://schemas.microsoft.com/office/drawing/2014/main" xmlns="" id="{C8AD1EF0-E864-41E6-B4F1-679E4B28C99D}"/>
              </a:ext>
            </a:extLst>
          </p:cNvPr>
          <p:cNvSpPr/>
          <p:nvPr/>
        </p:nvSpPr>
        <p:spPr>
          <a:xfrm>
            <a:off x="533400" y="3316649"/>
            <a:ext cx="10363200" cy="2779351"/>
          </a:xfrm>
          <a:prstGeom prst="rect">
            <a:avLst/>
          </a:prstGeom>
          <a:solidFill>
            <a:srgbClr val="009547">
              <a:alpha val="47000"/>
            </a:srgbClr>
          </a:solidFill>
        </p:spPr>
        <p:txBody>
          <a:bodyPr wrap="square">
            <a:spAutoFit/>
          </a:bodyPr>
          <a:lstStyle/>
          <a:p>
            <a:pPr>
              <a:lnSpc>
                <a:spcPct val="150000"/>
              </a:lnSpc>
            </a:pPr>
            <a:r>
              <a:rPr lang="en-US" sz="3000">
                <a:latin typeface="Times New Roman" pitchFamily="18" charset="0"/>
                <a:cs typeface="Times New Roman" pitchFamily="18" charset="0"/>
              </a:rPr>
              <a:t>     Trong hộp kín đựng 5 viên bi xanh, 3 viên bi đỏ và 2 viên bi vàng. Người chơi có 10 lượt, mỗi lượt được chọn 1 viên bi trong hộp sau đó trả lại viên bi vào hộp. </a:t>
            </a:r>
          </a:p>
          <a:p>
            <a:pPr>
              <a:lnSpc>
                <a:spcPct val="150000"/>
              </a:lnSpc>
            </a:pPr>
            <a:r>
              <a:rPr lang="en-US" sz="3000">
                <a:latin typeface="Times New Roman" pitchFamily="18" charset="0"/>
                <a:cs typeface="Times New Roman" pitchFamily="18" charset="0"/>
              </a:rPr>
              <a:t>   Ai chọn được nhiều viên bi màu đỏ nhất là người chiến thắng!</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8378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2CE27E5-07D6-40DC-B4E0-C97A40EF0D8C}"/>
              </a:ext>
            </a:extLst>
          </p:cNvPr>
          <p:cNvSpPr txBox="1"/>
          <p:nvPr/>
        </p:nvSpPr>
        <p:spPr>
          <a:xfrm>
            <a:off x="4516776" y="228601"/>
            <a:ext cx="3484224" cy="584775"/>
          </a:xfrm>
          <a:prstGeom prst="rect">
            <a:avLst/>
          </a:prstGeom>
          <a:solidFill>
            <a:schemeClr val="bg1"/>
          </a:solidFill>
        </p:spPr>
        <p:txBody>
          <a:bodyPr wrap="none" rtlCol="0">
            <a:spAutoFit/>
          </a:bodyPr>
          <a:lstStyle/>
          <a:p>
            <a:r>
              <a:rPr lang="en-US" sz="3200" b="1" dirty="0">
                <a:solidFill>
                  <a:schemeClr val="tx1">
                    <a:lumMod val="95000"/>
                    <a:lumOff val="5000"/>
                  </a:schemeClr>
                </a:solidFill>
                <a:latin typeface="Arial" panose="020B0604020202020204" pitchFamily="34" charset="0"/>
                <a:cs typeface="Arial" panose="020B0604020202020204" pitchFamily="34" charset="0"/>
              </a:rPr>
              <a:t>BÀI TẬP VỀ NHÀ</a:t>
            </a:r>
          </a:p>
        </p:txBody>
      </p:sp>
      <p:sp>
        <p:nvSpPr>
          <p:cNvPr id="11" name="TextBox 10">
            <a:extLst>
              <a:ext uri="{FF2B5EF4-FFF2-40B4-BE49-F238E27FC236}">
                <a16:creationId xmlns:a16="http://schemas.microsoft.com/office/drawing/2014/main" xmlns="" id="{B51AF389-7788-4AEA-B755-53B9F83E19FA}"/>
              </a:ext>
            </a:extLst>
          </p:cNvPr>
          <p:cNvSpPr txBox="1"/>
          <p:nvPr/>
        </p:nvSpPr>
        <p:spPr>
          <a:xfrm>
            <a:off x="1356724" y="1066800"/>
            <a:ext cx="6720476"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Xem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SGK/96-99</a:t>
            </a:r>
          </a:p>
        </p:txBody>
      </p:sp>
      <p:sp>
        <p:nvSpPr>
          <p:cNvPr id="12" name="TextBox 11">
            <a:extLst>
              <a:ext uri="{FF2B5EF4-FFF2-40B4-BE49-F238E27FC236}">
                <a16:creationId xmlns:a16="http://schemas.microsoft.com/office/drawing/2014/main" xmlns="" id="{04EE7CF4-00B3-4156-BA4D-280E722E2F37}"/>
              </a:ext>
            </a:extLst>
          </p:cNvPr>
          <p:cNvSpPr txBox="1"/>
          <p:nvPr/>
        </p:nvSpPr>
        <p:spPr>
          <a:xfrm>
            <a:off x="1371600" y="1600200"/>
            <a:ext cx="9372600" cy="661207"/>
          </a:xfrm>
          <a:prstGeom prst="rect">
            <a:avLst/>
          </a:prstGeom>
          <a:noFill/>
        </p:spPr>
        <p:txBody>
          <a:bodyPr wrap="square" rtlCol="0">
            <a:spAutoFit/>
          </a:bodyPr>
          <a:lstStyle/>
          <a:p>
            <a:pPr algn="just">
              <a:lnSpc>
                <a:spcPct val="150000"/>
              </a:lnSpc>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9.25 ; 9.26; 9.27; 9.28 SGK/tr100.</a:t>
            </a:r>
          </a:p>
        </p:txBody>
      </p:sp>
      <p:sp>
        <p:nvSpPr>
          <p:cNvPr id="13" name="Rectangle 12"/>
          <p:cNvSpPr/>
          <p:nvPr/>
        </p:nvSpPr>
        <p:spPr>
          <a:xfrm>
            <a:off x="1371600" y="2200401"/>
            <a:ext cx="9525000" cy="2600199"/>
          </a:xfrm>
          <a:prstGeom prst="rect">
            <a:avLst/>
          </a:prstGeom>
        </p:spPr>
        <p:txBody>
          <a:bodyPr wrap="square">
            <a:spAutoFit/>
          </a:bodyPr>
          <a:lstStyle/>
          <a:p>
            <a:pPr>
              <a:lnSpc>
                <a:spcPct val="150000"/>
              </a:lnSpc>
            </a:pPr>
            <a:r>
              <a:rPr lang="en-AU" sz="2800" b="1" u="sng" dirty="0" err="1">
                <a:solidFill>
                  <a:schemeClr val="tx1">
                    <a:lumMod val="95000"/>
                    <a:lumOff val="5000"/>
                  </a:schemeClr>
                </a:solidFill>
                <a:latin typeface="Times New Roman" pitchFamily="18" charset="0"/>
                <a:cs typeface="Times New Roman" pitchFamily="18" charset="0"/>
              </a:rPr>
              <a:t>Hướng</a:t>
            </a:r>
            <a:r>
              <a:rPr lang="en-AU" sz="2800" b="1" u="sng" dirty="0">
                <a:solidFill>
                  <a:schemeClr val="tx1">
                    <a:lumMod val="95000"/>
                    <a:lumOff val="5000"/>
                  </a:schemeClr>
                </a:solidFill>
                <a:latin typeface="Times New Roman" pitchFamily="18" charset="0"/>
                <a:cs typeface="Times New Roman" pitchFamily="18" charset="0"/>
              </a:rPr>
              <a:t> </a:t>
            </a:r>
            <a:r>
              <a:rPr lang="en-AU" sz="2800" b="1" u="sng" dirty="0" err="1">
                <a:solidFill>
                  <a:schemeClr val="tx1">
                    <a:lumMod val="95000"/>
                    <a:lumOff val="5000"/>
                  </a:schemeClr>
                </a:solidFill>
                <a:latin typeface="Times New Roman" pitchFamily="18" charset="0"/>
                <a:cs typeface="Times New Roman" pitchFamily="18" charset="0"/>
              </a:rPr>
              <a:t>dẫn</a:t>
            </a:r>
            <a:r>
              <a:rPr lang="en-AU" sz="2800" b="1" dirty="0">
                <a:solidFill>
                  <a:schemeClr val="tx1">
                    <a:lumMod val="95000"/>
                    <a:lumOff val="5000"/>
                  </a:schemeClr>
                </a:solidFill>
                <a:latin typeface="Times New Roman" pitchFamily="18" charset="0"/>
                <a:cs typeface="Times New Roman" pitchFamily="18" charset="0"/>
              </a:rPr>
              <a:t>:</a:t>
            </a:r>
            <a:r>
              <a:rPr lang="en-AU" sz="2800" dirty="0">
                <a:solidFill>
                  <a:schemeClr val="tx1">
                    <a:lumMod val="95000"/>
                    <a:lumOff val="5000"/>
                  </a:schemeClr>
                </a:solidFill>
                <a:latin typeface="Times New Roman" pitchFamily="18" charset="0"/>
                <a:cs typeface="Times New Roman" pitchFamily="18" charset="0"/>
              </a:rPr>
              <a:t> </a:t>
            </a:r>
          </a:p>
          <a:p>
            <a:pPr algn="just">
              <a:lnSpc>
                <a:spcPct val="150000"/>
              </a:lnSpc>
            </a:pPr>
            <a:r>
              <a:rPr lang="en-AU" sz="2800" b="1" dirty="0">
                <a:solidFill>
                  <a:schemeClr val="tx1">
                    <a:lumMod val="95000"/>
                    <a:lumOff val="5000"/>
                  </a:schemeClr>
                </a:solidFill>
                <a:latin typeface="Times New Roman" pitchFamily="18" charset="0"/>
                <a:cs typeface="Times New Roman" pitchFamily="18" charset="0"/>
              </a:rPr>
              <a:t>9.27.</a:t>
            </a:r>
            <a:r>
              <a:rPr lang="en-AU" sz="2800" dirty="0">
                <a:solidFill>
                  <a:schemeClr val="tx1">
                    <a:lumMod val="95000"/>
                    <a:lumOff val="5000"/>
                  </a:schemeClr>
                </a:solidFill>
                <a:latin typeface="Times New Roman" pitchFamily="18" charset="0"/>
                <a:cs typeface="Times New Roman" pitchFamily="18" charset="0"/>
              </a:rPr>
              <a:t> HD. </a:t>
            </a:r>
            <a:r>
              <a:rPr lang="en-AU" sz="2800" dirty="0" err="1">
                <a:solidFill>
                  <a:schemeClr val="tx1">
                    <a:lumMod val="95000"/>
                    <a:lumOff val="5000"/>
                  </a:schemeClr>
                </a:solidFill>
                <a:latin typeface="Times New Roman" pitchFamily="18" charset="0"/>
                <a:cs typeface="Times New Roman" pitchFamily="18" charset="0"/>
              </a:rPr>
              <a:t>Tính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số</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điểm</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dựa</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vào</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kết</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quả</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chơi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xác</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định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người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a:t>
            </a:r>
            <a:endParaRPr lang="en-US" sz="2800" dirty="0">
              <a:solidFill>
                <a:schemeClr val="tx1">
                  <a:lumMod val="95000"/>
                  <a:lumOff val="5000"/>
                </a:schemeClr>
              </a:solidFill>
              <a:latin typeface="Times New Roman" pitchFamily="18" charset="0"/>
              <a:cs typeface="Times New Roman" pitchFamily="18" charset="0"/>
            </a:endParaRPr>
          </a:p>
          <a:p>
            <a:pPr>
              <a:lnSpc>
                <a:spcPct val="150000"/>
              </a:lnSpc>
            </a:pPr>
            <a:r>
              <a:rPr lang="en-AU" sz="2800" b="1" dirty="0">
                <a:solidFill>
                  <a:schemeClr val="tx1">
                    <a:lumMod val="95000"/>
                    <a:lumOff val="5000"/>
                  </a:schemeClr>
                </a:solidFill>
                <a:latin typeface="Times New Roman" pitchFamily="18" charset="0"/>
                <a:cs typeface="Times New Roman" pitchFamily="18" charset="0"/>
              </a:rPr>
              <a:t>9.28.</a:t>
            </a:r>
            <a:r>
              <a:rPr lang="en-AU" sz="2800" dirty="0">
                <a:solidFill>
                  <a:schemeClr val="tx1">
                    <a:lumMod val="95000"/>
                    <a:lumOff val="5000"/>
                  </a:schemeClr>
                </a:solidFill>
                <a:latin typeface="Times New Roman" pitchFamily="18" charset="0"/>
                <a:cs typeface="Times New Roman" pitchFamily="18" charset="0"/>
              </a:rPr>
              <a:t> ĐS. </a:t>
            </a:r>
            <a:r>
              <a:rPr lang="en-AU" sz="2800" dirty="0" err="1">
                <a:solidFill>
                  <a:schemeClr val="tx1">
                    <a:lumMod val="95000"/>
                    <a:lumOff val="5000"/>
                  </a:schemeClr>
                </a:solidFill>
                <a:latin typeface="Times New Roman" pitchFamily="18" charset="0"/>
                <a:cs typeface="Times New Roman" pitchFamily="18" charset="0"/>
              </a:rPr>
              <a:t>Sự</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kiện</a:t>
            </a:r>
            <a:r>
              <a:rPr lang="en-AU" sz="2800" dirty="0">
                <a:solidFill>
                  <a:schemeClr val="tx1">
                    <a:lumMod val="95000"/>
                    <a:lumOff val="5000"/>
                  </a:schemeClr>
                </a:solidFill>
                <a:latin typeface="Times New Roman" pitchFamily="18" charset="0"/>
                <a:cs typeface="Times New Roman" pitchFamily="18" charset="0"/>
              </a:rPr>
              <a:t> “Mai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xảy</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ra.</a:t>
            </a:r>
            <a:r>
              <a:rPr lang="en-AU" sz="2800" dirty="0">
                <a:solidFill>
                  <a:schemeClr val="tx1">
                    <a:lumMod val="95000"/>
                    <a:lumOff val="5000"/>
                  </a:schemeClr>
                </a:solidFill>
                <a:latin typeface="Times New Roman" pitchFamily="18" charset="0"/>
                <a:cs typeface="Times New Roman" pitchFamily="18" charset="0"/>
              </a:rPr>
              <a:t>  </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274834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2400" y="76200"/>
            <a:ext cx="12420600" cy="6781800"/>
          </a:xfrm>
          <a:prstGeom prst="rect">
            <a:avLst/>
          </a:prstGeom>
        </p:spPr>
      </p:pic>
    </p:spTree>
    <p:extLst>
      <p:ext uri="{BB962C8B-B14F-4D97-AF65-F5344CB8AC3E}">
        <p14:creationId xmlns:p14="http://schemas.microsoft.com/office/powerpoint/2010/main" val="77310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xmlns="" id="{5D17237D-B4B7-4115-9E84-FCBE294E1348}"/>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7" name="Rectangle: Single Corner Rounded 6">
            <a:extLst>
              <a:ext uri="{FF2B5EF4-FFF2-40B4-BE49-F238E27FC236}">
                <a16:creationId xmlns:a16="http://schemas.microsoft.com/office/drawing/2014/main" xmlns="" id="{A939876B-BE35-44F1-ABD1-73A848294309}"/>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8" name="Rectangle 7">
            <a:extLst>
              <a:ext uri="{FF2B5EF4-FFF2-40B4-BE49-F238E27FC236}">
                <a16:creationId xmlns:a16="http://schemas.microsoft.com/office/drawing/2014/main" xmlns="" id="{9A7BC0D1-2DA9-41AF-8147-72C3E2BD97B1}"/>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0" name="Rectangle 9">
            <a:extLst>
              <a:ext uri="{FF2B5EF4-FFF2-40B4-BE49-F238E27FC236}">
                <a16:creationId xmlns:a16="http://schemas.microsoft.com/office/drawing/2014/main" xmlns="" id="{EE565DAF-432E-4E43-94B4-4D97D98EEBBE}"/>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1" name="Oval 10">
            <a:extLst>
              <a:ext uri="{FF2B5EF4-FFF2-40B4-BE49-F238E27FC236}">
                <a16:creationId xmlns:a16="http://schemas.microsoft.com/office/drawing/2014/main" xmlns="" id="{BEBB2530-74F5-4FCD-8296-B9B1D24B81BF}"/>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2" name="Rectangle 1">
            <a:extLst>
              <a:ext uri="{FF2B5EF4-FFF2-40B4-BE49-F238E27FC236}">
                <a16:creationId xmlns:a16="http://schemas.microsoft.com/office/drawing/2014/main" xmlns="" id="{E49E4C1D-A934-4D81-9FB8-48D0D8AAD46E}"/>
              </a:ext>
            </a:extLst>
          </p:cNvPr>
          <p:cNvSpPr/>
          <p:nvPr/>
        </p:nvSpPr>
        <p:spPr>
          <a:xfrm>
            <a:off x="381000" y="15895"/>
            <a:ext cx="1524000" cy="1508105"/>
          </a:xfrm>
          <a:prstGeom prst="rect">
            <a:avLst/>
          </a:prstGeom>
          <a:noFill/>
          <a:ln>
            <a:noFill/>
          </a:ln>
        </p:spPr>
        <p:txBody>
          <a:bodyPr wrap="square" lIns="91440" tIns="45720" rIns="91440" bIns="45720">
            <a:spAutoFit/>
          </a:bodyPr>
          <a:lstStyle/>
          <a:p>
            <a:pPr algn="ctr"/>
            <a:r>
              <a:rPr lang="en-US" sz="46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6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4850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685800" y="685800"/>
            <a:ext cx="7391400" cy="1841851"/>
          </a:xfrm>
          <a:prstGeom prst="rect">
            <a:avLst/>
          </a:prstGeom>
          <a:noFill/>
        </p:spPr>
        <p:txBody>
          <a:bodyPr wrap="square" rtlCol="0">
            <a:spAutoFit/>
          </a:bodyPr>
          <a:lstStyle/>
          <a:p>
            <a:pPr algn="ctr">
              <a:lnSpc>
                <a:spcPct val="150000"/>
              </a:lnSpc>
            </a:pPr>
            <a:r>
              <a:rPr lang="en-US" sz="4000" b="1" dirty="0">
                <a:solidFill>
                  <a:srgbClr val="C00000"/>
                </a:solidFill>
                <a:latin typeface="Source Sans Pro Black" panose="020B0803030403020204" pitchFamily="34" charset="0"/>
                <a:cs typeface="Times New Roman" pitchFamily="18" charset="0"/>
              </a:rPr>
              <a:t>HOẠT ĐỘNG NHÓM</a:t>
            </a:r>
          </a:p>
          <a:p>
            <a:pPr algn="ctr">
              <a:lnSpc>
                <a:spcPct val="150000"/>
              </a:lnSpc>
            </a:pPr>
            <a:r>
              <a:rPr lang="en-US" sz="4000" b="1" dirty="0" err="1">
                <a:solidFill>
                  <a:srgbClr val="C00000"/>
                </a:solidFill>
                <a:latin typeface="Source Sans Pro Black" panose="020B0803030403020204" pitchFamily="34" charset="0"/>
                <a:cs typeface="Times New Roman" pitchFamily="18" charset="0"/>
              </a:rPr>
              <a:t>Thí</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nghiệm</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Gieo</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xúc</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xắc</a:t>
            </a:r>
            <a:endParaRPr lang="en-US" sz="4000" b="1" dirty="0">
              <a:solidFill>
                <a:srgbClr val="C00000"/>
              </a:solidFill>
              <a:latin typeface="Source Sans Pro Black" panose="020B0803030403020204" pitchFamily="34" charset="0"/>
              <a:cs typeface="Times New Roman" pitchFamily="18" charset="0"/>
            </a:endParaRPr>
          </a:p>
        </p:txBody>
      </p:sp>
      <p:sp>
        <p:nvSpPr>
          <p:cNvPr id="7" name="TextBox 6"/>
          <p:cNvSpPr txBox="1"/>
          <p:nvPr/>
        </p:nvSpPr>
        <p:spPr>
          <a:xfrm>
            <a:off x="1066800" y="2657601"/>
            <a:ext cx="9372600" cy="3246530"/>
          </a:xfrm>
          <a:prstGeom prst="rect">
            <a:avLst/>
          </a:prstGeom>
          <a:noFill/>
        </p:spPr>
        <p:txBody>
          <a:bodyPr wrap="square" rtlCol="0">
            <a:spAutoFit/>
          </a:bodyPr>
          <a:lstStyle/>
          <a:p>
            <a:pPr marL="342900" indent="-342900" algn="just">
              <a:lnSpc>
                <a:spcPct val="150000"/>
              </a:lnSpc>
              <a:buFontTx/>
              <a:buChar char="-"/>
            </a:pPr>
            <a:r>
              <a:rPr lang="en-US" sz="2800">
                <a:latin typeface="Times New Roman" pitchFamily="18" charset="0"/>
                <a:cs typeface="Times New Roman" pitchFamily="18" charset="0"/>
              </a:rPr>
              <a:t>Các nhóm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10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bảng</a:t>
            </a:r>
            <a:r>
              <a:rPr lang="en-US" sz="2800">
                <a:latin typeface="Times New Roman" pitchFamily="18" charset="0"/>
                <a:cs typeface="Times New Roman" pitchFamily="18" charset="0"/>
              </a:rPr>
              <a:t> nhóm trong thời gian 5 phút.</a:t>
            </a:r>
            <a:endParaRPr lang="en-US" sz="2800" dirty="0">
              <a:latin typeface="Times New Roman" pitchFamily="18" charset="0"/>
              <a:cs typeface="Times New Roman" pitchFamily="18" charset="0"/>
            </a:endParaRPr>
          </a:p>
          <a:p>
            <a:pPr marL="342900" indent="-342900" algn="just">
              <a:lnSpc>
                <a:spcPct val="150000"/>
              </a:lnSpc>
              <a:buFontTx/>
              <a:buChar char="-"/>
            </a:pPr>
            <a:r>
              <a:rPr lang="en-US" sz="2800">
                <a:latin typeface="Times New Roman" pitchFamily="18" charset="0"/>
                <a:cs typeface="Times New Roman" pitchFamily="18" charset="0"/>
              </a:rPr>
              <a:t>Sau khi hết giờ các nhóm trả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câu</a:t>
            </a:r>
            <a:r>
              <a:rPr lang="en-US" sz="2800">
                <a:latin typeface="Times New Roman" pitchFamily="18" charset="0"/>
                <a:cs typeface="Times New Roman" pitchFamily="18" charset="0"/>
              </a:rPr>
              <a:t> hỏi sau: </a:t>
            </a:r>
            <a:endParaRPr lang="en-US" sz="2800" dirty="0">
              <a:latin typeface="Times New Roman" pitchFamily="18" charset="0"/>
              <a:cs typeface="Times New Roman" pitchFamily="18" charset="0"/>
            </a:endParaRPr>
          </a:p>
          <a:p>
            <a:pPr algn="ctr">
              <a:lnSpc>
                <a:spcPct val="150000"/>
              </a:lnSpc>
            </a:pPr>
            <a:r>
              <a:rPr lang="en-US" sz="2800" dirty="0">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Có</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thể</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xảy</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ra</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những</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kết</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quả</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nào</a:t>
            </a:r>
            <a:r>
              <a:rPr lang="en-US" sz="2800" b="1" dirty="0">
                <a:solidFill>
                  <a:schemeClr val="accent3"/>
                </a:solidFill>
                <a:latin typeface="Times New Roman" pitchFamily="18" charset="0"/>
                <a:cs typeface="Times New Roman" pitchFamily="18" charset="0"/>
              </a:rPr>
              <a:t>?</a:t>
            </a:r>
          </a:p>
        </p:txBody>
      </p:sp>
      <p:pic>
        <p:nvPicPr>
          <p:cNvPr id="189" name="Picture 2" descr="https://tse3.mm.bing.net/th?id=OIP.goJxEe5jik9o4_N4enAp1AAAAA&amp;pid=Api&amp;P=0&amp;w=194&amp;h=1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859632"/>
            <a:ext cx="1981200" cy="1752599"/>
          </a:xfrm>
          <a:prstGeom prst="rect">
            <a:avLst/>
          </a:prstGeom>
          <a:noFill/>
          <a:extLst>
            <a:ext uri="{909E8E84-426E-40DD-AFC4-6F175D3DCCD1}">
              <a14:hiddenFill xmlns:a14="http://schemas.microsoft.com/office/drawing/2010/main">
                <a:solidFill>
                  <a:srgbClr val="FFFFFF"/>
                </a:solidFill>
              </a14:hiddenFill>
            </a:ext>
          </a:extLst>
        </p:spPr>
      </p:pic>
      <p:pic>
        <p:nvPicPr>
          <p:cNvPr id="2" name="5 phú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48600" y="892967"/>
            <a:ext cx="3056469" cy="1719264"/>
          </a:xfrm>
          <a:prstGeom prst="rect">
            <a:avLst/>
          </a:prstGeom>
        </p:spPr>
      </p:pic>
    </p:spTree>
    <p:extLst>
      <p:ext uri="{BB962C8B-B14F-4D97-AF65-F5344CB8AC3E}">
        <p14:creationId xmlns:p14="http://schemas.microsoft.com/office/powerpoint/2010/main" val="27209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p:cTn id="11" dur="1000" fill="hold"/>
                                        <p:tgtEl>
                                          <p:spTgt spid="189"/>
                                        </p:tgtEl>
                                        <p:attrNameLst>
                                          <p:attrName>ppt_w</p:attrName>
                                        </p:attrNameLst>
                                      </p:cBhvr>
                                      <p:tavLst>
                                        <p:tav tm="0">
                                          <p:val>
                                            <p:fltVal val="0"/>
                                          </p:val>
                                        </p:tav>
                                        <p:tav tm="100000">
                                          <p:val>
                                            <p:strVal val="#ppt_w"/>
                                          </p:val>
                                        </p:tav>
                                      </p:tavLst>
                                    </p:anim>
                                    <p:anim calcmode="lin" valueType="num">
                                      <p:cBhvr>
                                        <p:cTn id="12" dur="1000" fill="hold"/>
                                        <p:tgtEl>
                                          <p:spTgt spid="189"/>
                                        </p:tgtEl>
                                        <p:attrNameLst>
                                          <p:attrName>ppt_h</p:attrName>
                                        </p:attrNameLst>
                                      </p:cBhvr>
                                      <p:tavLst>
                                        <p:tav tm="0">
                                          <p:val>
                                            <p:fltVal val="0"/>
                                          </p:val>
                                        </p:tav>
                                        <p:tav tm="100000">
                                          <p:val>
                                            <p:strVal val="#ppt_h"/>
                                          </p:val>
                                        </p:tav>
                                      </p:tavLst>
                                    </p:anim>
                                    <p:anim calcmode="lin" valueType="num">
                                      <p:cBhvr>
                                        <p:cTn id="13" dur="1000" fill="hold"/>
                                        <p:tgtEl>
                                          <p:spTgt spid="189"/>
                                        </p:tgtEl>
                                        <p:attrNameLst>
                                          <p:attrName>style.rotation</p:attrName>
                                        </p:attrNameLst>
                                      </p:cBhvr>
                                      <p:tavLst>
                                        <p:tav tm="0">
                                          <p:val>
                                            <p:fltVal val="90"/>
                                          </p:val>
                                        </p:tav>
                                        <p:tav tm="100000">
                                          <p:val>
                                            <p:fltVal val="0"/>
                                          </p:val>
                                        </p:tav>
                                      </p:tavLst>
                                    </p:anim>
                                    <p:animEffect transition="in" filter="fade">
                                      <p:cBhvr>
                                        <p:cTn id="14" dur="1000"/>
                                        <p:tgtEl>
                                          <p:spTgt spid="18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94803593"/>
              </p:ext>
            </p:extLst>
          </p:nvPr>
        </p:nvGraphicFramePr>
        <p:xfrm>
          <a:off x="88232" y="228600"/>
          <a:ext cx="11875168" cy="3505200"/>
        </p:xfrm>
        <a:graphic>
          <a:graphicData uri="http://schemas.openxmlformats.org/drawingml/2006/table">
            <a:tbl>
              <a:tblPr firstRow="1" bandRow="1">
                <a:tableStyleId>{5C22544A-7EE6-4342-B048-85BDC9FD1C3A}</a:tableStyleId>
              </a:tblPr>
              <a:tblGrid>
                <a:gridCol w="5480846">
                  <a:extLst>
                    <a:ext uri="{9D8B030D-6E8A-4147-A177-3AD203B41FA5}">
                      <a16:colId xmlns:a16="http://schemas.microsoft.com/office/drawing/2014/main" xmlns="" val="20000"/>
                    </a:ext>
                  </a:extLst>
                </a:gridCol>
                <a:gridCol w="6394322">
                  <a:extLst>
                    <a:ext uri="{9D8B030D-6E8A-4147-A177-3AD203B41FA5}">
                      <a16:colId xmlns:a16="http://schemas.microsoft.com/office/drawing/2014/main" xmlns="" val="20001"/>
                    </a:ext>
                  </a:extLst>
                </a:gridCol>
              </a:tblGrid>
              <a:tr h="779194">
                <a:tc>
                  <a:txBody>
                    <a:bodyPr/>
                    <a:lstStyle/>
                    <a:p>
                      <a:pPr algn="ctr"/>
                      <a:r>
                        <a:rPr lang="en-US" sz="4200" dirty="0" err="1"/>
                        <a:t>Trò</a:t>
                      </a:r>
                      <a:r>
                        <a:rPr lang="en-US" sz="4200" baseline="0" dirty="0"/>
                        <a:t> </a:t>
                      </a:r>
                      <a:r>
                        <a:rPr lang="en-US" sz="4200" baseline="0" dirty="0" err="1"/>
                        <a:t>chơi</a:t>
                      </a:r>
                      <a:r>
                        <a:rPr lang="en-US" sz="4200" baseline="0" dirty="0"/>
                        <a:t>, </a:t>
                      </a:r>
                      <a:r>
                        <a:rPr lang="en-US" sz="4200" baseline="0" dirty="0" err="1"/>
                        <a:t>thí</a:t>
                      </a:r>
                      <a:r>
                        <a:rPr lang="en-US" sz="4200" baseline="0" dirty="0"/>
                        <a:t> </a:t>
                      </a:r>
                      <a:r>
                        <a:rPr lang="en-US" sz="4200" baseline="0" dirty="0" err="1"/>
                        <a:t>nghiệm</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200" dirty="0" err="1"/>
                        <a:t>Kết</a:t>
                      </a:r>
                      <a:r>
                        <a:rPr lang="en-US" sz="4200" baseline="0" dirty="0"/>
                        <a:t> </a:t>
                      </a:r>
                      <a:r>
                        <a:rPr lang="en-US" sz="4200" baseline="0" dirty="0" err="1"/>
                        <a:t>quả</a:t>
                      </a:r>
                      <a:r>
                        <a:rPr lang="en-US" sz="4200" baseline="0" dirty="0"/>
                        <a:t> </a:t>
                      </a:r>
                      <a:r>
                        <a:rPr lang="en-US" sz="4200" baseline="0" dirty="0" err="1"/>
                        <a:t>có</a:t>
                      </a:r>
                      <a:r>
                        <a:rPr lang="en-US" sz="4200" baseline="0" dirty="0"/>
                        <a:t> </a:t>
                      </a:r>
                      <a:r>
                        <a:rPr lang="en-US" sz="4200" baseline="0" dirty="0" err="1"/>
                        <a:t>thể</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726006">
                <a:tc>
                  <a:txBody>
                    <a:bodyPr/>
                    <a:lstStyle/>
                    <a:p>
                      <a:pPr algn="ctr"/>
                      <a:endParaRPr lang="en-US" sz="4200" dirty="0"/>
                    </a:p>
                    <a:p>
                      <a:pPr algn="ctr"/>
                      <a:endParaRPr lang="en-US" sz="4200" dirty="0"/>
                    </a:p>
                    <a:p>
                      <a:pPr algn="ctr"/>
                      <a:endParaRPr lang="en-US" sz="4200" dirty="0"/>
                    </a:p>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66800"/>
            <a:ext cx="5129159" cy="257251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5710697" y="1254431"/>
            <a:ext cx="3004409" cy="131741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8059"/>
          <a:stretch/>
        </p:blipFill>
        <p:spPr>
          <a:xfrm>
            <a:off x="8915644" y="1075858"/>
            <a:ext cx="3004408" cy="1368543"/>
          </a:xfrm>
          <a:prstGeom prst="rect">
            <a:avLst/>
          </a:prstGeom>
        </p:spPr>
      </p:pic>
    </p:spTree>
    <p:extLst>
      <p:ext uri="{BB962C8B-B14F-4D97-AF65-F5344CB8AC3E}">
        <p14:creationId xmlns:p14="http://schemas.microsoft.com/office/powerpoint/2010/main" val="397729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3"/>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11735" y="1981200"/>
            <a:ext cx="12080265" cy="4708981"/>
          </a:xfrm>
          <a:prstGeom prst="rect">
            <a:avLst/>
          </a:prstGeom>
          <a:solidFill>
            <a:schemeClr val="bg1"/>
          </a:solidFill>
        </p:spPr>
        <p:txBody>
          <a:bodyPr wrap="square">
            <a:spAutoFit/>
          </a:bodyPr>
          <a:lstStyle/>
          <a:p>
            <a:pPr algn="just"/>
            <a:r>
              <a:rPr lang="vi-VN" sz="5000" b="1" dirty="0">
                <a:latin typeface="#9Slide05 Filmotype Honey" panose="02000000000000000000" pitchFamily="2" charset="0"/>
                <a:cs typeface="Times New Roman" pitchFamily="18" charset="0"/>
              </a:rPr>
              <a:t>Luật chơi </a:t>
            </a:r>
            <a:r>
              <a:rPr lang="en-US" sz="5000" b="1" dirty="0">
                <a:latin typeface="#9Slide05 Filmotype Honey" panose="02000000000000000000" pitchFamily="2" charset="0"/>
                <a:cs typeface="Times New Roman" pitchFamily="18" charset="0"/>
              </a:rPr>
              <a:t>: </a:t>
            </a:r>
            <a:r>
              <a:rPr lang="vi-VN" sz="5000" b="1" u="sng" dirty="0">
                <a:solidFill>
                  <a:srgbClr val="C00000"/>
                </a:solidFill>
                <a:latin typeface="#9Slide05 Filmotype Honey" panose="02000000000000000000" pitchFamily="2" charset="0"/>
                <a:cs typeface="Times New Roman" pitchFamily="18" charset="0"/>
              </a:rPr>
              <a:t>Thắng - thua được quy định như sau:</a:t>
            </a:r>
            <a:r>
              <a:rPr lang="vi-VN" sz="5000" dirty="0">
                <a:latin typeface="#9Slide05 Filmotype Honey" panose="02000000000000000000" pitchFamily="2" charset="0"/>
                <a:cs typeface="Times New Roman" pitchFamily="18" charset="0"/>
              </a:rPr>
              <a:t> </a:t>
            </a:r>
          </a:p>
          <a:p>
            <a:pPr algn="just"/>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Búa thắng được kéo, thua tờ giấy. Kéo thắng được tờ </a:t>
            </a:r>
            <a:r>
              <a:rPr lang="vi-VN" sz="5000" dirty="0" smtClean="0">
                <a:latin typeface="#9Slide05 Filmotype Honey" panose="02000000000000000000" pitchFamily="2" charset="0"/>
                <a:cs typeface="Times New Roman" pitchFamily="18" charset="0"/>
              </a:rPr>
              <a:t>giấy</a:t>
            </a:r>
            <a:r>
              <a:rPr lang="en-US" sz="5000" dirty="0" smtClean="0">
                <a:latin typeface="#9Slide05 Filmotype Honey" panose="02000000000000000000" pitchFamily="2" charset="0"/>
                <a:cs typeface="Times New Roman" pitchFamily="18" charset="0"/>
              </a:rPr>
              <a:t>, </a:t>
            </a:r>
            <a:r>
              <a:rPr lang="en-US" sz="5000" dirty="0" err="1" smtClean="0">
                <a:latin typeface="#9Slide05 Filmotype Honey" panose="02000000000000000000" pitchFamily="2" charset="0"/>
                <a:cs typeface="Times New Roman" pitchFamily="18" charset="0"/>
              </a:rPr>
              <a:t>thua</a:t>
            </a:r>
            <a:r>
              <a:rPr lang="en-US" sz="5000" dirty="0" smtClean="0">
                <a:latin typeface="#9Slide05 Filmotype Honey" panose="02000000000000000000" pitchFamily="2" charset="0"/>
                <a:cs typeface="Times New Roman" pitchFamily="18" charset="0"/>
              </a:rPr>
              <a:t> </a:t>
            </a:r>
            <a:r>
              <a:rPr lang="en-US" sz="5000" dirty="0" err="1" smtClean="0">
                <a:latin typeface="#9Slide05 Filmotype Honey" panose="02000000000000000000" pitchFamily="2" charset="0"/>
                <a:cs typeface="Times New Roman" pitchFamily="18" charset="0"/>
              </a:rPr>
              <a:t>búa</a:t>
            </a:r>
            <a:r>
              <a:rPr lang="en-US" sz="5000" dirty="0" smtClean="0">
                <a:latin typeface="#9Slide05 Filmotype Honey" panose="02000000000000000000" pitchFamily="2" charset="0"/>
                <a:cs typeface="Times New Roman" pitchFamily="18" charset="0"/>
              </a:rPr>
              <a:t>. </a:t>
            </a:r>
            <a:r>
              <a:rPr lang="en-US" sz="5000" dirty="0" err="1" smtClean="0">
                <a:latin typeface="#9Slide05 Filmotype Honey" panose="02000000000000000000" pitchFamily="2" charset="0"/>
                <a:cs typeface="Times New Roman" pitchFamily="18" charset="0"/>
              </a:rPr>
              <a:t>Giấy</a:t>
            </a:r>
            <a:r>
              <a:rPr lang="en-US" sz="5000" dirty="0" smtClean="0">
                <a:latin typeface="#9Slide05 Filmotype Honey" panose="02000000000000000000" pitchFamily="2" charset="0"/>
                <a:cs typeface="Times New Roman" pitchFamily="18" charset="0"/>
              </a:rPr>
              <a:t> </a:t>
            </a:r>
            <a:r>
              <a:rPr lang="en-US" sz="5000" dirty="0" err="1" smtClean="0">
                <a:latin typeface="#9Slide05 Filmotype Honey" panose="02000000000000000000" pitchFamily="2" charset="0"/>
                <a:cs typeface="Times New Roman" pitchFamily="18" charset="0"/>
              </a:rPr>
              <a:t>thắng</a:t>
            </a:r>
            <a:r>
              <a:rPr lang="en-US" sz="5000" dirty="0" smtClean="0">
                <a:latin typeface="#9Slide05 Filmotype Honey" panose="02000000000000000000" pitchFamily="2" charset="0"/>
                <a:cs typeface="Times New Roman" pitchFamily="18" charset="0"/>
              </a:rPr>
              <a:t> </a:t>
            </a:r>
            <a:r>
              <a:rPr lang="en-US" sz="5000" dirty="0" err="1" smtClean="0">
                <a:latin typeface="#9Slide05 Filmotype Honey" panose="02000000000000000000" pitchFamily="2" charset="0"/>
                <a:cs typeface="Times New Roman" pitchFamily="18" charset="0"/>
              </a:rPr>
              <a:t>búa</a:t>
            </a:r>
            <a:r>
              <a:rPr lang="en-US" sz="5000" dirty="0" smtClean="0">
                <a:latin typeface="#9Slide05 Filmotype Honey" panose="02000000000000000000" pitchFamily="2" charset="0"/>
                <a:cs typeface="Times New Roman" pitchFamily="18" charset="0"/>
              </a:rPr>
              <a:t>, </a:t>
            </a:r>
            <a:r>
              <a:rPr lang="en-US" sz="5000" dirty="0" err="1" smtClean="0">
                <a:latin typeface="#9Slide05 Filmotype Honey" panose="02000000000000000000" pitchFamily="2" charset="0"/>
                <a:cs typeface="Times New Roman" pitchFamily="18" charset="0"/>
              </a:rPr>
              <a:t>thua</a:t>
            </a:r>
            <a:r>
              <a:rPr lang="en-US" sz="5000" dirty="0" smtClean="0">
                <a:latin typeface="#9Slide05 Filmotype Honey" panose="02000000000000000000" pitchFamily="2" charset="0"/>
                <a:cs typeface="Times New Roman" pitchFamily="18" charset="0"/>
              </a:rPr>
              <a:t> </a:t>
            </a:r>
            <a:r>
              <a:rPr lang="en-US" sz="5000" dirty="0" err="1" smtClean="0">
                <a:latin typeface="#9Slide05 Filmotype Honey" panose="02000000000000000000" pitchFamily="2" charset="0"/>
                <a:cs typeface="Times New Roman" pitchFamily="18" charset="0"/>
              </a:rPr>
              <a:t>kéo</a:t>
            </a:r>
            <a:r>
              <a:rPr lang="en-US" sz="5000" dirty="0" smtClean="0">
                <a:latin typeface="#9Slide05 Filmotype Honey" panose="02000000000000000000" pitchFamily="2" charset="0"/>
                <a:cs typeface="Times New Roman" pitchFamily="18" charset="0"/>
              </a:rPr>
              <a:t>.</a:t>
            </a:r>
            <a:endParaRPr lang="vi-VN" sz="5000" dirty="0">
              <a:latin typeface="#9Slide05 Filmotype Honey" panose="02000000000000000000" pitchFamily="2" charset="0"/>
              <a:cs typeface="Times New Roman" pitchFamily="18" charset="0"/>
            </a:endParaRPr>
          </a:p>
          <a:p>
            <a:pPr algn="just"/>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Người chơi phải giơ tay ra kí hiệu cùng một lúc, không được ra chậm quá hoặc ra nhanh quá.</a:t>
            </a:r>
          </a:p>
          <a:p>
            <a:pPr algn="just"/>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Nếu ai cố ý ra chậm quá là thua cuộc hoặc phải chơi lại.</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431" r="5231" b="12119"/>
          <a:stretch/>
        </p:blipFill>
        <p:spPr>
          <a:xfrm>
            <a:off x="7906800" y="0"/>
            <a:ext cx="4285200" cy="1905000"/>
          </a:xfrm>
          <a:prstGeom prst="rect">
            <a:avLst/>
          </a:prstGeom>
        </p:spPr>
      </p:pic>
      <p:sp>
        <p:nvSpPr>
          <p:cNvPr id="5" name="Rectangle 4"/>
          <p:cNvSpPr/>
          <p:nvPr/>
        </p:nvSpPr>
        <p:spPr>
          <a:xfrm>
            <a:off x="0" y="0"/>
            <a:ext cx="7906800" cy="1905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1735" y="583169"/>
            <a:ext cx="7795065" cy="1015663"/>
          </a:xfrm>
          <a:prstGeom prst="rect">
            <a:avLst/>
          </a:prstGeom>
          <a:noFill/>
        </p:spPr>
        <p:txBody>
          <a:bodyPr wrap="square" rtlCol="0">
            <a:spAutoFit/>
          </a:bodyPr>
          <a:lstStyle/>
          <a:p>
            <a:pPr algn="ctr"/>
            <a:r>
              <a:rPr lang="en-US" sz="6000" b="1">
                <a:solidFill>
                  <a:schemeClr val="bg1"/>
                </a:solidFill>
                <a:latin typeface="#9Slide05 Filmotype Honey" panose="02000000000000000000" pitchFamily="2" charset="0"/>
                <a:ea typeface="#9Slide05 Amtenar" panose="02000000000000000000" pitchFamily="2" charset="0"/>
                <a:cs typeface="Times New Roman" pitchFamily="18" charset="0"/>
              </a:rPr>
              <a:t>TRÒ   CHƠI   OẲN   TÙ   TÌ</a:t>
            </a:r>
            <a:endParaRPr lang="en-US" sz="6000" b="1" dirty="0">
              <a:solidFill>
                <a:schemeClr val="bg1"/>
              </a:solidFill>
              <a:latin typeface="#9Slide05 Filmotype Honey" panose="020000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35054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543322132"/>
              </p:ext>
            </p:extLst>
          </p:nvPr>
        </p:nvGraphicFramePr>
        <p:xfrm>
          <a:off x="-50801" y="0"/>
          <a:ext cx="12242801" cy="6858000"/>
        </p:xfrm>
        <a:graphic>
          <a:graphicData uri="http://schemas.openxmlformats.org/drawingml/2006/table">
            <a:tbl>
              <a:tblPr firstRow="1" bandRow="1">
                <a:tableStyleId>{5C22544A-7EE6-4342-B048-85BDC9FD1C3A}</a:tableStyleId>
              </a:tblPr>
              <a:tblGrid>
                <a:gridCol w="5650524">
                  <a:extLst>
                    <a:ext uri="{9D8B030D-6E8A-4147-A177-3AD203B41FA5}">
                      <a16:colId xmlns:a16="http://schemas.microsoft.com/office/drawing/2014/main" xmlns="" val="20000"/>
                    </a:ext>
                  </a:extLst>
                </a:gridCol>
                <a:gridCol w="6592277">
                  <a:extLst>
                    <a:ext uri="{9D8B030D-6E8A-4147-A177-3AD203B41FA5}">
                      <a16:colId xmlns:a16="http://schemas.microsoft.com/office/drawing/2014/main" xmlns="" val="20001"/>
                    </a:ext>
                  </a:extLst>
                </a:gridCol>
              </a:tblGrid>
              <a:tr h="863600">
                <a:tc>
                  <a:txBody>
                    <a:bodyPr/>
                    <a:lstStyle/>
                    <a:p>
                      <a:pPr algn="ctr"/>
                      <a:r>
                        <a:rPr lang="en-US" sz="4300" dirty="0" err="1"/>
                        <a:t>Trò</a:t>
                      </a:r>
                      <a:r>
                        <a:rPr lang="en-US" sz="4300" baseline="0" dirty="0"/>
                        <a:t> </a:t>
                      </a:r>
                      <a:r>
                        <a:rPr lang="en-US" sz="4300" baseline="0" dirty="0" err="1"/>
                        <a:t>chơi</a:t>
                      </a:r>
                      <a:r>
                        <a:rPr lang="en-US" sz="4300" baseline="0" dirty="0"/>
                        <a:t>, </a:t>
                      </a:r>
                      <a:r>
                        <a:rPr lang="en-US" sz="4300" baseline="0" dirty="0" err="1"/>
                        <a:t>thí</a:t>
                      </a:r>
                      <a:r>
                        <a:rPr lang="en-US" sz="4300" baseline="0" dirty="0"/>
                        <a:t> </a:t>
                      </a:r>
                      <a:r>
                        <a:rPr lang="en-US" sz="4300" baseline="0" dirty="0" err="1"/>
                        <a:t>nghiệm</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300" dirty="0" err="1"/>
                        <a:t>Kết</a:t>
                      </a:r>
                      <a:r>
                        <a:rPr lang="en-US" sz="4300" baseline="0" dirty="0"/>
                        <a:t> </a:t>
                      </a:r>
                      <a:r>
                        <a:rPr lang="en-US" sz="4300" baseline="0" dirty="0" err="1"/>
                        <a:t>quả</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3" y="867284"/>
            <a:ext cx="5287950" cy="294599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806" r="4384" b="5580"/>
          <a:stretch/>
        </p:blipFill>
        <p:spPr>
          <a:xfrm>
            <a:off x="32657" y="3929392"/>
            <a:ext cx="5402783" cy="268406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5522" y="4179761"/>
            <a:ext cx="6420287" cy="174257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50000"/>
          <a:stretch/>
        </p:blipFill>
        <p:spPr>
          <a:xfrm>
            <a:off x="5675522" y="1205589"/>
            <a:ext cx="3097421" cy="146528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48059"/>
          <a:stretch/>
        </p:blipFill>
        <p:spPr>
          <a:xfrm>
            <a:off x="9012243" y="1142098"/>
            <a:ext cx="3097421" cy="1522145"/>
          </a:xfrm>
          <a:prstGeom prst="rect">
            <a:avLst/>
          </a:prstGeom>
        </p:spPr>
      </p:pic>
    </p:spTree>
    <p:extLst>
      <p:ext uri="{BB962C8B-B14F-4D97-AF65-F5344CB8AC3E}">
        <p14:creationId xmlns:p14="http://schemas.microsoft.com/office/powerpoint/2010/main" val="199469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FE5B179-75B9-4F70-965D-845B2E0CC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528"/>
          <a:stretch/>
        </p:blipFill>
        <p:spPr>
          <a:xfrm>
            <a:off x="4210050" y="3733800"/>
            <a:ext cx="3771900" cy="3013883"/>
          </a:xfrm>
          <a:prstGeom prst="rect">
            <a:avLst/>
          </a:prstGeom>
        </p:spPr>
      </p:pic>
      <p:sp>
        <p:nvSpPr>
          <p:cNvPr id="4" name="Rectangle 3">
            <a:extLst>
              <a:ext uri="{FF2B5EF4-FFF2-40B4-BE49-F238E27FC236}">
                <a16:creationId xmlns:a16="http://schemas.microsoft.com/office/drawing/2014/main" xmlns="" id="{58C965FC-6AA5-463B-A5EC-EFB20580F374}"/>
              </a:ext>
            </a:extLst>
          </p:cNvPr>
          <p:cNvSpPr/>
          <p:nvPr/>
        </p:nvSpPr>
        <p:spPr>
          <a:xfrm>
            <a:off x="1981200" y="0"/>
            <a:ext cx="8229600" cy="1447800"/>
          </a:xfrm>
          <a:prstGeom prst="rect">
            <a:avLst/>
          </a:prstGeom>
          <a:solidFill>
            <a:srgbClr val="256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34798E2-09E6-4DF1-9DA1-41C7B46C6B26}"/>
              </a:ext>
            </a:extLst>
          </p:cNvPr>
          <p:cNvSpPr txBox="1"/>
          <p:nvPr/>
        </p:nvSpPr>
        <p:spPr>
          <a:xfrm>
            <a:off x="1676401" y="152400"/>
            <a:ext cx="8686799" cy="938719"/>
          </a:xfrm>
          <a:prstGeom prst="rect">
            <a:avLst/>
          </a:prstGeom>
          <a:noFill/>
        </p:spPr>
        <p:txBody>
          <a:bodyPr wrap="square" rtlCol="0">
            <a:spAutoFit/>
          </a:bodyPr>
          <a:lstStyle/>
          <a:p>
            <a:pPr algn="ctr"/>
            <a:r>
              <a:rPr lang="en-US" sz="5500" b="1">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rPr>
              <a:t>TRÒ CHƠI CHỌN BÓNG</a:t>
            </a:r>
            <a:endParaRPr lang="en-US" sz="5500" b="1" dirty="0">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endParaRPr>
          </a:p>
        </p:txBody>
      </p:sp>
      <p:sp>
        <p:nvSpPr>
          <p:cNvPr id="6" name="Rectangle 5">
            <a:extLst>
              <a:ext uri="{FF2B5EF4-FFF2-40B4-BE49-F238E27FC236}">
                <a16:creationId xmlns:a16="http://schemas.microsoft.com/office/drawing/2014/main" xmlns="" id="{F8816B3E-7DDA-4052-B3C7-C2840E3B983F}"/>
              </a:ext>
            </a:extLst>
          </p:cNvPr>
          <p:cNvSpPr/>
          <p:nvPr/>
        </p:nvSpPr>
        <p:spPr>
          <a:xfrm>
            <a:off x="2209800" y="1828800"/>
            <a:ext cx="7772400" cy="1696170"/>
          </a:xfrm>
          <a:prstGeom prst="rect">
            <a:avLst/>
          </a:prstGeom>
          <a:noFill/>
        </p:spPr>
        <p:txBody>
          <a:bodyPr wrap="square">
            <a:spAutoFit/>
          </a:bodyPr>
          <a:lstStyle/>
          <a:p>
            <a:pPr algn="ctr">
              <a:lnSpc>
                <a:spcPct val="120000"/>
              </a:lnSpc>
            </a:pPr>
            <a:r>
              <a:rPr lang="vi-VN" sz="3000" b="1">
                <a:latin typeface="#9Slide04 SFU TimesTen" panose="00000400000000000000" pitchFamily="2" charset="0"/>
                <a:ea typeface="#9Slide05 Amtenar" panose="02000000000000000000" pitchFamily="2" charset="0"/>
                <a:cs typeface="Times New Roman" pitchFamily="18" charset="0"/>
              </a:rPr>
              <a:t>Luật chơi</a:t>
            </a:r>
            <a:endParaRPr lang="en-US" sz="3000" b="1">
              <a:latin typeface="#9Slide04 SFU TimesTen" panose="00000400000000000000" pitchFamily="2" charset="0"/>
              <a:ea typeface="#9Slide05 Amtenar" panose="02000000000000000000" pitchFamily="2" charset="0"/>
              <a:cs typeface="Times New Roman" pitchFamily="18" charset="0"/>
            </a:endParaRPr>
          </a:p>
          <a:p>
            <a:pPr algn="just">
              <a:lnSpc>
                <a:spcPct val="120000"/>
              </a:lnSpc>
            </a:pPr>
            <a:r>
              <a:rPr lang="en-US" sz="3000" b="1">
                <a:solidFill>
                  <a:srgbClr val="003366"/>
                </a:solidFill>
                <a:latin typeface="#9Slide04 SFU TimesTen" panose="00000400000000000000" pitchFamily="2" charset="0"/>
                <a:ea typeface="#9Slide05 Amtenar" panose="02000000000000000000" pitchFamily="2" charset="0"/>
                <a:cs typeface="Times New Roman" pitchFamily="18" charset="0"/>
              </a:rPr>
              <a:t>Không nhìn vào túi, lấy ra một quả bóng, ghi lại màu của quả bóng được lấy ra trên bảng.</a:t>
            </a:r>
            <a:endParaRPr lang="vi-VN" sz="3000" b="1" dirty="0">
              <a:solidFill>
                <a:srgbClr val="003366"/>
              </a:solidFill>
              <a:latin typeface="#9Slide04 SFU TimesTen" panose="000004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28054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694144" y="1180120"/>
            <a:ext cx="6749516" cy="574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0352892"/>
              </p:ext>
            </p:extLst>
          </p:nvPr>
        </p:nvGraphicFramePr>
        <p:xfrm>
          <a:off x="0" y="0"/>
          <a:ext cx="12191999" cy="6858002"/>
        </p:xfrm>
        <a:graphic>
          <a:graphicData uri="http://schemas.openxmlformats.org/drawingml/2006/table">
            <a:tbl>
              <a:tblPr firstRow="1" bandRow="1">
                <a:tableStyleId>{5C22544A-7EE6-4342-B048-85BDC9FD1C3A}</a:tableStyleId>
              </a:tblPr>
              <a:tblGrid>
                <a:gridCol w="5627077">
                  <a:extLst>
                    <a:ext uri="{9D8B030D-6E8A-4147-A177-3AD203B41FA5}">
                      <a16:colId xmlns:a16="http://schemas.microsoft.com/office/drawing/2014/main" xmlns="" val="20000"/>
                    </a:ext>
                  </a:extLst>
                </a:gridCol>
                <a:gridCol w="6564922">
                  <a:extLst>
                    <a:ext uri="{9D8B030D-6E8A-4147-A177-3AD203B41FA5}">
                      <a16:colId xmlns:a16="http://schemas.microsoft.com/office/drawing/2014/main" xmlns="" val="20001"/>
                    </a:ext>
                  </a:extLst>
                </a:gridCol>
              </a:tblGrid>
              <a:tr h="600959">
                <a:tc>
                  <a:txBody>
                    <a:bodyPr/>
                    <a:lstStyle/>
                    <a:p>
                      <a:pPr algn="ctr"/>
                      <a:r>
                        <a:rPr lang="en-US" sz="3200" dirty="0" err="1"/>
                        <a:t>Trò</a:t>
                      </a:r>
                      <a:r>
                        <a:rPr lang="en-US" sz="3200" baseline="0" dirty="0"/>
                        <a:t> </a:t>
                      </a:r>
                      <a:r>
                        <a:rPr lang="en-US" sz="3200" baseline="0" dirty="0" err="1"/>
                        <a:t>chơi</a:t>
                      </a:r>
                      <a:r>
                        <a:rPr lang="en-US" sz="3200" baseline="0" dirty="0"/>
                        <a:t>, </a:t>
                      </a:r>
                      <a:r>
                        <a:rPr lang="en-US" sz="3200" baseline="0" dirty="0" err="1"/>
                        <a:t>thí</a:t>
                      </a:r>
                      <a:r>
                        <a:rPr lang="en-US" sz="3200" baseline="0" dirty="0"/>
                        <a:t> </a:t>
                      </a:r>
                      <a:r>
                        <a:rPr lang="en-US" sz="3200" baseline="0" dirty="0" err="1"/>
                        <a:t>nghiệm</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Kết</a:t>
                      </a:r>
                      <a:r>
                        <a:rPr lang="en-US" sz="3200" baseline="0" dirty="0"/>
                        <a:t> </a:t>
                      </a:r>
                      <a:r>
                        <a:rPr lang="en-US" sz="3200" baseline="0" dirty="0" err="1"/>
                        <a:t>quả</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5" y="616950"/>
            <a:ext cx="5266005" cy="205005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6806" r="4384" b="5580"/>
          <a:stretch/>
        </p:blipFill>
        <p:spPr>
          <a:xfrm>
            <a:off x="93775" y="2755294"/>
            <a:ext cx="5380366" cy="186777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55528"/>
          <a:stretch/>
        </p:blipFill>
        <p:spPr>
          <a:xfrm>
            <a:off x="1745179" y="5003254"/>
            <a:ext cx="2389952" cy="176752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2938124"/>
            <a:ext cx="6393645" cy="1212614"/>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6331047" y="1220443"/>
            <a:ext cx="3084566" cy="1019653"/>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48059"/>
          <a:stretch/>
        </p:blipFill>
        <p:spPr>
          <a:xfrm>
            <a:off x="8421634" y="1126471"/>
            <a:ext cx="3084566" cy="1059224"/>
          </a:xfrm>
          <a:prstGeom prst="rect">
            <a:avLst/>
          </a:prstGeom>
        </p:spPr>
      </p:pic>
      <p:grpSp>
        <p:nvGrpSpPr>
          <p:cNvPr id="19" name="Group 18">
            <a:extLst>
              <a:ext uri="{FF2B5EF4-FFF2-40B4-BE49-F238E27FC236}">
                <a16:creationId xmlns:a16="http://schemas.microsoft.com/office/drawing/2014/main" xmlns="" id="{D4A9649A-B054-4BF4-A94F-37B014F198C2}"/>
              </a:ext>
            </a:extLst>
          </p:cNvPr>
          <p:cNvGrpSpPr/>
          <p:nvPr/>
        </p:nvGrpSpPr>
        <p:grpSpPr>
          <a:xfrm>
            <a:off x="6814994" y="5217651"/>
            <a:ext cx="4767406" cy="1106949"/>
            <a:chOff x="6814994" y="5217651"/>
            <a:chExt cx="4767406" cy="1106949"/>
          </a:xfrm>
        </p:grpSpPr>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70315" t="30630" b="22727"/>
            <a:stretch/>
          </p:blipFill>
          <p:spPr>
            <a:xfrm>
              <a:off x="7745622" y="5417723"/>
              <a:ext cx="1754854" cy="906877"/>
            </a:xfrm>
            <a:prstGeom prst="rect">
              <a:avLst/>
            </a:prstGeom>
          </p:spPr>
        </p:pic>
        <p:cxnSp>
          <p:nvCxnSpPr>
            <p:cNvPr id="3" name="Straight Arrow Connector 2"/>
            <p:cNvCxnSpPr>
              <a:cxnSpLocks/>
            </p:cNvCxnSpPr>
            <p:nvPr/>
          </p:nvCxnSpPr>
          <p:spPr>
            <a:xfrm>
              <a:off x="7966129" y="5610317"/>
              <a:ext cx="304800" cy="15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14994" y="5217651"/>
              <a:ext cx="1719406"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đỏ</a:t>
              </a:r>
              <a:endParaRPr lang="en-US" sz="2200" b="1" dirty="0">
                <a:solidFill>
                  <a:schemeClr val="accent3"/>
                </a:solidFill>
                <a:latin typeface="Times New Roman" panose="02020603050405020304" pitchFamily="18" charset="0"/>
                <a:cs typeface="Times New Roman" panose="02020603050405020304" pitchFamily="18" charset="0"/>
              </a:endParaRPr>
            </a:p>
          </p:txBody>
        </p:sp>
        <p:cxnSp>
          <p:nvCxnSpPr>
            <p:cNvPr id="15" name="Straight Arrow Connector 14"/>
            <p:cNvCxnSpPr>
              <a:cxnSpLocks/>
            </p:cNvCxnSpPr>
            <p:nvPr/>
          </p:nvCxnSpPr>
          <p:spPr>
            <a:xfrm flipH="1">
              <a:off x="9259185" y="5619417"/>
              <a:ext cx="400664" cy="1433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586066" y="5217651"/>
              <a:ext cx="1996334"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xanh</a:t>
              </a:r>
              <a:endParaRPr lang="en-US" sz="2200" b="1" dirty="0">
                <a:solidFill>
                  <a:schemeClr val="accent3"/>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5659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8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1519</TotalTime>
  <Words>1380</Words>
  <Application>Microsoft Office PowerPoint</Application>
  <PresentationFormat>Widescreen</PresentationFormat>
  <Paragraphs>343</Paragraphs>
  <Slides>29</Slides>
  <Notes>2</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29</vt:i4>
      </vt:variant>
    </vt:vector>
  </HeadingPairs>
  <TitlesOfParts>
    <vt:vector size="46" baseType="lpstr">
      <vt:lpstr>Arial</vt:lpstr>
      <vt:lpstr>#9Slide05 Amtenar</vt:lpstr>
      <vt:lpstr>Verdana</vt:lpstr>
      <vt:lpstr>Wingdings 2</vt:lpstr>
      <vt:lpstr>Tw Cen MT</vt:lpstr>
      <vt:lpstr>Calibri</vt:lpstr>
      <vt:lpstr>#9Slide03 SFU Helvetica Black</vt:lpstr>
      <vt:lpstr>Times New Roman</vt:lpstr>
      <vt:lpstr>#9Slide04 SFU TimesTen</vt:lpstr>
      <vt:lpstr>#9Slide03 SFU Salzburg</vt:lpstr>
      <vt:lpstr>Calibri Light</vt:lpstr>
      <vt:lpstr>Gill Sans MT</vt:lpstr>
      <vt:lpstr>#9Slide05 Filmotype Honey</vt:lpstr>
      <vt:lpstr>Source Sans Pro Black</vt:lpstr>
      <vt:lpstr>#9Slide03 Arima Madurai Medium</vt:lpstr>
      <vt:lpstr>Solstice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dc:creator>
  <cp:lastModifiedBy>Windows 10</cp:lastModifiedBy>
  <cp:revision>201</cp:revision>
  <dcterms:created xsi:type="dcterms:W3CDTF">2021-01-13T22:48:35Z</dcterms:created>
  <dcterms:modified xsi:type="dcterms:W3CDTF">2022-04-17T22:07:36Z</dcterms:modified>
</cp:coreProperties>
</file>