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300" r:id="rId3"/>
    <p:sldId id="289" r:id="rId4"/>
    <p:sldId id="290" r:id="rId5"/>
    <p:sldId id="291" r:id="rId6"/>
    <p:sldId id="302" r:id="rId7"/>
    <p:sldId id="293" r:id="rId8"/>
    <p:sldId id="294" r:id="rId9"/>
    <p:sldId id="301" r:id="rId10"/>
    <p:sldId id="295" r:id="rId11"/>
    <p:sldId id="274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4690" y="2332673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2226" y="4177605"/>
            <a:ext cx="45090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Vũ Thị Thuý</a:t>
            </a:r>
          </a:p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Trường: THCS MINH ĐỨC </a:t>
            </a:r>
          </a:p>
        </p:txBody>
      </p:sp>
    </p:spTree>
    <p:extLst>
      <p:ext uri="{BB962C8B-B14F-4D97-AF65-F5344CB8AC3E}">
        <p14:creationId xmlns:p14="http://schemas.microsoft.com/office/powerpoint/2010/main" val="80020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804781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1143000"/>
            <a:ext cx="9321849" cy="4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81" y="1678675"/>
            <a:ext cx="3330313" cy="40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241" y="1641144"/>
            <a:ext cx="5784521" cy="40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021" y="2233683"/>
            <a:ext cx="9169021" cy="46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206514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924800" cy="240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Xác suất thực nghiệm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Làm bài tập 9.30, 9.31, 9.32-SGK.103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Tìm hiểu Trò chơi xúc xắc phần Luyện tập chung để buổi học sau thực hiện.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066800"/>
            <a:ext cx="7562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43. XÁC SUẤT THỰC NGHIỆM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2576"/>
            <a:ext cx="7179733" cy="40386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0"/>
            <a:ext cx="2971800" cy="32766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Tung đồng xu 10 lần.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lần xuất hiện mặt xấp?</a:t>
            </a:r>
          </a:p>
        </p:txBody>
      </p:sp>
    </p:spTree>
    <p:extLst>
      <p:ext uri="{BB962C8B-B14F-4D97-AF65-F5344CB8AC3E}">
        <p14:creationId xmlns:p14="http://schemas.microsoft.com/office/powerpoint/2010/main" val="24316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9044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lần xuất hiện mặt sấp là: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241555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Có hai khả năng xảy ra sự kiện tung đồng xu: xuất hiện mặt sấp và không xuất hiện mặt sấp </a:t>
            </a:r>
            <a:endParaRPr lang="en-US" sz="28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13529"/>
              </p:ext>
            </p:extLst>
          </p:nvPr>
        </p:nvGraphicFramePr>
        <p:xfrm>
          <a:off x="228599" y="2417426"/>
          <a:ext cx="8610601" cy="2078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287378" imgH="1476190" progId="Paint.Picture">
                  <p:embed/>
                </p:oleObj>
              </mc:Choice>
              <mc:Fallback>
                <p:oleObj name="Bitmap Image" r:id="rId3" imgW="6287378" imgH="147619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2417426"/>
                        <a:ext cx="8610601" cy="2078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3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24"/>
          <a:stretch/>
        </p:blipFill>
        <p:spPr>
          <a:xfrm>
            <a:off x="1981200" y="0"/>
            <a:ext cx="6916415" cy="48446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87530"/>
              </p:ext>
            </p:extLst>
          </p:nvPr>
        </p:nvGraphicFramePr>
        <p:xfrm>
          <a:off x="1928326" y="4885234"/>
          <a:ext cx="6989761" cy="20985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22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Đỏ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Vàng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(k)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Tỉ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427238"/>
              </p:ext>
            </p:extLst>
          </p:nvPr>
        </p:nvGraphicFramePr>
        <p:xfrm>
          <a:off x="2971800" y="5925176"/>
          <a:ext cx="533400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195" imgH="431613" progId="Equation.DSMT4">
                  <p:embed/>
                </p:oleObj>
              </mc:Choice>
              <mc:Fallback>
                <p:oleObj name="Equation" r:id="rId4" imgW="24119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25176"/>
                        <a:ext cx="533400" cy="96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61945"/>
              </p:ext>
            </p:extLst>
          </p:nvPr>
        </p:nvGraphicFramePr>
        <p:xfrm>
          <a:off x="1907854" y="4875902"/>
          <a:ext cx="6989761" cy="20985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22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Đỏ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Vàng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(k)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10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Tỉ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21163"/>
              </p:ext>
            </p:extLst>
          </p:nvPr>
        </p:nvGraphicFramePr>
        <p:xfrm>
          <a:off x="2971800" y="5925176"/>
          <a:ext cx="533400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195" imgH="431613" progId="Equation.DSMT4">
                  <p:embed/>
                </p:oleObj>
              </mc:Choice>
              <mc:Fallback>
                <p:oleObj name="Equation" r:id="rId4" imgW="241195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25176"/>
                        <a:ext cx="533400" cy="96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0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1219200"/>
            <a:ext cx="8077200" cy="2819400"/>
          </a:xfrm>
          <a:prstGeom prst="roundRect">
            <a:avLst/>
          </a:prstGeom>
          <a:solidFill>
            <a:srgbClr val="FCF98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                                                         được gọi là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sự kiện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tên chỉ vào ô màu vàng.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70476"/>
              </p:ext>
            </p:extLst>
          </p:nvPr>
        </p:nvGraphicFramePr>
        <p:xfrm>
          <a:off x="1600200" y="1447800"/>
          <a:ext cx="5092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92560" imgH="914400" progId="Equation.DSMT4">
                  <p:embed/>
                </p:oleObj>
              </mc:Choice>
              <mc:Fallback>
                <p:oleObj name="Equation" r:id="rId3" imgW="5092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447800"/>
                        <a:ext cx="5092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" y="0"/>
            <a:ext cx="9140588" cy="2152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52329"/>
            <a:ext cx="9144000" cy="33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" y="164614"/>
            <a:ext cx="9122689" cy="3093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414215"/>
            <a:ext cx="3026781" cy="1843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0588" y="3429000"/>
            <a:ext cx="4523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Tổng số lần gieo: 80 (lần)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1958313" y="3931418"/>
            <a:ext cx="46710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Số lần An thắng là: 48 (lần)</a:t>
            </a:r>
            <a:endParaRPr lang="en-US" sz="3000" b="1"/>
          </a:p>
        </p:txBody>
      </p:sp>
      <p:sp>
        <p:nvSpPr>
          <p:cNvPr id="11" name="Rectangle 10"/>
          <p:cNvSpPr/>
          <p:nvPr/>
        </p:nvSpPr>
        <p:spPr>
          <a:xfrm>
            <a:off x="1933518" y="4518545"/>
            <a:ext cx="72583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0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06925"/>
              </p:ext>
            </p:extLst>
          </p:nvPr>
        </p:nvGraphicFramePr>
        <p:xfrm>
          <a:off x="3378200" y="5332096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040" imgH="888840" progId="Equation.DSMT4">
                  <p:embed/>
                </p:oleObj>
              </mc:Choice>
              <mc:Fallback>
                <p:oleObj name="Equation" r:id="rId5" imgW="1346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8200" y="5332096"/>
                        <a:ext cx="1346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724400" y="5468932"/>
            <a:ext cx="14622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= 60 %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218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119" y="0"/>
            <a:ext cx="9155784" cy="3276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3923"/>
              </p:ext>
            </p:extLst>
          </p:nvPr>
        </p:nvGraphicFramePr>
        <p:xfrm>
          <a:off x="3443561" y="4403057"/>
          <a:ext cx="1509439" cy="85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444307" progId="Equation.DSMT4">
                  <p:embed/>
                </p:oleObj>
              </mc:Choice>
              <mc:Fallback>
                <p:oleObj name="Equation" r:id="rId4" imgW="787058" imgH="44430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561" y="4403057"/>
                        <a:ext cx="1509439" cy="854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92987"/>
              </p:ext>
            </p:extLst>
          </p:nvPr>
        </p:nvGraphicFramePr>
        <p:xfrm>
          <a:off x="3429000" y="6050671"/>
          <a:ext cx="1447800" cy="81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50671"/>
                        <a:ext cx="1447800" cy="81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5924" y="3635515"/>
            <a:ext cx="905137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Số lần gieo mà chấm xuất hiện là số chẵn: 20 + 22 + 15 = 57</a:t>
            </a: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là số chẵn là: </a:t>
            </a: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91125" y="5222706"/>
            <a:ext cx="911018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Số lần gieo mà chấm xuất hiện lớn hơn 2 là: 100 – (15+20)=65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lớn hơn 2 là: </a:t>
            </a: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475" y="301499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3707" y="4573366"/>
            <a:ext cx="14622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= 57 % </a:t>
            </a:r>
            <a:endParaRPr lang="en-US" sz="3000" b="1" dirty="0"/>
          </a:p>
        </p:txBody>
      </p:sp>
      <p:sp>
        <p:nvSpPr>
          <p:cNvPr id="9" name="Rectangle 8"/>
          <p:cNvSpPr/>
          <p:nvPr/>
        </p:nvSpPr>
        <p:spPr>
          <a:xfrm>
            <a:off x="4927979" y="6219861"/>
            <a:ext cx="14622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= 65 %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278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296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128</cp:revision>
  <dcterms:created xsi:type="dcterms:W3CDTF">2021-01-25T00:54:03Z</dcterms:created>
  <dcterms:modified xsi:type="dcterms:W3CDTF">2026-05-04T01:16:35Z</dcterms:modified>
</cp:coreProperties>
</file>