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8" r:id="rId3"/>
    <p:sldId id="11848" r:id="rId4"/>
    <p:sldId id="11849" r:id="rId5"/>
    <p:sldId id="11850" r:id="rId6"/>
    <p:sldId id="11851" r:id="rId7"/>
    <p:sldId id="265" r:id="rId8"/>
    <p:sldId id="11852" r:id="rId9"/>
  </p:sldIdLst>
  <p:sldSz cx="12192000" cy="6858000"/>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966"/>
    <a:srgbClr val="294983"/>
    <a:srgbClr val="D7E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4" d="100"/>
          <a:sy n="84" d="100"/>
        </p:scale>
        <p:origin x="54" y="126"/>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AAE72EFF-BDC8-4AB9-904E-EBFEBC7CA594}" type="datetimeFigureOut">
              <a:rPr lang="zh-CN" altLang="en-US" smtClean="0"/>
              <a:pPr/>
              <a:t>2026/3/9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2AB191F5-762F-4C60-B182-3A97ED785A72}" type="slidenum">
              <a:rPr lang="zh-CN" altLang="en-US" smtClean="0"/>
              <a:pPr/>
              <a:t>‹#›</a:t>
            </a:fld>
            <a:endParaRPr lang="zh-CN" altLang="en-US" dirty="0"/>
          </a:p>
        </p:txBody>
      </p:sp>
    </p:spTree>
    <p:extLst>
      <p:ext uri="{BB962C8B-B14F-4D97-AF65-F5344CB8AC3E}">
        <p14:creationId xmlns:p14="http://schemas.microsoft.com/office/powerpoint/2010/main" val="51595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1</a:t>
            </a:fld>
            <a:endParaRPr lang="zh-CN" altLang="en-US" dirty="0"/>
          </a:p>
        </p:txBody>
      </p:sp>
    </p:spTree>
    <p:extLst>
      <p:ext uri="{BB962C8B-B14F-4D97-AF65-F5344CB8AC3E}">
        <p14:creationId xmlns:p14="http://schemas.microsoft.com/office/powerpoint/2010/main" val="100715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2</a:t>
            </a:fld>
            <a:endParaRPr lang="zh-CN" altLang="en-US" dirty="0"/>
          </a:p>
        </p:txBody>
      </p:sp>
    </p:spTree>
    <p:extLst>
      <p:ext uri="{BB962C8B-B14F-4D97-AF65-F5344CB8AC3E}">
        <p14:creationId xmlns:p14="http://schemas.microsoft.com/office/powerpoint/2010/main" val="163084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5</a:t>
            </a:fld>
            <a:endParaRPr lang="zh-CN" altLang="en-US" dirty="0"/>
          </a:p>
        </p:txBody>
      </p:sp>
    </p:spTree>
    <p:extLst>
      <p:ext uri="{BB962C8B-B14F-4D97-AF65-F5344CB8AC3E}">
        <p14:creationId xmlns:p14="http://schemas.microsoft.com/office/powerpoint/2010/main" val="56674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7</a:t>
            </a:fld>
            <a:endParaRPr lang="zh-CN" altLang="en-US" dirty="0"/>
          </a:p>
        </p:txBody>
      </p:sp>
    </p:spTree>
    <p:extLst>
      <p:ext uri="{BB962C8B-B14F-4D97-AF65-F5344CB8AC3E}">
        <p14:creationId xmlns:p14="http://schemas.microsoft.com/office/powerpoint/2010/main" val="256050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AB191F5-762F-4C60-B182-3A97ED785A72}" type="slidenum">
              <a:rPr lang="zh-CN" altLang="en-US" smtClean="0"/>
              <a:pPr/>
              <a:t>8</a:t>
            </a:fld>
            <a:endParaRPr lang="zh-CN" altLang="en-US" dirty="0"/>
          </a:p>
        </p:txBody>
      </p:sp>
    </p:spTree>
    <p:extLst>
      <p:ext uri="{BB962C8B-B14F-4D97-AF65-F5344CB8AC3E}">
        <p14:creationId xmlns:p14="http://schemas.microsoft.com/office/powerpoint/2010/main" val="426192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74E8A08-85C0-4058-AD23-D3F9A0D7CC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0979B41-22AD-48F1-AA91-88F83534E5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643824B-0FA8-4E79-93BB-34FB73F85B21}"/>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5" name="页脚占位符 4">
            <a:extLst>
              <a:ext uri="{FF2B5EF4-FFF2-40B4-BE49-F238E27FC236}">
                <a16:creationId xmlns="" xmlns:a16="http://schemas.microsoft.com/office/drawing/2014/main" id="{56E7D7BA-6496-4D5C-8BF6-5E5B797877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6727AB3-BE22-4773-89F3-0F48AB75364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64815603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5F9AEF7-6E7C-4928-B6FB-107CE2F8FD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4244752-8522-4B47-A256-56091B1BC5B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8AFE333-B245-4BDA-9BA1-4A10674A4903}"/>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5" name="页脚占位符 4">
            <a:extLst>
              <a:ext uri="{FF2B5EF4-FFF2-40B4-BE49-F238E27FC236}">
                <a16:creationId xmlns="" xmlns:a16="http://schemas.microsoft.com/office/drawing/2014/main" id="{016CDC3C-2756-408D-B3A3-C4CDC379C7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7331197-7340-4808-B642-A5169EE70748}"/>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54876891"/>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D069A9B-BCE4-4CB9-9585-68BC95000BC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BC4AA78-B93D-431E-B43F-B6C510B18C5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6B76DAD-7156-4B7A-BEE1-791D028CBEC1}"/>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5" name="页脚占位符 4">
            <a:extLst>
              <a:ext uri="{FF2B5EF4-FFF2-40B4-BE49-F238E27FC236}">
                <a16:creationId xmlns="" xmlns:a16="http://schemas.microsoft.com/office/drawing/2014/main" id="{EF0D12D5-B704-49DF-B293-EEFCB1999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579245A-7FA5-45B6-A893-26D23D0CF50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2178661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FF4A41-6AB5-414E-957A-3B6C61EE89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4F8576D-4F40-4849-8D6A-BDFCDDC9DE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B9EEF4A-8516-40B4-806F-AB96594E49A2}"/>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5" name="页脚占位符 4">
            <a:extLst>
              <a:ext uri="{FF2B5EF4-FFF2-40B4-BE49-F238E27FC236}">
                <a16:creationId xmlns="" xmlns:a16="http://schemas.microsoft.com/office/drawing/2014/main" id="{E639BBFF-E9EE-4864-B66B-A2511AE2E9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FF2CF1C-D4A0-4E91-961B-00621D54697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3681410525"/>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FAB4711-1758-49F2-A292-42C15799F8E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D1856963-A4C6-42B7-B5CB-B62195BF1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942318BB-E320-4486-B1F9-5AAA2E0F7407}"/>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5" name="页脚占位符 4">
            <a:extLst>
              <a:ext uri="{FF2B5EF4-FFF2-40B4-BE49-F238E27FC236}">
                <a16:creationId xmlns="" xmlns:a16="http://schemas.microsoft.com/office/drawing/2014/main" id="{14EF0F33-49D6-45CB-8B9A-121B8FF6F6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0D7533F-DAB2-4973-B18D-58F29AAE7DB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35702509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42E4C5-0A8D-4CF3-B31F-86D01C7EBE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FD5D2A2-4863-4929-AA23-FDEE999A266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FE233224-F865-4C7F-9029-F7AEF920E5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C2F6259-F645-4F83-B070-65E18FDF5CFF}"/>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6" name="页脚占位符 5">
            <a:extLst>
              <a:ext uri="{FF2B5EF4-FFF2-40B4-BE49-F238E27FC236}">
                <a16:creationId xmlns="" xmlns:a16="http://schemas.microsoft.com/office/drawing/2014/main" id="{5E9DB847-DF53-404E-A0B1-093DF229A2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71AB9D5-6DDC-4C72-AED8-8523808E464B}"/>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59873183"/>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5B4CCFA-2BE9-4C53-8BB7-18BB09FADE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77A2937-132B-423A-B16E-84390DEA9A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E3DCC85-0385-4DFA-A294-EF7294E7BD7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6AA992-94BF-4B71-AF99-0CC5E1DE57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A9873C21-5F57-4505-8584-27F7665A13E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134269B-FF58-44EE-9592-E6E91957756D}"/>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8" name="页脚占位符 7">
            <a:extLst>
              <a:ext uri="{FF2B5EF4-FFF2-40B4-BE49-F238E27FC236}">
                <a16:creationId xmlns="" xmlns:a16="http://schemas.microsoft.com/office/drawing/2014/main" id="{5FD1137F-EEDE-4B2A-89CD-C81969FF231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ADA754B-556E-4CEF-9D3C-AE89B4C9C42E}"/>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9985657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3E0D29-4D56-4D94-9326-3A589200FB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141C2E-ED40-4305-A260-CC0048734B22}"/>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4" name="页脚占位符 3">
            <a:extLst>
              <a:ext uri="{FF2B5EF4-FFF2-40B4-BE49-F238E27FC236}">
                <a16:creationId xmlns="" xmlns:a16="http://schemas.microsoft.com/office/drawing/2014/main" id="{D08AFCFD-71E0-4B7F-957A-E4E043137BE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BCF12B0C-A015-4A74-9896-07EF88FE3D33}"/>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959891736"/>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A535797-11C8-4567-9352-125E16980486}"/>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3" name="页脚占位符 2">
            <a:extLst>
              <a:ext uri="{FF2B5EF4-FFF2-40B4-BE49-F238E27FC236}">
                <a16:creationId xmlns="" xmlns:a16="http://schemas.microsoft.com/office/drawing/2014/main" id="{08D1D8EB-EAE7-4339-BFEC-96E6E9745C7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778534AA-9DE1-4892-9545-426776EF8509}"/>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481601024"/>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C7CA5C1-FBC6-4C1E-A004-3DAC15DF45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EA7B4DC-F678-453F-9BBC-0AF9D8D1E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F864EBA-2A05-4F83-97D8-CCB3CCD73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51D82AB-07CA-4A52-B127-FEC1FD3369ED}"/>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6" name="页脚占位符 5">
            <a:extLst>
              <a:ext uri="{FF2B5EF4-FFF2-40B4-BE49-F238E27FC236}">
                <a16:creationId xmlns="" xmlns:a16="http://schemas.microsoft.com/office/drawing/2014/main" id="{4B872202-6349-493D-8FC0-F2F15ADE40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F7939FE-D977-4601-B0CD-3FF517D98DCD}"/>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1849884987"/>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423F3D8-1B25-4048-A485-E4427E1039B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FFC6CB2-DCE4-4DF1-B191-8620CC014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84E3B1B-E28E-47EC-8994-FD2D8D446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3B41F5F3-F3B8-4C93-A25C-F71A776EC7A1}"/>
              </a:ext>
            </a:extLst>
          </p:cNvPr>
          <p:cNvSpPr>
            <a:spLocks noGrp="1"/>
          </p:cNvSpPr>
          <p:nvPr>
            <p:ph type="dt" sz="half" idx="10"/>
          </p:nvPr>
        </p:nvSpPr>
        <p:spPr/>
        <p:txBody>
          <a:bodyPr/>
          <a:lstStyle/>
          <a:p>
            <a:fld id="{52DE855B-433B-4567-B6EF-92972C25C087}" type="datetimeFigureOut">
              <a:rPr lang="zh-CN" altLang="en-US" smtClean="0"/>
              <a:t>2026/3/9</a:t>
            </a:fld>
            <a:endParaRPr lang="zh-CN" altLang="en-US"/>
          </a:p>
        </p:txBody>
      </p:sp>
      <p:sp>
        <p:nvSpPr>
          <p:cNvPr id="6" name="页脚占位符 5">
            <a:extLst>
              <a:ext uri="{FF2B5EF4-FFF2-40B4-BE49-F238E27FC236}">
                <a16:creationId xmlns="" xmlns:a16="http://schemas.microsoft.com/office/drawing/2014/main" id="{47C002C9-2057-413E-B7AB-933AF169481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58B82D8-50F7-460C-BA07-E4132F3F5FCC}"/>
              </a:ext>
            </a:extLst>
          </p:cNvPr>
          <p:cNvSpPr>
            <a:spLocks noGrp="1"/>
          </p:cNvSpPr>
          <p:nvPr>
            <p:ph type="sldNum" sz="quarter" idx="12"/>
          </p:nvPr>
        </p:nvSpPr>
        <p:spPr/>
        <p:txBody>
          <a:bodyPr/>
          <a:lstStyle/>
          <a:p>
            <a:fld id="{E42DEB14-F6FE-4F58-B1D2-5733AA0B40E9}" type="slidenum">
              <a:rPr lang="zh-CN" altLang="en-US" smtClean="0"/>
              <a:t>‹#›</a:t>
            </a:fld>
            <a:endParaRPr lang="zh-CN" altLang="en-US"/>
          </a:p>
        </p:txBody>
      </p:sp>
    </p:spTree>
    <p:extLst>
      <p:ext uri="{BB962C8B-B14F-4D97-AF65-F5344CB8AC3E}">
        <p14:creationId xmlns:p14="http://schemas.microsoft.com/office/powerpoint/2010/main" val="2827525122"/>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D429DA7-9536-48D3-B380-097A444344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1E21FD15-1307-43A1-B01E-DF8599922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061DF7CC-9160-4C26-8B3F-D571A4986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52DE855B-433B-4567-B6EF-92972C25C087}" type="datetimeFigureOut">
              <a:rPr lang="zh-CN" altLang="en-US" smtClean="0"/>
              <a:pPr/>
              <a:t>2026/3/9</a:t>
            </a:fld>
            <a:endParaRPr lang="zh-CN" altLang="en-US" dirty="0"/>
          </a:p>
        </p:txBody>
      </p:sp>
      <p:sp>
        <p:nvSpPr>
          <p:cNvPr id="5" name="页脚占位符 4">
            <a:extLst>
              <a:ext uri="{FF2B5EF4-FFF2-40B4-BE49-F238E27FC236}">
                <a16:creationId xmlns="" xmlns:a16="http://schemas.microsoft.com/office/drawing/2014/main" id="{FA49CED9-28C6-4E09-86A9-271CFC363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368ED079-49D6-4330-BF0B-D38705698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20号-石头体" panose="00000500000000000000" pitchFamily="2" charset="-122"/>
                <a:ea typeface="字魂20号-石头体" panose="00000500000000000000" pitchFamily="2" charset="-122"/>
              </a:defRPr>
            </a:lvl1pPr>
          </a:lstStyle>
          <a:p>
            <a:fld id="{E42DEB14-F6FE-4F58-B1D2-5733AA0B40E9}" type="slidenum">
              <a:rPr lang="zh-CN" altLang="en-US" smtClean="0"/>
              <a:pPr/>
              <a:t>‹#›</a:t>
            </a:fld>
            <a:endParaRPr lang="zh-CN" altLang="en-US" dirty="0"/>
          </a:p>
        </p:txBody>
      </p:sp>
      <p:pic>
        <p:nvPicPr>
          <p:cNvPr id="7" name="图片 6">
            <a:extLst>
              <a:ext uri="{FF2B5EF4-FFF2-40B4-BE49-F238E27FC236}">
                <a16:creationId xmlns="" xmlns:a16="http://schemas.microsoft.com/office/drawing/2014/main" id="{54C4BF6C-B19D-4DC2-B569-F51CAA8B9B0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8285" t="45000" r="58174"/>
          <a:stretch/>
        </p:blipFill>
        <p:spPr>
          <a:xfrm>
            <a:off x="0" y="4853302"/>
            <a:ext cx="2499360" cy="2004698"/>
          </a:xfrm>
          <a:prstGeom prst="rect">
            <a:avLst/>
          </a:prstGeom>
        </p:spPr>
      </p:pic>
      <p:pic>
        <p:nvPicPr>
          <p:cNvPr id="8" name="图片 7">
            <a:extLst>
              <a:ext uri="{FF2B5EF4-FFF2-40B4-BE49-F238E27FC236}">
                <a16:creationId xmlns="" xmlns:a16="http://schemas.microsoft.com/office/drawing/2014/main" id="{BD0D96D6-CD0F-4464-8ADE-6155B0F19E5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2787" t="43206" r="70582" b="1"/>
          <a:stretch/>
        </p:blipFill>
        <p:spPr>
          <a:xfrm>
            <a:off x="0" y="5181600"/>
            <a:ext cx="1570262" cy="1686231"/>
          </a:xfrm>
          <a:prstGeom prst="rect">
            <a:avLst/>
          </a:prstGeom>
        </p:spPr>
      </p:pic>
      <p:pic>
        <p:nvPicPr>
          <p:cNvPr id="9" name="图片 8">
            <a:extLst>
              <a:ext uri="{FF2B5EF4-FFF2-40B4-BE49-F238E27FC236}">
                <a16:creationId xmlns="" xmlns:a16="http://schemas.microsoft.com/office/drawing/2014/main" id="{3E14C2B5-B547-4948-AA99-6133FEADE47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71863" t="43572"/>
          <a:stretch/>
        </p:blipFill>
        <p:spPr>
          <a:xfrm rot="10800000">
            <a:off x="9179378" y="0"/>
            <a:ext cx="3012622" cy="1899920"/>
          </a:xfrm>
          <a:prstGeom prst="rect">
            <a:avLst/>
          </a:prstGeom>
        </p:spPr>
      </p:pic>
      <p:pic>
        <p:nvPicPr>
          <p:cNvPr id="10" name="图片 9">
            <a:extLst>
              <a:ext uri="{FF2B5EF4-FFF2-40B4-BE49-F238E27FC236}">
                <a16:creationId xmlns="" xmlns:a16="http://schemas.microsoft.com/office/drawing/2014/main" id="{99AF9950-70DA-47F4-9CD5-433F43FD005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8285" t="45000" r="58174"/>
          <a:stretch/>
        </p:blipFill>
        <p:spPr>
          <a:xfrm rot="10800000">
            <a:off x="10431286" y="-1"/>
            <a:ext cx="1760713" cy="1412241"/>
          </a:xfrm>
          <a:prstGeom prst="rect">
            <a:avLst/>
          </a:prstGeom>
        </p:spPr>
      </p:pic>
      <p:pic>
        <p:nvPicPr>
          <p:cNvPr id="11" name="图片 10">
            <a:extLst>
              <a:ext uri="{FF2B5EF4-FFF2-40B4-BE49-F238E27FC236}">
                <a16:creationId xmlns="" xmlns:a16="http://schemas.microsoft.com/office/drawing/2014/main" id="{DC6F9AE7-99CD-496C-8106-E1B423A255D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85196" t="64405" r="3085" b="2268"/>
          <a:stretch/>
        </p:blipFill>
        <p:spPr>
          <a:xfrm flipH="1">
            <a:off x="0" y="0"/>
            <a:ext cx="934065" cy="1089876"/>
          </a:xfrm>
          <a:prstGeom prst="rect">
            <a:avLst/>
          </a:prstGeom>
        </p:spPr>
      </p:pic>
      <p:pic>
        <p:nvPicPr>
          <p:cNvPr id="12" name="图片 11">
            <a:extLst>
              <a:ext uri="{FF2B5EF4-FFF2-40B4-BE49-F238E27FC236}">
                <a16:creationId xmlns="" xmlns:a16="http://schemas.microsoft.com/office/drawing/2014/main" id="{C16B0854-9864-4EBF-821B-60EC9A876044}"/>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70358" t="77383" r="18496" b="8764"/>
          <a:stretch/>
        </p:blipFill>
        <p:spPr>
          <a:xfrm flipH="1">
            <a:off x="10923639" y="59341"/>
            <a:ext cx="1268360" cy="646778"/>
          </a:xfrm>
          <a:prstGeom prst="rect">
            <a:avLst/>
          </a:prstGeom>
        </p:spPr>
      </p:pic>
      <p:sp>
        <p:nvSpPr>
          <p:cNvPr id="13" name="文本框 12">
            <a:extLst>
              <a:ext uri="{FF2B5EF4-FFF2-40B4-BE49-F238E27FC236}">
                <a16:creationId xmlns="" xmlns:a16="http://schemas.microsoft.com/office/drawing/2014/main" id="{C3D7A5F3-8124-43EA-B014-213CDA313E6D}"/>
              </a:ext>
            </a:extLst>
          </p:cNvPr>
          <p:cNvSpPr txBox="1"/>
          <p:nvPr userDrawn="1"/>
        </p:nvSpPr>
        <p:spPr>
          <a:xfrm>
            <a:off x="4355690" y="29369"/>
            <a:ext cx="3480620" cy="630942"/>
          </a:xfrm>
          <a:prstGeom prst="rect">
            <a:avLst/>
          </a:prstGeom>
          <a:noFill/>
        </p:spPr>
        <p:txBody>
          <a:bodyPr wrap="square" rtlCol="0">
            <a:spAutoFit/>
          </a:bodyPr>
          <a:lstStyle/>
          <a:p>
            <a:pPr algn="ctr"/>
            <a:r>
              <a:rPr lang="zh-CN" altLang="en-US" sz="3500" dirty="0">
                <a:solidFill>
                  <a:schemeClr val="bg1"/>
                </a:solidFill>
                <a:latin typeface="字魂20号-石头体" panose="00000500000000000000" pitchFamily="2" charset="-122"/>
                <a:ea typeface="字魂20号-石头体" panose="00000500000000000000" pitchFamily="2" charset="-122"/>
              </a:rPr>
              <a:t>梦幻太空</a:t>
            </a:r>
          </a:p>
        </p:txBody>
      </p:sp>
      <p:sp>
        <p:nvSpPr>
          <p:cNvPr id="14" name="文本框 13">
            <a:extLst>
              <a:ext uri="{FF2B5EF4-FFF2-40B4-BE49-F238E27FC236}">
                <a16:creationId xmlns="" xmlns:a16="http://schemas.microsoft.com/office/drawing/2014/main" id="{87D77BE7-AC40-4C4E-8B73-4F2FAA196EC3}"/>
              </a:ext>
            </a:extLst>
          </p:cNvPr>
          <p:cNvSpPr txBox="1"/>
          <p:nvPr userDrawn="1"/>
        </p:nvSpPr>
        <p:spPr>
          <a:xfrm>
            <a:off x="4355690" y="595160"/>
            <a:ext cx="3480620" cy="246221"/>
          </a:xfrm>
          <a:prstGeom prst="rect">
            <a:avLst/>
          </a:prstGeom>
          <a:noFill/>
        </p:spPr>
        <p:txBody>
          <a:bodyPr wrap="square" rtlCol="0">
            <a:spAutoFit/>
          </a:bodyPr>
          <a:lstStyle/>
          <a:p>
            <a:pPr algn="ctr" eaLnBrk="0"/>
            <a:r>
              <a:rPr lang="en-US" altLang="zh-CN" sz="1000" cap="none" dirty="0">
                <a:solidFill>
                  <a:schemeClr val="bg1"/>
                </a:solidFill>
                <a:latin typeface="字魂20号-石头体" panose="00000500000000000000" pitchFamily="2" charset="-122"/>
                <a:ea typeface="字魂20号-石头体" panose="00000500000000000000" pitchFamily="2" charset="-122"/>
              </a:rPr>
              <a:t>Nunc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viverra</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imperdiet</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enim</a:t>
            </a:r>
            <a:r>
              <a:rPr lang="en-US" altLang="zh-CN" sz="1000" cap="none" dirty="0">
                <a:solidFill>
                  <a:schemeClr val="bg1"/>
                </a:solidFill>
                <a:latin typeface="字魂20号-石头体" panose="00000500000000000000" pitchFamily="2" charset="-122"/>
                <a:ea typeface="字魂20号-石头体" panose="00000500000000000000" pitchFamily="2" charset="-122"/>
              </a:rPr>
              <a: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Fusce</a:t>
            </a:r>
            <a:r>
              <a:rPr lang="en-US" altLang="zh-CN" sz="1000" cap="none" dirty="0">
                <a:solidFill>
                  <a:schemeClr val="bg1"/>
                </a:solidFill>
                <a:latin typeface="字魂20号-石头体" panose="00000500000000000000" pitchFamily="2" charset="-122"/>
                <a:ea typeface="字魂20号-石头体" panose="00000500000000000000" pitchFamily="2" charset="-122"/>
              </a:rPr>
              <a:t> est.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Vivamus</a:t>
            </a:r>
            <a:r>
              <a:rPr lang="en-US" altLang="zh-CN" sz="1000" cap="none" dirty="0">
                <a:solidFill>
                  <a:schemeClr val="bg1"/>
                </a:solidFill>
                <a:latin typeface="字魂20号-石头体" panose="00000500000000000000" pitchFamily="2" charset="-122"/>
                <a:ea typeface="字魂20号-石头体" panose="00000500000000000000" pitchFamily="2" charset="-122"/>
              </a:rPr>
              <a:t> a </a:t>
            </a:r>
            <a:r>
              <a:rPr lang="en-US" altLang="zh-CN" sz="1000" cap="none" dirty="0" err="1">
                <a:solidFill>
                  <a:schemeClr val="bg1"/>
                </a:solidFill>
                <a:latin typeface="字魂20号-石头体" panose="00000500000000000000" pitchFamily="2" charset="-122"/>
                <a:ea typeface="字魂20号-石头体" panose="00000500000000000000" pitchFamily="2" charset="-122"/>
              </a:rPr>
              <a:t>tellus</a:t>
            </a:r>
            <a:r>
              <a:rPr lang="en-US" altLang="zh-CN" sz="1000" cap="none" dirty="0">
                <a:solidFill>
                  <a:schemeClr val="bg1"/>
                </a:solidFill>
                <a:latin typeface="字魂20号-石头体" panose="00000500000000000000" pitchFamily="2" charset="-122"/>
                <a:ea typeface="字魂20号-石头体" panose="00000500000000000000" pitchFamily="2" charset="-122"/>
              </a:rPr>
              <a:t>.</a:t>
            </a:r>
          </a:p>
        </p:txBody>
      </p:sp>
    </p:spTree>
    <p:extLst>
      <p:ext uri="{BB962C8B-B14F-4D97-AF65-F5344CB8AC3E}">
        <p14:creationId xmlns:p14="http://schemas.microsoft.com/office/powerpoint/2010/main" val="4112009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400" advClick="0" advTm="1000">
        <p14:honeycomb/>
      </p:transition>
    </mc:Choice>
    <mc:Fallback xmlns="" xmlns:a16="http://schemas.microsoft.com/office/drawing/2014/main" xmlns:a14="http://schemas.microsoft.com/office/drawing/2010/main">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1F7292E-3B4E-4A16-92AB-998677945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6" name="图片 5">
            <a:extLst>
              <a:ext uri="{FF2B5EF4-FFF2-40B4-BE49-F238E27FC236}">
                <a16:creationId xmlns="" xmlns:a16="http://schemas.microsoft.com/office/drawing/2014/main" id="{7D474CAE-EB37-4ACB-8C8C-167AF6022F13}"/>
              </a:ext>
            </a:extLst>
          </p:cNvPr>
          <p:cNvPicPr>
            <a:picLocks noChangeAspect="1"/>
          </p:cNvPicPr>
          <p:nvPr/>
        </p:nvPicPr>
        <p:blipFill rotWithShape="1">
          <a:blip r:embed="rId4">
            <a:extLst>
              <a:ext uri="{28A0092B-C50C-407E-A947-70E740481C1C}">
                <a14:useLocalDpi xmlns:a14="http://schemas.microsoft.com/office/drawing/2010/main" val="0"/>
              </a:ext>
            </a:extLst>
          </a:blip>
          <a:srcRect l="8954"/>
          <a:stretch/>
        </p:blipFill>
        <p:spPr>
          <a:xfrm>
            <a:off x="0" y="0"/>
            <a:ext cx="8056880" cy="6858000"/>
          </a:xfrm>
          <a:prstGeom prst="rect">
            <a:avLst/>
          </a:prstGeom>
        </p:spPr>
      </p:pic>
      <p:pic>
        <p:nvPicPr>
          <p:cNvPr id="8" name="图片 7">
            <a:extLst>
              <a:ext uri="{FF2B5EF4-FFF2-40B4-BE49-F238E27FC236}">
                <a16:creationId xmlns="" xmlns:a16="http://schemas.microsoft.com/office/drawing/2014/main" id="{6F1669D7-24FE-4DB1-8B3F-7FA1682C4C0E}"/>
              </a:ext>
            </a:extLst>
          </p:cNvPr>
          <p:cNvPicPr>
            <a:picLocks noChangeAspect="1"/>
          </p:cNvPicPr>
          <p:nvPr/>
        </p:nvPicPr>
        <p:blipFill rotWithShape="1">
          <a:blip r:embed="rId5">
            <a:extLst>
              <a:ext uri="{28A0092B-C50C-407E-A947-70E740481C1C}">
                <a14:useLocalDpi xmlns:a14="http://schemas.microsoft.com/office/drawing/2010/main" val="0"/>
              </a:ext>
            </a:extLst>
          </a:blip>
          <a:srcRect l="73711" t="10754" r="3412" b="40997"/>
          <a:stretch/>
        </p:blipFill>
        <p:spPr>
          <a:xfrm>
            <a:off x="8716837" y="-1"/>
            <a:ext cx="3475164" cy="3007361"/>
          </a:xfrm>
          <a:prstGeom prst="rect">
            <a:avLst/>
          </a:prstGeom>
        </p:spPr>
      </p:pic>
      <p:pic>
        <p:nvPicPr>
          <p:cNvPr id="11" name="图片 10">
            <a:extLst>
              <a:ext uri="{FF2B5EF4-FFF2-40B4-BE49-F238E27FC236}">
                <a16:creationId xmlns="" xmlns:a16="http://schemas.microsoft.com/office/drawing/2014/main" id="{C76A51E1-C94B-4CC8-ACD9-164B78D865BD}"/>
              </a:ext>
            </a:extLst>
          </p:cNvPr>
          <p:cNvPicPr>
            <a:picLocks noChangeAspect="1"/>
          </p:cNvPicPr>
          <p:nvPr/>
        </p:nvPicPr>
        <p:blipFill rotWithShape="1">
          <a:blip r:embed="rId5">
            <a:extLst>
              <a:ext uri="{28A0092B-C50C-407E-A947-70E740481C1C}">
                <a14:useLocalDpi xmlns:a14="http://schemas.microsoft.com/office/drawing/2010/main" val="0"/>
              </a:ext>
            </a:extLst>
          </a:blip>
          <a:srcRect l="67018" t="64405" r="3085"/>
          <a:stretch/>
        </p:blipFill>
        <p:spPr>
          <a:xfrm>
            <a:off x="6347725" y="4003040"/>
            <a:ext cx="5844275" cy="2854960"/>
          </a:xfrm>
          <a:prstGeom prst="rect">
            <a:avLst/>
          </a:prstGeom>
        </p:spPr>
      </p:pic>
      <p:pic>
        <p:nvPicPr>
          <p:cNvPr id="13" name="图片 12">
            <a:extLst>
              <a:ext uri="{FF2B5EF4-FFF2-40B4-BE49-F238E27FC236}">
                <a16:creationId xmlns="" xmlns:a16="http://schemas.microsoft.com/office/drawing/2014/main" id="{A0232DE5-B913-4DE6-AC06-27B5E5A3E7EC}"/>
              </a:ext>
            </a:extLst>
          </p:cNvPr>
          <p:cNvPicPr>
            <a:picLocks noChangeAspect="1"/>
          </p:cNvPicPr>
          <p:nvPr/>
        </p:nvPicPr>
        <p:blipFill rotWithShape="1">
          <a:blip r:embed="rId5">
            <a:extLst>
              <a:ext uri="{28A0092B-C50C-407E-A947-70E740481C1C}">
                <a14:useLocalDpi xmlns:a14="http://schemas.microsoft.com/office/drawing/2010/main" val="0"/>
              </a:ext>
            </a:extLst>
          </a:blip>
          <a:srcRect t="5905" r="67081" b="7411"/>
          <a:stretch/>
        </p:blipFill>
        <p:spPr>
          <a:xfrm>
            <a:off x="43092" y="182238"/>
            <a:ext cx="5705017" cy="6163935"/>
          </a:xfrm>
          <a:prstGeom prst="rect">
            <a:avLst/>
          </a:prstGeom>
        </p:spPr>
      </p:pic>
      <p:sp>
        <p:nvSpPr>
          <p:cNvPr id="2" name="AutoShape 2">
            <a:extLst>
              <a:ext uri="{FF2B5EF4-FFF2-40B4-BE49-F238E27FC236}">
                <a16:creationId xmlns="" xmlns:a16="http://schemas.microsoft.com/office/drawing/2014/main" id="{3F93F073-5463-425E-B37B-5F1C671161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a:extLst>
              <a:ext uri="{FF2B5EF4-FFF2-40B4-BE49-F238E27FC236}">
                <a16:creationId xmlns="" xmlns:a16="http://schemas.microsoft.com/office/drawing/2014/main" id="{8456D563-66A4-49D3-9830-BF0A394F639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文本框 8">
            <a:extLst>
              <a:ext uri="{FF2B5EF4-FFF2-40B4-BE49-F238E27FC236}">
                <a16:creationId xmlns="" xmlns:a16="http://schemas.microsoft.com/office/drawing/2014/main" id="{3C9C67FF-A45B-44C8-BA35-EE5B989BC587}"/>
              </a:ext>
            </a:extLst>
          </p:cNvPr>
          <p:cNvSpPr txBox="1"/>
          <p:nvPr/>
        </p:nvSpPr>
        <p:spPr>
          <a:xfrm>
            <a:off x="2847403" y="2898924"/>
            <a:ext cx="8110184" cy="1938992"/>
          </a:xfrm>
          <a:prstGeom prst="rect">
            <a:avLst/>
          </a:prstGeom>
          <a:noFill/>
        </p:spPr>
        <p:txBody>
          <a:bodyPr wrap="square" rtlCol="0">
            <a:spAutoFit/>
          </a:bodyPr>
          <a:lstStyle/>
          <a:p>
            <a:pPr algn="ctr"/>
            <a:r>
              <a:rPr lang="en-US" sz="6000" b="1" dirty="0">
                <a:solidFill>
                  <a:schemeClr val="bg1"/>
                </a:solidFill>
              </a:rPr>
              <a:t>BÀI 16: TỪ TRƯỜNG TRÁI ĐẤT</a:t>
            </a:r>
            <a:endParaRPr lang="en-US" sz="6000" dirty="0">
              <a:solidFill>
                <a:schemeClr val="bg1"/>
              </a:solidFill>
            </a:endParaRPr>
          </a:p>
          <a:p>
            <a:pPr algn="ctr"/>
            <a:r>
              <a:rPr lang="en-US" sz="6000" dirty="0" err="1">
                <a:solidFill>
                  <a:schemeClr val="bg1"/>
                </a:solidFill>
              </a:rPr>
              <a:t>Môn</a:t>
            </a:r>
            <a:r>
              <a:rPr lang="en-US" sz="6000" dirty="0">
                <a:solidFill>
                  <a:schemeClr val="bg1"/>
                </a:solidFill>
              </a:rPr>
              <a:t> </a:t>
            </a:r>
            <a:r>
              <a:rPr lang="en-US" sz="6000" dirty="0" err="1">
                <a:solidFill>
                  <a:schemeClr val="bg1"/>
                </a:solidFill>
              </a:rPr>
              <a:t>học</a:t>
            </a:r>
            <a:r>
              <a:rPr lang="en-US" sz="6000" dirty="0">
                <a:solidFill>
                  <a:schemeClr val="bg1"/>
                </a:solidFill>
              </a:rPr>
              <a:t>: KHTN - </a:t>
            </a:r>
            <a:r>
              <a:rPr lang="en-US" sz="6000" dirty="0" err="1">
                <a:solidFill>
                  <a:schemeClr val="bg1"/>
                </a:solidFill>
              </a:rPr>
              <a:t>Lớp</a:t>
            </a:r>
            <a:r>
              <a:rPr lang="en-US" sz="6000" dirty="0">
                <a:solidFill>
                  <a:schemeClr val="bg1"/>
                </a:solidFill>
              </a:rPr>
              <a:t>: 7</a:t>
            </a:r>
          </a:p>
        </p:txBody>
      </p:sp>
    </p:spTree>
    <p:extLst>
      <p:ext uri="{BB962C8B-B14F-4D97-AF65-F5344CB8AC3E}">
        <p14:creationId xmlns:p14="http://schemas.microsoft.com/office/powerpoint/2010/main" val="41542102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0"/>
                                  </p:iterate>
                                  <p:childTnLst>
                                    <p:set>
                                      <p:cBhvr>
                                        <p:cTn id="6" dur="1" fill="hold">
                                          <p:stCondLst>
                                            <p:cond delay="0"/>
                                          </p:stCondLst>
                                        </p:cTn>
                                        <p:tgtEl>
                                          <p:spTgt spid="9">
                                            <p:txEl>
                                              <p:pRg st="0" end="0"/>
                                            </p:txEl>
                                          </p:spTgt>
                                        </p:tgtEl>
                                        <p:attrNameLst>
                                          <p:attrName>style.visibility</p:attrName>
                                        </p:attrNameLst>
                                      </p:cBhvr>
                                      <p:to>
                                        <p:strVal val="visible"/>
                                      </p:to>
                                    </p:set>
                                    <p:set>
                                      <p:cBhvr>
                                        <p:cTn id="7" dur="455" fill="hold">
                                          <p:stCondLst>
                                            <p:cond delay="0"/>
                                          </p:stCondLst>
                                        </p:cTn>
                                        <p:tgtEl>
                                          <p:spTgt spid="9">
                                            <p:txEl>
                                              <p:pRg st="0" end="0"/>
                                            </p:txEl>
                                          </p:spTgt>
                                        </p:tgtEl>
                                        <p:attrNameLst>
                                          <p:attrName>style.rotation</p:attrName>
                                        </p:attrNameLst>
                                      </p:cBhvr>
                                      <p:to>
                                        <p:strVal val="-45.0"/>
                                      </p:to>
                                    </p:set>
                                    <p:anim calcmode="lin" valueType="num">
                                      <p:cBhvr>
                                        <p:cTn id="8" dur="455" fill="hold">
                                          <p:stCondLst>
                                            <p:cond delay="455"/>
                                          </p:stCondLst>
                                        </p:cTn>
                                        <p:tgtEl>
                                          <p:spTgt spid="9">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0"/>
                                  </p:iterate>
                                  <p:childTnLst>
                                    <p:set>
                                      <p:cBhvr>
                                        <p:cTn id="15" dur="1" fill="hold">
                                          <p:stCondLst>
                                            <p:cond delay="0"/>
                                          </p:stCondLst>
                                        </p:cTn>
                                        <p:tgtEl>
                                          <p:spTgt spid="9">
                                            <p:txEl>
                                              <p:pRg st="1" end="1"/>
                                            </p:txEl>
                                          </p:spTgt>
                                        </p:tgtEl>
                                        <p:attrNameLst>
                                          <p:attrName>style.visibility</p:attrName>
                                        </p:attrNameLst>
                                      </p:cBhvr>
                                      <p:to>
                                        <p:strVal val="visible"/>
                                      </p:to>
                                    </p:set>
                                    <p:set>
                                      <p:cBhvr>
                                        <p:cTn id="16" dur="455" fill="hold">
                                          <p:stCondLst>
                                            <p:cond delay="0"/>
                                          </p:stCondLst>
                                        </p:cTn>
                                        <p:tgtEl>
                                          <p:spTgt spid="9">
                                            <p:txEl>
                                              <p:pRg st="1" end="1"/>
                                            </p:txEl>
                                          </p:spTgt>
                                        </p:tgtEl>
                                        <p:attrNameLst>
                                          <p:attrName>style.rotation</p:attrName>
                                        </p:attrNameLst>
                                      </p:cBhvr>
                                      <p:to>
                                        <p:strVal val="-45.0"/>
                                      </p:to>
                                    </p:set>
                                    <p:anim calcmode="lin" valueType="num">
                                      <p:cBhvr>
                                        <p:cTn id="17" dur="455" fill="hold">
                                          <p:stCondLst>
                                            <p:cond delay="455"/>
                                          </p:stCondLst>
                                        </p:cTn>
                                        <p:tgtEl>
                                          <p:spTgt spid="9">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9">
                                            <p:txEl>
                                              <p:pRg st="1" end="1"/>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9">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9">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D2AB1667-0A2F-4229-BCD9-A292C9355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图片 8">
            <a:extLst>
              <a:ext uri="{FF2B5EF4-FFF2-40B4-BE49-F238E27FC236}">
                <a16:creationId xmlns="" xmlns:a16="http://schemas.microsoft.com/office/drawing/2014/main" id="{0073EA3D-F66B-42E2-8005-03E2CDBCD490}"/>
              </a:ext>
            </a:extLst>
          </p:cNvPr>
          <p:cNvPicPr>
            <a:picLocks noChangeAspect="1"/>
          </p:cNvPicPr>
          <p:nvPr/>
        </p:nvPicPr>
        <p:blipFill rotWithShape="1">
          <a:blip r:embed="rId4">
            <a:extLst>
              <a:ext uri="{28A0092B-C50C-407E-A947-70E740481C1C}">
                <a14:useLocalDpi xmlns:a14="http://schemas.microsoft.com/office/drawing/2010/main" val="0"/>
              </a:ext>
            </a:extLst>
          </a:blip>
          <a:srcRect r="57436"/>
          <a:stretch/>
        </p:blipFill>
        <p:spPr>
          <a:xfrm>
            <a:off x="2988557" y="0"/>
            <a:ext cx="7610617" cy="6858000"/>
          </a:xfrm>
          <a:prstGeom prst="rect">
            <a:avLst/>
          </a:prstGeom>
        </p:spPr>
      </p:pic>
      <p:pic>
        <p:nvPicPr>
          <p:cNvPr id="6" name="图片 5">
            <a:extLst>
              <a:ext uri="{FF2B5EF4-FFF2-40B4-BE49-F238E27FC236}">
                <a16:creationId xmlns="" xmlns:a16="http://schemas.microsoft.com/office/drawing/2014/main" id="{B7270EA1-73B6-4A62-BAA5-EF1C3FE058AE}"/>
              </a:ext>
            </a:extLst>
          </p:cNvPr>
          <p:cNvPicPr>
            <a:picLocks noChangeAspect="1"/>
          </p:cNvPicPr>
          <p:nvPr/>
        </p:nvPicPr>
        <p:blipFill rotWithShape="1">
          <a:blip r:embed="rId5">
            <a:extLst>
              <a:ext uri="{28A0092B-C50C-407E-A947-70E740481C1C}">
                <a14:useLocalDpi xmlns:a14="http://schemas.microsoft.com/office/drawing/2010/main" val="0"/>
              </a:ext>
            </a:extLst>
          </a:blip>
          <a:srcRect r="70433"/>
          <a:stretch/>
        </p:blipFill>
        <p:spPr>
          <a:xfrm>
            <a:off x="2428567" y="0"/>
            <a:ext cx="6617111" cy="6858000"/>
          </a:xfrm>
          <a:prstGeom prst="rect">
            <a:avLst/>
          </a:prstGeom>
        </p:spPr>
      </p:pic>
      <p:sp>
        <p:nvSpPr>
          <p:cNvPr id="7" name="矩形 6">
            <a:extLst>
              <a:ext uri="{FF2B5EF4-FFF2-40B4-BE49-F238E27FC236}">
                <a16:creationId xmlns="" xmlns:a16="http://schemas.microsoft.com/office/drawing/2014/main" id="{9C3A57E8-4BC0-439A-B3CD-3914AC49B6C6}"/>
              </a:ext>
            </a:extLst>
          </p:cNvPr>
          <p:cNvSpPr/>
          <p:nvPr/>
        </p:nvSpPr>
        <p:spPr>
          <a:xfrm>
            <a:off x="-26578" y="0"/>
            <a:ext cx="2497394" cy="6858000"/>
          </a:xfrm>
          <a:prstGeom prst="rect">
            <a:avLst/>
          </a:prstGeom>
          <a:solidFill>
            <a:srgbClr val="D7E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pic>
        <p:nvPicPr>
          <p:cNvPr id="11" name="图片 10">
            <a:extLst>
              <a:ext uri="{FF2B5EF4-FFF2-40B4-BE49-F238E27FC236}">
                <a16:creationId xmlns="" xmlns:a16="http://schemas.microsoft.com/office/drawing/2014/main" id="{F7B4C5F0-835B-422E-98A3-E2837EAD7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62601">
            <a:off x="5240191" y="-10525"/>
            <a:ext cx="7294269" cy="10532937"/>
          </a:xfrm>
          <a:prstGeom prst="rect">
            <a:avLst/>
          </a:prstGeom>
        </p:spPr>
      </p:pic>
      <p:pic>
        <p:nvPicPr>
          <p:cNvPr id="13" name="图片 12">
            <a:extLst>
              <a:ext uri="{FF2B5EF4-FFF2-40B4-BE49-F238E27FC236}">
                <a16:creationId xmlns="" xmlns:a16="http://schemas.microsoft.com/office/drawing/2014/main" id="{841BEF1C-6E32-4960-A650-99064FFBB20D}"/>
              </a:ext>
            </a:extLst>
          </p:cNvPr>
          <p:cNvPicPr>
            <a:picLocks noChangeAspect="1"/>
          </p:cNvPicPr>
          <p:nvPr/>
        </p:nvPicPr>
        <p:blipFill rotWithShape="1">
          <a:blip r:embed="rId7">
            <a:extLst>
              <a:ext uri="{28A0092B-C50C-407E-A947-70E740481C1C}">
                <a14:useLocalDpi xmlns:a14="http://schemas.microsoft.com/office/drawing/2010/main" val="0"/>
              </a:ext>
            </a:extLst>
          </a:blip>
          <a:srcRect l="2186" t="17009" r="89334" b="60443"/>
          <a:stretch/>
        </p:blipFill>
        <p:spPr>
          <a:xfrm>
            <a:off x="0" y="0"/>
            <a:ext cx="1790695" cy="1953678"/>
          </a:xfrm>
          <a:prstGeom prst="rect">
            <a:avLst/>
          </a:prstGeom>
        </p:spPr>
      </p:pic>
      <p:sp>
        <p:nvSpPr>
          <p:cNvPr id="14" name="文本框 13">
            <a:extLst>
              <a:ext uri="{FF2B5EF4-FFF2-40B4-BE49-F238E27FC236}">
                <a16:creationId xmlns="" xmlns:a16="http://schemas.microsoft.com/office/drawing/2014/main" id="{E8A61410-C35B-4759-A8EE-4766E1053BAA}"/>
              </a:ext>
            </a:extLst>
          </p:cNvPr>
          <p:cNvSpPr txBox="1">
            <a:spLocks/>
          </p:cNvSpPr>
          <p:nvPr/>
        </p:nvSpPr>
        <p:spPr>
          <a:xfrm>
            <a:off x="145628" y="2579367"/>
            <a:ext cx="6305470" cy="1015663"/>
          </a:xfrm>
          <a:prstGeom prst="rect">
            <a:avLst/>
          </a:prstGeom>
          <a:noFill/>
        </p:spPr>
        <p:txBody>
          <a:bodyPr vert="horz" wrap="square" lIns="91440" tIns="45720" rIns="91440" bIns="45720" numCol="1" anchor="t">
            <a:spAutoFit/>
          </a:bodyPr>
          <a:lstStyle/>
          <a:p>
            <a:pPr eaLnBrk="0"/>
            <a:r>
              <a:rPr lang="en-US" sz="6000" b="1" dirty="0">
                <a:solidFill>
                  <a:srgbClr val="0070C0"/>
                </a:solidFill>
              </a:rPr>
              <a:t>TỪ TRƯỜNG TRÁI ĐẤT</a:t>
            </a:r>
            <a:endParaRPr lang="ko-KR" altLang="en-US" sz="6000" cap="none" dirty="0">
              <a:solidFill>
                <a:srgbClr val="0070C0"/>
              </a:solidFill>
              <a:latin typeface="字魂20号-石头体" panose="00000500000000000000" pitchFamily="2" charset="-122"/>
              <a:ea typeface="微软雅黑" charset="0"/>
            </a:endParaRPr>
          </a:p>
        </p:txBody>
      </p:sp>
      <p:sp>
        <p:nvSpPr>
          <p:cNvPr id="15" name="文本框 14">
            <a:extLst>
              <a:ext uri="{FF2B5EF4-FFF2-40B4-BE49-F238E27FC236}">
                <a16:creationId xmlns="" xmlns:a16="http://schemas.microsoft.com/office/drawing/2014/main" id="{BFE63F89-64EA-4BD4-A20E-5D3D3815CD28}"/>
              </a:ext>
            </a:extLst>
          </p:cNvPr>
          <p:cNvSpPr txBox="1">
            <a:spLocks/>
          </p:cNvSpPr>
          <p:nvPr/>
        </p:nvSpPr>
        <p:spPr>
          <a:xfrm>
            <a:off x="219903" y="3738614"/>
            <a:ext cx="7468985"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01.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MÔ TẢ TỪ TRƯỜNG TRÁI ĐẤT</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7" name="文本框 16">
            <a:extLst>
              <a:ext uri="{FF2B5EF4-FFF2-40B4-BE49-F238E27FC236}">
                <a16:creationId xmlns="" xmlns:a16="http://schemas.microsoft.com/office/drawing/2014/main" id="{46F35AAA-2CC3-4E68-99E6-8599B69AA1C0}"/>
              </a:ext>
            </a:extLst>
          </p:cNvPr>
          <p:cNvSpPr txBox="1">
            <a:spLocks/>
          </p:cNvSpPr>
          <p:nvPr/>
        </p:nvSpPr>
        <p:spPr>
          <a:xfrm>
            <a:off x="272309" y="4441685"/>
            <a:ext cx="6574251" cy="523220"/>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02.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LA BÀN</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
        <p:nvSpPr>
          <p:cNvPr id="19" name="文本框 18">
            <a:extLst>
              <a:ext uri="{FF2B5EF4-FFF2-40B4-BE49-F238E27FC236}">
                <a16:creationId xmlns="" xmlns:a16="http://schemas.microsoft.com/office/drawing/2014/main" id="{1572301D-C033-4328-9F95-1F71EA0994E5}"/>
              </a:ext>
            </a:extLst>
          </p:cNvPr>
          <p:cNvSpPr txBox="1">
            <a:spLocks/>
          </p:cNvSpPr>
          <p:nvPr/>
        </p:nvSpPr>
        <p:spPr>
          <a:xfrm>
            <a:off x="258474" y="5099028"/>
            <a:ext cx="5784328" cy="954107"/>
          </a:xfrm>
          <a:prstGeom prst="rect">
            <a:avLst/>
          </a:prstGeom>
          <a:noFill/>
        </p:spPr>
        <p:txBody>
          <a:bodyPr vert="horz" wrap="square" lIns="91440" tIns="45720" rIns="91440" bIns="45720" numCol="1" anchor="t">
            <a:spAutoFit/>
          </a:bodyPr>
          <a:lstStyle/>
          <a:p>
            <a:pPr marL="0" indent="0" algn="l" defTabSz="914400" eaLnBrk="0" fontAlgn="auto" latinLnBrk="0">
              <a:lnSpc>
                <a:spcPct val="100000"/>
              </a:lnSpc>
              <a:spcBef>
                <a:spcPts val="0"/>
              </a:spcBef>
              <a:spcAft>
                <a:spcPts val="0"/>
              </a:spcAft>
              <a:buFontTx/>
              <a:buNone/>
            </a:pPr>
            <a:r>
              <a:rPr lang="en-US" altLang="ko-KR" sz="2800" cap="none" dirty="0">
                <a:solidFill>
                  <a:srgbClr val="000000"/>
                </a:solidFill>
                <a:latin typeface="Arial" panose="020B0604020202020204" pitchFamily="34" charset="0"/>
                <a:ea typeface="字魂20号-石头体" panose="00000500000000000000" pitchFamily="2" charset="-122"/>
                <a:cs typeface="Arial" panose="020B0604020202020204" pitchFamily="34" charset="0"/>
              </a:rPr>
              <a:t>03. </a:t>
            </a:r>
            <a:r>
              <a:rPr lang="en-US" altLang="zh-CN" sz="2800" dirty="0" smtClean="0">
                <a:solidFill>
                  <a:srgbClr val="000000"/>
                </a:solidFill>
                <a:latin typeface="Arial" panose="020B0604020202020204" pitchFamily="34" charset="0"/>
                <a:ea typeface="字魂20号-石头体" panose="00000500000000000000" pitchFamily="2" charset="-122"/>
                <a:cs typeface="Arial" panose="020B0604020202020204" pitchFamily="34" charset="0"/>
              </a:rPr>
              <a:t>CÁCH SỬ DỤNG LA BÀN XÁC ĐỊNH PHƯƠNG HƯỚNG</a:t>
            </a:r>
            <a:endParaRPr lang="ko-KR" altLang="en-US" sz="2800" cap="none" dirty="0">
              <a:solidFill>
                <a:srgbClr val="000000"/>
              </a:solidFill>
              <a:latin typeface="Arial" panose="020B0604020202020204" pitchFamily="34" charset="0"/>
              <a:ea typeface="微软雅黑" charset="0"/>
              <a:cs typeface="Arial" panose="020B0604020202020204" pitchFamily="34" charset="0"/>
            </a:endParaRPr>
          </a:p>
        </p:txBody>
      </p:sp>
    </p:spTree>
    <p:extLst>
      <p:ext uri="{BB962C8B-B14F-4D97-AF65-F5344CB8AC3E}">
        <p14:creationId xmlns:p14="http://schemas.microsoft.com/office/powerpoint/2010/main" val="35581985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722.jpeg"/>
          <p:cNvPicPr/>
          <p:nvPr/>
        </p:nvPicPr>
        <p:blipFill>
          <a:blip r:embed="rId2" cstate="print"/>
          <a:stretch>
            <a:fillRect/>
          </a:stretch>
        </p:blipFill>
        <p:spPr>
          <a:xfrm>
            <a:off x="2238704" y="268014"/>
            <a:ext cx="7803931" cy="6589986"/>
          </a:xfrm>
          <a:prstGeom prst="rect">
            <a:avLst/>
          </a:prstGeom>
        </p:spPr>
      </p:pic>
    </p:spTree>
    <p:extLst>
      <p:ext uri="{BB962C8B-B14F-4D97-AF65-F5344CB8AC3E}">
        <p14:creationId xmlns:p14="http://schemas.microsoft.com/office/powerpoint/2010/main" val="1354411210"/>
      </p:ext>
    </p:extLst>
  </p:cSld>
  <p:clrMapOvr>
    <a:masterClrMapping/>
  </p:clrMapOvr>
  <mc:AlternateContent xmlns:mc="http://schemas.openxmlformats.org/markup-compatibility/2006" xmlns:p14="http://schemas.microsoft.com/office/powerpoint/2010/main">
    <mc:Choice Requires="p14">
      <p:transition spd="slow" p14:dur="4400" advClick="0" advTm="1000">
        <p14:honeycomb/>
      </p:transition>
    </mc:Choice>
    <mc:Fallback xmlns="">
      <p:transition spd="slow" advClick="0" advTm="1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 xmlns:a16="http://schemas.microsoft.com/office/drawing/2014/main" id="{031FB58D-90C5-45D3-8ADF-EFE84B8A5D0A}"/>
              </a:ext>
            </a:extLst>
          </p:cNvPr>
          <p:cNvSpPr/>
          <p:nvPr/>
        </p:nvSpPr>
        <p:spPr>
          <a:xfrm>
            <a:off x="774640" y="3201037"/>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dirty="0">
                <a:solidFill>
                  <a:schemeClr val="tx1"/>
                </a:solidFill>
              </a:rPr>
              <a:t>H1. Nêu nhận biết, cấu tạo của la bàn?</a:t>
            </a:r>
            <a:endParaRPr lang="en-US" sz="3600" dirty="0">
              <a:solidFill>
                <a:schemeClr val="tx1"/>
              </a:solidFill>
            </a:endParaRPr>
          </a:p>
          <a:p>
            <a:r>
              <a:rPr lang="de-DE" sz="3600" dirty="0">
                <a:solidFill>
                  <a:schemeClr val="tx1"/>
                </a:solidFill>
              </a:rPr>
              <a:t>H2. Cấu tạo của la bàn</a:t>
            </a:r>
            <a:endParaRPr lang="en-US" sz="3600" dirty="0">
              <a:solidFill>
                <a:schemeClr val="tx1"/>
              </a:solidFill>
            </a:endParaRP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sp>
        <p:nvSpPr>
          <p:cNvPr id="26" name="TextBox 25">
            <a:extLst>
              <a:ext uri="{FF2B5EF4-FFF2-40B4-BE49-F238E27FC236}">
                <a16:creationId xmlns=""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smtClean="0">
                <a:solidFill>
                  <a:schemeClr val="bg1"/>
                </a:solidFill>
                <a:latin typeface="Arial" panose="020B0604020202020204" pitchFamily="34" charset="0"/>
                <a:cs typeface="Arial" panose="020B0604020202020204" pitchFamily="34" charset="0"/>
              </a:rPr>
              <a:t>II. LA BÀN</a:t>
            </a:r>
            <a:endParaRPr lang="en-US" sz="4000" b="1" dirty="0">
              <a:solidFill>
                <a:schemeClr val="bg1"/>
              </a:solidFill>
              <a:latin typeface="Arial" panose="020B0604020202020204" pitchFamily="34" charset="0"/>
              <a:cs typeface="Arial" panose="020B0604020202020204" pitchFamily="34" charset="0"/>
            </a:endParaRPr>
          </a:p>
        </p:txBody>
      </p:sp>
      <p:pic>
        <p:nvPicPr>
          <p:cNvPr id="31" name="Rainbow Timer 7 Minute 🌈">
            <a:hlinkClick r:id="" action="ppaction://media"/>
            <a:extLst>
              <a:ext uri="{FF2B5EF4-FFF2-40B4-BE49-F238E27FC236}">
                <a16:creationId xmlns=""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 xmlns:a16="http://schemas.microsoft.com/office/drawing/2014/main" id="{B964A914-9AF3-4303-B0F3-91208AB6502C}"/>
              </a:ext>
            </a:extLst>
          </p:cNvPr>
          <p:cNvSpPr txBox="1"/>
          <p:nvPr/>
        </p:nvSpPr>
        <p:spPr>
          <a:xfrm>
            <a:off x="0" y="1026674"/>
            <a:ext cx="7674680" cy="1323439"/>
          </a:xfrm>
          <a:prstGeom prst="rect">
            <a:avLst/>
          </a:prstGeom>
          <a:noFill/>
        </p:spPr>
        <p:txBody>
          <a:bodyPr wrap="square">
            <a:spAutoFit/>
          </a:bodyPr>
          <a:lstStyle/>
          <a:p>
            <a:pPr algn="ctr"/>
            <a:r>
              <a:rPr lang="en-US" sz="4000" b="1" dirty="0" err="1" smtClean="0">
                <a:solidFill>
                  <a:srgbClr val="FFFF00"/>
                </a:solidFill>
                <a:latin typeface="Arial" panose="020B0604020202020204" pitchFamily="34" charset="0"/>
                <a:cs typeface="Arial" panose="020B0604020202020204" pitchFamily="34" charset="0"/>
              </a:rPr>
              <a:t>Xem</a:t>
            </a:r>
            <a:r>
              <a:rPr lang="en-US" sz="4000" b="1" dirty="0" smtClean="0">
                <a:solidFill>
                  <a:srgbClr val="FFFF00"/>
                </a:solidFill>
                <a:latin typeface="Arial" panose="020B0604020202020204" pitchFamily="34" charset="0"/>
                <a:cs typeface="Arial" panose="020B0604020202020204" pitchFamily="34" charset="0"/>
              </a:rPr>
              <a:t> video, </a:t>
            </a:r>
            <a:r>
              <a:rPr lang="en-US" sz="4000" b="1" dirty="0" err="1" smtClean="0">
                <a:solidFill>
                  <a:srgbClr val="FFFF00"/>
                </a:solidFill>
                <a:latin typeface="Arial" panose="020B0604020202020204" pitchFamily="34" charset="0"/>
                <a:cs typeface="Arial" panose="020B0604020202020204" pitchFamily="34" charset="0"/>
              </a:rPr>
              <a:t>thảo</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luận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nhóm</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va</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hoàn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thành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nhiệm</a:t>
            </a:r>
            <a:r>
              <a:rPr lang="en-US" sz="4000" b="1" dirty="0" smtClean="0">
                <a:solidFill>
                  <a:srgbClr val="FFFF00"/>
                </a:solidFill>
                <a:latin typeface="Arial" panose="020B0604020202020204" pitchFamily="34" charset="0"/>
                <a:cs typeface="Arial" panose="020B0604020202020204" pitchFamily="34" charset="0"/>
              </a:rPr>
              <a:t> vụ </a:t>
            </a:r>
            <a:r>
              <a:rPr lang="en-US" sz="4000" b="1" dirty="0" err="1" smtClean="0">
                <a:solidFill>
                  <a:srgbClr val="FFFF00"/>
                </a:solidFill>
                <a:latin typeface="Arial" panose="020B0604020202020204" pitchFamily="34" charset="0"/>
                <a:cs typeface="Arial" panose="020B0604020202020204" pitchFamily="34" charset="0"/>
              </a:rPr>
              <a:t>sau</a:t>
            </a:r>
            <a:r>
              <a:rPr lang="en-US" sz="4000" b="1" dirty="0" smtClean="0">
                <a:solidFill>
                  <a:srgbClr val="FFFF00"/>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
        <p:nvSpPr>
          <p:cNvPr id="3" name="Rectangle 2"/>
          <p:cNvSpPr/>
          <p:nvPr/>
        </p:nvSpPr>
        <p:spPr>
          <a:xfrm>
            <a:off x="239037" y="2397018"/>
            <a:ext cx="4877938" cy="369332"/>
          </a:xfrm>
          <a:prstGeom prst="rect">
            <a:avLst/>
          </a:prstGeom>
        </p:spPr>
        <p:txBody>
          <a:bodyPr wrap="none">
            <a:spAutoFit/>
          </a:bodyPr>
          <a:lstStyle/>
          <a:p>
            <a:r>
              <a:rPr lang="en-US" dirty="0">
                <a:solidFill>
                  <a:schemeClr val="bg1"/>
                </a:solidFill>
              </a:rPr>
              <a:t>https://www.youtube.com/watch?v=LUtg7cGsnFE</a:t>
            </a:r>
          </a:p>
        </p:txBody>
      </p:sp>
    </p:spTree>
    <p:extLst>
      <p:ext uri="{BB962C8B-B14F-4D97-AF65-F5344CB8AC3E}">
        <p14:creationId xmlns:p14="http://schemas.microsoft.com/office/powerpoint/2010/main" val="176892786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0"/>
                                  </p:iterate>
                                  <p:childTnLst>
                                    <p:set>
                                      <p:cBhvr>
                                        <p:cTn id="6" dur="1" fill="hold">
                                          <p:stCondLst>
                                            <p:cond delay="0"/>
                                          </p:stCondLst>
                                        </p:cTn>
                                        <p:tgtEl>
                                          <p:spTgt spid="26">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6">
                                            <p:txEl>
                                              <p:pRg st="0" end="0"/>
                                            </p:txEl>
                                          </p:spTgt>
                                        </p:tgtEl>
                                        <p:attrNameLst>
                                          <p:attrName>ppt_w</p:attrName>
                                        </p:attrNameLst>
                                      </p:cBhvr>
                                    </p:anim>
                                    <p:anim by="(#ppt_w*0.50)" calcmode="lin" valueType="num">
                                      <p:cBhvr>
                                        <p:cTn id="8" dur="500" decel="50000" autoRev="1" fill="hold">
                                          <p:stCondLst>
                                            <p:cond delay="0"/>
                                          </p:stCondLst>
                                        </p:cTn>
                                        <p:tgtEl>
                                          <p:spTgt spid="26">
                                            <p:txEl>
                                              <p:pRg st="0" end="0"/>
                                            </p:txEl>
                                          </p:spTgt>
                                        </p:tgtEl>
                                        <p:attrNameLst>
                                          <p:attrName>ppt_x</p:attrName>
                                        </p:attrNameLst>
                                      </p:cBhvr>
                                    </p:anim>
                                    <p:anim from="(-#ppt_h/2)" to="(#ppt_y)" calcmode="lin" valueType="num">
                                      <p:cBhvr>
                                        <p:cTn id="9" dur="1000" fill="hold">
                                          <p:stCondLst>
                                            <p:cond delay="0"/>
                                          </p:stCondLst>
                                        </p:cTn>
                                        <p:tgtEl>
                                          <p:spTgt spid="26">
                                            <p:txEl>
                                              <p:pRg st="0" end="0"/>
                                            </p:txEl>
                                          </p:spTgt>
                                        </p:tgtEl>
                                        <p:attrNameLst>
                                          <p:attrName>ppt_y</p:attrName>
                                        </p:attrNameLst>
                                      </p:cBhvr>
                                    </p:anim>
                                    <p:animRot by="21600000">
                                      <p:cBhvr>
                                        <p:cTn id="10" dur="1000" fill="hold">
                                          <p:stCondLst>
                                            <p:cond delay="0"/>
                                          </p:stCondLst>
                                        </p:cTn>
                                        <p:tgtEl>
                                          <p:spTgt spid="2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edge">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7">
                                            <p:txEl>
                                              <p:pRg st="0" end="0"/>
                                            </p:txEl>
                                          </p:spTgt>
                                        </p:tgtEl>
                                        <p:attrNameLst>
                                          <p:attrName>ppt_w</p:attrName>
                                        </p:attrNameLst>
                                      </p:cBhvr>
                                    </p:anim>
                                    <p:anim by="(#ppt_w*0.50)" calcmode="lin" valueType="num">
                                      <p:cBhvr>
                                        <p:cTn id="26" dur="500" decel="50000" autoRev="1" fill="hold">
                                          <p:stCondLst>
                                            <p:cond delay="0"/>
                                          </p:stCondLst>
                                        </p:cTn>
                                        <p:tgtEl>
                                          <p:spTgt spid="7">
                                            <p:txEl>
                                              <p:pRg st="0" end="0"/>
                                            </p:txEl>
                                          </p:spTgt>
                                        </p:tgtEl>
                                        <p:attrNameLst>
                                          <p:attrName>ppt_x</p:attrName>
                                        </p:attrNameLst>
                                      </p:cBhvr>
                                    </p:anim>
                                    <p:anim from="(-#ppt_h/2)" to="(#ppt_y)" calcmode="lin" valueType="num">
                                      <p:cBhvr>
                                        <p:cTn id="27" dur="1000" fill="hold">
                                          <p:stCondLst>
                                            <p:cond delay="0"/>
                                          </p:stCondLst>
                                        </p:cTn>
                                        <p:tgtEl>
                                          <p:spTgt spid="7">
                                            <p:txEl>
                                              <p:pRg st="0" end="0"/>
                                            </p:txEl>
                                          </p:spTgt>
                                        </p:tgtEl>
                                        <p:attrNameLst>
                                          <p:attrName>ppt_y</p:attrName>
                                        </p:attrNameLst>
                                      </p:cBhvr>
                                    </p:anim>
                                    <p:animRot by="21600000">
                                      <p:cBhvr>
                                        <p:cTn id="28" dur="1000" fill="hold">
                                          <p:stCondLst>
                                            <p:cond delay="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C9256936-4808-4E70-A06E-228C8E9243DB}"/>
              </a:ext>
            </a:extLst>
          </p:cNvPr>
          <p:cNvPicPr>
            <a:picLocks noChangeAspect="1"/>
          </p:cNvPicPr>
          <p:nvPr/>
        </p:nvPicPr>
        <p:blipFill rotWithShape="1">
          <a:blip r:embed="rId3">
            <a:extLst>
              <a:ext uri="{28A0092B-C50C-407E-A947-70E740481C1C}">
                <a14:useLocalDpi xmlns:a14="http://schemas.microsoft.com/office/drawing/2010/main" val="0"/>
              </a:ext>
            </a:extLst>
          </a:blip>
          <a:srcRect l="69797" t="66237" b="12544"/>
          <a:stretch/>
        </p:blipFill>
        <p:spPr>
          <a:xfrm>
            <a:off x="9143796" y="4186323"/>
            <a:ext cx="3048204" cy="2855278"/>
          </a:xfrm>
          <a:prstGeom prst="rect">
            <a:avLst/>
          </a:prstGeom>
        </p:spPr>
      </p:pic>
      <p:pic>
        <p:nvPicPr>
          <p:cNvPr id="7" name="Picture 6">
            <a:extLst>
              <a:ext uri="{FF2B5EF4-FFF2-40B4-BE49-F238E27FC236}">
                <a16:creationId xmlns="" xmlns:a16="http://schemas.microsoft.com/office/drawing/2014/main" id="{FB04913D-7629-4526-AEAF-0DB75B9FE212}"/>
              </a:ext>
            </a:extLst>
          </p:cNvPr>
          <p:cNvPicPr>
            <a:picLocks noChangeAspect="1"/>
          </p:cNvPicPr>
          <p:nvPr/>
        </p:nvPicPr>
        <p:blipFill>
          <a:blip r:embed="rId4"/>
          <a:stretch>
            <a:fillRect/>
          </a:stretch>
        </p:blipFill>
        <p:spPr>
          <a:xfrm>
            <a:off x="4450664" y="88754"/>
            <a:ext cx="3317129" cy="983254"/>
          </a:xfrm>
          <a:prstGeom prst="rect">
            <a:avLst/>
          </a:prstGeom>
        </p:spPr>
      </p:pic>
      <p:sp>
        <p:nvSpPr>
          <p:cNvPr id="21" name="Rectangle: Rounded Corners 20">
            <a:extLst>
              <a:ext uri="{FF2B5EF4-FFF2-40B4-BE49-F238E27FC236}">
                <a16:creationId xmlns="" xmlns:a16="http://schemas.microsoft.com/office/drawing/2014/main" id="{4FC296A4-2CD6-4272-9908-B77678339D16}"/>
              </a:ext>
            </a:extLst>
          </p:cNvPr>
          <p:cNvSpPr/>
          <p:nvPr/>
        </p:nvSpPr>
        <p:spPr>
          <a:xfrm>
            <a:off x="5676637" y="378373"/>
            <a:ext cx="6396340" cy="605395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dirty="0">
                <a:solidFill>
                  <a:schemeClr val="tx1"/>
                </a:solidFill>
              </a:rPr>
              <a:t>- La bàn cấu tạo gồm:</a:t>
            </a:r>
            <a:endParaRPr lang="en-US" sz="3200" dirty="0">
              <a:solidFill>
                <a:schemeClr val="tx1"/>
              </a:solidFill>
            </a:endParaRPr>
          </a:p>
          <a:p>
            <a:r>
              <a:rPr lang="de-DE" sz="3200" dirty="0">
                <a:solidFill>
                  <a:schemeClr val="tx1"/>
                </a:solidFill>
              </a:rPr>
              <a:t>+ Kim nam châm tự do quay quanh trục</a:t>
            </a:r>
            <a:endParaRPr lang="en-US" sz="3200" dirty="0">
              <a:solidFill>
                <a:schemeClr val="tx1"/>
              </a:solidFill>
            </a:endParaRPr>
          </a:p>
          <a:p>
            <a:r>
              <a:rPr lang="de-DE" sz="3200" dirty="0">
                <a:solidFill>
                  <a:schemeClr val="tx1"/>
                </a:solidFill>
              </a:rPr>
              <a:t>+ Mặt chia độ có ghi N, E, S, W</a:t>
            </a:r>
            <a:endParaRPr lang="en-US" sz="3200" dirty="0">
              <a:solidFill>
                <a:schemeClr val="tx1"/>
              </a:solidFill>
            </a:endParaRPr>
          </a:p>
          <a:p>
            <a:r>
              <a:rPr lang="de-DE" sz="3200" dirty="0">
                <a:solidFill>
                  <a:schemeClr val="tx1"/>
                </a:solidFill>
              </a:rPr>
              <a:t>+ Vỏ kim loại kèm mặt kính có nắp</a:t>
            </a:r>
            <a:endParaRPr lang="en-US" sz="3200" dirty="0">
              <a:solidFill>
                <a:schemeClr val="tx1"/>
              </a:solidFill>
            </a:endParaRPr>
          </a:p>
          <a:p>
            <a:r>
              <a:rPr lang="de-DE" sz="3200" dirty="0">
                <a:solidFill>
                  <a:schemeClr val="tx1"/>
                </a:solidFill>
              </a:rPr>
              <a:t>- Công dụng la bàn: dụng cụ dùng để xác định phương hướng trên Trái Đất.</a:t>
            </a:r>
            <a:endParaRPr lang="en-US" sz="3200" dirty="0">
              <a:solidFill>
                <a:schemeClr val="tx1"/>
              </a:solidFill>
            </a:endParaRPr>
          </a:p>
        </p:txBody>
      </p:sp>
      <p:pic>
        <p:nvPicPr>
          <p:cNvPr id="8" name="image727.jpeg"/>
          <p:cNvPicPr/>
          <p:nvPr/>
        </p:nvPicPr>
        <p:blipFill>
          <a:blip r:embed="rId5" cstate="print"/>
          <a:stretch>
            <a:fillRect/>
          </a:stretch>
        </p:blipFill>
        <p:spPr>
          <a:xfrm>
            <a:off x="119023" y="1361627"/>
            <a:ext cx="5446205" cy="3569989"/>
          </a:xfrm>
          <a:prstGeom prst="rect">
            <a:avLst/>
          </a:prstGeom>
        </p:spPr>
      </p:pic>
      <p:sp>
        <p:nvSpPr>
          <p:cNvPr id="9" name="TextBox 8">
            <a:extLst>
              <a:ext uri="{FF2B5EF4-FFF2-40B4-BE49-F238E27FC236}">
                <a16:creationId xmlns="" xmlns:a16="http://schemas.microsoft.com/office/drawing/2014/main" id="{B964A914-9AF3-4303-B0F3-91208AB6502C}"/>
              </a:ext>
            </a:extLst>
          </p:cNvPr>
          <p:cNvSpPr txBox="1"/>
          <p:nvPr/>
        </p:nvSpPr>
        <p:spPr>
          <a:xfrm>
            <a:off x="774640" y="246976"/>
            <a:ext cx="8684670" cy="707886"/>
          </a:xfrm>
          <a:prstGeom prst="rect">
            <a:avLst/>
          </a:prstGeom>
          <a:noFill/>
        </p:spPr>
        <p:txBody>
          <a:bodyPr wrap="square">
            <a:spAutoFit/>
          </a:bodyPr>
          <a:lstStyle/>
          <a:p>
            <a:r>
              <a:rPr lang="en-US" sz="4000" b="1" dirty="0" smtClean="0">
                <a:solidFill>
                  <a:schemeClr val="bg1"/>
                </a:solidFill>
                <a:latin typeface="Arial" panose="020B0604020202020204" pitchFamily="34" charset="0"/>
                <a:cs typeface="Arial" panose="020B0604020202020204" pitchFamily="34" charset="0"/>
              </a:rPr>
              <a:t>1. </a:t>
            </a:r>
            <a:r>
              <a:rPr lang="en-US" sz="4000" b="1" dirty="0" err="1" smtClean="0">
                <a:solidFill>
                  <a:schemeClr val="bg1"/>
                </a:solidFill>
                <a:latin typeface="Arial" panose="020B0604020202020204" pitchFamily="34" charset="0"/>
                <a:cs typeface="Arial" panose="020B0604020202020204" pitchFamily="34" charset="0"/>
              </a:rPr>
              <a:t>Cấu</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tạo</a:t>
            </a:r>
            <a:r>
              <a:rPr lang="en-US" sz="4000" b="1" dirty="0" smtClean="0">
                <a:solidFill>
                  <a:schemeClr val="bg1"/>
                </a:solidFill>
                <a:latin typeface="Arial" panose="020B0604020202020204" pitchFamily="34" charset="0"/>
                <a:cs typeface="Arial" panose="020B0604020202020204" pitchFamily="34" charset="0"/>
              </a:rPr>
              <a:t> la </a:t>
            </a:r>
            <a:r>
              <a:rPr lang="en-US" sz="4000" b="1" dirty="0" err="1" smtClean="0">
                <a:solidFill>
                  <a:schemeClr val="bg1"/>
                </a:solidFill>
                <a:latin typeface="Arial" panose="020B0604020202020204" pitchFamily="34" charset="0"/>
                <a:cs typeface="Arial" panose="020B0604020202020204" pitchFamily="34" charset="0"/>
              </a:rPr>
              <a:t>bàn</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731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0"/>
                                  </p:iterate>
                                  <p:childTnLst>
                                    <p:set>
                                      <p:cBhvr>
                                        <p:cTn id="12" dur="1" fill="hold">
                                          <p:stCondLst>
                                            <p:cond delay="0"/>
                                          </p:stCondLst>
                                        </p:cTn>
                                        <p:tgtEl>
                                          <p:spTgt spid="9">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9">
                                            <p:txEl>
                                              <p:pRg st="0" end="0"/>
                                            </p:txEl>
                                          </p:spTgt>
                                        </p:tgtEl>
                                        <p:attrNameLst>
                                          <p:attrName>ppt_w</p:attrName>
                                        </p:attrNameLst>
                                      </p:cBhvr>
                                    </p:anim>
                                    <p:anim by="(#ppt_w*0.50)" calcmode="lin" valueType="num">
                                      <p:cBhvr>
                                        <p:cTn id="14" dur="500" decel="50000" autoRev="1" fill="hold">
                                          <p:stCondLst>
                                            <p:cond delay="0"/>
                                          </p:stCondLst>
                                        </p:cTn>
                                        <p:tgtEl>
                                          <p:spTgt spid="9">
                                            <p:txEl>
                                              <p:pRg st="0" end="0"/>
                                            </p:txEl>
                                          </p:spTgt>
                                        </p:tgtEl>
                                        <p:attrNameLst>
                                          <p:attrName>ppt_x</p:attrName>
                                        </p:attrNameLst>
                                      </p:cBhvr>
                                    </p:anim>
                                    <p:anim from="(-#ppt_h/2)" to="(#ppt_y)" calcmode="lin" valueType="num">
                                      <p:cBhvr>
                                        <p:cTn id="15" dur="1000" fill="hold">
                                          <p:stCondLst>
                                            <p:cond delay="0"/>
                                          </p:stCondLst>
                                        </p:cTn>
                                        <p:tgtEl>
                                          <p:spTgt spid="9">
                                            <p:txEl>
                                              <p:pRg st="0" end="0"/>
                                            </p:txEl>
                                          </p:spTgt>
                                        </p:tgtEl>
                                        <p:attrNameLst>
                                          <p:attrName>ppt_y</p:attrName>
                                        </p:attrNameLst>
                                      </p:cBhvr>
                                    </p:anim>
                                    <p:animRot by="21600000">
                                      <p:cBhvr>
                                        <p:cTn id="16"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731391-602B-455D-BE9B-1142D0E78B28}"/>
              </a:ext>
            </a:extLst>
          </p:cNvPr>
          <p:cNvPicPr>
            <a:picLocks noChangeAspect="1"/>
          </p:cNvPicPr>
          <p:nvPr/>
        </p:nvPicPr>
        <p:blipFill>
          <a:blip r:embed="rId4"/>
          <a:stretch>
            <a:fillRect/>
          </a:stretch>
        </p:blipFill>
        <p:spPr>
          <a:xfrm>
            <a:off x="3978920" y="0"/>
            <a:ext cx="3695760" cy="1746348"/>
          </a:xfrm>
          <a:prstGeom prst="rect">
            <a:avLst/>
          </a:prstGeom>
        </p:spPr>
      </p:pic>
      <p:sp>
        <p:nvSpPr>
          <p:cNvPr id="4" name="Rounded Rectangle 156">
            <a:extLst>
              <a:ext uri="{FF2B5EF4-FFF2-40B4-BE49-F238E27FC236}">
                <a16:creationId xmlns="" xmlns:a16="http://schemas.microsoft.com/office/drawing/2014/main" id="{031FB58D-90C5-45D3-8ADF-EFE84B8A5D0A}"/>
              </a:ext>
            </a:extLst>
          </p:cNvPr>
          <p:cNvSpPr/>
          <p:nvPr/>
        </p:nvSpPr>
        <p:spPr>
          <a:xfrm>
            <a:off x="861482" y="2531725"/>
            <a:ext cx="9085727" cy="2482021"/>
          </a:xfrm>
          <a:prstGeom prst="roundRect">
            <a:avLst>
              <a:gd name="adj" fmla="val 6290"/>
            </a:avLst>
          </a:prstGeom>
          <a:solidFill>
            <a:schemeClr val="bg2">
              <a:lumMod val="90000"/>
            </a:schemeClr>
          </a:solidFill>
          <a:ln w="3810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rPr>
              <a:t>H3. </a:t>
            </a:r>
            <a:r>
              <a:rPr lang="en-US" sz="3600" dirty="0" err="1">
                <a:solidFill>
                  <a:schemeClr val="tx1"/>
                </a:solidFill>
              </a:rPr>
              <a:t>Nêu</a:t>
            </a:r>
            <a:r>
              <a:rPr lang="en-US" sz="3600" dirty="0">
                <a:solidFill>
                  <a:schemeClr val="tx1"/>
                </a:solidFill>
              </a:rPr>
              <a:t> </a:t>
            </a:r>
            <a:r>
              <a:rPr lang="en-US" sz="3600" dirty="0" err="1">
                <a:solidFill>
                  <a:schemeClr val="tx1"/>
                </a:solidFill>
              </a:rPr>
              <a:t>cách</a:t>
            </a:r>
            <a:r>
              <a:rPr lang="en-US" sz="3600" dirty="0">
                <a:solidFill>
                  <a:schemeClr val="tx1"/>
                </a:solidFill>
              </a:rPr>
              <a:t> </a:t>
            </a:r>
            <a:r>
              <a:rPr lang="en-US" sz="3600" dirty="0" err="1">
                <a:solidFill>
                  <a:schemeClr val="tx1"/>
                </a:solidFill>
              </a:rPr>
              <a:t>sử</a:t>
            </a:r>
            <a:r>
              <a:rPr lang="en-US" sz="3600" dirty="0">
                <a:solidFill>
                  <a:schemeClr val="tx1"/>
                </a:solidFill>
              </a:rPr>
              <a:t> </a:t>
            </a:r>
            <a:r>
              <a:rPr lang="en-US" sz="3600" dirty="0" err="1">
                <a:solidFill>
                  <a:schemeClr val="tx1"/>
                </a:solidFill>
              </a:rPr>
              <a:t>dụng</a:t>
            </a:r>
            <a:r>
              <a:rPr lang="en-US" sz="3600" dirty="0">
                <a:solidFill>
                  <a:schemeClr val="tx1"/>
                </a:solidFill>
              </a:rPr>
              <a:t> la </a:t>
            </a:r>
            <a:r>
              <a:rPr lang="en-US" sz="3600" dirty="0" err="1">
                <a:solidFill>
                  <a:schemeClr val="tx1"/>
                </a:solidFill>
              </a:rPr>
              <a:t>bàn</a:t>
            </a:r>
            <a:r>
              <a:rPr lang="en-US" sz="3600" dirty="0">
                <a:solidFill>
                  <a:schemeClr val="tx1"/>
                </a:solidFill>
              </a:rPr>
              <a:t>:</a:t>
            </a:r>
          </a:p>
          <a:p>
            <a:r>
              <a:rPr lang="en-US" sz="3600" dirty="0">
                <a:solidFill>
                  <a:schemeClr val="tx1"/>
                </a:solidFill>
              </a:rPr>
              <a:t>H4. </a:t>
            </a:r>
            <a:r>
              <a:rPr lang="en-US" sz="3600" dirty="0" err="1">
                <a:solidFill>
                  <a:schemeClr val="tx1"/>
                </a:solidFill>
              </a:rPr>
              <a:t>Thực</a:t>
            </a:r>
            <a:r>
              <a:rPr lang="en-US" sz="3600" dirty="0">
                <a:solidFill>
                  <a:schemeClr val="tx1"/>
                </a:solidFill>
              </a:rPr>
              <a:t> </a:t>
            </a:r>
            <a:r>
              <a:rPr lang="en-US" sz="3600" dirty="0" err="1">
                <a:solidFill>
                  <a:schemeClr val="tx1"/>
                </a:solidFill>
              </a:rPr>
              <a:t>hiện</a:t>
            </a:r>
            <a:r>
              <a:rPr lang="en-US" sz="3600" dirty="0">
                <a:solidFill>
                  <a:schemeClr val="tx1"/>
                </a:solidFill>
              </a:rPr>
              <a:t> </a:t>
            </a:r>
            <a:r>
              <a:rPr lang="en-US" sz="3600" dirty="0" err="1">
                <a:solidFill>
                  <a:schemeClr val="tx1"/>
                </a:solidFill>
              </a:rPr>
              <a:t>xác</a:t>
            </a:r>
            <a:r>
              <a:rPr lang="en-US" sz="3600" dirty="0">
                <a:solidFill>
                  <a:schemeClr val="tx1"/>
                </a:solidFill>
              </a:rPr>
              <a:t> </a:t>
            </a:r>
            <a:r>
              <a:rPr lang="en-US" sz="3600" dirty="0" err="1">
                <a:solidFill>
                  <a:schemeClr val="tx1"/>
                </a:solidFill>
              </a:rPr>
              <a:t>định</a:t>
            </a:r>
            <a:r>
              <a:rPr lang="en-US" sz="3600" dirty="0">
                <a:solidFill>
                  <a:schemeClr val="tx1"/>
                </a:solidFill>
              </a:rPr>
              <a:t> </a:t>
            </a:r>
            <a:r>
              <a:rPr lang="en-US" sz="3600" dirty="0" err="1">
                <a:solidFill>
                  <a:schemeClr val="tx1"/>
                </a:solidFill>
              </a:rPr>
              <a:t>hướng</a:t>
            </a:r>
            <a:r>
              <a:rPr lang="en-US" sz="3600" dirty="0">
                <a:solidFill>
                  <a:schemeClr val="tx1"/>
                </a:solidFill>
              </a:rPr>
              <a:t> </a:t>
            </a:r>
            <a:r>
              <a:rPr lang="en-US" sz="3600" dirty="0" err="1">
                <a:solidFill>
                  <a:schemeClr val="tx1"/>
                </a:solidFill>
              </a:rPr>
              <a:t>địa</a:t>
            </a:r>
            <a:r>
              <a:rPr lang="en-US" sz="3600" dirty="0">
                <a:solidFill>
                  <a:schemeClr val="tx1"/>
                </a:solidFill>
              </a:rPr>
              <a:t> lí </a:t>
            </a:r>
            <a:r>
              <a:rPr lang="en-US" sz="3600" dirty="0" err="1">
                <a:solidFill>
                  <a:schemeClr val="tx1"/>
                </a:solidFill>
              </a:rPr>
              <a:t>của</a:t>
            </a:r>
            <a:r>
              <a:rPr lang="en-US" sz="3600" dirty="0">
                <a:solidFill>
                  <a:schemeClr val="tx1"/>
                </a:solidFill>
              </a:rPr>
              <a:t> </a:t>
            </a:r>
            <a:r>
              <a:rPr lang="en-US" sz="3600" dirty="0" err="1">
                <a:solidFill>
                  <a:schemeClr val="tx1"/>
                </a:solidFill>
              </a:rPr>
              <a:t>điểm</a:t>
            </a:r>
            <a:r>
              <a:rPr lang="en-US" sz="3600" dirty="0">
                <a:solidFill>
                  <a:schemeClr val="tx1"/>
                </a:solidFill>
              </a:rPr>
              <a:t> A </a:t>
            </a:r>
            <a:r>
              <a:rPr lang="en-US" sz="3600" dirty="0" err="1">
                <a:solidFill>
                  <a:schemeClr val="tx1"/>
                </a:solidFill>
              </a:rPr>
              <a:t>va</a:t>
            </a:r>
            <a:r>
              <a:rPr lang="en-US" sz="3600" dirty="0">
                <a:solidFill>
                  <a:schemeClr val="tx1"/>
                </a:solidFill>
              </a:rPr>
              <a:t>̀ B </a:t>
            </a:r>
            <a:r>
              <a:rPr lang="en-US" sz="3600" dirty="0" err="1">
                <a:solidFill>
                  <a:schemeClr val="tx1"/>
                </a:solidFill>
              </a:rPr>
              <a:t>trong</a:t>
            </a:r>
            <a:r>
              <a:rPr lang="en-US" sz="3600" dirty="0">
                <a:solidFill>
                  <a:schemeClr val="tx1"/>
                </a:solidFill>
              </a:rPr>
              <a:t> SGK (</a:t>
            </a:r>
            <a:r>
              <a:rPr lang="en-US" sz="3600" dirty="0" err="1">
                <a:solidFill>
                  <a:schemeClr val="tx1"/>
                </a:solidFill>
              </a:rPr>
              <a:t>hình</a:t>
            </a:r>
            <a:r>
              <a:rPr lang="en-US" sz="3600" dirty="0">
                <a:solidFill>
                  <a:schemeClr val="tx1"/>
                </a:solidFill>
              </a:rPr>
              <a:t> 16.3)</a:t>
            </a:r>
          </a:p>
          <a:p>
            <a:pPr algn="ctr"/>
            <a:endParaRPr lang="en-US" sz="2600" dirty="0">
              <a:solidFill>
                <a:srgbClr val="0070C0"/>
              </a:solidFill>
              <a:latin typeface="字魂20号-石头体" panose="00000500000000000000" pitchFamily="2" charset="-122"/>
              <a:ea typeface="字魂20号-石头体" panose="00000500000000000000" pitchFamily="2" charset="-122"/>
            </a:endParaRPr>
          </a:p>
        </p:txBody>
      </p:sp>
      <p:pic>
        <p:nvPicPr>
          <p:cNvPr id="31" name="Rainbow Timer 7 Minute 🌈">
            <a:hlinkClick r:id="" action="ppaction://media"/>
            <a:extLst>
              <a:ext uri="{FF2B5EF4-FFF2-40B4-BE49-F238E27FC236}">
                <a16:creationId xmlns="" xmlns:a16="http://schemas.microsoft.com/office/drawing/2014/main" id="{DC055347-C552-420C-9679-FA4C1157F4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839" y="5545530"/>
            <a:ext cx="2030161" cy="1312470"/>
          </a:xfrm>
          <a:prstGeom prst="rect">
            <a:avLst/>
          </a:prstGeom>
        </p:spPr>
      </p:pic>
      <p:sp>
        <p:nvSpPr>
          <p:cNvPr id="7" name="TextBox 6">
            <a:extLst>
              <a:ext uri="{FF2B5EF4-FFF2-40B4-BE49-F238E27FC236}">
                <a16:creationId xmlns="" xmlns:a16="http://schemas.microsoft.com/office/drawing/2014/main" id="{B964A914-9AF3-4303-B0F3-91208AB6502C}"/>
              </a:ext>
            </a:extLst>
          </p:cNvPr>
          <p:cNvSpPr txBox="1"/>
          <p:nvPr/>
        </p:nvSpPr>
        <p:spPr>
          <a:xfrm>
            <a:off x="1682597" y="1081574"/>
            <a:ext cx="6096000" cy="1323439"/>
          </a:xfrm>
          <a:prstGeom prst="rect">
            <a:avLst/>
          </a:prstGeom>
          <a:noFill/>
        </p:spPr>
        <p:txBody>
          <a:bodyPr wrap="square">
            <a:spAutoFit/>
          </a:bodyPr>
          <a:lstStyle/>
          <a:p>
            <a:pPr algn="ctr"/>
            <a:r>
              <a:rPr lang="en-US" sz="4000" b="1" dirty="0" err="1" smtClean="0">
                <a:solidFill>
                  <a:srgbClr val="FFFF00"/>
                </a:solidFill>
                <a:latin typeface="Arial" panose="020B0604020202020204" pitchFamily="34" charset="0"/>
                <a:cs typeface="Arial" panose="020B0604020202020204" pitchFamily="34" charset="0"/>
              </a:rPr>
              <a:t>Thảo</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luận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nhóm</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hoàn</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thành</a:t>
            </a:r>
            <a:r>
              <a:rPr lang="en-US" sz="4000" b="1" dirty="0" smtClean="0">
                <a:solidFill>
                  <a:srgbClr val="FFFF00"/>
                </a:solidFill>
                <a:latin typeface="Arial" panose="020B0604020202020204" pitchFamily="34" charset="0"/>
                <a:cs typeface="Arial" panose="020B0604020202020204" pitchFamily="34" charset="0"/>
              </a:rPr>
              <a:t> </a:t>
            </a:r>
            <a:r>
              <a:rPr lang="en-US" sz="4000" b="1" dirty="0" err="1" smtClean="0">
                <a:solidFill>
                  <a:srgbClr val="FFFF00"/>
                </a:solidFill>
                <a:latin typeface="Arial" panose="020B0604020202020204" pitchFamily="34" charset="0"/>
                <a:cs typeface="Arial" panose="020B0604020202020204" pitchFamily="34" charset="0"/>
              </a:rPr>
              <a:t>nhiệm</a:t>
            </a:r>
            <a:r>
              <a:rPr lang="en-US" sz="4000" b="1" dirty="0" smtClean="0">
                <a:solidFill>
                  <a:srgbClr val="FFFF00"/>
                </a:solidFill>
                <a:latin typeface="Arial" panose="020B0604020202020204" pitchFamily="34" charset="0"/>
                <a:cs typeface="Arial" panose="020B0604020202020204" pitchFamily="34" charset="0"/>
              </a:rPr>
              <a:t> vụ </a:t>
            </a:r>
            <a:r>
              <a:rPr lang="en-US" sz="4000" b="1" dirty="0" err="1" smtClean="0">
                <a:solidFill>
                  <a:srgbClr val="FFFF00"/>
                </a:solidFill>
                <a:latin typeface="Arial" panose="020B0604020202020204" pitchFamily="34" charset="0"/>
                <a:cs typeface="Arial" panose="020B0604020202020204" pitchFamily="34" charset="0"/>
              </a:rPr>
              <a:t>sau</a:t>
            </a:r>
            <a:r>
              <a:rPr lang="en-US" sz="4000" b="1" dirty="0" smtClean="0">
                <a:solidFill>
                  <a:srgbClr val="FFFF00"/>
                </a:solidFill>
                <a:latin typeface="Arial" panose="020B0604020202020204" pitchFamily="34" charset="0"/>
                <a:cs typeface="Arial" panose="020B0604020202020204" pitchFamily="34" charset="0"/>
              </a:rPr>
              <a:t>:</a:t>
            </a:r>
            <a:endParaRPr lang="en-US" sz="4000" b="1"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B964A914-9AF3-4303-B0F3-91208AB6502C}"/>
              </a:ext>
            </a:extLst>
          </p:cNvPr>
          <p:cNvSpPr txBox="1"/>
          <p:nvPr/>
        </p:nvSpPr>
        <p:spPr>
          <a:xfrm>
            <a:off x="253796" y="246976"/>
            <a:ext cx="10301097" cy="707886"/>
          </a:xfrm>
          <a:prstGeom prst="rect">
            <a:avLst/>
          </a:prstGeom>
          <a:noFill/>
        </p:spPr>
        <p:txBody>
          <a:bodyPr wrap="square">
            <a:spAutoFit/>
          </a:bodyPr>
          <a:lstStyle/>
          <a:p>
            <a:pPr algn="ctr"/>
            <a:r>
              <a:rPr lang="en-US" sz="4000" b="1" dirty="0" smtClean="0">
                <a:solidFill>
                  <a:schemeClr val="bg1"/>
                </a:solidFill>
                <a:latin typeface="Arial" panose="020B0604020202020204" pitchFamily="34" charset="0"/>
                <a:cs typeface="Arial" panose="020B0604020202020204" pitchFamily="34" charset="0"/>
              </a:rPr>
              <a:t>2. </a:t>
            </a:r>
            <a:r>
              <a:rPr lang="en-US" sz="4000" b="1" dirty="0" err="1" smtClean="0">
                <a:solidFill>
                  <a:schemeClr val="bg1"/>
                </a:solidFill>
                <a:latin typeface="Arial" panose="020B0604020202020204" pitchFamily="34" charset="0"/>
                <a:cs typeface="Arial" panose="020B0604020202020204" pitchFamily="34" charset="0"/>
              </a:rPr>
              <a:t>Sư</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dụng</a:t>
            </a:r>
            <a:r>
              <a:rPr lang="en-US" sz="4000" b="1" dirty="0" smtClean="0">
                <a:solidFill>
                  <a:schemeClr val="bg1"/>
                </a:solidFill>
                <a:latin typeface="Arial" panose="020B0604020202020204" pitchFamily="34" charset="0"/>
                <a:cs typeface="Arial" panose="020B0604020202020204" pitchFamily="34" charset="0"/>
              </a:rPr>
              <a:t> la </a:t>
            </a:r>
            <a:r>
              <a:rPr lang="en-US" sz="4000" b="1" dirty="0" err="1" smtClean="0">
                <a:solidFill>
                  <a:schemeClr val="bg1"/>
                </a:solidFill>
                <a:latin typeface="Arial" panose="020B0604020202020204" pitchFamily="34" charset="0"/>
                <a:cs typeface="Arial" panose="020B0604020202020204" pitchFamily="34" charset="0"/>
              </a:rPr>
              <a:t>bàn</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xác</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định</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hướng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địa</a:t>
            </a:r>
            <a:r>
              <a:rPr lang="en-US" sz="4000" b="1" dirty="0" smtClean="0">
                <a:solidFill>
                  <a:schemeClr val="bg1"/>
                </a:solidFill>
                <a:latin typeface="Arial" panose="020B0604020202020204" pitchFamily="34" charset="0"/>
                <a:cs typeface="Arial" panose="020B0604020202020204" pitchFamily="34" charset="0"/>
              </a:rPr>
              <a:t> lí</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436018"/>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nodeType="clickEffect">
                                  <p:stCondLst>
                                    <p:cond delay="0"/>
                                  </p:stCondLst>
                                  <p:iterate type="lt">
                                    <p:tmPct val="0"/>
                                  </p:iterate>
                                  <p:childTnLst>
                                    <p:set>
                                      <p:cBhvr>
                                        <p:cTn id="16" dur="1" fill="hold">
                                          <p:stCondLst>
                                            <p:cond delay="0"/>
                                          </p:stCondLst>
                                        </p:cTn>
                                        <p:tgtEl>
                                          <p:spTgt spid="7">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7">
                                            <p:txEl>
                                              <p:pRg st="0" end="0"/>
                                            </p:txEl>
                                          </p:spTgt>
                                        </p:tgtEl>
                                        <p:attrNameLst>
                                          <p:attrName>ppt_w</p:attrName>
                                        </p:attrNameLst>
                                      </p:cBhvr>
                                    </p:anim>
                                    <p:anim by="(#ppt_w*0.50)" calcmode="lin" valueType="num">
                                      <p:cBhvr>
                                        <p:cTn id="18" dur="500" decel="50000" autoRev="1" fill="hold">
                                          <p:stCondLst>
                                            <p:cond delay="0"/>
                                          </p:stCondLst>
                                        </p:cTn>
                                        <p:tgtEl>
                                          <p:spTgt spid="7">
                                            <p:txEl>
                                              <p:pRg st="0" end="0"/>
                                            </p:txEl>
                                          </p:spTgt>
                                        </p:tgtEl>
                                        <p:attrNameLst>
                                          <p:attrName>ppt_x</p:attrName>
                                        </p:attrNameLst>
                                      </p:cBhvr>
                                    </p:anim>
                                    <p:anim from="(-#ppt_h/2)" to="(#ppt_y)" calcmode="lin" valueType="num">
                                      <p:cBhvr>
                                        <p:cTn id="19" dur="1000" fill="hold">
                                          <p:stCondLst>
                                            <p:cond delay="0"/>
                                          </p:stCondLst>
                                        </p:cTn>
                                        <p:tgtEl>
                                          <p:spTgt spid="7">
                                            <p:txEl>
                                              <p:pRg st="0" end="0"/>
                                            </p:txEl>
                                          </p:spTgt>
                                        </p:tgtEl>
                                        <p:attrNameLst>
                                          <p:attrName>ppt_y</p:attrName>
                                        </p:attrNameLst>
                                      </p:cBhvr>
                                    </p:anim>
                                    <p:animRot by="21600000">
                                      <p:cBhvr>
                                        <p:cTn id="20" dur="1000" fill="hold">
                                          <p:stCondLst>
                                            <p:cond delay="0"/>
                                          </p:stCondLst>
                                        </p:cTn>
                                        <p:tgtEl>
                                          <p:spTgt spid="7">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0"/>
                                  </p:iterate>
                                  <p:childTnLst>
                                    <p:set>
                                      <p:cBhvr>
                                        <p:cTn id="24" dur="1" fill="hold">
                                          <p:stCondLst>
                                            <p:cond delay="0"/>
                                          </p:stCondLst>
                                        </p:cTn>
                                        <p:tgtEl>
                                          <p:spTgt spid="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8">
                                            <p:txEl>
                                              <p:pRg st="0" end="0"/>
                                            </p:txEl>
                                          </p:spTgt>
                                        </p:tgtEl>
                                        <p:attrNameLst>
                                          <p:attrName>ppt_w</p:attrName>
                                        </p:attrNameLst>
                                      </p:cBhvr>
                                    </p:anim>
                                    <p:anim by="(#ppt_w*0.50)" calcmode="lin" valueType="num">
                                      <p:cBhvr>
                                        <p:cTn id="26" dur="500" decel="50000" autoRev="1" fill="hold">
                                          <p:stCondLst>
                                            <p:cond delay="0"/>
                                          </p:stCondLst>
                                        </p:cTn>
                                        <p:tgtEl>
                                          <p:spTgt spid="8">
                                            <p:txEl>
                                              <p:pRg st="0" end="0"/>
                                            </p:txEl>
                                          </p:spTgt>
                                        </p:tgtEl>
                                        <p:attrNameLst>
                                          <p:attrName>ppt_x</p:attrName>
                                        </p:attrNameLst>
                                      </p:cBhvr>
                                    </p:anim>
                                    <p:anim from="(-#ppt_h/2)" to="(#ppt_y)" calcmode="lin" valueType="num">
                                      <p:cBhvr>
                                        <p:cTn id="27" dur="1000" fill="hold">
                                          <p:stCondLst>
                                            <p:cond delay="0"/>
                                          </p:stCondLst>
                                        </p:cTn>
                                        <p:tgtEl>
                                          <p:spTgt spid="8">
                                            <p:txEl>
                                              <p:pRg st="0" end="0"/>
                                            </p:txEl>
                                          </p:spTgt>
                                        </p:tgtEl>
                                        <p:attrNameLst>
                                          <p:attrName>ppt_y</p:attrName>
                                        </p:attrNameLst>
                                      </p:cBhvr>
                                    </p:anim>
                                    <p:animRot by="21600000">
                                      <p:cBhvr>
                                        <p:cTn id="28"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1"/>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24823CA5-E394-49DE-87CE-292C740CD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3" name="图片 2">
            <a:extLst>
              <a:ext uri="{FF2B5EF4-FFF2-40B4-BE49-F238E27FC236}">
                <a16:creationId xmlns="" xmlns:a16="http://schemas.microsoft.com/office/drawing/2014/main" id="{F72F56BB-4444-4686-AA89-A16D14D8A661}"/>
              </a:ext>
            </a:extLst>
          </p:cNvPr>
          <p:cNvPicPr>
            <a:picLocks noChangeAspect="1"/>
          </p:cNvPicPr>
          <p:nvPr/>
        </p:nvPicPr>
        <p:blipFill rotWithShape="1">
          <a:blip r:embed="rId4">
            <a:extLst>
              <a:ext uri="{28A0092B-C50C-407E-A947-70E740481C1C}">
                <a14:useLocalDpi xmlns:a14="http://schemas.microsoft.com/office/drawing/2010/main" val="0"/>
              </a:ext>
            </a:extLst>
          </a:blip>
          <a:srcRect l="8954"/>
          <a:stretch/>
        </p:blipFill>
        <p:spPr>
          <a:xfrm flipH="1">
            <a:off x="4138893" y="0"/>
            <a:ext cx="8056880" cy="6858000"/>
          </a:xfrm>
          <a:prstGeom prst="rect">
            <a:avLst/>
          </a:prstGeom>
        </p:spPr>
      </p:pic>
      <p:pic>
        <p:nvPicPr>
          <p:cNvPr id="4" name="图片 3">
            <a:extLst>
              <a:ext uri="{FF2B5EF4-FFF2-40B4-BE49-F238E27FC236}">
                <a16:creationId xmlns="" xmlns:a16="http://schemas.microsoft.com/office/drawing/2014/main" id="{74FFE88C-31B6-4067-A58A-26C0BB9E66ED}"/>
              </a:ext>
            </a:extLst>
          </p:cNvPr>
          <p:cNvPicPr>
            <a:picLocks noChangeAspect="1"/>
          </p:cNvPicPr>
          <p:nvPr/>
        </p:nvPicPr>
        <p:blipFill rotWithShape="1">
          <a:blip r:embed="rId5">
            <a:extLst>
              <a:ext uri="{28A0092B-C50C-407E-A947-70E740481C1C}">
                <a14:useLocalDpi xmlns:a14="http://schemas.microsoft.com/office/drawing/2010/main" val="0"/>
              </a:ext>
            </a:extLst>
          </a:blip>
          <a:srcRect l="67018" t="64405" r="3085"/>
          <a:stretch/>
        </p:blipFill>
        <p:spPr>
          <a:xfrm flipH="1">
            <a:off x="-139258" y="4003040"/>
            <a:ext cx="5844275" cy="2854960"/>
          </a:xfrm>
          <a:prstGeom prst="rect">
            <a:avLst/>
          </a:prstGeom>
        </p:spPr>
      </p:pic>
      <p:pic>
        <p:nvPicPr>
          <p:cNvPr id="5" name="图片 4">
            <a:extLst>
              <a:ext uri="{FF2B5EF4-FFF2-40B4-BE49-F238E27FC236}">
                <a16:creationId xmlns="" xmlns:a16="http://schemas.microsoft.com/office/drawing/2014/main" id="{E66952C5-EFCF-4109-AA2D-9789B5E5F4DF}"/>
              </a:ext>
            </a:extLst>
          </p:cNvPr>
          <p:cNvPicPr>
            <a:picLocks noChangeAspect="1"/>
          </p:cNvPicPr>
          <p:nvPr/>
        </p:nvPicPr>
        <p:blipFill rotWithShape="1">
          <a:blip r:embed="rId5">
            <a:extLst>
              <a:ext uri="{28A0092B-C50C-407E-A947-70E740481C1C}">
                <a14:useLocalDpi xmlns:a14="http://schemas.microsoft.com/office/drawing/2010/main" val="0"/>
              </a:ext>
            </a:extLst>
          </a:blip>
          <a:srcRect t="5905" r="67081" b="7411"/>
          <a:stretch/>
        </p:blipFill>
        <p:spPr>
          <a:xfrm>
            <a:off x="5936509" y="1"/>
            <a:ext cx="6347407" cy="6858000"/>
          </a:xfrm>
          <a:prstGeom prst="rect">
            <a:avLst/>
          </a:prstGeom>
        </p:spPr>
      </p:pic>
      <p:sp>
        <p:nvSpPr>
          <p:cNvPr id="9" name="文本框 6">
            <a:extLst>
              <a:ext uri="{FF2B5EF4-FFF2-40B4-BE49-F238E27FC236}">
                <a16:creationId xmlns="" xmlns:a16="http://schemas.microsoft.com/office/drawing/2014/main" id="{54A85D1F-42C9-4309-808F-A6129CB77147}"/>
              </a:ext>
            </a:extLst>
          </p:cNvPr>
          <p:cNvSpPr txBox="1"/>
          <p:nvPr/>
        </p:nvSpPr>
        <p:spPr>
          <a:xfrm>
            <a:off x="619433" y="1931630"/>
            <a:ext cx="5476567" cy="923330"/>
          </a:xfrm>
          <a:prstGeom prst="rect">
            <a:avLst/>
          </a:prstGeom>
          <a:noFill/>
        </p:spPr>
        <p:txBody>
          <a:bodyPr wrap="square" rtlCol="0">
            <a:spAutoFit/>
          </a:bodyPr>
          <a:lstStyle/>
          <a:p>
            <a:r>
              <a:rPr lang="en-US" altLang="zh-CN"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rPr>
              <a:t>LUYỆN TẬP</a:t>
            </a:r>
            <a:endParaRPr lang="zh-CN" altLang="en-US" sz="5400" b="1" dirty="0">
              <a:solidFill>
                <a:schemeClr val="bg1"/>
              </a:solidFill>
              <a:latin typeface="Tahoma" panose="020B0604030504040204" pitchFamily="34" charset="0"/>
              <a:ea typeface="字魂20号-石头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76392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1D3F2C58-9703-4FBD-8B21-12CB8932A556}"/>
              </a:ext>
            </a:extLst>
          </p:cNvPr>
          <p:cNvPicPr>
            <a:picLocks noChangeAspect="1"/>
          </p:cNvPicPr>
          <p:nvPr/>
        </p:nvPicPr>
        <p:blipFill rotWithShape="1">
          <a:blip r:embed="rId3">
            <a:extLst>
              <a:ext uri="{28A0092B-C50C-407E-A947-70E740481C1C}">
                <a14:useLocalDpi xmlns:a14="http://schemas.microsoft.com/office/drawing/2010/main" val="0"/>
              </a:ext>
            </a:extLst>
          </a:blip>
          <a:srcRect l="69797" t="66237" b="12544"/>
          <a:stretch/>
        </p:blipFill>
        <p:spPr>
          <a:xfrm>
            <a:off x="7351245" y="2415435"/>
            <a:ext cx="4840755" cy="4534376"/>
          </a:xfrm>
          <a:prstGeom prst="rect">
            <a:avLst/>
          </a:prstGeom>
        </p:spPr>
      </p:pic>
      <p:pic>
        <p:nvPicPr>
          <p:cNvPr id="15" name="图片 14">
            <a:extLst>
              <a:ext uri="{FF2B5EF4-FFF2-40B4-BE49-F238E27FC236}">
                <a16:creationId xmlns="" xmlns:a16="http://schemas.microsoft.com/office/drawing/2014/main" id="{3AA50E4C-F1B2-460E-A829-EA8D042DCB56}"/>
              </a:ext>
            </a:extLst>
          </p:cNvPr>
          <p:cNvPicPr>
            <a:picLocks noChangeAspect="1"/>
          </p:cNvPicPr>
          <p:nvPr/>
        </p:nvPicPr>
        <p:blipFill rotWithShape="1">
          <a:blip r:embed="rId4">
            <a:extLst>
              <a:ext uri="{28A0092B-C50C-407E-A947-70E740481C1C}">
                <a14:useLocalDpi xmlns:a14="http://schemas.microsoft.com/office/drawing/2010/main" val="0"/>
              </a:ext>
            </a:extLst>
          </a:blip>
          <a:srcRect t="26094" r="75078" b="51111"/>
          <a:stretch/>
        </p:blipFill>
        <p:spPr>
          <a:xfrm flipH="1">
            <a:off x="8173536" y="784652"/>
            <a:ext cx="3196172" cy="3897971"/>
          </a:xfrm>
          <a:prstGeom prst="rect">
            <a:avLst/>
          </a:prstGeom>
        </p:spPr>
      </p:pic>
      <p:pic>
        <p:nvPicPr>
          <p:cNvPr id="2" name="Picture 1">
            <a:extLst>
              <a:ext uri="{FF2B5EF4-FFF2-40B4-BE49-F238E27FC236}">
                <a16:creationId xmlns="" xmlns:a16="http://schemas.microsoft.com/office/drawing/2014/main" id="{705C6643-B055-45AA-9A12-DEFCA4791D46}"/>
              </a:ext>
            </a:extLst>
          </p:cNvPr>
          <p:cNvPicPr>
            <a:picLocks noChangeAspect="1"/>
          </p:cNvPicPr>
          <p:nvPr/>
        </p:nvPicPr>
        <p:blipFill>
          <a:blip r:embed="rId5"/>
          <a:stretch>
            <a:fillRect/>
          </a:stretch>
        </p:blipFill>
        <p:spPr>
          <a:xfrm>
            <a:off x="4570598" y="0"/>
            <a:ext cx="3291140" cy="971600"/>
          </a:xfrm>
          <a:prstGeom prst="rect">
            <a:avLst/>
          </a:prstGeom>
        </p:spPr>
      </p:pic>
      <p:sp>
        <p:nvSpPr>
          <p:cNvPr id="3" name="Rectangle 2"/>
          <p:cNvSpPr/>
          <p:nvPr/>
        </p:nvSpPr>
        <p:spPr>
          <a:xfrm>
            <a:off x="694841" y="1361357"/>
            <a:ext cx="7067550" cy="3649076"/>
          </a:xfrm>
          <a:prstGeom prst="rect">
            <a:avLst/>
          </a:prstGeom>
        </p:spPr>
        <p:txBody>
          <a:bodyPr wrap="square">
            <a:spAutoFit/>
          </a:bodyPr>
          <a:lstStyle/>
          <a:p>
            <a:pPr>
              <a:lnSpc>
                <a:spcPct val="107000"/>
              </a:lnSpc>
              <a:spcBef>
                <a:spcPts val="500"/>
              </a:spcBef>
              <a:spcAft>
                <a:spcPts val="800"/>
              </a:spcAft>
              <a:tabLst>
                <a:tab pos="111760" algn="l"/>
              </a:tabLst>
            </a:pPr>
            <a:r>
              <a:rPr lang="de-DE" sz="36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1. Khi sử dụng la bàn không nên để gần các vật có từ tính vì từ tính sẽ tác động lên kim nam châm của la bàn, làm lệch kim nam châm lúc đó việc xác định phương hướng sẽ không chính xác.</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818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千图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1182</TotalTime>
  <Words>246</Words>
  <Application>Microsoft Office PowerPoint</Application>
  <PresentationFormat>Widescreen</PresentationFormat>
  <Paragraphs>28</Paragraphs>
  <Slides>8</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Microsoft YaHei</vt:lpstr>
      <vt:lpstr>Arial</vt:lpstr>
      <vt:lpstr>Calibri</vt:lpstr>
      <vt:lpstr>Tahoma</vt:lpstr>
      <vt:lpstr>Times New Roman</vt:lpstr>
      <vt:lpstr>字魂20号-石头体</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DO THUY QUYNH</cp:lastModifiedBy>
  <cp:revision>38</cp:revision>
  <dcterms:created xsi:type="dcterms:W3CDTF">2019-09-22T06:45:37Z</dcterms:created>
  <dcterms:modified xsi:type="dcterms:W3CDTF">2026-03-09T08:06:24Z</dcterms:modified>
</cp:coreProperties>
</file>