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70.xml" ContentType="application/vnd.openxmlformats-officedocument.presentationml.tags+xml"/>
  <Override PartName="/ppt/tags/tag380.xml" ContentType="application/vnd.openxmlformats-officedocument.presentationml.tags+xml"/>
  <Override PartName="/ppt/tags/tag390.xml" ContentType="application/vnd.openxmlformats-officedocument.presentationml.tags+xml"/>
  <Override PartName="/ppt/tags/tag400.xml" ContentType="application/vnd.openxmlformats-officedocument.presentationml.tags+xml"/>
  <Override PartName="/ppt/tags/tag510.xml" ContentType="application/vnd.openxmlformats-officedocument.presentationml.tags+xml"/>
  <Override PartName="/ppt/tags/tag52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1" r:id="rId3"/>
    <p:sldId id="290" r:id="rId4"/>
    <p:sldId id="289" r:id="rId5"/>
    <p:sldId id="262" r:id="rId6"/>
    <p:sldId id="265" r:id="rId7"/>
    <p:sldId id="291" r:id="rId8"/>
    <p:sldId id="266" r:id="rId9"/>
    <p:sldId id="267" r:id="rId10"/>
    <p:sldId id="293" r:id="rId11"/>
    <p:sldId id="292" r:id="rId12"/>
    <p:sldId id="302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276" r:id="rId22"/>
    <p:sldId id="30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F00E3-91EC-4F46-9F2A-F2187382C917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19E2F-C802-4E45-B853-33DBFC2D5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1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896E2740-CDB5-4D21-8769-4EFEE226C3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1D2058-7190-427F-B0D4-95CFCAA32C2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A981BD8-CCF7-4486-9135-45887A87B6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AB0AA210-8ABB-4DAF-A0D6-07A1A2A0B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18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896E2740-CDB5-4D21-8769-4EFEE226C3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1D2058-7190-427F-B0D4-95CFCAA32C26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A981BD8-CCF7-4486-9135-45887A87B6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AB0AA210-8ABB-4DAF-A0D6-07A1A2A0B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423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F9E9-3E46-46DE-B12C-04E025AD70E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99F6-E5EA-4FEA-A67E-7852374E4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6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F9E9-3E46-46DE-B12C-04E025AD70E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99F6-E5EA-4FEA-A67E-7852374E4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5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F9E9-3E46-46DE-B12C-04E025AD70E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99F6-E5EA-4FEA-A67E-7852374E4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93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27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F9E9-3E46-46DE-B12C-04E025AD70E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99F6-E5EA-4FEA-A67E-7852374E4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5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F9E9-3E46-46DE-B12C-04E025AD70E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99F6-E5EA-4FEA-A67E-7852374E4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9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F9E9-3E46-46DE-B12C-04E025AD70E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99F6-E5EA-4FEA-A67E-7852374E4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F9E9-3E46-46DE-B12C-04E025AD70E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99F6-E5EA-4FEA-A67E-7852374E4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9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F9E9-3E46-46DE-B12C-04E025AD70E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99F6-E5EA-4FEA-A67E-7852374E4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7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F9E9-3E46-46DE-B12C-04E025AD70E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99F6-E5EA-4FEA-A67E-7852374E4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7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F9E9-3E46-46DE-B12C-04E025AD70E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99F6-E5EA-4FEA-A67E-7852374E4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8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F9E9-3E46-46DE-B12C-04E025AD70E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99F6-E5EA-4FEA-A67E-7852374E4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1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EF9E9-3E46-46DE-B12C-04E025AD70E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799F6-E5EA-4FEA-A67E-7852374E4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3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4.bin"/><Relationship Id="rId3" Type="http://schemas.openxmlformats.org/officeDocument/2006/relationships/tags" Target="../tags/tag31.xml"/><Relationship Id="rId21" Type="http://schemas.openxmlformats.org/officeDocument/2006/relationships/image" Target="../media/image8.wmf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9.png"/><Relationship Id="rId2" Type="http://schemas.openxmlformats.org/officeDocument/2006/relationships/tags" Target="../tags/tag30.xml"/><Relationship Id="rId20" Type="http://schemas.openxmlformats.org/officeDocument/2006/relationships/oleObject" Target="../embeddings/oleObject5.bin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4.wmf"/><Relationship Id="rId5" Type="http://schemas.openxmlformats.org/officeDocument/2006/relationships/tags" Target="../tags/tag33.xml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7.wmf"/><Relationship Id="rId4" Type="http://schemas.openxmlformats.org/officeDocument/2006/relationships/tags" Target="../tags/tag32.xml"/><Relationship Id="rId9" Type="http://schemas.openxmlformats.org/officeDocument/2006/relationships/image" Target="../media/image3.wmf"/><Relationship Id="rId1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11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png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370.xml"/><Relationship Id="rId18" Type="http://schemas.openxmlformats.org/officeDocument/2006/relationships/image" Target="../media/image13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90.xml"/><Relationship Id="rId2" Type="http://schemas.openxmlformats.org/officeDocument/2006/relationships/tags" Target="../tags/tag36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tags" Target="../tags/tag380.xml"/><Relationship Id="rId10" Type="http://schemas.openxmlformats.org/officeDocument/2006/relationships/tags" Target="../tags/tag44.xml"/><Relationship Id="rId19" Type="http://schemas.openxmlformats.org/officeDocument/2006/relationships/tags" Target="../tags/tag400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tags" Target="../tags/tag510.xml"/><Relationship Id="rId3" Type="http://schemas.openxmlformats.org/officeDocument/2006/relationships/tags" Target="../tags/tag48.xml"/><Relationship Id="rId21" Type="http://schemas.openxmlformats.org/officeDocument/2006/relationships/tags" Target="../tags/tag66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slideLayout" Target="../slideLayouts/slideLayout12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29" Type="http://schemas.openxmlformats.org/officeDocument/2006/relationships/image" Target="../media/image16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tags" Target="../tags/tag69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28" Type="http://schemas.openxmlformats.org/officeDocument/2006/relationships/tags" Target="../tags/tag520.xml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tags" Target="../tags/tag67.xml"/><Relationship Id="rId2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534" y="209006"/>
            <a:ext cx="4596782" cy="1176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E201DA-B7C2-0130-7F1F-9ED9C13CC290}"/>
              </a:ext>
            </a:extLst>
          </p:cNvPr>
          <p:cNvSpPr txBox="1"/>
          <p:nvPr/>
        </p:nvSpPr>
        <p:spPr>
          <a:xfrm>
            <a:off x="2824480" y="2407920"/>
            <a:ext cx="63195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Lấy điểm I thuộc đoạn thẳng AB, điểm K nằm trên đường thẳng AB nhưng không thuộc đoạn AB.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điểm I có nằm trong góc xOy không? Điểm K có nằm trong góc xOy không?</a:t>
            </a:r>
          </a:p>
        </p:txBody>
      </p:sp>
    </p:spTree>
    <p:extLst>
      <p:ext uri="{BB962C8B-B14F-4D97-AF65-F5344CB8AC3E}">
        <p14:creationId xmlns:p14="http://schemas.microsoft.com/office/powerpoint/2010/main" val="2151985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1669" y="1293503"/>
            <a:ext cx="5916706" cy="376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?.</a:t>
            </a:r>
            <a:r>
              <a:rPr lang="nl-NL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Góc xOy có cạnh là Oy và Ox và đỉnh là điểm O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Góc xOz có cạnh là Oz và Ox và đỉnh là điểm O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Góc yOz có cạnh là Oz và Oy và đỉnh là điểm O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906871" y="4105835"/>
            <a:ext cx="4087905" cy="35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871012" y="1721206"/>
            <a:ext cx="71717" cy="2384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853083" y="2241177"/>
            <a:ext cx="2420471" cy="1846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40705" y="3979475"/>
            <a:ext cx="4948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                               x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30353" y="1464677"/>
            <a:ext cx="134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14964" y="2328746"/>
            <a:ext cx="134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09649" y="3589674"/>
            <a:ext cx="3191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101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3388" y="1269810"/>
            <a:ext cx="6096000" cy="18487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,B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DAC ;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DAB;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BAC.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ABC;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ABD;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BDC.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98525" y="568235"/>
            <a:ext cx="3226526" cy="240356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7798525" y="568235"/>
            <a:ext cx="3226526" cy="2403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798525" y="568235"/>
            <a:ext cx="3226526" cy="2403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20686" y="306625"/>
            <a:ext cx="430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99545" y="2905895"/>
            <a:ext cx="430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5709" y="3014990"/>
            <a:ext cx="430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72584" y="268525"/>
            <a:ext cx="314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2988" y="829845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0965" y="3212067"/>
            <a:ext cx="699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7220686" y="5020235"/>
            <a:ext cx="4266432" cy="53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964707" y="4380148"/>
            <a:ext cx="1255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.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9144000" y="3872753"/>
            <a:ext cx="1559859" cy="1147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532252" y="3276600"/>
            <a:ext cx="1255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48521" y="5072209"/>
            <a:ext cx="5276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A                     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836793" y="3519651"/>
            <a:ext cx="1041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04606" y="3204816"/>
            <a:ext cx="6096000" cy="18487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xAB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;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xAy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bẹt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425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178" y="770775"/>
            <a:ext cx="3123809" cy="3771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32" y="199345"/>
            <a:ext cx="8111594" cy="315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10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764" y="267232"/>
            <a:ext cx="9448801" cy="2755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 dụng 1</a:t>
            </a:r>
            <a:r>
              <a:rPr lang="nl-NL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Chiếc kéo cắt vải . Mở chiếc kéo ra ta thấy hình ảnh của một góc, trong đó hai lưỡi kéo là cạnh của góc, trụ của kéo là đỉnh của góc</a:t>
            </a:r>
          </a:p>
          <a:p>
            <a:r>
              <a:rPr lang="nl-NL" sz="3200" dirty="0">
                <a:latin typeface="Times New Roman" panose="02020603050405020304" pitchFamily="18" charset="0"/>
              </a:rPr>
              <a:t>Hai kim đồng hồ tạo thành 1 góc.</a:t>
            </a:r>
            <a:endParaRPr lang="en-US" sz="32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025" y="3035300"/>
            <a:ext cx="38100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ình ảnh Kéo Kéo Một Cái Kéo Một Cái Kéo, Kéo Cắt, Cây Kéo, Một Cây Kéo  miễn phí tải tập tin PNG PSDComment và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38" y="3035300"/>
            <a:ext cx="3116449" cy="31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87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099119" y="668630"/>
            <a:ext cx="99937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5364" name="Picture 3" descr="thuoc x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19" y="1958926"/>
            <a:ext cx="3810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175320" y="5738893"/>
            <a:ext cx="3336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 cạnh của thước xếp </a:t>
            </a:r>
          </a:p>
          <a:p>
            <a:pPr algn="ctr"/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7" name="Picture 7" descr="nhung_kieng_ky_khi_lam_mai_n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405" y="1930147"/>
            <a:ext cx="48672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6530404" y="5727705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 mái nhà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480119" y="2263726"/>
            <a:ext cx="762000" cy="2438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242119" y="2187526"/>
            <a:ext cx="533400" cy="2514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04119" y="2339926"/>
            <a:ext cx="609600" cy="2514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13720" y="2416126"/>
            <a:ext cx="898525" cy="2438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597204" y="2692147"/>
            <a:ext cx="762000" cy="609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59204" y="2692147"/>
            <a:ext cx="1905000" cy="1447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53285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460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5fa3df7fb1f6426fa282edfc86b61f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013" y="1371600"/>
            <a:ext cx="441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740013" y="533399"/>
            <a:ext cx="434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6232525" y="4837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1295400"/>
            <a:ext cx="4114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412750" y="533400"/>
            <a:ext cx="4845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laser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39875" y="3352800"/>
            <a:ext cx="1143000" cy="2819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743201" y="3352800"/>
            <a:ext cx="930274" cy="2819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467600" y="4648200"/>
            <a:ext cx="685800" cy="1371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153400" y="4518026"/>
            <a:ext cx="609600" cy="15017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03031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163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0887" y="90337"/>
            <a:ext cx="8301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386"/>
            <a:ext cx="7267903" cy="3133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262" y="245438"/>
            <a:ext cx="4813738" cy="3049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166" y="3294993"/>
            <a:ext cx="3689131" cy="32029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973" y="4006386"/>
            <a:ext cx="2457143" cy="2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6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2" y="569502"/>
            <a:ext cx="4868590" cy="4396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7103" y="961697"/>
            <a:ext cx="57071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Ox, Oy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470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29548"/>
            <a:ext cx="11745310" cy="28550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3142" y="3026979"/>
            <a:ext cx="7430239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 điểm nằm trong góc mOn là: B; C.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4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32" y="230441"/>
            <a:ext cx="11426992" cy="36005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7048" y="3831021"/>
            <a:ext cx="6096000" cy="17461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Các điểm nằm trong góc xOy là: P; M.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xOy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xOy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32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>
            <a:extLst>
              <a:ext uri="{FF2B5EF4-FFF2-40B4-BE49-F238E27FC236}">
                <a16:creationId xmlns:a16="http://schemas.microsoft.com/office/drawing/2014/main" id="{F4880C18-9918-41AF-8313-74B1E277E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05" y="870590"/>
            <a:ext cx="955744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28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roup 65">
            <a:extLst>
              <a:ext uri="{FF2B5EF4-FFF2-40B4-BE49-F238E27FC236}">
                <a16:creationId xmlns:a16="http://schemas.microsoft.com/office/drawing/2014/main" id="{6D75DD94-E497-4F05-8464-35E4F1AB4C5E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1508765"/>
            <a:ext cx="2362200" cy="979488"/>
            <a:chOff x="480" y="864"/>
            <a:chExt cx="1488" cy="617"/>
          </a:xfrm>
        </p:grpSpPr>
        <p:sp>
          <p:nvSpPr>
            <p:cNvPr id="7223" name="Line 17">
              <a:extLst>
                <a:ext uri="{FF2B5EF4-FFF2-40B4-BE49-F238E27FC236}">
                  <a16:creationId xmlns:a16="http://schemas.microsoft.com/office/drawing/2014/main" id="{95748525-AF67-45BB-BCA2-1CB86AA9E3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2" y="864"/>
              <a:ext cx="12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224" name="Oval 19">
              <a:extLst>
                <a:ext uri="{FF2B5EF4-FFF2-40B4-BE49-F238E27FC236}">
                  <a16:creationId xmlns:a16="http://schemas.microsoft.com/office/drawing/2014/main" id="{CCC48279-958D-4242-9C85-E33051401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" y="1165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225" name="Text Box 22">
              <a:extLst>
                <a:ext uri="{FF2B5EF4-FFF2-40B4-BE49-F238E27FC236}">
                  <a16:creationId xmlns:a16="http://schemas.microsoft.com/office/drawing/2014/main" id="{13F9CF4B-438E-43B7-84DF-5FD6D8C30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864"/>
              <a:ext cx="18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Cambria Math" panose="02040503050406030204" pitchFamily="18" charset="0"/>
                  <a:ea typeface="Cambria Math" panose="02040503050406030204" pitchFamily="18" charset="0"/>
                </a:rPr>
                <a:t>x</a:t>
              </a:r>
            </a:p>
          </p:txBody>
        </p:sp>
        <p:sp>
          <p:nvSpPr>
            <p:cNvPr id="7226" name="Text Box 23">
              <a:extLst>
                <a:ext uri="{FF2B5EF4-FFF2-40B4-BE49-F238E27FC236}">
                  <a16:creationId xmlns:a16="http://schemas.microsoft.com/office/drawing/2014/main" id="{A8CDAB81-4906-4975-BADA-B9813F8A49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248"/>
              <a:ext cx="1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</a:p>
          </p:txBody>
        </p:sp>
        <p:sp>
          <p:nvSpPr>
            <p:cNvPr id="7227" name="Text Box 24">
              <a:extLst>
                <a:ext uri="{FF2B5EF4-FFF2-40B4-BE49-F238E27FC236}">
                  <a16:creationId xmlns:a16="http://schemas.microsoft.com/office/drawing/2014/main" id="{C6A7EC6D-886C-4D85-83D8-1412B1DF08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248"/>
              <a:ext cx="2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Cambria Math" panose="02040503050406030204" pitchFamily="18" charset="0"/>
                  <a:ea typeface="Cambria Math" panose="02040503050406030204" pitchFamily="18" charset="0"/>
                </a:rPr>
                <a:t>A</a:t>
              </a:r>
            </a:p>
          </p:txBody>
        </p:sp>
        <p:sp>
          <p:nvSpPr>
            <p:cNvPr id="7228" name="Text Box 25">
              <a:extLst>
                <a:ext uri="{FF2B5EF4-FFF2-40B4-BE49-F238E27FC236}">
                  <a16:creationId xmlns:a16="http://schemas.microsoft.com/office/drawing/2014/main" id="{95C572A7-00CF-47C0-934D-41261CE8C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914"/>
              <a:ext cx="24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b="1">
                  <a:latin typeface="Cambria Math" panose="02040503050406030204" pitchFamily="18" charset="0"/>
                  <a:ea typeface="Cambria Math" panose="02040503050406030204" pitchFamily="18" charset="0"/>
                </a:rPr>
                <a:t>O</a:t>
              </a:r>
            </a:p>
          </p:txBody>
        </p:sp>
        <p:grpSp>
          <p:nvGrpSpPr>
            <p:cNvPr id="7229" name="Group 64">
              <a:extLst>
                <a:ext uri="{FF2B5EF4-FFF2-40B4-BE49-F238E27FC236}">
                  <a16:creationId xmlns:a16="http://schemas.microsoft.com/office/drawing/2014/main" id="{A5CF4017-AF9C-4766-9DC9-84DD5AA373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1213"/>
              <a:ext cx="1222" cy="48"/>
              <a:chOff x="1008" y="1213"/>
              <a:chExt cx="1222" cy="48"/>
            </a:xfrm>
          </p:grpSpPr>
          <p:sp>
            <p:nvSpPr>
              <p:cNvPr id="7230" name="Oval 20">
                <a:extLst>
                  <a:ext uri="{FF2B5EF4-FFF2-40B4-BE49-F238E27FC236}">
                    <a16:creationId xmlns:a16="http://schemas.microsoft.com/office/drawing/2014/main" id="{C05A6A2E-7B41-4ADF-AEAA-6B1294BC15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3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7231" name="Line 51">
                <a:extLst>
                  <a:ext uri="{FF2B5EF4-FFF2-40B4-BE49-F238E27FC236}">
                    <a16:creationId xmlns:a16="http://schemas.microsoft.com/office/drawing/2014/main" id="{BEE86D28-EEC8-4426-8692-BA637B2B8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0" y="1239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</p:grpSp>
      <p:grpSp>
        <p:nvGrpSpPr>
          <p:cNvPr id="4" name="Group 95">
            <a:extLst>
              <a:ext uri="{FF2B5EF4-FFF2-40B4-BE49-F238E27FC236}">
                <a16:creationId xmlns:a16="http://schemas.microsoft.com/office/drawing/2014/main" id="{92EDBF50-1B0A-43A0-B6D6-F59C33D73E3E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5509264"/>
            <a:ext cx="3429000" cy="519113"/>
            <a:chOff x="624" y="3506"/>
            <a:chExt cx="2160" cy="327"/>
          </a:xfrm>
        </p:grpSpPr>
        <p:sp>
          <p:nvSpPr>
            <p:cNvPr id="7218" name="Line 56">
              <a:extLst>
                <a:ext uri="{FF2B5EF4-FFF2-40B4-BE49-F238E27FC236}">
                  <a16:creationId xmlns:a16="http://schemas.microsoft.com/office/drawing/2014/main" id="{17310891-2A64-426D-8864-3B18A2B2E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3552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219" name="Text Box 58">
              <a:extLst>
                <a:ext uri="{FF2B5EF4-FFF2-40B4-BE49-F238E27FC236}">
                  <a16:creationId xmlns:a16="http://schemas.microsoft.com/office/drawing/2014/main" id="{2C47317A-5A5C-4BCF-AAC5-82103D927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3506"/>
              <a:ext cx="24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b="1">
                  <a:latin typeface="Cambria Math" panose="02040503050406030204" pitchFamily="18" charset="0"/>
                  <a:ea typeface="Cambria Math" panose="02040503050406030204" pitchFamily="18" charset="0"/>
                </a:rPr>
                <a:t>O</a:t>
              </a:r>
            </a:p>
          </p:txBody>
        </p:sp>
        <p:sp>
          <p:nvSpPr>
            <p:cNvPr id="7220" name="Oval 59">
              <a:extLst>
                <a:ext uri="{FF2B5EF4-FFF2-40B4-BE49-F238E27FC236}">
                  <a16:creationId xmlns:a16="http://schemas.microsoft.com/office/drawing/2014/main" id="{0A3C8732-8096-4DA7-974A-DB77EA57F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353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221" name="Text Box 60">
              <a:extLst>
                <a:ext uri="{FF2B5EF4-FFF2-40B4-BE49-F238E27FC236}">
                  <a16:creationId xmlns:a16="http://schemas.microsoft.com/office/drawing/2014/main" id="{2E9E7505-0D9F-452C-A70F-47DCFBB6B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600"/>
              <a:ext cx="18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Cambria Math" panose="02040503050406030204" pitchFamily="18" charset="0"/>
                  <a:ea typeface="Cambria Math" panose="02040503050406030204" pitchFamily="18" charset="0"/>
                </a:rPr>
                <a:t>x</a:t>
              </a:r>
            </a:p>
          </p:txBody>
        </p:sp>
        <p:sp>
          <p:nvSpPr>
            <p:cNvPr id="7222" name="Text Box 61">
              <a:extLst>
                <a:ext uri="{FF2B5EF4-FFF2-40B4-BE49-F238E27FC236}">
                  <a16:creationId xmlns:a16="http://schemas.microsoft.com/office/drawing/2014/main" id="{B31244C5-7FE3-4C1B-B0C8-3BE07A4AC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3552"/>
              <a:ext cx="1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Cambria Math" panose="02040503050406030204" pitchFamily="18" charset="0"/>
                  <a:ea typeface="Cambria Math" panose="02040503050406030204" pitchFamily="18" charset="0"/>
                </a:rPr>
                <a:t>y</a:t>
              </a:r>
            </a:p>
          </p:txBody>
        </p:sp>
      </p:grpSp>
      <p:grpSp>
        <p:nvGrpSpPr>
          <p:cNvPr id="5" name="Group 78">
            <a:extLst>
              <a:ext uri="{FF2B5EF4-FFF2-40B4-BE49-F238E27FC236}">
                <a16:creationId xmlns:a16="http://schemas.microsoft.com/office/drawing/2014/main" id="{A82045A3-B9DB-4B1F-902C-20446ECC8BA0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261365"/>
            <a:ext cx="2432050" cy="1509713"/>
            <a:chOff x="3168" y="2160"/>
            <a:chExt cx="1532" cy="951"/>
          </a:xfrm>
        </p:grpSpPr>
        <p:sp>
          <p:nvSpPr>
            <p:cNvPr id="7210" name="Line 68">
              <a:extLst>
                <a:ext uri="{FF2B5EF4-FFF2-40B4-BE49-F238E27FC236}">
                  <a16:creationId xmlns:a16="http://schemas.microsoft.com/office/drawing/2014/main" id="{079B149C-9DE0-47A3-BBF8-70AA4ED4C4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352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211" name="Oval 70">
              <a:extLst>
                <a:ext uri="{FF2B5EF4-FFF2-40B4-BE49-F238E27FC236}">
                  <a16:creationId xmlns:a16="http://schemas.microsoft.com/office/drawing/2014/main" id="{3A692111-DE40-411F-A4F2-14D5CDB58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" y="294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212" name="Line 72">
              <a:extLst>
                <a:ext uri="{FF2B5EF4-FFF2-40B4-BE49-F238E27FC236}">
                  <a16:creationId xmlns:a16="http://schemas.microsoft.com/office/drawing/2014/main" id="{16CAC548-46C7-4578-B4A1-6D8B97AD64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448"/>
              <a:ext cx="86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213" name="Oval 73">
              <a:extLst>
                <a:ext uri="{FF2B5EF4-FFF2-40B4-BE49-F238E27FC236}">
                  <a16:creationId xmlns:a16="http://schemas.microsoft.com/office/drawing/2014/main" id="{4E9CAB81-145C-4234-8079-7944601A5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7" y="2317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214" name="Text Box 74">
              <a:extLst>
                <a:ext uri="{FF2B5EF4-FFF2-40B4-BE49-F238E27FC236}">
                  <a16:creationId xmlns:a16="http://schemas.microsoft.com/office/drawing/2014/main" id="{9CDE831F-A203-41DE-AFF3-2042B136B2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2256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Cambria Math" panose="02040503050406030204" pitchFamily="18" charset="0"/>
                  <a:ea typeface="Cambria Math" panose="02040503050406030204" pitchFamily="18" charset="0"/>
                </a:rPr>
                <a:t>M</a:t>
              </a:r>
            </a:p>
          </p:txBody>
        </p:sp>
        <p:sp>
          <p:nvSpPr>
            <p:cNvPr id="7215" name="Text Box 75">
              <a:extLst>
                <a:ext uri="{FF2B5EF4-FFF2-40B4-BE49-F238E27FC236}">
                  <a16:creationId xmlns:a16="http://schemas.microsoft.com/office/drawing/2014/main" id="{D6D64E4B-198F-4697-BD52-48B6819FCC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2880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Cambria Math" panose="02040503050406030204" pitchFamily="18" charset="0"/>
                  <a:ea typeface="Cambria Math" panose="02040503050406030204" pitchFamily="18" charset="0"/>
                </a:rPr>
                <a:t>N</a:t>
              </a:r>
            </a:p>
          </p:txBody>
        </p:sp>
        <p:sp>
          <p:nvSpPr>
            <p:cNvPr id="7216" name="Text Box 76">
              <a:extLst>
                <a:ext uri="{FF2B5EF4-FFF2-40B4-BE49-F238E27FC236}">
                  <a16:creationId xmlns:a16="http://schemas.microsoft.com/office/drawing/2014/main" id="{2AEF8F6B-5F1B-4999-986B-519FA9BBFA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592"/>
              <a:ext cx="19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Cambria Math" panose="02040503050406030204" pitchFamily="18" charset="0"/>
                  <a:ea typeface="Cambria Math" panose="02040503050406030204" pitchFamily="18" charset="0"/>
                </a:rPr>
                <a:t>u</a:t>
              </a:r>
            </a:p>
          </p:txBody>
        </p:sp>
        <p:sp>
          <p:nvSpPr>
            <p:cNvPr id="7217" name="Text Box 77">
              <a:extLst>
                <a:ext uri="{FF2B5EF4-FFF2-40B4-BE49-F238E27FC236}">
                  <a16:creationId xmlns:a16="http://schemas.microsoft.com/office/drawing/2014/main" id="{D19862B4-A9F2-4BC6-B0E6-DE2B2C08A5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160"/>
              <a:ext cx="1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Cambria Math" panose="02040503050406030204" pitchFamily="18" charset="0"/>
                  <a:ea typeface="Cambria Math" panose="02040503050406030204" pitchFamily="18" charset="0"/>
                </a:rPr>
                <a:t>v</a:t>
              </a:r>
            </a:p>
          </p:txBody>
        </p:sp>
      </p:grpSp>
      <p:grpSp>
        <p:nvGrpSpPr>
          <p:cNvPr id="6" name="Group 103">
            <a:extLst>
              <a:ext uri="{FF2B5EF4-FFF2-40B4-BE49-F238E27FC236}">
                <a16:creationId xmlns:a16="http://schemas.microsoft.com/office/drawing/2014/main" id="{78770EBF-8CFF-4A7B-99C2-CFC41F34549D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3035939"/>
            <a:ext cx="2819400" cy="1874838"/>
            <a:chOff x="3168" y="1747"/>
            <a:chExt cx="1776" cy="1181"/>
          </a:xfrm>
        </p:grpSpPr>
        <p:sp>
          <p:nvSpPr>
            <p:cNvPr id="7201" name="Line 18">
              <a:extLst>
                <a:ext uri="{FF2B5EF4-FFF2-40B4-BE49-F238E27FC236}">
                  <a16:creationId xmlns:a16="http://schemas.microsoft.com/office/drawing/2014/main" id="{D005469A-4AFE-49F4-A276-ECAE7E49FD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4" y="2016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202" name="Line 38">
              <a:extLst>
                <a:ext uri="{FF2B5EF4-FFF2-40B4-BE49-F238E27FC236}">
                  <a16:creationId xmlns:a16="http://schemas.microsoft.com/office/drawing/2014/main" id="{8FD5DEEB-B6EC-4BBD-A317-A4FB415921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016"/>
              <a:ext cx="48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203" name="Text Box 53">
              <a:extLst>
                <a:ext uri="{FF2B5EF4-FFF2-40B4-BE49-F238E27FC236}">
                  <a16:creationId xmlns:a16="http://schemas.microsoft.com/office/drawing/2014/main" id="{5DB82668-8798-4BFB-B648-A809465549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2" y="1747"/>
              <a:ext cx="24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b="1">
                  <a:latin typeface="Cambria Math" panose="02040503050406030204" pitchFamily="18" charset="0"/>
                  <a:ea typeface="Cambria Math" panose="02040503050406030204" pitchFamily="18" charset="0"/>
                </a:rPr>
                <a:t>O</a:t>
              </a:r>
            </a:p>
          </p:txBody>
        </p:sp>
        <p:sp>
          <p:nvSpPr>
            <p:cNvPr id="7204" name="Text Box 54">
              <a:extLst>
                <a:ext uri="{FF2B5EF4-FFF2-40B4-BE49-F238E27FC236}">
                  <a16:creationId xmlns:a16="http://schemas.microsoft.com/office/drawing/2014/main" id="{0735597E-92F4-493A-92A3-4F382659E6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592"/>
              <a:ext cx="18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Cambria Math" panose="02040503050406030204" pitchFamily="18" charset="0"/>
                  <a:ea typeface="Cambria Math" panose="02040503050406030204" pitchFamily="18" charset="0"/>
                </a:rPr>
                <a:t>x</a:t>
              </a:r>
            </a:p>
          </p:txBody>
        </p:sp>
        <p:sp>
          <p:nvSpPr>
            <p:cNvPr id="7205" name="Text Box 55">
              <a:extLst>
                <a:ext uri="{FF2B5EF4-FFF2-40B4-BE49-F238E27FC236}">
                  <a16:creationId xmlns:a16="http://schemas.microsoft.com/office/drawing/2014/main" id="{54B64021-8B67-47C9-95C7-968E9B1F58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1793"/>
              <a:ext cx="1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Cambria Math" panose="02040503050406030204" pitchFamily="18" charset="0"/>
                  <a:ea typeface="Cambria Math" panose="02040503050406030204" pitchFamily="18" charset="0"/>
                </a:rPr>
                <a:t>y</a:t>
              </a:r>
            </a:p>
          </p:txBody>
        </p:sp>
        <p:sp>
          <p:nvSpPr>
            <p:cNvPr id="7206" name="Oval 81">
              <a:extLst>
                <a:ext uri="{FF2B5EF4-FFF2-40B4-BE49-F238E27FC236}">
                  <a16:creationId xmlns:a16="http://schemas.microsoft.com/office/drawing/2014/main" id="{6F114408-C63B-4EA6-BB37-C497D93FE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6" y="23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207" name="Oval 82">
              <a:extLst>
                <a:ext uri="{FF2B5EF4-FFF2-40B4-BE49-F238E27FC236}">
                  <a16:creationId xmlns:a16="http://schemas.microsoft.com/office/drawing/2014/main" id="{3939358D-E445-4140-A549-DD87AD07A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3" y="198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208" name="Text Box 83">
              <a:extLst>
                <a:ext uri="{FF2B5EF4-FFF2-40B4-BE49-F238E27FC236}">
                  <a16:creationId xmlns:a16="http://schemas.microsoft.com/office/drawing/2014/main" id="{1104BDD0-C008-46BA-A974-ACCD684D1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304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Cambria Math" panose="02040503050406030204" pitchFamily="18" charset="0"/>
                  <a:ea typeface="Cambria Math" panose="02040503050406030204" pitchFamily="18" charset="0"/>
                </a:rPr>
                <a:t>M</a:t>
              </a:r>
            </a:p>
          </p:txBody>
        </p:sp>
        <p:sp>
          <p:nvSpPr>
            <p:cNvPr id="7209" name="Text Box 84">
              <a:extLst>
                <a:ext uri="{FF2B5EF4-FFF2-40B4-BE49-F238E27FC236}">
                  <a16:creationId xmlns:a16="http://schemas.microsoft.com/office/drawing/2014/main" id="{8CCD5BD6-E09B-4E74-9C83-822A7D1265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3" y="1999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Cambria Math" panose="02040503050406030204" pitchFamily="18" charset="0"/>
                  <a:ea typeface="Cambria Math" panose="02040503050406030204" pitchFamily="18" charset="0"/>
                </a:rPr>
                <a:t>N</a:t>
              </a:r>
            </a:p>
          </p:txBody>
        </p:sp>
      </p:grpSp>
      <p:grpSp>
        <p:nvGrpSpPr>
          <p:cNvPr id="7" name="Group 102">
            <a:extLst>
              <a:ext uri="{FF2B5EF4-FFF2-40B4-BE49-F238E27FC236}">
                <a16:creationId xmlns:a16="http://schemas.microsoft.com/office/drawing/2014/main" id="{6296D8FE-9FB9-433A-9620-2D7A9A1A9C59}"/>
              </a:ext>
            </a:extLst>
          </p:cNvPr>
          <p:cNvGrpSpPr>
            <a:grpSpLocks/>
          </p:cNvGrpSpPr>
          <p:nvPr/>
        </p:nvGrpSpPr>
        <p:grpSpPr bwMode="auto">
          <a:xfrm>
            <a:off x="7696202" y="4861565"/>
            <a:ext cx="2001838" cy="1893888"/>
            <a:chOff x="4032" y="2880"/>
            <a:chExt cx="1261" cy="1193"/>
          </a:xfrm>
        </p:grpSpPr>
        <p:sp>
          <p:nvSpPr>
            <p:cNvPr id="7191" name="Line 85">
              <a:extLst>
                <a:ext uri="{FF2B5EF4-FFF2-40B4-BE49-F238E27FC236}">
                  <a16:creationId xmlns:a16="http://schemas.microsoft.com/office/drawing/2014/main" id="{4B885717-D723-4A62-9808-9A47982292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264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192" name="Line 86">
              <a:extLst>
                <a:ext uri="{FF2B5EF4-FFF2-40B4-BE49-F238E27FC236}">
                  <a16:creationId xmlns:a16="http://schemas.microsoft.com/office/drawing/2014/main" id="{431ED9D5-F004-416A-9311-020C46832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336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193" name="Oval 87">
              <a:extLst>
                <a:ext uri="{FF2B5EF4-FFF2-40B4-BE49-F238E27FC236}">
                  <a16:creationId xmlns:a16="http://schemas.microsoft.com/office/drawing/2014/main" id="{9C2F2D6E-87B3-4E56-9E52-260D03E7C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3" y="325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194" name="Oval 88">
              <a:extLst>
                <a:ext uri="{FF2B5EF4-FFF2-40B4-BE49-F238E27FC236}">
                  <a16:creationId xmlns:a16="http://schemas.microsoft.com/office/drawing/2014/main" id="{719CF465-44A1-4E13-9065-D1C8F545E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5" y="3923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195" name="Oval 89">
              <a:extLst>
                <a:ext uri="{FF2B5EF4-FFF2-40B4-BE49-F238E27FC236}">
                  <a16:creationId xmlns:a16="http://schemas.microsoft.com/office/drawing/2014/main" id="{BC338F0D-8BB3-4183-8B83-65A0378F0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23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196" name="Oval 90">
              <a:extLst>
                <a:ext uri="{FF2B5EF4-FFF2-40B4-BE49-F238E27FC236}">
                  <a16:creationId xmlns:a16="http://schemas.microsoft.com/office/drawing/2014/main" id="{9EECD59F-428B-4493-9014-DA97208E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2" y="3553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197" name="Text Box 91">
              <a:extLst>
                <a:ext uri="{FF2B5EF4-FFF2-40B4-BE49-F238E27FC236}">
                  <a16:creationId xmlns:a16="http://schemas.microsoft.com/office/drawing/2014/main" id="{3665E1D4-47B6-4477-A4B4-3848ADCAD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928"/>
              <a:ext cx="20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</a:p>
          </p:txBody>
        </p:sp>
        <p:sp>
          <p:nvSpPr>
            <p:cNvPr id="7198" name="Text Box 92">
              <a:extLst>
                <a:ext uri="{FF2B5EF4-FFF2-40B4-BE49-F238E27FC236}">
                  <a16:creationId xmlns:a16="http://schemas.microsoft.com/office/drawing/2014/main" id="{99FFBBC6-A24E-4D39-AF5E-306C43B3B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2880"/>
              <a:ext cx="2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Cambria Math" panose="02040503050406030204" pitchFamily="18" charset="0"/>
                  <a:ea typeface="Cambria Math" panose="02040503050406030204" pitchFamily="18" charset="0"/>
                </a:rPr>
                <a:t>A</a:t>
              </a:r>
            </a:p>
          </p:txBody>
        </p:sp>
        <p:sp>
          <p:nvSpPr>
            <p:cNvPr id="7199" name="Text Box 93">
              <a:extLst>
                <a:ext uri="{FF2B5EF4-FFF2-40B4-BE49-F238E27FC236}">
                  <a16:creationId xmlns:a16="http://schemas.microsoft.com/office/drawing/2014/main" id="{FD78A1FA-64B2-4726-BD8B-1D81DE26A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3456"/>
              <a:ext cx="21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Cambria Math" panose="02040503050406030204" pitchFamily="18" charset="0"/>
                  <a:ea typeface="Cambria Math" panose="02040503050406030204" pitchFamily="18" charset="0"/>
                </a:rPr>
                <a:t>D</a:t>
              </a:r>
            </a:p>
          </p:txBody>
        </p:sp>
        <p:sp>
          <p:nvSpPr>
            <p:cNvPr id="7200" name="Text Box 94">
              <a:extLst>
                <a:ext uri="{FF2B5EF4-FFF2-40B4-BE49-F238E27FC236}">
                  <a16:creationId xmlns:a16="http://schemas.microsoft.com/office/drawing/2014/main" id="{88A53F18-45AC-48B6-913D-E36445CC60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3840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Cambria Math" panose="02040503050406030204" pitchFamily="18" charset="0"/>
                  <a:ea typeface="Cambria Math" panose="02040503050406030204" pitchFamily="18" charset="0"/>
                </a:rPr>
                <a:t>C</a:t>
              </a:r>
            </a:p>
          </p:txBody>
        </p:sp>
      </p:grpSp>
      <p:grpSp>
        <p:nvGrpSpPr>
          <p:cNvPr id="7176" name="Group 113">
            <a:extLst>
              <a:ext uri="{FF2B5EF4-FFF2-40B4-BE49-F238E27FC236}">
                <a16:creationId xmlns:a16="http://schemas.microsoft.com/office/drawing/2014/main" id="{A6F655AF-D589-4E78-BD6D-674A59CD5442}"/>
              </a:ext>
            </a:extLst>
          </p:cNvPr>
          <p:cNvGrpSpPr>
            <a:grpSpLocks/>
          </p:cNvGrpSpPr>
          <p:nvPr/>
        </p:nvGrpSpPr>
        <p:grpSpPr bwMode="auto">
          <a:xfrm>
            <a:off x="2209801" y="1203965"/>
            <a:ext cx="2417763" cy="2122488"/>
            <a:chOff x="432" y="528"/>
            <a:chExt cx="1523" cy="1337"/>
          </a:xfrm>
        </p:grpSpPr>
        <p:sp>
          <p:nvSpPr>
            <p:cNvPr id="7184" name="Line 27">
              <a:extLst>
                <a:ext uri="{FF2B5EF4-FFF2-40B4-BE49-F238E27FC236}">
                  <a16:creationId xmlns:a16="http://schemas.microsoft.com/office/drawing/2014/main" id="{8C7F92FF-4014-491E-B514-0D0E022B44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9" y="672"/>
              <a:ext cx="12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185" name="Line 28">
              <a:extLst>
                <a:ext uri="{FF2B5EF4-FFF2-40B4-BE49-F238E27FC236}">
                  <a16:creationId xmlns:a16="http://schemas.microsoft.com/office/drawing/2014/main" id="{6CDD632F-63D1-4F4E-98ED-9347FF0701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4" y="1008"/>
              <a:ext cx="115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186" name="Text Box 29">
              <a:extLst>
                <a:ext uri="{FF2B5EF4-FFF2-40B4-BE49-F238E27FC236}">
                  <a16:creationId xmlns:a16="http://schemas.microsoft.com/office/drawing/2014/main" id="{28E33732-A1E7-4F10-BEB4-FAECAE95E4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528"/>
              <a:ext cx="18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7187" name="Text Box 32">
              <a:extLst>
                <a:ext uri="{FF2B5EF4-FFF2-40B4-BE49-F238E27FC236}">
                  <a16:creationId xmlns:a16="http://schemas.microsoft.com/office/drawing/2014/main" id="{0FE5E74F-AE27-4E0A-B2A7-8E1B9110A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818"/>
              <a:ext cx="24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b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7188" name="Oval 36">
              <a:extLst>
                <a:ext uri="{FF2B5EF4-FFF2-40B4-BE49-F238E27FC236}">
                  <a16:creationId xmlns:a16="http://schemas.microsoft.com/office/drawing/2014/main" id="{694878EF-39D7-4AB9-B052-8F83263DD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98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9" name="Text Box 62">
              <a:extLst>
                <a:ext uri="{FF2B5EF4-FFF2-40B4-BE49-F238E27FC236}">
                  <a16:creationId xmlns:a16="http://schemas.microsoft.com/office/drawing/2014/main" id="{2FD12245-8207-4666-82CF-A8E22DC6E5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440"/>
              <a:ext cx="1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7190" name="Text Box 96">
              <a:extLst>
                <a:ext uri="{FF2B5EF4-FFF2-40B4-BE49-F238E27FC236}">
                  <a16:creationId xmlns:a16="http://schemas.microsoft.com/office/drawing/2014/main" id="{3CE950F1-A8BC-401C-8F64-6707988411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632"/>
              <a:ext cx="5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Hình 1</a:t>
              </a:r>
            </a:p>
          </p:txBody>
        </p:sp>
      </p:grpSp>
      <p:sp>
        <p:nvSpPr>
          <p:cNvPr id="10337" name="Text Box 97">
            <a:extLst>
              <a:ext uri="{FF2B5EF4-FFF2-40B4-BE49-F238E27FC236}">
                <a16:creationId xmlns:a16="http://schemas.microsoft.com/office/drawing/2014/main" id="{6C5D304F-A0A8-4E3B-AF18-206B86A8D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346965"/>
            <a:ext cx="8290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sp>
        <p:nvSpPr>
          <p:cNvPr id="10338" name="Text Box 98">
            <a:extLst>
              <a:ext uri="{FF2B5EF4-FFF2-40B4-BE49-F238E27FC236}">
                <a16:creationId xmlns:a16="http://schemas.microsoft.com/office/drawing/2014/main" id="{D92F94E8-7AA4-450D-B04D-704CB9DB7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861565"/>
            <a:ext cx="8290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Hình 3</a:t>
            </a:r>
          </a:p>
        </p:txBody>
      </p:sp>
      <p:sp>
        <p:nvSpPr>
          <p:cNvPr id="10339" name="Text Box 99">
            <a:extLst>
              <a:ext uri="{FF2B5EF4-FFF2-40B4-BE49-F238E27FC236}">
                <a16:creationId xmlns:a16="http://schemas.microsoft.com/office/drawing/2014/main" id="{E05B0D06-3C50-4D68-81C2-D7A8A16E5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785365"/>
            <a:ext cx="8290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Hình 4</a:t>
            </a:r>
          </a:p>
        </p:txBody>
      </p:sp>
      <p:sp>
        <p:nvSpPr>
          <p:cNvPr id="10340" name="Text Box 100">
            <a:extLst>
              <a:ext uri="{FF2B5EF4-FFF2-40B4-BE49-F238E27FC236}">
                <a16:creationId xmlns:a16="http://schemas.microsoft.com/office/drawing/2014/main" id="{25819BF5-0F9A-460E-83A9-EBA75BAE0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537965"/>
            <a:ext cx="8290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Hình 5</a:t>
            </a:r>
          </a:p>
        </p:txBody>
      </p:sp>
      <p:sp>
        <p:nvSpPr>
          <p:cNvPr id="10341" name="Text Box 101">
            <a:extLst>
              <a:ext uri="{FF2B5EF4-FFF2-40B4-BE49-F238E27FC236}">
                <a16:creationId xmlns:a16="http://schemas.microsoft.com/office/drawing/2014/main" id="{25585F47-7035-4396-9A42-0877EB3AF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6537965"/>
            <a:ext cx="8290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Hình 6</a:t>
            </a:r>
          </a:p>
        </p:txBody>
      </p:sp>
      <p:sp>
        <p:nvSpPr>
          <p:cNvPr id="7182" name="Line 106">
            <a:extLst>
              <a:ext uri="{FF2B5EF4-FFF2-40B4-BE49-F238E27FC236}">
                <a16:creationId xmlns:a16="http://schemas.microsoft.com/office/drawing/2014/main" id="{D60A176B-225B-43A1-9389-4CD940A3AD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1453202"/>
            <a:ext cx="2057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183" name="Line 107">
            <a:extLst>
              <a:ext uri="{FF2B5EF4-FFF2-40B4-BE49-F238E27FC236}">
                <a16:creationId xmlns:a16="http://schemas.microsoft.com/office/drawing/2014/main" id="{082C1E21-05B1-4338-821F-65CDF0CAED2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20950" y="1965964"/>
            <a:ext cx="18288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314" y="-90788"/>
            <a:ext cx="6077404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7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0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0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337" grpId="0"/>
      <p:bldP spid="10337" grpId="1"/>
      <p:bldP spid="10338" grpId="0"/>
      <p:bldP spid="10338" grpId="1"/>
      <p:bldP spid="10339" grpId="0"/>
      <p:bldP spid="10340" grpId="0"/>
      <p:bldP spid="10341" grpId="0"/>
      <p:bldP spid="1034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958"/>
            <a:ext cx="12231328" cy="2788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49" y="3332047"/>
            <a:ext cx="7271563" cy="26960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8ED726-99E6-2802-57FA-8CCE6A2909DF}"/>
              </a:ext>
            </a:extLst>
          </p:cNvPr>
          <p:cNvSpPr txBox="1"/>
          <p:nvPr/>
        </p:nvSpPr>
        <p:spPr>
          <a:xfrm>
            <a:off x="10504946" y="3101214"/>
            <a:ext cx="1687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9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204973" y="549275"/>
            <a:ext cx="33276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Hai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kim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hồ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55" y="1816100"/>
            <a:ext cx="38100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6943428" y="4837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800"/>
          </a:p>
        </p:txBody>
      </p:sp>
      <p:pic>
        <p:nvPicPr>
          <p:cNvPr id="8259" name="Picture 67" descr="0000000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503" y="1905000"/>
            <a:ext cx="3886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6654503" y="639028"/>
            <a:ext cx="37676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Hai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kim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hồ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góc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bẹt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5525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372" y="136492"/>
            <a:ext cx="5766593" cy="34849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77" y="3469661"/>
            <a:ext cx="11536921" cy="796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77" y="4114800"/>
            <a:ext cx="9782309" cy="205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8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>
            <p:custDataLst>
              <p:tags r:id="rId1"/>
            </p:custDataLst>
          </p:nvPr>
        </p:nvSpPr>
        <p:spPr>
          <a:xfrm>
            <a:off x="4211908" y="46870"/>
            <a:ext cx="4473428" cy="656469"/>
          </a:xfrm>
          <a:prstGeom prst="round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KHỞI ĐỘNG</a:t>
            </a:r>
            <a:endParaRPr lang="en-US" sz="40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93555" y="900150"/>
            <a:ext cx="11490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Các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hình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b="1" u="sng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hai</a:t>
            </a:r>
            <a:r>
              <a:rPr lang="en-US" sz="36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b="1" u="sng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tia</a:t>
            </a:r>
            <a:r>
              <a:rPr lang="en-US" sz="36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b="1" u="sng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chung</a:t>
            </a:r>
            <a:r>
              <a:rPr lang="en-US" sz="36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b="1" u="sng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gốc</a:t>
            </a:r>
            <a:r>
              <a:rPr lang="en-US" sz="36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 : </a:t>
            </a:r>
            <a:r>
              <a:rPr lang="en-US" sz="3600" b="1" u="sng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Hình</a:t>
            </a:r>
            <a:r>
              <a:rPr lang="en-US" sz="36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 1, </a:t>
            </a:r>
            <a:r>
              <a:rPr lang="en-US" sz="3600" b="1" u="sng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Hình</a:t>
            </a:r>
            <a:r>
              <a:rPr lang="en-US" sz="36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 4, </a:t>
            </a:r>
            <a:r>
              <a:rPr lang="en-US" sz="3600" b="1" u="sng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Hình</a:t>
            </a:r>
            <a:r>
              <a:rPr lang="en-US" sz="36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 5</a:t>
            </a:r>
          </a:p>
        </p:txBody>
      </p:sp>
      <p:grpSp>
        <p:nvGrpSpPr>
          <p:cNvPr id="4" name="Group 11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187978" y="1872104"/>
            <a:ext cx="2612623" cy="2147491"/>
            <a:chOff x="343" y="406"/>
            <a:chExt cx="1612" cy="1273"/>
          </a:xfrm>
        </p:grpSpPr>
        <p:sp>
          <p:nvSpPr>
            <p:cNvPr id="5" name="Line 27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659" y="672"/>
              <a:ext cx="12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" name="Line 28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 flipV="1">
              <a:off x="624" y="1008"/>
              <a:ext cx="115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" name="Text Box 2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741" y="406"/>
              <a:ext cx="18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x</a:t>
              </a:r>
            </a:p>
          </p:txBody>
        </p:sp>
        <p:sp>
          <p:nvSpPr>
            <p:cNvPr id="8" name="Text Box 32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43" y="862"/>
              <a:ext cx="243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O</a:t>
              </a:r>
            </a:p>
          </p:txBody>
        </p:sp>
        <p:sp>
          <p:nvSpPr>
            <p:cNvPr id="9" name="Oval 3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24" y="98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0" name="Text Box 6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741" y="1363"/>
              <a:ext cx="18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y</a:t>
              </a:r>
            </a:p>
          </p:txBody>
        </p:sp>
        <p:sp>
          <p:nvSpPr>
            <p:cNvPr id="11" name="Text Box 96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87" y="1460"/>
              <a:ext cx="512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i="1" dirty="0" err="1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Hình</a:t>
              </a:r>
              <a:r>
                <a:rPr lang="en-US" b="1" i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1</a:t>
              </a:r>
            </a:p>
          </p:txBody>
        </p:sp>
      </p:grpSp>
      <p:grpSp>
        <p:nvGrpSpPr>
          <p:cNvPr id="31" name="Group 10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448623" y="1600200"/>
            <a:ext cx="2673654" cy="1905000"/>
            <a:chOff x="3051" y="1659"/>
            <a:chExt cx="2049" cy="1269"/>
          </a:xfrm>
        </p:grpSpPr>
        <p:sp>
          <p:nvSpPr>
            <p:cNvPr id="32" name="Line 18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3744" y="2016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3" name="Line 38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3264" y="2016"/>
              <a:ext cx="48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4" name="Text Box 5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394" y="1685"/>
              <a:ext cx="30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O</a:t>
              </a:r>
            </a:p>
          </p:txBody>
        </p:sp>
        <p:sp>
          <p:nvSpPr>
            <p:cNvPr id="35" name="Text Box 54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051" y="2638"/>
              <a:ext cx="223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x</a:t>
              </a:r>
            </a:p>
          </p:txBody>
        </p:sp>
        <p:sp>
          <p:nvSpPr>
            <p:cNvPr id="36" name="Text Box 55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871" y="1659"/>
              <a:ext cx="229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y</a:t>
              </a:r>
            </a:p>
          </p:txBody>
        </p:sp>
        <p:sp>
          <p:nvSpPr>
            <p:cNvPr id="37" name="Oval 8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526" y="23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8" name="Oval 8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303" y="198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9" name="Text Box 8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552" y="2304"/>
              <a:ext cx="283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M</a:t>
              </a:r>
            </a:p>
          </p:txBody>
        </p:sp>
        <p:sp>
          <p:nvSpPr>
            <p:cNvPr id="40" name="Text Box 84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233" y="1999"/>
              <a:ext cx="25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latin typeface="Cambria Math" panose="02040503050406030204" pitchFamily="18" charset="0"/>
                  <a:ea typeface="Cambria Math" panose="02040503050406030204" pitchFamily="18" charset="0"/>
                </a:rPr>
                <a:t>N</a:t>
              </a:r>
            </a:p>
          </p:txBody>
        </p:sp>
      </p:grpSp>
      <p:grpSp>
        <p:nvGrpSpPr>
          <p:cNvPr id="41" name="Group 9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377320" y="5121415"/>
            <a:ext cx="3032096" cy="574141"/>
            <a:chOff x="624" y="3506"/>
            <a:chExt cx="2160" cy="264"/>
          </a:xfrm>
        </p:grpSpPr>
        <p:sp>
          <p:nvSpPr>
            <p:cNvPr id="42" name="Line 56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720" y="3552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3" name="Text Box 5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584" y="3506"/>
              <a:ext cx="2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b="1">
                  <a:latin typeface="Cambria Math" panose="02040503050406030204" pitchFamily="18" charset="0"/>
                  <a:ea typeface="Cambria Math" panose="02040503050406030204" pitchFamily="18" charset="0"/>
                </a:rPr>
                <a:t>O</a:t>
              </a:r>
            </a:p>
          </p:txBody>
        </p:sp>
        <p:sp>
          <p:nvSpPr>
            <p:cNvPr id="44" name="Oval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632" y="353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5" name="Text Box 6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24" y="3600"/>
              <a:ext cx="20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latin typeface="Cambria Math" panose="02040503050406030204" pitchFamily="18" charset="0"/>
                  <a:ea typeface="Cambria Math" panose="02040503050406030204" pitchFamily="18" charset="0"/>
                </a:rPr>
                <a:t>x</a:t>
              </a:r>
            </a:p>
          </p:txBody>
        </p:sp>
        <p:sp>
          <p:nvSpPr>
            <p:cNvPr id="46" name="Text Box 6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544" y="3552"/>
              <a:ext cx="213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latin typeface="Cambria Math" panose="02040503050406030204" pitchFamily="18" charset="0"/>
                  <a:ea typeface="Cambria Math" panose="02040503050406030204" pitchFamily="18" charset="0"/>
                </a:rPr>
                <a:t>y</a:t>
              </a:r>
            </a:p>
          </p:txBody>
        </p:sp>
      </p:grpSp>
      <p:sp>
        <p:nvSpPr>
          <p:cNvPr id="58" name="Text Box 9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423356" y="3416630"/>
            <a:ext cx="8290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i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Hình</a:t>
            </a:r>
            <a:r>
              <a:rPr lang="en-US" b="1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4</a:t>
            </a:r>
          </a:p>
        </p:txBody>
      </p:sp>
      <p:sp>
        <p:nvSpPr>
          <p:cNvPr id="62" name="Text Box 9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11693" y="5832515"/>
            <a:ext cx="8290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i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Hình</a:t>
            </a:r>
            <a:r>
              <a:rPr lang="en-US" b="1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09699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534" y="209006"/>
            <a:ext cx="4596782" cy="1176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337" y="1385636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1, 4, 5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.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đời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,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,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sút</a:t>
            </a:r>
            <a:r>
              <a:rPr lang="en-US" dirty="0"/>
              <a:t> (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đá</a:t>
            </a:r>
            <a:r>
              <a:rPr lang="en-US" dirty="0"/>
              <a:t>),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bắn</a:t>
            </a:r>
            <a:r>
              <a:rPr lang="en-US" dirty="0"/>
              <a:t>….</a:t>
            </a:r>
          </a:p>
          <a:p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,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khái</a:t>
            </a:r>
            <a:r>
              <a:rPr lang="en-US" dirty="0"/>
              <a:t> </a:t>
            </a:r>
            <a:r>
              <a:rPr lang="en-US" dirty="0" err="1"/>
              <a:t>niệm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?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572305" y="2585966"/>
            <a:ext cx="9047798" cy="427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67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E3A425DF-B42D-4E7D-BBDD-7EA2B4D23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395" y="1313394"/>
            <a:ext cx="83963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 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5705" y="2534194"/>
            <a:ext cx="8055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30. BÀI 36. GÓC</a:t>
            </a:r>
          </a:p>
        </p:txBody>
      </p:sp>
    </p:spTree>
    <p:extLst>
      <p:ext uri="{BB962C8B-B14F-4D97-AF65-F5344CB8AC3E}">
        <p14:creationId xmlns:p14="http://schemas.microsoft.com/office/powerpoint/2010/main" val="2188699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>
            <a:extLst>
              <a:ext uri="{FF2B5EF4-FFF2-40B4-BE49-F238E27FC236}">
                <a16:creationId xmlns:a16="http://schemas.microsoft.com/office/drawing/2014/main" id="{9817E57E-3618-4743-AB13-9B0CFBB21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1" y="64950"/>
            <a:ext cx="137160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750"/>
              </a:spcBef>
              <a:buClr>
                <a:srgbClr val="000000"/>
              </a:buClr>
              <a:buNone/>
            </a:pPr>
            <a:r>
              <a:rPr lang="en-GB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1.</a:t>
            </a:r>
            <a:r>
              <a:rPr lang="en-GB" altLang="en-US" b="1" u="sng" dirty="0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Góc</a:t>
            </a:r>
          </a:p>
        </p:txBody>
      </p:sp>
      <p:grpSp>
        <p:nvGrpSpPr>
          <p:cNvPr id="3" name="Group 36">
            <a:extLst>
              <a:ext uri="{FF2B5EF4-FFF2-40B4-BE49-F238E27FC236}">
                <a16:creationId xmlns:a16="http://schemas.microsoft.com/office/drawing/2014/main" id="{B3C57A62-BFC4-4159-B88D-E153046AC17A}"/>
              </a:ext>
            </a:extLst>
          </p:cNvPr>
          <p:cNvGrpSpPr>
            <a:grpSpLocks/>
          </p:cNvGrpSpPr>
          <p:nvPr/>
        </p:nvGrpSpPr>
        <p:grpSpPr bwMode="auto">
          <a:xfrm>
            <a:off x="6798819" y="1128529"/>
            <a:ext cx="3048000" cy="2047336"/>
            <a:chOff x="2928" y="352"/>
            <a:chExt cx="2640" cy="1424"/>
          </a:xfrm>
        </p:grpSpPr>
        <p:pic>
          <p:nvPicPr>
            <p:cNvPr id="7202" name="Picture 5">
              <a:extLst>
                <a:ext uri="{FF2B5EF4-FFF2-40B4-BE49-F238E27FC236}">
                  <a16:creationId xmlns:a16="http://schemas.microsoft.com/office/drawing/2014/main" id="{2A291035-2616-4166-8C93-B3CD7DA73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960"/>
              <a:ext cx="63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7203" name="Group 35">
              <a:extLst>
                <a:ext uri="{FF2B5EF4-FFF2-40B4-BE49-F238E27FC236}">
                  <a16:creationId xmlns:a16="http://schemas.microsoft.com/office/drawing/2014/main" id="{B7284A1E-D3A5-420D-A8E8-D6DF33ED24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352"/>
              <a:ext cx="2256" cy="1163"/>
              <a:chOff x="3312" y="353"/>
              <a:chExt cx="2256" cy="1163"/>
            </a:xfrm>
          </p:grpSpPr>
          <p:sp>
            <p:nvSpPr>
              <p:cNvPr id="7204" name="Line 6">
                <a:extLst>
                  <a:ext uri="{FF2B5EF4-FFF2-40B4-BE49-F238E27FC236}">
                    <a16:creationId xmlns:a16="http://schemas.microsoft.com/office/drawing/2014/main" id="{2A9348A4-9A81-40F3-A8E6-F2F8582124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2" y="378"/>
                <a:ext cx="1920" cy="1111"/>
              </a:xfrm>
              <a:prstGeom prst="line">
                <a:avLst/>
              </a:prstGeom>
              <a:noFill/>
              <a:ln w="28440">
                <a:solidFill>
                  <a:srgbClr val="66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7205" name="Line 7">
                <a:extLst>
                  <a:ext uri="{FF2B5EF4-FFF2-40B4-BE49-F238E27FC236}">
                    <a16:creationId xmlns:a16="http://schemas.microsoft.com/office/drawing/2014/main" id="{FBE38251-19C3-42F9-BD04-49A87A33FE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2" y="1488"/>
                <a:ext cx="2256" cy="1"/>
              </a:xfrm>
              <a:prstGeom prst="line">
                <a:avLst/>
              </a:prstGeom>
              <a:noFill/>
              <a:ln w="28440">
                <a:solidFill>
                  <a:srgbClr val="66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7206" name="Text Box 8">
                <a:extLst>
                  <a:ext uri="{FF2B5EF4-FFF2-40B4-BE49-F238E27FC236}">
                    <a16:creationId xmlns:a16="http://schemas.microsoft.com/office/drawing/2014/main" id="{97F6ED4F-7267-45B2-AFB1-2A2FBAB2D5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6" y="353"/>
                <a:ext cx="33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5720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spcBef>
                    <a:spcPct val="20000"/>
                  </a:spcBef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ts val="1125"/>
                  </a:spcBef>
                  <a:buClr>
                    <a:srgbClr val="000000"/>
                  </a:buClr>
                  <a:buNone/>
                </a:pPr>
                <a:r>
                  <a:rPr lang="en-GB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</a:p>
            </p:txBody>
          </p:sp>
          <p:sp>
            <p:nvSpPr>
              <p:cNvPr id="7207" name="Text Box 9">
                <a:extLst>
                  <a:ext uri="{FF2B5EF4-FFF2-40B4-BE49-F238E27FC236}">
                    <a16:creationId xmlns:a16="http://schemas.microsoft.com/office/drawing/2014/main" id="{ABBB460D-3B46-4B1E-B709-D789D0C490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0" y="1151"/>
                <a:ext cx="193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5720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spcBef>
                    <a:spcPct val="20000"/>
                  </a:spcBef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ts val="1125"/>
                  </a:spcBef>
                  <a:buClr>
                    <a:srgbClr val="000000"/>
                  </a:buClr>
                  <a:buNone/>
                </a:pPr>
                <a:r>
                  <a:rPr lang="en-GB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</a:p>
            </p:txBody>
          </p:sp>
        </p:grpSp>
      </p:grpSp>
      <p:sp>
        <p:nvSpPr>
          <p:cNvPr id="38923" name="Text Box 11">
            <a:extLst>
              <a:ext uri="{FF2B5EF4-FFF2-40B4-BE49-F238E27FC236}">
                <a16:creationId xmlns:a16="http://schemas.microsoft.com/office/drawing/2014/main" id="{0BEED5F9-F473-47D3-AAA8-0CA7A328C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28" y="735925"/>
            <a:ext cx="7788919" cy="13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750"/>
              </a:spcBef>
              <a:buClr>
                <a:srgbClr val="CC3300"/>
              </a:buClr>
              <a:buNone/>
            </a:pPr>
            <a:r>
              <a:rPr lang="en-GB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Khái</a:t>
            </a:r>
            <a:r>
              <a:rPr lang="en-GB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niệm</a:t>
            </a:r>
            <a:r>
              <a:rPr lang="en-GB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sz="28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GB" altLang="en-US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GB" altLang="en-US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GB" altLang="en-US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gồm</a:t>
            </a:r>
            <a:r>
              <a:rPr lang="en-GB" altLang="en-US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GB" altLang="en-US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tia</a:t>
            </a:r>
            <a:r>
              <a:rPr lang="en-GB" altLang="en-US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chung</a:t>
            </a:r>
            <a:r>
              <a:rPr lang="en-GB" altLang="en-US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gốc</a:t>
            </a:r>
            <a:r>
              <a:rPr lang="en-GB" altLang="en-US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8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Gốc</a:t>
            </a:r>
            <a:r>
              <a:rPr lang="en-GB" altLang="en-US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chung</a:t>
            </a:r>
            <a:r>
              <a:rPr lang="en-GB" altLang="en-US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GB" altLang="en-US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tia</a:t>
            </a:r>
            <a:r>
              <a:rPr lang="en-GB" altLang="en-US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GB" altLang="en-US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GB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GB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GB" altLang="en-US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Hai </a:t>
            </a:r>
            <a:r>
              <a:rPr lang="en-GB" altLang="en-US" sz="28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tia</a:t>
            </a:r>
            <a:r>
              <a:rPr lang="en-GB" altLang="en-US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GB" altLang="en-US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GB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GB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GB" altLang="en-US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924" name="Text Box 12">
            <a:extLst>
              <a:ext uri="{FF2B5EF4-FFF2-40B4-BE49-F238E27FC236}">
                <a16:creationId xmlns:a16="http://schemas.microsoft.com/office/drawing/2014/main" id="{2481E219-CA47-45B1-AC37-E347C779F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31" y="3224082"/>
            <a:ext cx="883920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750"/>
              </a:spcBef>
              <a:buClr>
                <a:srgbClr val="000000"/>
              </a:buClr>
              <a:buNone/>
            </a:pPr>
            <a:r>
              <a:rPr lang="en-GB" alt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* </a:t>
            </a:r>
            <a:r>
              <a:rPr lang="en-GB" altLang="en-US" sz="28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Điểm</a:t>
            </a:r>
            <a:r>
              <a:rPr lang="en-GB" alt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en-GB" alt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GB" alt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đỉnh</a:t>
            </a:r>
            <a:r>
              <a:rPr lang="en-GB" alt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GB" altLang="en-US" sz="28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hai</a:t>
            </a:r>
            <a:r>
              <a:rPr lang="en-GB" alt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tia</a:t>
            </a:r>
            <a:r>
              <a:rPr lang="en-GB" alt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Ox, Oy </a:t>
            </a:r>
            <a:r>
              <a:rPr lang="en-GB" altLang="en-US" sz="28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GB" alt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hai</a:t>
            </a:r>
            <a:r>
              <a:rPr lang="en-GB" alt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cạnh</a:t>
            </a:r>
            <a:endParaRPr lang="en-GB" altLang="en-US" sz="28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925" name="Text Box 13">
            <a:extLst>
              <a:ext uri="{FF2B5EF4-FFF2-40B4-BE49-F238E27FC236}">
                <a16:creationId xmlns:a16="http://schemas.microsoft.com/office/drawing/2014/main" id="{3EEC99DE-02BF-4914-8799-1860A9EDE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72" y="3994112"/>
            <a:ext cx="8001000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750"/>
              </a:spcBef>
              <a:buClr>
                <a:srgbClr val="000000"/>
              </a:buClr>
              <a:buNone/>
            </a:pPr>
            <a:r>
              <a:rPr lang="en-GB" altLang="en-US" sz="28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* </a:t>
            </a:r>
            <a:r>
              <a:rPr lang="en-GB" altLang="en-US" sz="28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Cách</a:t>
            </a:r>
            <a:r>
              <a:rPr lang="en-GB" alt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</a:t>
            </a:r>
            <a:r>
              <a:rPr lang="en-GB" alt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GB" altLang="en-US" sz="28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viết</a:t>
            </a:r>
            <a:r>
              <a:rPr lang="en-GB" alt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khác</a:t>
            </a:r>
            <a:r>
              <a:rPr lang="en-GB" alt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en-GB" altLang="en-US" sz="28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góc</a:t>
            </a:r>
            <a:r>
              <a:rPr lang="en-GB" alt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xOy</a:t>
            </a:r>
            <a:r>
              <a:rPr lang="en-GB" alt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hoặc</a:t>
            </a:r>
            <a:r>
              <a:rPr lang="en-GB" alt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góc</a:t>
            </a:r>
            <a:r>
              <a:rPr lang="en-GB" alt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yOx</a:t>
            </a:r>
            <a:r>
              <a:rPr lang="en-GB" alt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GB" altLang="en-US" sz="28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hoặc</a:t>
            </a:r>
            <a:r>
              <a:rPr lang="en-GB" alt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góc</a:t>
            </a:r>
            <a:r>
              <a:rPr lang="en-GB" alt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endParaRPr lang="en-GB" alt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7177" name="Object 14">
            <a:extLst>
              <a:ext uri="{FF2B5EF4-FFF2-40B4-BE49-F238E27FC236}">
                <a16:creationId xmlns:a16="http://schemas.microsoft.com/office/drawing/2014/main" id="{606E4A9C-7C6D-4979-ADE4-C1B3A4656B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14150" imgH="215612" progId="">
                  <p:embed/>
                </p:oleObj>
              </mc:Choice>
              <mc:Fallback>
                <p:oleObj r:id="rId10" imgW="114150" imgH="215612" progId="">
                  <p:embed/>
                  <p:pic>
                    <p:nvPicPr>
                      <p:cNvPr id="7177" name="Object 14">
                        <a:extLst>
                          <a:ext uri="{FF2B5EF4-FFF2-40B4-BE49-F238E27FC236}">
                            <a16:creationId xmlns:a16="http://schemas.microsoft.com/office/drawing/2014/main" id="{606E4A9C-7C6D-4979-ADE4-C1B3A4656B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25">
            <a:extLst>
              <a:ext uri="{FF2B5EF4-FFF2-40B4-BE49-F238E27FC236}">
                <a16:creationId xmlns:a16="http://schemas.microsoft.com/office/drawing/2014/main" id="{6ED71CEB-3D05-4573-BFF4-165BBF7E26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14351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435565" imgH="677526" progId="">
                  <p:embed/>
                </p:oleObj>
              </mc:Choice>
              <mc:Fallback>
                <p:oleObj r:id="rId12" imgW="435565" imgH="677526" progId="">
                  <p:embed/>
                  <p:pic>
                    <p:nvPicPr>
                      <p:cNvPr id="7179" name="Object 25">
                        <a:extLst>
                          <a:ext uri="{FF2B5EF4-FFF2-40B4-BE49-F238E27FC236}">
                            <a16:creationId xmlns:a16="http://schemas.microsoft.com/office/drawing/2014/main" id="{6ED71CEB-3D05-4573-BFF4-165BBF7E26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4351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Text Box 30">
            <a:extLst>
              <a:ext uri="{FF2B5EF4-FFF2-40B4-BE49-F238E27FC236}">
                <a16:creationId xmlns:a16="http://schemas.microsoft.com/office/drawing/2014/main" id="{0599FCB6-DC57-4CFB-91BC-AA0FF54C2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33600" y="5791200"/>
            <a:ext cx="434975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  <a:buClr>
                <a:srgbClr val="000000"/>
              </a:buClr>
              <a:buNone/>
            </a:pPr>
            <a:r>
              <a:rPr lang="en-GB" altLang="en-US" sz="28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</a:p>
        </p:txBody>
      </p:sp>
      <p:graphicFrame>
        <p:nvGraphicFramePr>
          <p:cNvPr id="7183" name="Object 43">
            <a:extLst>
              <a:ext uri="{FF2B5EF4-FFF2-40B4-BE49-F238E27FC236}">
                <a16:creationId xmlns:a16="http://schemas.microsoft.com/office/drawing/2014/main" id="{76790863-D7CD-44D4-928B-134E3C74C9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4102" imgH="177492" progId="Equation.DSMT4">
                  <p:embed/>
                </p:oleObj>
              </mc:Choice>
              <mc:Fallback>
                <p:oleObj name="Equation" r:id="rId14" imgW="114102" imgH="177492" progId="Equation.DSMT4">
                  <p:embed/>
                  <p:pic>
                    <p:nvPicPr>
                      <p:cNvPr id="7183" name="Object 43">
                        <a:extLst>
                          <a:ext uri="{FF2B5EF4-FFF2-40B4-BE49-F238E27FC236}">
                            <a16:creationId xmlns:a16="http://schemas.microsoft.com/office/drawing/2014/main" id="{76790863-D7CD-44D4-928B-134E3C74C9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5" name="Rectangle 61">
            <a:extLst>
              <a:ext uri="{FF2B5EF4-FFF2-40B4-BE49-F238E27FC236}">
                <a16:creationId xmlns:a16="http://schemas.microsoft.com/office/drawing/2014/main" id="{D45FFCA2-6B9F-45A2-BB0F-557D91760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88" name="Text Box 67">
                <a:extLst>
                  <a:ext uri="{FF2B5EF4-FFF2-40B4-BE49-F238E27FC236}">
                    <a16:creationId xmlns:a16="http://schemas.microsoft.com/office/drawing/2014/main" id="{FDD19792-D0F4-4522-B9A7-994467E9BF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231" y="2305488"/>
                <a:ext cx="8458200" cy="525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5720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spcBef>
                    <a:spcPct val="20000"/>
                  </a:spcBef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>
                    <a:srgbClr val="000000"/>
                  </a:buClr>
                  <a:buNone/>
                </a:pPr>
                <a:r>
                  <a:rPr lang="en-GB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VD </a:t>
                </a:r>
                <a:r>
                  <a:rPr lang="en-GB" altLang="en-US" sz="2800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góc</a:t>
                </a:r>
                <a:r>
                  <a:rPr lang="en-GB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altLang="en-US" sz="2800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xOy</a:t>
                </a:r>
                <a:r>
                  <a:rPr lang="en-GB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 </a:t>
                </a:r>
                <a:r>
                  <a:rPr lang="en-GB" altLang="en-US" sz="2800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Kí</a:t>
                </a:r>
                <a:r>
                  <a:rPr lang="en-GB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altLang="en-US" sz="2800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hiệu</a:t>
                </a:r>
                <a:r>
                  <a:rPr lang="en-GB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</m:t>
                    </m:r>
                    <m:r>
                      <a:rPr lang="en-US" alt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alt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en-US" alt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ặ</m:t>
                    </m:r>
                    <m:r>
                      <a:rPr lang="en-US" alt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GB" altLang="en-US" sz="28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188" name="Text Box 67">
                <a:extLst>
                  <a:ext uri="{FF2B5EF4-FFF2-40B4-BE49-F238E27FC236}">
                    <a16:creationId xmlns:a16="http://schemas.microsoft.com/office/drawing/2014/main" id="{FDD19792-D0F4-4522-B9A7-994467E9B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231" y="2305488"/>
                <a:ext cx="8458200" cy="525401"/>
              </a:xfrm>
              <a:prstGeom prst="rect">
                <a:avLst/>
              </a:prstGeom>
              <a:blipFill>
                <a:blip r:embed="rId17"/>
                <a:stretch>
                  <a:fillRect l="-1513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879639"/>
              </p:ext>
            </p:extLst>
          </p:nvPr>
        </p:nvGraphicFramePr>
        <p:xfrm>
          <a:off x="5302858" y="2314107"/>
          <a:ext cx="1039855" cy="459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06080" imgH="203040" progId="Equation.DSMT4">
                  <p:embed/>
                </p:oleObj>
              </mc:Choice>
              <mc:Fallback>
                <p:oleObj name="Equation" r:id="rId18" imgW="406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302858" y="2314107"/>
                        <a:ext cx="1039855" cy="459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713228"/>
              </p:ext>
            </p:extLst>
          </p:nvPr>
        </p:nvGraphicFramePr>
        <p:xfrm>
          <a:off x="3832225" y="2256303"/>
          <a:ext cx="7794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04560" imgH="253800" progId="Equation.DSMT4">
                  <p:embed/>
                </p:oleObj>
              </mc:Choice>
              <mc:Fallback>
                <p:oleObj name="Equation" r:id="rId20" imgW="304560" imgH="2538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832225" y="2256303"/>
                        <a:ext cx="779463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9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617575" y="4951648"/>
            <a:ext cx="3410488" cy="574141"/>
            <a:chOff x="624" y="3506"/>
            <a:chExt cx="2160" cy="264"/>
          </a:xfrm>
        </p:grpSpPr>
        <p:sp>
          <p:nvSpPr>
            <p:cNvPr id="27" name="Line 56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720" y="3552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8" name="Text Box 58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584" y="3506"/>
              <a:ext cx="2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b="1">
                  <a:latin typeface="Cambria Math" panose="02040503050406030204" pitchFamily="18" charset="0"/>
                  <a:ea typeface="Cambria Math" panose="02040503050406030204" pitchFamily="18" charset="0"/>
                </a:rPr>
                <a:t>O</a:t>
              </a:r>
            </a:p>
          </p:txBody>
        </p:sp>
        <p:sp>
          <p:nvSpPr>
            <p:cNvPr id="29" name="Oval 5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632" y="353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0" name="Text Box 6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24" y="3600"/>
              <a:ext cx="20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latin typeface="Cambria Math" panose="02040503050406030204" pitchFamily="18" charset="0"/>
                  <a:ea typeface="Cambria Math" panose="02040503050406030204" pitchFamily="18" charset="0"/>
                </a:rPr>
                <a:t>x</a:t>
              </a:r>
            </a:p>
          </p:txBody>
        </p:sp>
        <p:sp>
          <p:nvSpPr>
            <p:cNvPr id="31" name="Text Box 6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544" y="3552"/>
              <a:ext cx="213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latin typeface="Cambria Math" panose="02040503050406030204" pitchFamily="18" charset="0"/>
                  <a:ea typeface="Cambria Math" panose="02040503050406030204" pitchFamily="18" charset="0"/>
                </a:rPr>
                <a:t>y</a:t>
              </a:r>
            </a:p>
          </p:txBody>
        </p:sp>
      </p:grpSp>
      <p:sp>
        <p:nvSpPr>
          <p:cNvPr id="32" name="Text Box 13">
            <a:extLst>
              <a:ext uri="{FF2B5EF4-FFF2-40B4-BE49-F238E27FC236}">
                <a16:creationId xmlns:a16="http://schemas.microsoft.com/office/drawing/2014/main" id="{3EEC99DE-02BF-4914-8799-1860A9EDE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925" y="5528499"/>
            <a:ext cx="800100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750"/>
              </a:spcBef>
              <a:buClr>
                <a:srgbClr val="000000"/>
              </a:buClr>
              <a:buNone/>
            </a:pPr>
            <a:r>
              <a:rPr lang="en-GB" altLang="en-US" sz="28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* </a:t>
            </a:r>
            <a:r>
              <a:rPr lang="en-GB" altLang="en-US" sz="28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Khi</a:t>
            </a:r>
            <a:r>
              <a:rPr lang="en-GB" alt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Ox, Oy </a:t>
            </a:r>
            <a:r>
              <a:rPr lang="en-GB" altLang="en-US" sz="28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GB" alt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 </a:t>
            </a:r>
            <a:r>
              <a:rPr lang="en-GB" altLang="en-US" sz="28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tia</a:t>
            </a:r>
            <a:r>
              <a:rPr lang="en-GB" alt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đối</a:t>
            </a:r>
            <a:r>
              <a:rPr lang="en-GB" alt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nhau</a:t>
            </a:r>
            <a:r>
              <a:rPr lang="en-GB" alt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ta </a:t>
            </a:r>
            <a:r>
              <a:rPr lang="en-GB" altLang="en-US" sz="28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GB" alt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sz="28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góc</a:t>
            </a:r>
            <a:r>
              <a:rPr lang="en-GB" altLang="en-US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sz="28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bẹt</a:t>
            </a:r>
            <a:r>
              <a:rPr lang="en-GB" altLang="en-US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sz="28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xOy</a:t>
            </a:r>
            <a:endParaRPr lang="en-GB" altLang="en-US" sz="28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16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23" grpId="0"/>
      <p:bldP spid="38924" grpId="0"/>
      <p:bldP spid="38925" grpId="0"/>
      <p:bldP spid="7188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7" name="Object 14">
            <a:extLst>
              <a:ext uri="{FF2B5EF4-FFF2-40B4-BE49-F238E27FC236}">
                <a16:creationId xmlns:a16="http://schemas.microsoft.com/office/drawing/2014/main" id="{606E4A9C-7C6D-4979-ADE4-C1B3A4656B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14150" imgH="215612" progId="">
                  <p:embed/>
                </p:oleObj>
              </mc:Choice>
              <mc:Fallback>
                <p:oleObj r:id="rId3" imgW="114150" imgH="215612" progId="">
                  <p:embed/>
                  <p:pic>
                    <p:nvPicPr>
                      <p:cNvPr id="7177" name="Object 14">
                        <a:extLst>
                          <a:ext uri="{FF2B5EF4-FFF2-40B4-BE49-F238E27FC236}">
                            <a16:creationId xmlns:a16="http://schemas.microsoft.com/office/drawing/2014/main" id="{606E4A9C-7C6D-4979-ADE4-C1B3A4656B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25">
            <a:extLst>
              <a:ext uri="{FF2B5EF4-FFF2-40B4-BE49-F238E27FC236}">
                <a16:creationId xmlns:a16="http://schemas.microsoft.com/office/drawing/2014/main" id="{6ED71CEB-3D05-4573-BFF4-165BBF7E26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14351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35565" imgH="677526" progId="">
                  <p:embed/>
                </p:oleObj>
              </mc:Choice>
              <mc:Fallback>
                <p:oleObj r:id="rId5" imgW="435565" imgH="677526" progId="">
                  <p:embed/>
                  <p:pic>
                    <p:nvPicPr>
                      <p:cNvPr id="7179" name="Object 25">
                        <a:extLst>
                          <a:ext uri="{FF2B5EF4-FFF2-40B4-BE49-F238E27FC236}">
                            <a16:creationId xmlns:a16="http://schemas.microsoft.com/office/drawing/2014/main" id="{6ED71CEB-3D05-4573-BFF4-165BBF7E26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4351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Text Box 30">
            <a:extLst>
              <a:ext uri="{FF2B5EF4-FFF2-40B4-BE49-F238E27FC236}">
                <a16:creationId xmlns:a16="http://schemas.microsoft.com/office/drawing/2014/main" id="{0599FCB6-DC57-4CFB-91BC-AA0FF54C2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33600" y="5791200"/>
            <a:ext cx="434975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  <a:buClr>
                <a:srgbClr val="000000"/>
              </a:buClr>
              <a:buNone/>
            </a:pPr>
            <a:r>
              <a:rPr lang="en-GB" altLang="en-US" sz="28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</a:p>
        </p:txBody>
      </p:sp>
      <p:sp>
        <p:nvSpPr>
          <p:cNvPr id="38945" name="AutoShape 33">
            <a:extLst>
              <a:ext uri="{FF2B5EF4-FFF2-40B4-BE49-F238E27FC236}">
                <a16:creationId xmlns:a16="http://schemas.microsoft.com/office/drawing/2014/main" id="{DD4E077D-253B-47A7-B657-85ADAAFAC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88" y="-104639"/>
            <a:ext cx="5570550" cy="6421240"/>
          </a:xfrm>
          <a:prstGeom prst="cloudCallout">
            <a:avLst>
              <a:gd name="adj1" fmla="val -49009"/>
              <a:gd name="adj2" fmla="val 62630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.VnTime" panose="020B7200000000000000" pitchFamily="34" charset="0"/>
              <a:buNone/>
            </a:pPr>
            <a:r>
              <a:rPr lang="en-GB" altLang="en-US" b="1" i="1" dirty="0" err="1">
                <a:solidFill>
                  <a:srgbClr val="CC33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Lưu</a:t>
            </a:r>
            <a:r>
              <a:rPr lang="en-GB" altLang="en-US" b="1" i="1" dirty="0">
                <a:solidFill>
                  <a:srgbClr val="CC33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ý: </a:t>
            </a:r>
            <a:r>
              <a:rPr lang="en-GB" alt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Khi </a:t>
            </a:r>
            <a:r>
              <a:rPr lang="en-GB" altLang="en-US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viết</a:t>
            </a:r>
            <a:r>
              <a:rPr lang="en-GB" alt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góc</a:t>
            </a:r>
            <a:r>
              <a:rPr lang="en-GB" altLang="en-US" b="1" i="1" dirty="0">
                <a:solidFill>
                  <a:srgbClr val="CC33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GB" altLang="en-US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đỉnh</a:t>
            </a:r>
            <a:r>
              <a:rPr lang="en-GB" alt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của</a:t>
            </a:r>
            <a:r>
              <a:rPr lang="en-GB" alt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góc</a:t>
            </a:r>
            <a:r>
              <a:rPr lang="en-GB" alt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được</a:t>
            </a:r>
            <a:r>
              <a:rPr lang="en-GB" alt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viết</a:t>
            </a:r>
            <a:r>
              <a:rPr lang="en-GB" alt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 ở </a:t>
            </a:r>
            <a:r>
              <a:rPr lang="en-GB" altLang="en-US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giữa</a:t>
            </a:r>
            <a:r>
              <a:rPr lang="en-GB" alt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.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.VnTime" panose="020B7200000000000000" pitchFamily="34" charset="0"/>
              <a:buNone/>
            </a:pPr>
            <a:r>
              <a:rPr lang="en-GB" alt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Ta </a:t>
            </a:r>
            <a:r>
              <a:rPr lang="en-GB" altLang="en-US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thường</a:t>
            </a:r>
            <a:r>
              <a:rPr lang="en-GB" alt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dùng</a:t>
            </a:r>
            <a:r>
              <a:rPr lang="en-GB" alt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kí</a:t>
            </a:r>
            <a:r>
              <a:rPr lang="en-GB" alt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hiệu</a:t>
            </a:r>
            <a:r>
              <a:rPr lang="en-GB" alt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vòng</a:t>
            </a:r>
            <a:r>
              <a:rPr lang="en-GB" alt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cung</a:t>
            </a:r>
            <a:r>
              <a:rPr lang="en-GB" alt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nhỏ</a:t>
            </a:r>
            <a:r>
              <a:rPr lang="en-GB" alt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nối</a:t>
            </a:r>
            <a:r>
              <a:rPr lang="en-GB" alt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2 </a:t>
            </a:r>
            <a:r>
              <a:rPr lang="en-GB" altLang="en-US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cạnh</a:t>
            </a:r>
            <a:r>
              <a:rPr lang="en-GB" alt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của</a:t>
            </a:r>
            <a:r>
              <a:rPr lang="en-GB" alt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góc</a:t>
            </a:r>
            <a:r>
              <a:rPr lang="en-GB" alt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để</a:t>
            </a:r>
            <a:r>
              <a:rPr lang="en-GB" alt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đánh</a:t>
            </a:r>
            <a:r>
              <a:rPr lang="en-GB" alt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GB" altLang="en-US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dấu</a:t>
            </a:r>
            <a:r>
              <a:rPr lang="en-GB" alt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góc</a:t>
            </a:r>
            <a:r>
              <a:rPr lang="en-GB" alt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graphicFrame>
        <p:nvGraphicFramePr>
          <p:cNvPr id="7183" name="Object 43">
            <a:extLst>
              <a:ext uri="{FF2B5EF4-FFF2-40B4-BE49-F238E27FC236}">
                <a16:creationId xmlns:a16="http://schemas.microsoft.com/office/drawing/2014/main" id="{76790863-D7CD-44D4-928B-134E3C74C9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102" imgH="177492" progId="Equation.DSMT4">
                  <p:embed/>
                </p:oleObj>
              </mc:Choice>
              <mc:Fallback>
                <p:oleObj name="Equation" r:id="rId7" imgW="114102" imgH="177492" progId="Equation.DSMT4">
                  <p:embed/>
                  <p:pic>
                    <p:nvPicPr>
                      <p:cNvPr id="7183" name="Object 43">
                        <a:extLst>
                          <a:ext uri="{FF2B5EF4-FFF2-40B4-BE49-F238E27FC236}">
                            <a16:creationId xmlns:a16="http://schemas.microsoft.com/office/drawing/2014/main" id="{76790863-D7CD-44D4-928B-134E3C74C9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5" name="Rectangle 61">
            <a:extLst>
              <a:ext uri="{FF2B5EF4-FFF2-40B4-BE49-F238E27FC236}">
                <a16:creationId xmlns:a16="http://schemas.microsoft.com/office/drawing/2014/main" id="{D45FFCA2-6B9F-45A2-BB0F-557D91760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6" name="Group 65">
            <a:extLst>
              <a:ext uri="{FF2B5EF4-FFF2-40B4-BE49-F238E27FC236}">
                <a16:creationId xmlns:a16="http://schemas.microsoft.com/office/drawing/2014/main" id="{CE376CDD-8F64-4182-81E6-4161484115DC}"/>
              </a:ext>
            </a:extLst>
          </p:cNvPr>
          <p:cNvGrpSpPr>
            <a:grpSpLocks/>
          </p:cNvGrpSpPr>
          <p:nvPr/>
        </p:nvGrpSpPr>
        <p:grpSpPr bwMode="auto">
          <a:xfrm>
            <a:off x="4794997" y="3559736"/>
            <a:ext cx="7114615" cy="2819400"/>
            <a:chOff x="576" y="1824"/>
            <a:chExt cx="4224" cy="1776"/>
          </a:xfrm>
        </p:grpSpPr>
        <p:sp>
          <p:nvSpPr>
            <p:cNvPr id="7198" name="AutoShape 46">
              <a:extLst>
                <a:ext uri="{FF2B5EF4-FFF2-40B4-BE49-F238E27FC236}">
                  <a16:creationId xmlns:a16="http://schemas.microsoft.com/office/drawing/2014/main" id="{F6A6BD29-37FE-4CAD-928F-5CEB6DEDB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824"/>
              <a:ext cx="4224" cy="1776"/>
            </a:xfrm>
            <a:prstGeom prst="wedgeRoundRectCallout">
              <a:avLst>
                <a:gd name="adj1" fmla="val -25000"/>
                <a:gd name="adj2" fmla="val 23875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                          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			</a:t>
              </a:r>
              <a:r>
                <a:rPr lang="en-US" altLang="en-US" sz="2800" b="1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Nếu</a:t>
              </a:r>
              <a:r>
                <a:rPr lang="en-US" alt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M </a:t>
              </a:r>
              <a:r>
                <a:rPr lang="en-US" altLang="en-US" sz="2800" b="1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thuộc</a:t>
              </a:r>
              <a:r>
                <a:rPr lang="en-US" alt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Ox ; N </a:t>
              </a:r>
              <a:r>
                <a:rPr lang="en-US" altLang="en-US" sz="2800" b="1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thuộc</a:t>
              </a:r>
              <a:r>
                <a:rPr lang="en-US" alt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Oy                          </a:t>
              </a:r>
              <a:r>
                <a:rPr lang="en-US" altLang="en-US" sz="2800" b="1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khi</a:t>
              </a:r>
              <a:r>
                <a:rPr lang="en-US" alt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altLang="en-US" sz="2800" b="1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đó</a:t>
              </a:r>
              <a:r>
                <a:rPr lang="en-US" alt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ta </a:t>
              </a:r>
              <a:r>
                <a:rPr lang="en-US" altLang="en-US" sz="2800" b="1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có</a:t>
              </a:r>
              <a:r>
                <a:rPr lang="en-US" alt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altLang="en-US" sz="2800" b="1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thể</a:t>
              </a:r>
              <a:r>
                <a:rPr lang="en-US" alt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altLang="en-US" sz="2800" b="1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đọc</a:t>
              </a:r>
              <a:r>
                <a:rPr lang="en-US" alt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                             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thay</a:t>
              </a:r>
              <a:r>
                <a:rPr lang="en-US" alt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altLang="en-US" sz="2800" b="1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góc</a:t>
              </a:r>
              <a:r>
                <a:rPr lang="en-US" alt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altLang="en-US" sz="2800" b="1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xOy</a:t>
              </a:r>
              <a:r>
                <a:rPr lang="en-US" alt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 </a:t>
              </a:r>
              <a:r>
                <a:rPr lang="en-US" altLang="en-US" sz="2800" b="1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là</a:t>
              </a:r>
              <a:r>
                <a:rPr lang="en-US" alt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 : </a:t>
              </a:r>
              <a:r>
                <a:rPr lang="en-US" altLang="en-US" sz="2800" b="1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Góc</a:t>
              </a:r>
              <a:r>
                <a:rPr lang="en-US" alt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MON </a:t>
              </a:r>
              <a:r>
                <a:rPr lang="en-US" altLang="en-US" sz="2800" b="1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hoặc</a:t>
              </a:r>
              <a:r>
                <a:rPr lang="en-US" alt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altLang="en-US" sz="2800" b="1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góc</a:t>
              </a:r>
              <a:r>
                <a:rPr lang="en-US" alt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NOM.</a:t>
              </a:r>
            </a:p>
          </p:txBody>
        </p:sp>
        <p:graphicFrame>
          <p:nvGraphicFramePr>
            <p:cNvPr id="7199" name="Object 60">
              <a:extLst>
                <a:ext uri="{FF2B5EF4-FFF2-40B4-BE49-F238E27FC236}">
                  <a16:creationId xmlns:a16="http://schemas.microsoft.com/office/drawing/2014/main" id="{1345FD5D-5687-440F-B554-269A587F189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05" y="2007"/>
            <a:ext cx="1608" cy="9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9" imgW="1638529" imgH="1190476" progId="Paint.Picture">
                    <p:embed/>
                  </p:oleObj>
                </mc:Choice>
                <mc:Fallback>
                  <p:oleObj name="Bitmap Image" r:id="rId9" imgW="1638529" imgH="1190476" progId="Paint.Picture">
                    <p:embed/>
                    <p:pic>
                      <p:nvPicPr>
                        <p:cNvPr id="7199" name="Object 60">
                          <a:extLst>
                            <a:ext uri="{FF2B5EF4-FFF2-40B4-BE49-F238E27FC236}">
                              <a16:creationId xmlns:a16="http://schemas.microsoft.com/office/drawing/2014/main" id="{1345FD5D-5687-440F-B554-269A587F189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" y="2007"/>
                          <a:ext cx="1608" cy="9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36">
            <a:extLst>
              <a:ext uri="{FF2B5EF4-FFF2-40B4-BE49-F238E27FC236}">
                <a16:creationId xmlns:a16="http://schemas.microsoft.com/office/drawing/2014/main" id="{B3C57A62-BFC4-4159-B88D-E153046AC17A}"/>
              </a:ext>
            </a:extLst>
          </p:cNvPr>
          <p:cNvGrpSpPr>
            <a:grpSpLocks/>
          </p:cNvGrpSpPr>
          <p:nvPr/>
        </p:nvGrpSpPr>
        <p:grpSpPr bwMode="auto">
          <a:xfrm>
            <a:off x="6368513" y="261610"/>
            <a:ext cx="3048000" cy="2047336"/>
            <a:chOff x="2928" y="352"/>
            <a:chExt cx="2640" cy="1424"/>
          </a:xfrm>
        </p:grpSpPr>
        <p:pic>
          <p:nvPicPr>
            <p:cNvPr id="24" name="Picture 5">
              <a:extLst>
                <a:ext uri="{FF2B5EF4-FFF2-40B4-BE49-F238E27FC236}">
                  <a16:creationId xmlns:a16="http://schemas.microsoft.com/office/drawing/2014/main" id="{2A291035-2616-4166-8C93-B3CD7DA73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960"/>
              <a:ext cx="63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25" name="Group 35">
              <a:extLst>
                <a:ext uri="{FF2B5EF4-FFF2-40B4-BE49-F238E27FC236}">
                  <a16:creationId xmlns:a16="http://schemas.microsoft.com/office/drawing/2014/main" id="{B7284A1E-D3A5-420D-A8E8-D6DF33ED24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352"/>
              <a:ext cx="2256" cy="1163"/>
              <a:chOff x="3312" y="353"/>
              <a:chExt cx="2256" cy="1163"/>
            </a:xfrm>
          </p:grpSpPr>
          <p:sp>
            <p:nvSpPr>
              <p:cNvPr id="26" name="Line 6">
                <a:extLst>
                  <a:ext uri="{FF2B5EF4-FFF2-40B4-BE49-F238E27FC236}">
                    <a16:creationId xmlns:a16="http://schemas.microsoft.com/office/drawing/2014/main" id="{2A9348A4-9A81-40F3-A8E6-F2F8582124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2" y="378"/>
                <a:ext cx="1920" cy="1111"/>
              </a:xfrm>
              <a:prstGeom prst="line">
                <a:avLst/>
              </a:prstGeom>
              <a:noFill/>
              <a:ln w="28440">
                <a:solidFill>
                  <a:srgbClr val="66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7" name="Line 7">
                <a:extLst>
                  <a:ext uri="{FF2B5EF4-FFF2-40B4-BE49-F238E27FC236}">
                    <a16:creationId xmlns:a16="http://schemas.microsoft.com/office/drawing/2014/main" id="{FBE38251-19C3-42F9-BD04-49A87A33FE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2" y="1488"/>
                <a:ext cx="2256" cy="1"/>
              </a:xfrm>
              <a:prstGeom prst="line">
                <a:avLst/>
              </a:prstGeom>
              <a:noFill/>
              <a:ln w="28440">
                <a:solidFill>
                  <a:srgbClr val="66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8" name="Text Box 8">
                <a:extLst>
                  <a:ext uri="{FF2B5EF4-FFF2-40B4-BE49-F238E27FC236}">
                    <a16:creationId xmlns:a16="http://schemas.microsoft.com/office/drawing/2014/main" id="{97F6ED4F-7267-45B2-AFB1-2A2FBAB2D5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6" y="353"/>
                <a:ext cx="33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5720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spcBef>
                    <a:spcPct val="20000"/>
                  </a:spcBef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ts val="1125"/>
                  </a:spcBef>
                  <a:buClr>
                    <a:srgbClr val="000000"/>
                  </a:buClr>
                  <a:buNone/>
                </a:pPr>
                <a:r>
                  <a:rPr lang="en-GB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</a:p>
            </p:txBody>
          </p:sp>
          <p:sp>
            <p:nvSpPr>
              <p:cNvPr id="29" name="Text Box 9">
                <a:extLst>
                  <a:ext uri="{FF2B5EF4-FFF2-40B4-BE49-F238E27FC236}">
                    <a16:creationId xmlns:a16="http://schemas.microsoft.com/office/drawing/2014/main" id="{ABBB460D-3B46-4B1E-B709-D789D0C490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0" y="1151"/>
                <a:ext cx="193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5720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spcBef>
                    <a:spcPct val="20000"/>
                  </a:spcBef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ts val="1125"/>
                  </a:spcBef>
                  <a:buClr>
                    <a:srgbClr val="000000"/>
                  </a:buClr>
                  <a:buNone/>
                </a:pPr>
                <a:r>
                  <a:rPr lang="en-GB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</a:p>
            </p:txBody>
          </p:sp>
        </p:grpSp>
      </p:grpSp>
      <p:sp>
        <p:nvSpPr>
          <p:cNvPr id="30" name="Arc 29"/>
          <p:cNvSpPr/>
          <p:nvPr/>
        </p:nvSpPr>
        <p:spPr>
          <a:xfrm>
            <a:off x="7084739" y="1542676"/>
            <a:ext cx="369416" cy="641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050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5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9265" y="395381"/>
            <a:ext cx="96429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u="sng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Bài</a:t>
            </a:r>
            <a:r>
              <a:rPr lang="en-US" sz="3200" b="1" u="sng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tập</a:t>
            </a:r>
            <a:r>
              <a:rPr lang="en-US" sz="3200" b="1" u="sng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1: </a:t>
            </a:r>
            <a:r>
              <a:rPr lang="en-US" sz="3200" b="1" u="sng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Quan</a:t>
            </a:r>
            <a:r>
              <a:rPr lang="en-US" sz="3200" b="1" u="sng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sát</a:t>
            </a:r>
            <a:r>
              <a:rPr lang="en-US" sz="3200" b="1" u="sng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hình</a:t>
            </a:r>
            <a:r>
              <a:rPr lang="en-US" sz="3200" b="1" u="sng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3200" b="1" u="sng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cho</a:t>
            </a:r>
            <a:r>
              <a:rPr lang="en-US" sz="3200" b="1" u="sng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biết</a:t>
            </a:r>
            <a:r>
              <a:rPr lang="en-US" sz="3200" b="1" u="sng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kí</a:t>
            </a:r>
            <a:r>
              <a:rPr lang="en-US" sz="3200" b="1" u="sng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hiệu</a:t>
            </a:r>
            <a:r>
              <a:rPr lang="en-US" sz="3200" b="1" u="sng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nào</a:t>
            </a:r>
            <a:r>
              <a:rPr lang="en-US" sz="3200" b="1" u="sng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đúng</a:t>
            </a:r>
            <a:r>
              <a:rPr lang="en-US" sz="3200" b="1" u="sng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?</a:t>
            </a:r>
            <a:endParaRPr lang="en-US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990236" y="1336379"/>
            <a:ext cx="3962400" cy="1676400"/>
            <a:chOff x="2784" y="1344"/>
            <a:chExt cx="2496" cy="1056"/>
          </a:xfrm>
        </p:grpSpPr>
        <p:sp>
          <p:nvSpPr>
            <p:cNvPr id="4" name="Line 1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2784" y="1344"/>
              <a:ext cx="1008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5" name="Line 18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792" y="2400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6" name="Text Box 2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136" y="3012779"/>
            <a:ext cx="76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</a:p>
        </p:txBody>
      </p:sp>
      <p:sp>
        <p:nvSpPr>
          <p:cNvPr id="7" name="Text Box 2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28336" y="1260179"/>
            <a:ext cx="76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</a:p>
        </p:txBody>
      </p:sp>
      <p:sp>
        <p:nvSpPr>
          <p:cNvPr id="8" name="Text Box 2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09436" y="2993729"/>
            <a:ext cx="76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909039" y="4074793"/>
                <a:ext cx="2567370" cy="664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𝐴𝑚𝑛</m:t>
                        </m:r>
                      </m:e>
                    </m:acc>
                  </m:oMath>
                </a14:m>
                <a:endParaRPr lang="en-US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1909039" y="4074793"/>
                <a:ext cx="2567370" cy="664990"/>
              </a:xfrm>
              <a:prstGeom prst="rect">
                <a:avLst/>
              </a:prstGeom>
              <a:blipFill>
                <a:blip r:embed="rId14"/>
                <a:stretch>
                  <a:fillRect l="-7126" t="-10909" b="-3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549798" y="4080523"/>
                <a:ext cx="2567370" cy="664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𝑚𝐴𝑛</m:t>
                        </m:r>
                      </m:e>
                    </m:acc>
                  </m:oMath>
                </a14:m>
                <a:endParaRPr lang="en-US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6549798" y="4080523"/>
                <a:ext cx="2567370" cy="664990"/>
              </a:xfrm>
              <a:prstGeom prst="rect">
                <a:avLst/>
              </a:prstGeom>
              <a:blipFill>
                <a:blip r:embed="rId16"/>
                <a:stretch>
                  <a:fillRect l="-7109" t="-11009" b="-33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909039" y="5050908"/>
                <a:ext cx="2567370" cy="664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𝑚𝑛𝐴</m:t>
                        </m:r>
                      </m:e>
                    </m:acc>
                  </m:oMath>
                </a14:m>
                <a:endParaRPr lang="en-US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1909039" y="5050908"/>
                <a:ext cx="2567370" cy="664990"/>
              </a:xfrm>
              <a:prstGeom prst="rect">
                <a:avLst/>
              </a:prstGeom>
              <a:blipFill>
                <a:blip r:embed="rId18"/>
                <a:stretch>
                  <a:fillRect l="-7126" t="-11927" b="-33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6549798" y="5045403"/>
                <a:ext cx="25673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𝑚𝑎𝑛</m:t>
                        </m:r>
                      </m:e>
                    </m:acc>
                  </m:oMath>
                </a14:m>
                <a:endParaRPr lang="en-US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6549798" y="5045403"/>
                <a:ext cx="2567370" cy="646331"/>
              </a:xfrm>
              <a:prstGeom prst="rect">
                <a:avLst/>
              </a:prstGeom>
              <a:blipFill>
                <a:blip r:embed="rId20"/>
                <a:stretch>
                  <a:fillRect l="-7109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>
            <p:custDataLst>
              <p:tags r:id="rId9"/>
            </p:custDataLst>
          </p:nvPr>
        </p:nvSpPr>
        <p:spPr>
          <a:xfrm>
            <a:off x="6397398" y="3980817"/>
            <a:ext cx="2972744" cy="8273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9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70809" y="4175515"/>
            <a:ext cx="476475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Hai</a:t>
            </a:r>
            <a:r>
              <a:rPr lang="en-US" sz="3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góc</a:t>
            </a:r>
            <a:endParaRPr lang="en-US" sz="32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Kí</a:t>
            </a:r>
            <a:r>
              <a:rPr lang="en-US" sz="3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hiệu</a:t>
            </a:r>
            <a:r>
              <a:rPr lang="en-US" sz="3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</a:p>
        </p:txBody>
      </p:sp>
      <p:sp>
        <p:nvSpPr>
          <p:cNvPr id="18" name="Text Box 3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89125" y="4928537"/>
            <a:ext cx="13253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Oz, </a:t>
            </a:r>
            <a:r>
              <a:rPr lang="en-US" sz="32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Ot</a:t>
            </a:r>
            <a:endParaRPr lang="en-US" sz="32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Text Box 4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696662" y="4206571"/>
            <a:ext cx="9222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</a:p>
        </p:txBody>
      </p:sp>
      <p:sp>
        <p:nvSpPr>
          <p:cNvPr id="21" name="Text Box 4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331993" y="4946373"/>
            <a:ext cx="16345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AM, AN</a:t>
            </a:r>
          </a:p>
        </p:txBody>
      </p:sp>
      <p:grpSp>
        <p:nvGrpSpPr>
          <p:cNvPr id="22" name="Group 47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16193" y="467114"/>
            <a:ext cx="11159613" cy="3067051"/>
            <a:chOff x="288" y="736"/>
            <a:chExt cx="5499" cy="1932"/>
          </a:xfrm>
        </p:grpSpPr>
        <p:grpSp>
          <p:nvGrpSpPr>
            <p:cNvPr id="23" name="Group 40"/>
            <p:cNvGrpSpPr>
              <a:grpSpLocks/>
            </p:cNvGrpSpPr>
            <p:nvPr/>
          </p:nvGrpSpPr>
          <p:grpSpPr bwMode="auto">
            <a:xfrm>
              <a:off x="288" y="736"/>
              <a:ext cx="5499" cy="1760"/>
              <a:chOff x="288" y="736"/>
              <a:chExt cx="5499" cy="1760"/>
            </a:xfrm>
          </p:grpSpPr>
          <p:sp>
            <p:nvSpPr>
              <p:cNvPr id="27" name="Text Box 17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88" y="736"/>
                <a:ext cx="5499" cy="523"/>
              </a:xfrm>
              <a:prstGeom prst="rect">
                <a:avLst/>
              </a:prstGeom>
              <a:noFill/>
              <a:ln w="9525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vi-VN" sz="2400" b="1" u="sng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Bài t</a:t>
                </a:r>
                <a:r>
                  <a:rPr lang="en-US" sz="2400" b="1" u="sng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â</a:t>
                </a:r>
                <a:r>
                  <a:rPr lang="vi-VN" sz="2400" b="1" u="sng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 2:</a:t>
                </a:r>
                <a:r>
                  <a:rPr lang="vi-VN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Các hình v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ẽ</a:t>
                </a:r>
                <a:r>
                  <a:rPr lang="vi-VN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sau c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ó</a:t>
                </a:r>
                <a:r>
                  <a:rPr lang="vi-VN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phải g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ó</a:t>
                </a:r>
                <a:r>
                  <a:rPr lang="vi-VN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 không? Vì sao? N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ếu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vi-VN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 g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ó</a:t>
                </a:r>
                <a:r>
                  <a:rPr lang="vi-VN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c, hãy cho bi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ế</a:t>
                </a:r>
                <a:r>
                  <a:rPr lang="vi-VN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 đ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ỉ</a:t>
                </a:r>
                <a:r>
                  <a:rPr lang="vi-VN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nh và cạnh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góc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đó</a:t>
                </a:r>
                <a:r>
                  <a:rPr lang="vi-VN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?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Đọc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tên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và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kí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hiệu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góc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vi-VN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?</a:t>
                </a:r>
              </a:p>
            </p:txBody>
          </p:sp>
          <p:grpSp>
            <p:nvGrpSpPr>
              <p:cNvPr id="28" name="Group 22"/>
              <p:cNvGrpSpPr>
                <a:grpSpLocks/>
              </p:cNvGrpSpPr>
              <p:nvPr/>
            </p:nvGrpSpPr>
            <p:grpSpPr bwMode="auto">
              <a:xfrm>
                <a:off x="899" y="1546"/>
                <a:ext cx="1345" cy="768"/>
                <a:chOff x="676" y="1267"/>
                <a:chExt cx="1585" cy="816"/>
              </a:xfrm>
            </p:grpSpPr>
            <p:sp>
              <p:nvSpPr>
                <p:cNvPr id="40" name="Line 20"/>
                <p:cNvSpPr>
                  <a:spLocks noChangeShapeType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 flipH="1">
                  <a:off x="676" y="1267"/>
                  <a:ext cx="624" cy="81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41" name="Line 21"/>
                <p:cNvSpPr>
                  <a:spLocks noChangeShapeType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301" y="1267"/>
                  <a:ext cx="960" cy="6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grpSp>
            <p:nvGrpSpPr>
              <p:cNvPr id="29" name="Group 26"/>
              <p:cNvGrpSpPr>
                <a:grpSpLocks/>
              </p:cNvGrpSpPr>
              <p:nvPr/>
            </p:nvGrpSpPr>
            <p:grpSpPr bwMode="auto">
              <a:xfrm>
                <a:off x="3257" y="1458"/>
                <a:ext cx="1488" cy="768"/>
                <a:chOff x="3129" y="1178"/>
                <a:chExt cx="1488" cy="768"/>
              </a:xfrm>
            </p:grpSpPr>
            <p:sp>
              <p:nvSpPr>
                <p:cNvPr id="38" name="Line 24"/>
                <p:cNvSpPr>
                  <a:spLocks noChangeShapeType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3129" y="1946"/>
                  <a:ext cx="91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39" name="Line 25"/>
                <p:cNvSpPr>
                  <a:spLocks noChangeShapeType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 flipV="1">
                  <a:off x="4041" y="1178"/>
                  <a:ext cx="576" cy="7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sp>
            <p:nvSpPr>
              <p:cNvPr id="30" name="Text Box 27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375" y="2246"/>
                <a:ext cx="3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</a:p>
            </p:txBody>
          </p:sp>
          <p:sp>
            <p:nvSpPr>
              <p:cNvPr id="31" name="Text Box 28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316" y="1306"/>
                <a:ext cx="3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</a:t>
                </a:r>
              </a:p>
            </p:txBody>
          </p:sp>
          <p:sp>
            <p:nvSpPr>
              <p:cNvPr id="34" name="Text Box 31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121" y="2202"/>
                <a:ext cx="3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</a:p>
            </p:txBody>
          </p:sp>
          <p:sp>
            <p:nvSpPr>
              <p:cNvPr id="35" name="Text Box 32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45" y="1671"/>
                <a:ext cx="3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</a:p>
            </p:txBody>
          </p:sp>
          <p:sp>
            <p:nvSpPr>
              <p:cNvPr id="36" name="Oval 3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465" y="220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37" name="Oval 3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7" y="172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grpSp>
          <p:nvGrpSpPr>
            <p:cNvPr id="24" name="Group 46"/>
            <p:cNvGrpSpPr>
              <a:grpSpLocks/>
            </p:cNvGrpSpPr>
            <p:nvPr/>
          </p:nvGrpSpPr>
          <p:grpSpPr bwMode="auto">
            <a:xfrm>
              <a:off x="1133" y="2314"/>
              <a:ext cx="3186" cy="354"/>
              <a:chOff x="1133" y="2314"/>
              <a:chExt cx="3186" cy="354"/>
            </a:xfrm>
          </p:grpSpPr>
          <p:sp>
            <p:nvSpPr>
              <p:cNvPr id="25" name="Text Box 44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133" y="2314"/>
                <a:ext cx="6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 u="sng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Hình</a:t>
                </a:r>
                <a:r>
                  <a:rPr lang="en-US" b="1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1</a:t>
                </a:r>
              </a:p>
            </p:txBody>
          </p:sp>
          <p:sp>
            <p:nvSpPr>
              <p:cNvPr id="26" name="Text Box 45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647" y="2437"/>
                <a:ext cx="6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 u="sng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Hình</a:t>
                </a:r>
                <a:r>
                  <a:rPr lang="en-US" b="1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2</a:t>
                </a:r>
              </a:p>
            </p:txBody>
          </p:sp>
        </p:grpSp>
      </p:grpSp>
      <p:sp>
        <p:nvSpPr>
          <p:cNvPr id="81" name="Text Box 3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85181" y="4208849"/>
            <a:ext cx="311445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Hai</a:t>
            </a:r>
            <a:r>
              <a:rPr lang="en-US" sz="3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góc</a:t>
            </a:r>
            <a:endParaRPr lang="en-US" sz="32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Kí</a:t>
            </a:r>
            <a:r>
              <a:rPr lang="en-US" sz="3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hiệu</a:t>
            </a:r>
            <a:r>
              <a:rPr lang="en-US" sz="3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</a:p>
        </p:txBody>
      </p:sp>
      <p:sp>
        <p:nvSpPr>
          <p:cNvPr id="82" name="Text Box 3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51463" y="4206572"/>
            <a:ext cx="4846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2664033" y="5632781"/>
                <a:ext cx="1240494" cy="600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𝐳𝐎𝐭</m:t>
                          </m:r>
                        </m:e>
                      </m:acc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>
                <a:off x="2664033" y="5632781"/>
                <a:ext cx="1240494" cy="60093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8333744" y="5636634"/>
                <a:ext cx="1175540" cy="59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𝐌𝐀𝐍</m:t>
                          </m:r>
                        </m:e>
                      </m:acc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8333744" y="5636634"/>
                <a:ext cx="1175540" cy="599588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 Box 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77680" y="299749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</a:p>
        </p:txBody>
      </p:sp>
      <p:sp>
        <p:nvSpPr>
          <p:cNvPr id="48" name="Text Box 3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30413" y="325596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45285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1" grpId="0"/>
      <p:bldP spid="81" grpId="0"/>
      <p:bldP spid="82" grpId="0"/>
      <p:bldP spid="83" grpId="0"/>
      <p:bldP spid="8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2059421-435A-4731-A24A-8AD40B265428}&quot;/&gt;&lt;isInvalidForFieldText val=&quot;0&quot;/&gt;&lt;Image&gt;&lt;filename val=&quot;C:\Users\dell\AppData\Local\Temp\~Ca588\data\asimages\{C2059421-435A-4731-A24A-8AD40B265428}_1.png&quot;/&gt;&lt;left val=&quot;306&quot;/&gt;&lt;top val=&quot;2&quot;/&gt;&lt;width val=&quot;318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AppData\Local\Temp\~Ca588\data\asimages\{ABBD5727-C110-453C-AF74-684C9A6D3920}_1.png&quot;/&gt;&lt;left val=&quot;51&quot;/&gt;&lt;top val=&quot;56&quot;/&gt;&lt;width val=&quot;726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51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AppData\Local\Temp\~Ca588\data\asimages\{47865FF4-B0A6-40F2-B238-4BD1542C3DE8}_1.png&quot;/&gt;&lt;left val=&quot;54&quot;/&gt;&lt;top val=&quot;571&quot;/&gt;&lt;width val=&quot;261&quot;/&gt;&lt;height val=&quot;68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AppData\Local\Temp\~Ca588\data\asimages\{413E8DA7-0624-4611-AF94-38915E8233DF}_1.png&quot;/&gt;&lt;left val=&quot;55&quot;/&gt;&lt;top val=&quot;102&quot;/&gt;&lt;width val=&quot;206&quot;/&gt;&lt;height val=&quot;181&quot;/&gt;&lt;hasText val=&quot;1&quot;/&gt;&lt;/Image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AppData\Local\Temp\~Ca588\data\asimages\{03C975DE-9443-4DAD-92E7-AB15A22EA737}_6.png&quot;/&gt;&lt;left val=&quot;330&quot;/&gt;&lt;top val=&quot;36&quot;/&gt;&lt;width val=&quot;603&quot;/&gt;&lt;height val=&quot;124&quot;/&gt;&lt;hasText val=&quot;1&quot;/&gt;&lt;/Image&gt;&lt;/ThreeDShapeInfo&gt;"/>
  <p:tag name="PRESENTER_SHAPETEXTINFO" val="&lt;ShapeTextInfo&gt;&lt;TableIndex row=&quot;-1&quot; col=&quot;-1&quot;&gt;&lt;linesCount val=&quot;2&quot;/&gt;&lt;lineCharCount val=&quot;38&quot;/&gt;&lt;lineCharCount val=&quot;15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AppData\Local\Temp\~Ca588\data\asimages\{78AEFEE2-CEE5-4B64-8611-5A30FB5598B9}_6.png&quot;/&gt;&lt;left val=&quot;803&quot;/&gt;&lt;top val=&quot;372&quot;/&gt;&lt;width val=&quot;8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AppData\Local\Temp\~Ca588\data\asimages\{8DBD08EB-5368-4E5A-B131-C3296E985165}_6.png&quot;/&gt;&lt;left val=&quot;392&quot;/&gt;&lt;top val=&quot;196&quot;/&gt;&lt;width val=&quot;81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AppData\Local\Temp\~Ca588\data\asimages\{2DDE8277-E158-4254-A67A-D8C6A3475CE7}_6.png&quot;/&gt;&lt;left val=&quot;396&quot;/&gt;&lt;top val=&quot;440&quot;/&gt;&lt;width val=&quot;209&quot;/&gt;&lt;height val=&quot;79&quot;/&gt;&lt;hasText val=&quot;1&quot;/&gt;&lt;/Image&gt;&lt;/ThreeDShapeInfo&gt;"/>
  <p:tag name="PRESENTER_SHAPEINFO" val="&lt;ThreeDShapeInfo&gt;&lt;uuid val=&quot;{A7036CD5-B661-4BA6-BEF9-FA3D15FE81CE}&quot;/&gt;&lt;isInvalidForFieldText val=&quot;0&quot;/&gt;&lt;Image&gt;&lt;filename val=&quot;C:\Users\dell\AppData\Local\Temp\~Ca588\data\asimages\{A7036CD5-B661-4BA6-BEF9-FA3D15FE81CE}.png&quot;/&gt;&lt;left val=&quot;396&quot;/&gt;&lt;top val=&quot;440&quot;/&gt;&lt;width val=&quot;209&quot;/&gt;&lt;height val=&quot;79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AppData\Local\Temp\~Ca588\data\asimages\{568C9005-0788-4E4F-A4F5-7D0BEABE66FF}_6.png&quot;/&gt;&lt;left val=&quot;562&quot;/&gt;&lt;top val=&quot;378&quot;/&gt;&lt;width val=&quot;81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AppData\Local\Temp\~Ca588\data\asimages\{0D33C4A2-6C69-47B5-8AE7-1FC6E4AC0FBE}_6.png&quot;/&gt;&lt;left val=&quot;683&quot;/&gt;&lt;top val=&quot;428&quot;/&gt;&lt;width val=&quot;209&quot;/&gt;&lt;height val=&quot;79&quot;/&gt;&lt;hasText val=&quot;1&quot;/&gt;&lt;/Image&gt;&lt;/ThreeDShapeInfo&gt;"/>
  <p:tag name="PRESENTER_SHAPEINFO" val="&lt;ThreeDShapeInfo&gt;&lt;uuid val=&quot;{DAE8ACE5-8CCA-41DC-A66E-8FAF38B7989F}&quot;/&gt;&lt;isInvalidForFieldText val=&quot;0&quot;/&gt;&lt;Image&gt;&lt;filename val=&quot;C:\Users\dell\AppData\Local\Temp\~Ca588\data\asimages\{DAE8ACE5-8CCA-41DC-A66E-8FAF38B7989F}.png&quot;/&gt;&lt;left val=&quot;683&quot;/&gt;&lt;top val=&quot;428&quot;/&gt;&lt;width val=&quot;209&quot;/&gt;&lt;height val=&quot;79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AppData\Local\Temp\~Ca588\data\asimages\{2DDE8277-E158-4254-A67A-D8C6A3475CE7}_6.png&quot;/&gt;&lt;left val=&quot;396&quot;/&gt;&lt;top val=&quot;440&quot;/&gt;&lt;width val=&quot;209&quot;/&gt;&lt;height val=&quot;79&quot;/&gt;&lt;hasText val=&quot;1&quot;/&gt;&lt;/Image&gt;&lt;/ThreeDShapeInfo&gt;"/>
  <p:tag name="PRESENTER_SHAPEINFO" val="&lt;ThreeDShapeInfo&gt;&lt;uuid val=&quot;{A7036CD5-B661-4BA6-BEF9-FA3D15FE81CE}&quot;/&gt;&lt;isInvalidForFieldText val=&quot;0&quot;/&gt;&lt;Image&gt;&lt;filename val=&quot;C:\Users\dell\AppData\Local\Temp\~Ca588\data\asimages\{A7036CD5-B661-4BA6-BEF9-FA3D15FE81CE}.png&quot;/&gt;&lt;left val=&quot;396&quot;/&gt;&lt;top val=&quot;440&quot;/&gt;&lt;width val=&quot;209&quot;/&gt;&lt;height val=&quot;79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AppData\Local\Temp\~Ca588\data\asimages\{8ABA1CF8-F727-49B5-A208-1CB8267C0AA1}_6.png&quot;/&gt;&lt;left val=&quot;395&quot;/&gt;&lt;top val=&quot;516&quot;/&gt;&lt;width val=&quot;209&quot;/&gt;&lt;height val=&quot;79&quot;/&gt;&lt;hasText val=&quot;1&quot;/&gt;&lt;/Image&gt;&lt;/ThreeDShapeInfo&gt;"/>
  <p:tag name="PRESENTER_SHAPEINFO" val="&lt;ThreeDShapeInfo&gt;&lt;uuid val=&quot;{1090B0F4-8263-4559-B9B6-40F0F996903F}&quot;/&gt;&lt;isInvalidForFieldText val=&quot;0&quot;/&gt;&lt;Image&gt;&lt;filename val=&quot;C:\Users\dell\AppData\Local\Temp\~Ca588\data\asimages\{1090B0F4-8263-4559-B9B6-40F0F996903F}.png&quot;/&gt;&lt;left val=&quot;395&quot;/&gt;&lt;top val=&quot;516&quot;/&gt;&lt;width val=&quot;209&quot;/&gt;&lt;height val=&quot;79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AppData\Local\Temp\~Ca588\data\asimages\{0FB92A97-7350-4C0B-8A6B-1BA782B0622C}_1.png&quot;/&gt;&lt;left val=&quot;612&quot;/&gt;&lt;top val=&quot;264&quot;/&gt;&lt;width val=&quot;209&quot;/&gt;&lt;height val=&quot;163&quot;/&gt;&lt;hasText val=&quot;1&quot;/&gt;&lt;/Image&gt;&lt;/ThreeDShape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AppData\Local\Temp\~Ca588\data\asimages\{0D33C4A2-6C69-47B5-8AE7-1FC6E4AC0FBE}_6.png&quot;/&gt;&lt;left val=&quot;683&quot;/&gt;&lt;top val=&quot;428&quot;/&gt;&lt;width val=&quot;209&quot;/&gt;&lt;height val=&quot;79&quot;/&gt;&lt;hasText val=&quot;1&quot;/&gt;&lt;/Image&gt;&lt;/ThreeDShapeInfo&gt;"/>
  <p:tag name="PRESENTER_SHAPEINFO" val="&lt;ThreeDShapeInfo&gt;&lt;uuid val=&quot;{DAE8ACE5-8CCA-41DC-A66E-8FAF38B7989F}&quot;/&gt;&lt;isInvalidForFieldText val=&quot;0&quot;/&gt;&lt;Image&gt;&lt;filename val=&quot;C:\Users\dell\AppData\Local\Temp\~Ca588\data\asimages\{DAE8ACE5-8CCA-41DC-A66E-8FAF38B7989F}.png&quot;/&gt;&lt;left val=&quot;683&quot;/&gt;&lt;top val=&quot;428&quot;/&gt;&lt;width val=&quot;209&quot;/&gt;&lt;height val=&quot;79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AppData\Local\Temp\~Ca588\data\asimages\{27F74F2A-4478-4828-BA89-70DB47A66A6B}_6.png&quot;/&gt;&lt;left val=&quot;667&quot;/&gt;&lt;top val=&quot;530&quot;/&gt;&lt;width val=&quot;211&quot;/&gt;&lt;height val=&quot;79&quot;/&gt;&lt;hasText val=&quot;1&quot;/&gt;&lt;/Image&gt;&lt;/ThreeDShapeInfo&gt;"/>
  <p:tag name="PRESENTER_SHAPEINFO" val="&lt;ThreeDShapeInfo&gt;&lt;uuid val=&quot;{E7ED36FB-9203-4D76-8F32-590451E2B881}&quot;/&gt;&lt;isInvalidForFieldText val=&quot;0&quot;/&gt;&lt;Image&gt;&lt;filename val=&quot;C:\Users\dell\AppData\Local\Temp\~Ca588\data\asimages\{E7ED36FB-9203-4D76-8F32-590451E2B881}.png&quot;/&gt;&lt;left val=&quot;667&quot;/&gt;&lt;top val=&quot;530&quot;/&gt;&lt;width val=&quot;211&quot;/&gt;&lt;height val=&quot;79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AppData\Local\Temp\~Ca588\data\asimages\{8ABA1CF8-F727-49B5-A208-1CB8267C0AA1}_6.png&quot;/&gt;&lt;left val=&quot;395&quot;/&gt;&lt;top val=&quot;516&quot;/&gt;&lt;width val=&quot;209&quot;/&gt;&lt;height val=&quot;79&quot;/&gt;&lt;hasText val=&quot;1&quot;/&gt;&lt;/Image&gt;&lt;/ThreeDShapeInfo&gt;"/>
  <p:tag name="PRESENTER_SHAPEINFO" val="&lt;ThreeDShapeInfo&gt;&lt;uuid val=&quot;{1090B0F4-8263-4559-B9B6-40F0F996903F}&quot;/&gt;&lt;isInvalidForFieldText val=&quot;0&quot;/&gt;&lt;Image&gt;&lt;filename val=&quot;C:\Users\dell\AppData\Local\Temp\~Ca588\data\asimages\{1090B0F4-8263-4559-B9B6-40F0F996903F}.png&quot;/&gt;&lt;left val=&quot;395&quot;/&gt;&lt;top val=&quot;516&quot;/&gt;&lt;width val=&quot;209&quot;/&gt;&lt;height val=&quot;79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AppData\Local\Temp\~Ca588\data\asimages\{27F74F2A-4478-4828-BA89-70DB47A66A6B}_6.png&quot;/&gt;&lt;left val=&quot;667&quot;/&gt;&lt;top val=&quot;530&quot;/&gt;&lt;width val=&quot;211&quot;/&gt;&lt;height val=&quot;79&quot;/&gt;&lt;hasText val=&quot;1&quot;/&gt;&lt;/Image&gt;&lt;/ThreeDShapeInfo&gt;"/>
  <p:tag name="PRESENTER_SHAPEINFO" val="&lt;ThreeDShapeInfo&gt;&lt;uuid val=&quot;{E7ED36FB-9203-4D76-8F32-590451E2B881}&quot;/&gt;&lt;isInvalidForFieldText val=&quot;0&quot;/&gt;&lt;Image&gt;&lt;filename val=&quot;C:\Users\dell\AppData\Local\Temp\~Ca588\data\asimages\{E7ED36FB-9203-4D76-8F32-590451E2B881}.png&quot;/&gt;&lt;left val=&quot;667&quot;/&gt;&lt;top val=&quot;530&quot;/&gt;&lt;width val=&quot;211&quot;/&gt;&lt;height val=&quot;79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AppData\Local\Temp\~Ca588\data\asimages\{AE2C76EB-1CC4-4560-AB23-57164E66D70F}_7.png&quot;/&gt;&lt;left val=&quot;342&quot;/&gt;&lt;top val=&quot;482&quot;/&gt;&lt;width val=&quot;320&quot;/&gt;&lt;height val=&quot;139&quot;/&gt;&lt;hasText val=&quot;1&quot;/&gt;&lt;/Image&gt;&lt;/ThreeDShapeInfo&gt;"/>
  <p:tag name="PRESENTER_SHAPETEXTINFO" val="&lt;ShapeTextInfo&gt;&lt;TableIndex row=&quot;-1&quot; col=&quot;-1&quot;&gt;&lt;linesCount val=&quot;3&quot;/&gt;&lt;lineCharCount val=&quot;15&quot;/&gt;&lt;lineCharCount val=&quot;17&quot;/&gt;&lt;lineCharCount val=&quot;13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AppData\Local\Temp\~Ca588\data\asimages\{F117BBDF-D371-4ECE-8EC1-84067A102BF2}_7.png&quot;/&gt;&lt;left val=&quot;535&quot;/&gt;&lt;top val=&quot;523&quot;/&gt;&lt;width val=&quot;13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AppData\Local\Temp\~Ca588\data\asimages\{5132231D-5162-4D3E-A6C5-4F041FB93FF5}_7.png&quot;/&gt;&lt;left val=&quot;844&quot;/&gt;&lt;top val=&quot;474&quot;/&gt;&lt;width val=&quot;70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AppData\Local\Temp\~Ca588\data\asimages\{6EB2B036-EC9A-427A-98AF-042FF1DC20BE}_7.png&quot;/&gt;&lt;left val=&quot;852&quot;/&gt;&lt;top val=&quot;523&quot;/&gt;&lt;width val=&quot;175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AppData\Local\Temp\~Ca588\data\asimages\{47865FF4-B0A6-40F2-B238-4BD1542C3DE8}_1.png&quot;/&gt;&lt;left val=&quot;54&quot;/&gt;&lt;top val=&quot;571&quot;/&gt;&lt;width val=&quot;261&quot;/&gt;&lt;height val=&quot;68&quot;/&gt;&lt;hasText val=&quot;1&quot;/&gt;&lt;/Image&gt;&lt;/ThreeDShape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AppData\Local\Temp\~Ca588\data\asimages\{30E99C3C-4B3E-49CD-AF8F-06B35F05824D}_7.png&quot;/&gt;&lt;left val=&quot;347&quot;/&gt;&lt;top val=&quot;22&quot;/&gt;&lt;width val=&quot;620&quot;/&gt;&lt;height val=&quot;449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AppData\Local\Temp\~Ca588\data\asimages\{E48F23E8-985A-4B10-9094-6D5A4CDE6555}_7.png&quot;/&gt;&lt;left val=&quot;656&quot;/&gt;&lt;top val=&quot;487&quot;/&gt;&lt;width val=&quot;319&quot;/&gt;&lt;height val=&quot;174&quot;/&gt;&lt;hasText val=&quot;1&quot;/&gt;&lt;/Image&gt;&lt;/ThreeDShapeInfo&gt;"/>
  <p:tag name="PRESENTER_SHAPETEXTINFO" val="&lt;ShapeTextInfo&gt;&lt;TableIndex row=&quot;-1&quot; col=&quot;-1&quot;&gt;&lt;linesCount val=&quot;3&quot;/&gt;&lt;lineCharCount val=&quot;15&quot;/&gt;&lt;lineCharCount val=&quot;17&quot;/&gt;&lt;lineCharCount val=&quot;14&quot;/&gt;&lt;/TableIndex&gt;&lt;/ShapeTextInfo&gt;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AppData\Local\Temp\~Ca588\data\asimages\{096BB1B0-6CEE-431F-A68E-826C3D58096D}_7.png&quot;/&gt;&lt;left val=&quot;492&quot;/&gt;&lt;top val=&quot;568&quot;/&gt;&lt;width val=&quot;100&quot;/&gt;&lt;height val=&quot;47&quot;/&gt;&lt;hasText val=&quot;1&quot;/&gt;&lt;/Image&gt;&lt;/ThreeDShapeInfo&gt;"/>
  <p:tag name="PRESENTER_SHAPEINFO" val="&lt;ThreeDShapeInfo&gt;&lt;uuid val=&quot;{A3EDEAFA-C5EE-4386-AFE6-1AA746441704}&quot;/&gt;&lt;isInvalidForFieldText val=&quot;0&quot;/&gt;&lt;Image&gt;&lt;filename val=&quot;C:\Users\dell\AppData\Local\Temp\~Ca588\data\asimages\{A3EDEAFA-C5EE-4386-AFE6-1AA746441704}.png&quot;/&gt;&lt;left val=&quot;492&quot;/&gt;&lt;top val=&quot;568&quot;/&gt;&lt;width val=&quot;100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AppData\Local\Temp\~Ca588\data\asimages\{7ED4B19B-5CAA-45B8-9256-161FB8AA42F5}_7.png&quot;/&gt;&lt;left val=&quot;519&quot;/&gt;&lt;top val=&quot;484&quot;/&gt;&lt;width val=&quot;134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AppData\Local\Temp\~Ca588\data\asimages\{D721EF0F-4FDE-428D-A58B-85E6589DA62C}_7.png&quot;/&gt;&lt;left val=&quot;812&quot;/&gt;&lt;top val=&quot;570&quot;/&gt;&lt;width val=&quot;91&quot;/&gt;&lt;height val=&quot;44&quot;/&gt;&lt;hasText val=&quot;1&quot;/&gt;&lt;/Image&gt;&lt;/ThreeDShapeInfo&gt;"/>
  <p:tag name="PRESENTER_SHAPEINFO" val="&lt;ThreeDShapeInfo&gt;&lt;uuid val=&quot;{D10E8EAC-CA89-4E32-96CA-5E781D33A713}&quot;/&gt;&lt;isInvalidForFieldText val=&quot;0&quot;/&gt;&lt;Image&gt;&lt;filename val=&quot;C:\Users\dell\AppData\Local\Temp\~Ca588\data\asimages\{D10E8EAC-CA89-4E32-96CA-5E781D33A713}.png&quot;/&gt;&lt;left val=&quot;812&quot;/&gt;&lt;top val=&quot;570&quot;/&gt;&lt;width val=&quot;91&quot;/&gt;&lt;height val=&quot;44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AppData\Local\Temp\~Ca588\data\asimages\{096BB1B0-6CEE-431F-A68E-826C3D58096D}_7.png&quot;/&gt;&lt;left val=&quot;492&quot;/&gt;&lt;top val=&quot;568&quot;/&gt;&lt;width val=&quot;100&quot;/&gt;&lt;height val=&quot;47&quot;/&gt;&lt;hasText val=&quot;1&quot;/&gt;&lt;/Image&gt;&lt;/ThreeDShapeInfo&gt;"/>
  <p:tag name="PRESENTER_SHAPEINFO" val="&lt;ThreeDShapeInfo&gt;&lt;uuid val=&quot;{A3EDEAFA-C5EE-4386-AFE6-1AA746441704}&quot;/&gt;&lt;isInvalidForFieldText val=&quot;0&quot;/&gt;&lt;Image&gt;&lt;filename val=&quot;C:\Users\dell\AppData\Local\Temp\~Ca588\data\asimages\{A3EDEAFA-C5EE-4386-AFE6-1AA746441704}.png&quot;/&gt;&lt;left val=&quot;492&quot;/&gt;&lt;top val=&quot;568&quot;/&gt;&lt;width val=&quot;100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AppData\Local\Temp\~Ca588\data\asimages\{D721EF0F-4FDE-428D-A58B-85E6589DA62C}_7.png&quot;/&gt;&lt;left val=&quot;812&quot;/&gt;&lt;top val=&quot;570&quot;/&gt;&lt;width val=&quot;91&quot;/&gt;&lt;height val=&quot;44&quot;/&gt;&lt;hasText val=&quot;1&quot;/&gt;&lt;/Image&gt;&lt;/ThreeDShapeInfo&gt;"/>
  <p:tag name="PRESENTER_SHAPEINFO" val="&lt;ThreeDShapeInfo&gt;&lt;uuid val=&quot;{D10E8EAC-CA89-4E32-96CA-5E781D33A713}&quot;/&gt;&lt;isInvalidForFieldText val=&quot;0&quot;/&gt;&lt;Image&gt;&lt;filename val=&quot;C:\Users\dell\AppData\Local\Temp\~Ca588\data\asimages\{D10E8EAC-CA89-4E32-96CA-5E781D33A713}.png&quot;/&gt;&lt;left val=&quot;812&quot;/&gt;&lt;top val=&quot;570&quot;/&gt;&lt;width val=&quot;91&quot;/&gt;&lt;height val=&quot;44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9&quot;/&gt;&lt;lineCharCount val=&quot;40&quot;/&gt;&lt;lineCharCount val=&quot;39&quot;/&gt;&lt;lineCharCount val=&quot;1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AppData\Local\Temp\~Ca588\data\asimages\{6F28113C-A690-4AFE-B1DE-49563009B942}_1.png&quot;/&gt;&lt;left val=&quot;788&quot;/&gt;&lt;top val=&quot;382&quot;/&gt;&lt;width val=&quot;95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AppData\Local\Temp\~Ca588\data\asimages\{F040675A-D079-40BD-B3E2-2F096988607C}_1.png&quot;/&gt;&lt;left val=&quot;68&quot;/&gt;&lt;top val=&quot;628&quot;/&gt;&lt;width val=&quot;95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791</Words>
  <Application>Microsoft Office PowerPoint</Application>
  <PresentationFormat>Widescreen</PresentationFormat>
  <Paragraphs>145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.VnTime</vt:lpstr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22</cp:revision>
  <dcterms:created xsi:type="dcterms:W3CDTF">2022-02-25T07:10:25Z</dcterms:created>
  <dcterms:modified xsi:type="dcterms:W3CDTF">2026-03-17T15:43:09Z</dcterms:modified>
</cp:coreProperties>
</file>