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74" r:id="rId2"/>
    <p:sldMasterId id="2147483822" r:id="rId3"/>
    <p:sldMasterId id="2147483836" r:id="rId4"/>
    <p:sldMasterId id="2147483938" r:id="rId5"/>
    <p:sldMasterId id="2147483951" r:id="rId6"/>
    <p:sldMasterId id="2147483964" r:id="rId7"/>
  </p:sldMasterIdLst>
  <p:notesMasterIdLst>
    <p:notesMasterId r:id="rId47"/>
  </p:notesMasterIdLst>
  <p:sldIdLst>
    <p:sldId id="340" r:id="rId8"/>
    <p:sldId id="341" r:id="rId9"/>
    <p:sldId id="342" r:id="rId10"/>
    <p:sldId id="343" r:id="rId11"/>
    <p:sldId id="335" r:id="rId12"/>
    <p:sldId id="336" r:id="rId13"/>
    <p:sldId id="314" r:id="rId14"/>
    <p:sldId id="294" r:id="rId15"/>
    <p:sldId id="315" r:id="rId16"/>
    <p:sldId id="337" r:id="rId17"/>
    <p:sldId id="338" r:id="rId18"/>
    <p:sldId id="298" r:id="rId19"/>
    <p:sldId id="299" r:id="rId20"/>
    <p:sldId id="300" r:id="rId21"/>
    <p:sldId id="301" r:id="rId22"/>
    <p:sldId id="316" r:id="rId23"/>
    <p:sldId id="328" r:id="rId24"/>
    <p:sldId id="339" r:id="rId25"/>
    <p:sldId id="318" r:id="rId26"/>
    <p:sldId id="303" r:id="rId27"/>
    <p:sldId id="304" r:id="rId28"/>
    <p:sldId id="320" r:id="rId29"/>
    <p:sldId id="322" r:id="rId30"/>
    <p:sldId id="305" r:id="rId31"/>
    <p:sldId id="344" r:id="rId32"/>
    <p:sldId id="323" r:id="rId33"/>
    <p:sldId id="310" r:id="rId34"/>
    <p:sldId id="326" r:id="rId35"/>
    <p:sldId id="324" r:id="rId36"/>
    <p:sldId id="334" r:id="rId37"/>
    <p:sldId id="330" r:id="rId38"/>
    <p:sldId id="332" r:id="rId39"/>
    <p:sldId id="331" r:id="rId40"/>
    <p:sldId id="333" r:id="rId41"/>
    <p:sldId id="345" r:id="rId42"/>
    <p:sldId id="347" r:id="rId43"/>
    <p:sldId id="346" r:id="rId44"/>
    <p:sldId id="329" r:id="rId45"/>
    <p:sldId id="325" r:id="rId4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1EFCB"/>
    <a:srgbClr val="6CEABA"/>
    <a:srgbClr val="33CEED"/>
    <a:srgbClr val="009900"/>
    <a:srgbClr val="3DE3A4"/>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1" autoAdjust="0"/>
    <p:restoredTop sz="94162" autoAdjust="0"/>
  </p:normalViewPr>
  <p:slideViewPr>
    <p:cSldViewPr>
      <p:cViewPr varScale="1">
        <p:scale>
          <a:sx n="62" d="100"/>
          <a:sy n="62" d="100"/>
        </p:scale>
        <p:origin x="19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F6EAA8F-BA66-703F-1A42-9961827B573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3">
            <a:extLst>
              <a:ext uri="{FF2B5EF4-FFF2-40B4-BE49-F238E27FC236}">
                <a16:creationId xmlns:a16="http://schemas.microsoft.com/office/drawing/2014/main" id="{C33B3FB6-3F4A-5311-918E-AA627C3A0D9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4996" name="Rectangle 4">
            <a:extLst>
              <a:ext uri="{FF2B5EF4-FFF2-40B4-BE49-F238E27FC236}">
                <a16:creationId xmlns:a16="http://schemas.microsoft.com/office/drawing/2014/main" id="{D626DA25-EB3C-4655-234F-C286183031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41" name="Rectangle 5">
            <a:extLst>
              <a:ext uri="{FF2B5EF4-FFF2-40B4-BE49-F238E27FC236}">
                <a16:creationId xmlns:a16="http://schemas.microsoft.com/office/drawing/2014/main" id="{65DCC529-64FD-7E85-719B-368369FADDD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a:extLst>
              <a:ext uri="{FF2B5EF4-FFF2-40B4-BE49-F238E27FC236}">
                <a16:creationId xmlns:a16="http://schemas.microsoft.com/office/drawing/2014/main" id="{0C43D707-F7EE-903D-C6CD-5BF7C03AAC7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3" name="Rectangle 7">
            <a:extLst>
              <a:ext uri="{FF2B5EF4-FFF2-40B4-BE49-F238E27FC236}">
                <a16:creationId xmlns:a16="http://schemas.microsoft.com/office/drawing/2014/main" id="{4992C7B2-FF80-9947-2804-3E356EE9BA3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05CD1A9-BCAB-482F-8C05-A502C5B0D2B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1807D4B4-06CB-C120-61AF-7954E5B058FB}"/>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078460BF-EF3B-92C6-807C-DB1FF0543E69}"/>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94212" name="Slide Number Placeholder 3">
            <a:extLst>
              <a:ext uri="{FF2B5EF4-FFF2-40B4-BE49-F238E27FC236}">
                <a16:creationId xmlns:a16="http://schemas.microsoft.com/office/drawing/2014/main" id="{178CA707-0434-3EA7-B404-E95B7B843A3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05525B2-4777-435C-8FE8-D5ADF0F67160}"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502A228-63B9-80E1-6086-5231C73DE71D}"/>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E6705753-BFC1-1ED3-9FEA-F71754CA8D91}"/>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97284" name="Slide Number Placeholder 3">
            <a:extLst>
              <a:ext uri="{FF2B5EF4-FFF2-40B4-BE49-F238E27FC236}">
                <a16:creationId xmlns:a16="http://schemas.microsoft.com/office/drawing/2014/main" id="{6CF40F39-E9C5-620E-50BB-400249EE2A79}"/>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1FE79F-2113-4C91-8013-DA162EBD580E}"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07A8E58D-86CE-3569-1D50-D57039FE1552}"/>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F6BF0A-1831-486F-80C6-807C242F97D8}" type="slidenum">
              <a:rPr lang="en-US" altLang="vi-VN" sz="1200">
                <a:solidFill>
                  <a:srgbClr val="000000"/>
                </a:solidFill>
                <a:latin typeface="Arial" panose="020B0604020202020204" pitchFamily="34" charset="0"/>
              </a:rPr>
              <a:pPr/>
              <a:t>10</a:t>
            </a:fld>
            <a:endParaRPr lang="en-US" altLang="vi-VN" sz="1200">
              <a:solidFill>
                <a:srgbClr val="000000"/>
              </a:solidFill>
              <a:latin typeface="Arial" panose="020B0604020202020204" pitchFamily="34" charset="0"/>
            </a:endParaRPr>
          </a:p>
        </p:txBody>
      </p:sp>
      <p:sp>
        <p:nvSpPr>
          <p:cNvPr id="99331" name="Rectangle 2">
            <a:extLst>
              <a:ext uri="{FF2B5EF4-FFF2-40B4-BE49-F238E27FC236}">
                <a16:creationId xmlns:a16="http://schemas.microsoft.com/office/drawing/2014/main" id="{C37A0DDA-B7CD-75E8-8557-140CE22618BB}"/>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834328D1-BAEC-741F-9FCF-5B6E2EC057E7}"/>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7DA7840-5A21-0EB5-8E26-79A7994309E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FE2767-8DE6-45EF-8C08-C3C8F0363D02}" type="slidenum">
              <a:rPr lang="en-US" altLang="vi-VN" sz="1200">
                <a:solidFill>
                  <a:srgbClr val="000000"/>
                </a:solidFill>
                <a:latin typeface="Arial" panose="020B0604020202020204" pitchFamily="34" charset="0"/>
              </a:rPr>
              <a:pPr/>
              <a:t>11</a:t>
            </a:fld>
            <a:endParaRPr lang="en-US" altLang="vi-VN" sz="1200">
              <a:solidFill>
                <a:srgbClr val="000000"/>
              </a:solidFill>
              <a:latin typeface="Arial" panose="020B0604020202020204" pitchFamily="34" charset="0"/>
            </a:endParaRPr>
          </a:p>
        </p:txBody>
      </p:sp>
      <p:sp>
        <p:nvSpPr>
          <p:cNvPr id="101379" name="Rectangle 2">
            <a:extLst>
              <a:ext uri="{FF2B5EF4-FFF2-40B4-BE49-F238E27FC236}">
                <a16:creationId xmlns:a16="http://schemas.microsoft.com/office/drawing/2014/main" id="{BC6F48B9-F6B1-128B-1B7D-649CB2A8978B}"/>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E19BFDDD-EB26-D058-93D7-DDD64AB78CD3}"/>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A2115BE1-F287-62B0-B1EB-CC42E6875A8E}"/>
              </a:ext>
            </a:extLst>
          </p:cNvPr>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479D89-5DE3-43A2-8800-A7F1A56D54B8}" type="datetime1">
              <a:rPr lang="en-US" altLang="en-US" sz="1200" smtClean="0">
                <a:latin typeface="Arial" panose="020B0604020202020204" pitchFamily="34" charset="0"/>
              </a:rPr>
              <a:pPr/>
              <a:t>26-Mar-24</a:t>
            </a:fld>
            <a:endParaRPr lang="en-US" altLang="en-US" sz="1200">
              <a:latin typeface="Arial" panose="020B0604020202020204" pitchFamily="34" charset="0"/>
            </a:endParaRPr>
          </a:p>
        </p:txBody>
      </p:sp>
      <p:sp>
        <p:nvSpPr>
          <p:cNvPr id="103427" name="Rectangle 7">
            <a:extLst>
              <a:ext uri="{FF2B5EF4-FFF2-40B4-BE49-F238E27FC236}">
                <a16:creationId xmlns:a16="http://schemas.microsoft.com/office/drawing/2014/main" id="{EAED3147-6533-C3B1-F024-3A26D930B3C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9F846A-5CDC-4E26-8978-A2736ADE08F8}"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103428" name="Rectangle 2">
            <a:extLst>
              <a:ext uri="{FF2B5EF4-FFF2-40B4-BE49-F238E27FC236}">
                <a16:creationId xmlns:a16="http://schemas.microsoft.com/office/drawing/2014/main" id="{FBA1C6B9-E6DA-749B-6B88-6A7F02899AFB}"/>
              </a:ext>
            </a:extLst>
          </p:cNvPr>
          <p:cNvSpPr>
            <a:spLocks noGrp="1" noRot="1" noChangeAspect="1" noChangeArrowheads="1" noTextEdit="1"/>
          </p:cNvSpPr>
          <p:nvPr>
            <p:ph type="sldImg"/>
          </p:nvPr>
        </p:nvSpPr>
        <p:spPr>
          <a:ln/>
        </p:spPr>
      </p:sp>
      <p:sp>
        <p:nvSpPr>
          <p:cNvPr id="103429" name="Rectangle 3">
            <a:extLst>
              <a:ext uri="{FF2B5EF4-FFF2-40B4-BE49-F238E27FC236}">
                <a16:creationId xmlns:a16="http://schemas.microsoft.com/office/drawing/2014/main" id="{0CCA31E9-017E-C3EC-C605-0CE8D746071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E37A15C6-E3C3-C67A-F1D4-B91DAC756B58}"/>
              </a:ext>
            </a:extLst>
          </p:cNvPr>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4A1C8E-FEC6-4B46-A8FB-C868F77F6E18}" type="datetime1">
              <a:rPr lang="en-US" altLang="en-US" sz="1200" smtClean="0">
                <a:latin typeface="Arial" panose="020B0604020202020204" pitchFamily="34" charset="0"/>
              </a:rPr>
              <a:pPr/>
              <a:t>26-Mar-24</a:t>
            </a:fld>
            <a:endParaRPr lang="en-US" altLang="en-US" sz="1200">
              <a:latin typeface="Arial" panose="020B0604020202020204" pitchFamily="34" charset="0"/>
            </a:endParaRPr>
          </a:p>
        </p:txBody>
      </p:sp>
      <p:sp>
        <p:nvSpPr>
          <p:cNvPr id="105475" name="Rectangle 7">
            <a:extLst>
              <a:ext uri="{FF2B5EF4-FFF2-40B4-BE49-F238E27FC236}">
                <a16:creationId xmlns:a16="http://schemas.microsoft.com/office/drawing/2014/main" id="{BB06B885-1A07-CE72-338A-95FC4839F08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DB91D0-8025-4B49-916E-21F770C3C4AE}"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105476" name="Rectangle 2">
            <a:extLst>
              <a:ext uri="{FF2B5EF4-FFF2-40B4-BE49-F238E27FC236}">
                <a16:creationId xmlns:a16="http://schemas.microsoft.com/office/drawing/2014/main" id="{20786B6A-F6DF-710F-F7B6-F39BE13A160A}"/>
              </a:ext>
            </a:extLst>
          </p:cNvPr>
          <p:cNvSpPr>
            <a:spLocks noGrp="1" noRot="1" noChangeAspect="1" noChangeArrowheads="1" noTextEdit="1"/>
          </p:cNvSpPr>
          <p:nvPr>
            <p:ph type="sldImg"/>
          </p:nvPr>
        </p:nvSpPr>
        <p:spPr>
          <a:ln/>
        </p:spPr>
      </p:sp>
      <p:sp>
        <p:nvSpPr>
          <p:cNvPr id="105477" name="Rectangle 3">
            <a:extLst>
              <a:ext uri="{FF2B5EF4-FFF2-40B4-BE49-F238E27FC236}">
                <a16:creationId xmlns:a16="http://schemas.microsoft.com/office/drawing/2014/main" id="{69146455-7A78-184B-34D1-168840BE131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90C490AD-7F8C-AC32-B61E-2AA8B506273A}"/>
              </a:ext>
            </a:extLst>
          </p:cNvPr>
          <p:cNvSpPr>
            <a:spLocks noGrp="1" noChangeArrowheads="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680E39C-94E8-4E78-8082-AAEE903AAF37}" type="datetime1">
              <a:rPr lang="en-US" altLang="en-US" sz="1200" smtClean="0">
                <a:latin typeface="Arial" panose="020B0604020202020204" pitchFamily="34" charset="0"/>
              </a:rPr>
              <a:pPr/>
              <a:t>26-Mar-24</a:t>
            </a:fld>
            <a:endParaRPr lang="en-US" altLang="en-US" sz="1200">
              <a:latin typeface="Arial" panose="020B0604020202020204" pitchFamily="34" charset="0"/>
            </a:endParaRPr>
          </a:p>
        </p:txBody>
      </p:sp>
      <p:sp>
        <p:nvSpPr>
          <p:cNvPr id="107523" name="Rectangle 7">
            <a:extLst>
              <a:ext uri="{FF2B5EF4-FFF2-40B4-BE49-F238E27FC236}">
                <a16:creationId xmlns:a16="http://schemas.microsoft.com/office/drawing/2014/main" id="{619A7A8D-3150-61E0-5BF0-C5AFD33FE513}"/>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9EB0F0E-5ACF-4405-88D3-67544981CBCC}" type="slidenum">
              <a:rPr lang="en-US" altLang="en-US" sz="1200">
                <a:latin typeface="Arial" panose="020B0604020202020204" pitchFamily="34" charset="0"/>
              </a:rPr>
              <a:pPr/>
              <a:t>14</a:t>
            </a:fld>
            <a:endParaRPr lang="en-US" altLang="en-US" sz="1200">
              <a:latin typeface="Arial" panose="020B0604020202020204" pitchFamily="34" charset="0"/>
            </a:endParaRPr>
          </a:p>
        </p:txBody>
      </p:sp>
      <p:sp>
        <p:nvSpPr>
          <p:cNvPr id="107524" name="Rectangle 2">
            <a:extLst>
              <a:ext uri="{FF2B5EF4-FFF2-40B4-BE49-F238E27FC236}">
                <a16:creationId xmlns:a16="http://schemas.microsoft.com/office/drawing/2014/main" id="{7BC080FB-C2F5-D8E0-17A3-4B94B311F0D2}"/>
              </a:ext>
            </a:extLst>
          </p:cNvPr>
          <p:cNvSpPr>
            <a:spLocks noGrp="1" noRot="1" noChangeAspect="1" noChangeArrowheads="1" noTextEdit="1"/>
          </p:cNvSpPr>
          <p:nvPr>
            <p:ph type="sldImg"/>
          </p:nvPr>
        </p:nvSpPr>
        <p:spPr>
          <a:ln/>
        </p:spPr>
      </p:sp>
      <p:sp>
        <p:nvSpPr>
          <p:cNvPr id="107525" name="Rectangle 3">
            <a:extLst>
              <a:ext uri="{FF2B5EF4-FFF2-40B4-BE49-F238E27FC236}">
                <a16:creationId xmlns:a16="http://schemas.microsoft.com/office/drawing/2014/main" id="{5EFAD3A7-65F0-A227-A1F5-D8E250561C4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EAEDD3A3-D962-BCE1-4FEF-923AFFD0C288}"/>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C9690F75-4CF0-D7C7-0D55-51DD72A1F995}"/>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C58CE16E-7216-7979-C7DC-7C9FC986084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69E2859-5CE8-43D7-88FA-A979AE75F487}"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76F25F9D-FF8B-5764-F39B-E6EEEB2C6A23}"/>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6060FA4D-36C9-14B4-A669-83F6899C4F27}"/>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30052" name="Slide Number Placeholder 3">
            <a:extLst>
              <a:ext uri="{FF2B5EF4-FFF2-40B4-BE49-F238E27FC236}">
                <a16:creationId xmlns:a16="http://schemas.microsoft.com/office/drawing/2014/main" id="{44CBF0C1-88B4-29D7-53AD-5C91A1BDF37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EB8038-D82B-45EC-B1D1-5383DBA0E32E}"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BDB5EAE-250B-3C20-0ED0-CC43087080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54061E-5F0E-C048-4E24-6C2FA3A524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E889AB-B78F-33FC-57A3-CD81A6B7A972}"/>
              </a:ext>
            </a:extLst>
          </p:cNvPr>
          <p:cNvSpPr>
            <a:spLocks noGrp="1"/>
          </p:cNvSpPr>
          <p:nvPr>
            <p:ph type="sldNum" sz="quarter" idx="12"/>
          </p:nvPr>
        </p:nvSpPr>
        <p:spPr/>
        <p:txBody>
          <a:bodyPr/>
          <a:lstStyle>
            <a:lvl1pPr>
              <a:defRPr/>
            </a:lvl1pPr>
          </a:lstStyle>
          <a:p>
            <a:fld id="{92BE7930-65F2-4E7A-BD22-2E83B196F55B}" type="slidenum">
              <a:rPr lang="en-US" altLang="en-US"/>
              <a:pPr/>
              <a:t>‹#›</a:t>
            </a:fld>
            <a:endParaRPr lang="en-US" altLang="en-US"/>
          </a:p>
        </p:txBody>
      </p:sp>
    </p:spTree>
    <p:extLst>
      <p:ext uri="{BB962C8B-B14F-4D97-AF65-F5344CB8AC3E}">
        <p14:creationId xmlns:p14="http://schemas.microsoft.com/office/powerpoint/2010/main" val="143604665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6E48EEA-34A3-6C27-36F1-A51A6799987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D5C88D4-6304-4A1A-3D81-2A4AD4BC8B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050192-4F69-52D6-169F-BB510A6AFC57}"/>
              </a:ext>
            </a:extLst>
          </p:cNvPr>
          <p:cNvSpPr>
            <a:spLocks noGrp="1"/>
          </p:cNvSpPr>
          <p:nvPr>
            <p:ph type="sldNum" sz="quarter" idx="12"/>
          </p:nvPr>
        </p:nvSpPr>
        <p:spPr/>
        <p:txBody>
          <a:bodyPr/>
          <a:lstStyle>
            <a:lvl1pPr>
              <a:defRPr/>
            </a:lvl1pPr>
          </a:lstStyle>
          <a:p>
            <a:fld id="{8E4BE5DF-9A4F-4A76-A7F7-BDA87C2A60C8}" type="slidenum">
              <a:rPr lang="en-US" altLang="en-US"/>
              <a:pPr/>
              <a:t>‹#›</a:t>
            </a:fld>
            <a:endParaRPr lang="en-US" altLang="en-US"/>
          </a:p>
        </p:txBody>
      </p:sp>
    </p:spTree>
    <p:extLst>
      <p:ext uri="{BB962C8B-B14F-4D97-AF65-F5344CB8AC3E}">
        <p14:creationId xmlns:p14="http://schemas.microsoft.com/office/powerpoint/2010/main" val="127485728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D56A82-A7A6-2A32-2BAE-98A21355F6E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69A81ED-6E8E-82CB-3EC9-950E30CFD6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CAED31-6C7B-E40D-26F9-5067572B6EE2}"/>
              </a:ext>
            </a:extLst>
          </p:cNvPr>
          <p:cNvSpPr>
            <a:spLocks noGrp="1"/>
          </p:cNvSpPr>
          <p:nvPr>
            <p:ph type="sldNum" sz="quarter" idx="12"/>
          </p:nvPr>
        </p:nvSpPr>
        <p:spPr/>
        <p:txBody>
          <a:bodyPr/>
          <a:lstStyle>
            <a:lvl1pPr>
              <a:defRPr/>
            </a:lvl1pPr>
          </a:lstStyle>
          <a:p>
            <a:fld id="{3F75206C-283A-42E3-A61E-69B8BAA839A3}" type="slidenum">
              <a:rPr lang="en-US" altLang="en-US"/>
              <a:pPr/>
              <a:t>‹#›</a:t>
            </a:fld>
            <a:endParaRPr lang="en-US" altLang="en-US"/>
          </a:p>
        </p:txBody>
      </p:sp>
    </p:spTree>
    <p:extLst>
      <p:ext uri="{BB962C8B-B14F-4D97-AF65-F5344CB8AC3E}">
        <p14:creationId xmlns:p14="http://schemas.microsoft.com/office/powerpoint/2010/main" val="18696513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47D48816-2F36-10BA-101F-06FD9553AFA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18BEF4D-D6E5-C9D9-0CD3-1865565005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E7FA10C-6D08-0FBF-F663-3FE052C366F9}"/>
              </a:ext>
            </a:extLst>
          </p:cNvPr>
          <p:cNvSpPr>
            <a:spLocks noGrp="1"/>
          </p:cNvSpPr>
          <p:nvPr>
            <p:ph type="sldNum" sz="quarter" idx="12"/>
          </p:nvPr>
        </p:nvSpPr>
        <p:spPr/>
        <p:txBody>
          <a:bodyPr/>
          <a:lstStyle>
            <a:lvl1pPr>
              <a:defRPr/>
            </a:lvl1pPr>
          </a:lstStyle>
          <a:p>
            <a:fld id="{FB24B61F-AF3D-43BE-9521-66DC6EF27E32}" type="slidenum">
              <a:rPr lang="en-US" altLang="en-US"/>
              <a:pPr/>
              <a:t>‹#›</a:t>
            </a:fld>
            <a:endParaRPr lang="en-US" altLang="en-US"/>
          </a:p>
        </p:txBody>
      </p:sp>
    </p:spTree>
    <p:extLst>
      <p:ext uri="{BB962C8B-B14F-4D97-AF65-F5344CB8AC3E}">
        <p14:creationId xmlns:p14="http://schemas.microsoft.com/office/powerpoint/2010/main" val="62136351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DDC83B8-6C4C-AA41-0BDC-67AC803E30AE}"/>
              </a:ext>
            </a:extLst>
          </p:cNvPr>
          <p:cNvGrpSpPr>
            <a:grpSpLocks/>
          </p:cNvGrpSpPr>
          <p:nvPr/>
        </p:nvGrpSpPr>
        <p:grpSpPr bwMode="auto">
          <a:xfrm>
            <a:off x="6288088" y="5345113"/>
            <a:ext cx="5903912" cy="1512887"/>
            <a:chOff x="2971" y="3367"/>
            <a:chExt cx="2789" cy="953"/>
          </a:xfrm>
        </p:grpSpPr>
        <p:sp>
          <p:nvSpPr>
            <p:cNvPr id="3" name="Freeform 3">
              <a:extLst>
                <a:ext uri="{FF2B5EF4-FFF2-40B4-BE49-F238E27FC236}">
                  <a16:creationId xmlns:a16="http://schemas.microsoft.com/office/drawing/2014/main" id="{1DFA21B1-DEA1-EF8E-1553-6BB1815594A5}"/>
                </a:ext>
              </a:extLst>
            </p:cNvPr>
            <p:cNvSpPr>
              <a:spLocks/>
            </p:cNvSpPr>
            <p:nvPr/>
          </p:nvSpPr>
          <p:spPr bwMode="ltGray">
            <a:xfrm>
              <a:off x="2971" y="3367"/>
              <a:ext cx="2789" cy="953"/>
            </a:xfrm>
            <a:custGeom>
              <a:avLst/>
              <a:gdLst>
                <a:gd name="T0" fmla="*/ 2831 w 2780"/>
                <a:gd name="T1" fmla="*/ 18 h 953"/>
                <a:gd name="T2" fmla="*/ 2741 w 2780"/>
                <a:gd name="T3" fmla="*/ 24 h 953"/>
                <a:gd name="T4" fmla="*/ 2674 w 2780"/>
                <a:gd name="T5" fmla="*/ 102 h 953"/>
                <a:gd name="T6" fmla="*/ 2567 w 2780"/>
                <a:gd name="T7" fmla="*/ 156 h 953"/>
                <a:gd name="T8" fmla="*/ 2561 w 2780"/>
                <a:gd name="T9" fmla="*/ 222 h 953"/>
                <a:gd name="T10" fmla="*/ 2543 w 2780"/>
                <a:gd name="T11" fmla="*/ 246 h 953"/>
                <a:gd name="T12" fmla="*/ 2525 w 2780"/>
                <a:gd name="T13" fmla="*/ 252 h 953"/>
                <a:gd name="T14" fmla="*/ 2453 w 2780"/>
                <a:gd name="T15" fmla="*/ 210 h 953"/>
                <a:gd name="T16" fmla="*/ 2309 w 2780"/>
                <a:gd name="T17" fmla="*/ 192 h 953"/>
                <a:gd name="T18" fmla="*/ 2285 w 2780"/>
                <a:gd name="T19" fmla="*/ 186 h 953"/>
                <a:gd name="T20" fmla="*/ 2267 w 2780"/>
                <a:gd name="T21" fmla="*/ 192 h 953"/>
                <a:gd name="T22" fmla="*/ 2195 w 2780"/>
                <a:gd name="T23" fmla="*/ 228 h 953"/>
                <a:gd name="T24" fmla="*/ 2159 w 2780"/>
                <a:gd name="T25" fmla="*/ 240 h 953"/>
                <a:gd name="T26" fmla="*/ 2135 w 2780"/>
                <a:gd name="T27" fmla="*/ 246 h 953"/>
                <a:gd name="T28" fmla="*/ 2123 w 2780"/>
                <a:gd name="T29" fmla="*/ 258 h 953"/>
                <a:gd name="T30" fmla="*/ 2123 w 2780"/>
                <a:gd name="T31" fmla="*/ 276 h 953"/>
                <a:gd name="T32" fmla="*/ 2100 w 2780"/>
                <a:gd name="T33" fmla="*/ 300 h 953"/>
                <a:gd name="T34" fmla="*/ 2082 w 2780"/>
                <a:gd name="T35" fmla="*/ 312 h 953"/>
                <a:gd name="T36" fmla="*/ 2070 w 2780"/>
                <a:gd name="T37" fmla="*/ 324 h 953"/>
                <a:gd name="T38" fmla="*/ 2058 w 2780"/>
                <a:gd name="T39" fmla="*/ 336 h 953"/>
                <a:gd name="T40" fmla="*/ 2023 w 2780"/>
                <a:gd name="T41" fmla="*/ 342 h 953"/>
                <a:gd name="T42" fmla="*/ 1955 w 2780"/>
                <a:gd name="T43" fmla="*/ 336 h 953"/>
                <a:gd name="T44" fmla="*/ 1919 w 2780"/>
                <a:gd name="T45" fmla="*/ 330 h 953"/>
                <a:gd name="T46" fmla="*/ 1907 w 2780"/>
                <a:gd name="T47" fmla="*/ 342 h 953"/>
                <a:gd name="T48" fmla="*/ 1895 w 2780"/>
                <a:gd name="T49" fmla="*/ 354 h 953"/>
                <a:gd name="T50" fmla="*/ 1865 w 2780"/>
                <a:gd name="T51" fmla="*/ 360 h 953"/>
                <a:gd name="T52" fmla="*/ 1806 w 2780"/>
                <a:gd name="T53" fmla="*/ 342 h 953"/>
                <a:gd name="T54" fmla="*/ 1782 w 2780"/>
                <a:gd name="T55" fmla="*/ 342 h 953"/>
                <a:gd name="T56" fmla="*/ 1758 w 2780"/>
                <a:gd name="T57" fmla="*/ 354 h 953"/>
                <a:gd name="T58" fmla="*/ 1691 w 2780"/>
                <a:gd name="T59" fmla="*/ 425 h 953"/>
                <a:gd name="T60" fmla="*/ 1649 w 2780"/>
                <a:gd name="T61" fmla="*/ 569 h 953"/>
                <a:gd name="T62" fmla="*/ 1649 w 2780"/>
                <a:gd name="T63" fmla="*/ 593 h 953"/>
                <a:gd name="T64" fmla="*/ 1655 w 2780"/>
                <a:gd name="T65" fmla="*/ 641 h 953"/>
                <a:gd name="T66" fmla="*/ 1673 w 2780"/>
                <a:gd name="T67" fmla="*/ 659 h 953"/>
                <a:gd name="T68" fmla="*/ 1667 w 2780"/>
                <a:gd name="T69" fmla="*/ 671 h 953"/>
                <a:gd name="T70" fmla="*/ 1655 w 2780"/>
                <a:gd name="T71" fmla="*/ 683 h 953"/>
                <a:gd name="T72" fmla="*/ 1577 w 2780"/>
                <a:gd name="T73" fmla="*/ 689 h 953"/>
                <a:gd name="T74" fmla="*/ 1500 w 2780"/>
                <a:gd name="T75" fmla="*/ 629 h 953"/>
                <a:gd name="T76" fmla="*/ 1361 w 2780"/>
                <a:gd name="T77" fmla="*/ 587 h 953"/>
                <a:gd name="T78" fmla="*/ 1212 w 2780"/>
                <a:gd name="T79" fmla="*/ 671 h 953"/>
                <a:gd name="T80" fmla="*/ 1037 w 2780"/>
                <a:gd name="T81" fmla="*/ 731 h 953"/>
                <a:gd name="T82" fmla="*/ 834 w 2780"/>
                <a:gd name="T83" fmla="*/ 743 h 953"/>
                <a:gd name="T84" fmla="*/ 642 w 2780"/>
                <a:gd name="T85" fmla="*/ 701 h 953"/>
                <a:gd name="T86" fmla="*/ 582 w 2780"/>
                <a:gd name="T87" fmla="*/ 695 h 953"/>
                <a:gd name="T88" fmla="*/ 570 w 2780"/>
                <a:gd name="T89" fmla="*/ 701 h 953"/>
                <a:gd name="T90" fmla="*/ 534 w 2780"/>
                <a:gd name="T91" fmla="*/ 731 h 953"/>
                <a:gd name="T92" fmla="*/ 443 w 2780"/>
                <a:gd name="T93" fmla="*/ 809 h 953"/>
                <a:gd name="T94" fmla="*/ 413 w 2780"/>
                <a:gd name="T95" fmla="*/ 821 h 953"/>
                <a:gd name="T96" fmla="*/ 389 w 2780"/>
                <a:gd name="T97" fmla="*/ 821 h 953"/>
                <a:gd name="T98" fmla="*/ 342 w 2780"/>
                <a:gd name="T99" fmla="*/ 827 h 953"/>
                <a:gd name="T100" fmla="*/ 216 w 2780"/>
                <a:gd name="T101" fmla="*/ 851 h 953"/>
                <a:gd name="T102" fmla="*/ 18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4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SG" dirty="0">
                <a:latin typeface="Aptos" panose="020B0004020202020204" pitchFamily="34" charset="0"/>
              </a:endParaRPr>
            </a:p>
          </p:txBody>
        </p:sp>
        <p:sp>
          <p:nvSpPr>
            <p:cNvPr id="4" name="Freeform 4">
              <a:extLst>
                <a:ext uri="{FF2B5EF4-FFF2-40B4-BE49-F238E27FC236}">
                  <a16:creationId xmlns:a16="http://schemas.microsoft.com/office/drawing/2014/main" id="{2E25F37C-C191-D077-6DC9-DF1C3E552658}"/>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5" name="Freeform 5">
              <a:extLst>
                <a:ext uri="{FF2B5EF4-FFF2-40B4-BE49-F238E27FC236}">
                  <a16:creationId xmlns:a16="http://schemas.microsoft.com/office/drawing/2014/main" id="{DFE9989D-23E1-CE01-AB9A-AE33D6BF97A1}"/>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6" name="Freeform 6">
              <a:extLst>
                <a:ext uri="{FF2B5EF4-FFF2-40B4-BE49-F238E27FC236}">
                  <a16:creationId xmlns:a16="http://schemas.microsoft.com/office/drawing/2014/main" id="{1CB10AD5-A1F2-F0CC-A5CB-ABC495095442}"/>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7" name="Freeform 7">
              <a:extLst>
                <a:ext uri="{FF2B5EF4-FFF2-40B4-BE49-F238E27FC236}">
                  <a16:creationId xmlns:a16="http://schemas.microsoft.com/office/drawing/2014/main" id="{AF8CD0FE-2B6F-B6F5-3D54-641E462DD937}"/>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8" name="Freeform 8">
              <a:extLst>
                <a:ext uri="{FF2B5EF4-FFF2-40B4-BE49-F238E27FC236}">
                  <a16:creationId xmlns:a16="http://schemas.microsoft.com/office/drawing/2014/main" id="{747A6DF2-6FD7-9743-1CE0-C889917D4702}"/>
                </a:ext>
              </a:extLst>
            </p:cNvPr>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9" name="Freeform 9">
              <a:extLst>
                <a:ext uri="{FF2B5EF4-FFF2-40B4-BE49-F238E27FC236}">
                  <a16:creationId xmlns:a16="http://schemas.microsoft.com/office/drawing/2014/main" id="{B746CE45-C330-ED4E-7670-0EA5E6583376}"/>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0" name="Freeform 10">
              <a:extLst>
                <a:ext uri="{FF2B5EF4-FFF2-40B4-BE49-F238E27FC236}">
                  <a16:creationId xmlns:a16="http://schemas.microsoft.com/office/drawing/2014/main" id="{95D013B6-7509-0768-5CCF-C4ACF7CC246B}"/>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1" name="Freeform 11">
              <a:extLst>
                <a:ext uri="{FF2B5EF4-FFF2-40B4-BE49-F238E27FC236}">
                  <a16:creationId xmlns:a16="http://schemas.microsoft.com/office/drawing/2014/main" id="{4CDCD36A-A90D-07A1-104D-74B182CCBBB3}"/>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2" name="Freeform 12">
              <a:extLst>
                <a:ext uri="{FF2B5EF4-FFF2-40B4-BE49-F238E27FC236}">
                  <a16:creationId xmlns:a16="http://schemas.microsoft.com/office/drawing/2014/main" id="{F5107FB5-8FD8-5AEC-5ADB-89D513E678F4}"/>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3" name="Freeform 13">
              <a:extLst>
                <a:ext uri="{FF2B5EF4-FFF2-40B4-BE49-F238E27FC236}">
                  <a16:creationId xmlns:a16="http://schemas.microsoft.com/office/drawing/2014/main" id="{166A6784-9D7C-254E-A131-77449325EB87}"/>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4" name="Freeform 14">
              <a:extLst>
                <a:ext uri="{FF2B5EF4-FFF2-40B4-BE49-F238E27FC236}">
                  <a16:creationId xmlns:a16="http://schemas.microsoft.com/office/drawing/2014/main" id="{7B4A6B23-1FD1-2232-892A-482A533D7406}"/>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5" name="Freeform 15">
              <a:extLst>
                <a:ext uri="{FF2B5EF4-FFF2-40B4-BE49-F238E27FC236}">
                  <a16:creationId xmlns:a16="http://schemas.microsoft.com/office/drawing/2014/main" id="{977A2221-9814-62CC-3D31-4F68D0675947}"/>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6" name="Freeform 16">
              <a:extLst>
                <a:ext uri="{FF2B5EF4-FFF2-40B4-BE49-F238E27FC236}">
                  <a16:creationId xmlns:a16="http://schemas.microsoft.com/office/drawing/2014/main" id="{B37453CC-722B-186E-B794-10FA5C3694C0}"/>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17" name="Freeform 17">
              <a:extLst>
                <a:ext uri="{FF2B5EF4-FFF2-40B4-BE49-F238E27FC236}">
                  <a16:creationId xmlns:a16="http://schemas.microsoft.com/office/drawing/2014/main" id="{7EE46D24-2431-7B9C-3CAF-213A9C5E8C37}"/>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5538" name="Rectangle 18"/>
          <p:cNvSpPr>
            <a:spLocks noGrp="1" noChangeArrowheads="1"/>
          </p:cNvSpPr>
          <p:nvPr>
            <p:ph type="ctrTitle" sz="quarter"/>
          </p:nvPr>
        </p:nvSpPr>
        <p:spPr>
          <a:xfrm>
            <a:off x="914400" y="1600200"/>
            <a:ext cx="10363200" cy="1828800"/>
          </a:xfrm>
        </p:spPr>
        <p:txBody>
          <a:bodyPr anchor="b"/>
          <a:lstStyle>
            <a:lvl1pPr>
              <a:defRPr/>
            </a:lvl1pPr>
          </a:lstStyle>
          <a:p>
            <a:pPr lvl="0"/>
            <a:r>
              <a:rPr lang="en-US" altLang="vi-VN" noProof="0"/>
              <a:t>Click to edit Master title style</a:t>
            </a:r>
          </a:p>
        </p:txBody>
      </p:sp>
      <p:sp>
        <p:nvSpPr>
          <p:cNvPr id="235539"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a:lvl1pPr>
          </a:lstStyle>
          <a:p>
            <a:pPr lvl="0"/>
            <a:r>
              <a:rPr lang="en-US" altLang="vi-VN" noProof="0"/>
              <a:t>Click to edit Master subtitle style</a:t>
            </a:r>
          </a:p>
        </p:txBody>
      </p:sp>
      <p:sp>
        <p:nvSpPr>
          <p:cNvPr id="18" name="Rectangle 20">
            <a:extLst>
              <a:ext uri="{FF2B5EF4-FFF2-40B4-BE49-F238E27FC236}">
                <a16:creationId xmlns:a16="http://schemas.microsoft.com/office/drawing/2014/main" id="{43406970-AA35-83CE-9602-4D0D97D5BABD}"/>
              </a:ext>
            </a:extLst>
          </p:cNvPr>
          <p:cNvSpPr>
            <a:spLocks noGrp="1" noChangeArrowheads="1"/>
          </p:cNvSpPr>
          <p:nvPr>
            <p:ph type="dt" sz="quarter" idx="10"/>
          </p:nvPr>
        </p:nvSpPr>
        <p:spPr/>
        <p:txBody>
          <a:bodyPr/>
          <a:lstStyle>
            <a:lvl1pPr>
              <a:defRPr/>
            </a:lvl1pPr>
          </a:lstStyle>
          <a:p>
            <a:pPr>
              <a:defRPr/>
            </a:pPr>
            <a:endParaRPr lang="en-US" altLang="vi-VN"/>
          </a:p>
        </p:txBody>
      </p:sp>
      <p:sp>
        <p:nvSpPr>
          <p:cNvPr id="19" name="Rectangle 21">
            <a:extLst>
              <a:ext uri="{FF2B5EF4-FFF2-40B4-BE49-F238E27FC236}">
                <a16:creationId xmlns:a16="http://schemas.microsoft.com/office/drawing/2014/main" id="{65CA8FC9-45E6-7FFE-16BC-EF33EDA78171}"/>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20" name="Rectangle 22">
            <a:extLst>
              <a:ext uri="{FF2B5EF4-FFF2-40B4-BE49-F238E27FC236}">
                <a16:creationId xmlns:a16="http://schemas.microsoft.com/office/drawing/2014/main" id="{F062DB0E-92E0-D782-293B-435CDE54B5EC}"/>
              </a:ext>
            </a:extLst>
          </p:cNvPr>
          <p:cNvSpPr>
            <a:spLocks noGrp="1" noChangeArrowheads="1"/>
          </p:cNvSpPr>
          <p:nvPr>
            <p:ph type="sldNum" sz="quarter" idx="12"/>
          </p:nvPr>
        </p:nvSpPr>
        <p:spPr/>
        <p:txBody>
          <a:bodyPr/>
          <a:lstStyle>
            <a:lvl1pPr>
              <a:defRPr/>
            </a:lvl1pPr>
          </a:lstStyle>
          <a:p>
            <a:fld id="{5760E089-AA1B-4389-9D7B-E820DE7E0ACA}" type="slidenum">
              <a:rPr lang="en-US" altLang="vi-VN"/>
              <a:pPr/>
              <a:t>‹#›</a:t>
            </a:fld>
            <a:endParaRPr lang="en-US" altLang="vi-VN"/>
          </a:p>
        </p:txBody>
      </p:sp>
    </p:spTree>
    <p:extLst>
      <p:ext uri="{BB962C8B-B14F-4D97-AF65-F5344CB8AC3E}">
        <p14:creationId xmlns:p14="http://schemas.microsoft.com/office/powerpoint/2010/main" val="211892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a:extLst>
              <a:ext uri="{FF2B5EF4-FFF2-40B4-BE49-F238E27FC236}">
                <a16:creationId xmlns:a16="http://schemas.microsoft.com/office/drawing/2014/main" id="{7179EF48-629B-4454-13CB-76012B2CADD2}"/>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a:ext uri="{FF2B5EF4-FFF2-40B4-BE49-F238E27FC236}">
                <a16:creationId xmlns:a16="http://schemas.microsoft.com/office/drawing/2014/main" id="{FA869374-5D2D-4A39-7B07-6948A2F0766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a:ext uri="{FF2B5EF4-FFF2-40B4-BE49-F238E27FC236}">
                <a16:creationId xmlns:a16="http://schemas.microsoft.com/office/drawing/2014/main" id="{387DBC69-474A-1144-8AE3-9484C033D372}"/>
              </a:ext>
            </a:extLst>
          </p:cNvPr>
          <p:cNvSpPr>
            <a:spLocks noGrp="1" noChangeArrowheads="1"/>
          </p:cNvSpPr>
          <p:nvPr>
            <p:ph type="sldNum" sz="quarter" idx="12"/>
          </p:nvPr>
        </p:nvSpPr>
        <p:spPr>
          <a:ln/>
        </p:spPr>
        <p:txBody>
          <a:bodyPr/>
          <a:lstStyle>
            <a:lvl1pPr>
              <a:defRPr/>
            </a:lvl1pPr>
          </a:lstStyle>
          <a:p>
            <a:fld id="{A20BFD21-7F65-4C0E-A18F-FA6A909039EA}" type="slidenum">
              <a:rPr lang="en-US" altLang="vi-VN"/>
              <a:pPr/>
              <a:t>‹#›</a:t>
            </a:fld>
            <a:endParaRPr lang="en-US" altLang="vi-VN"/>
          </a:p>
        </p:txBody>
      </p:sp>
    </p:spTree>
    <p:extLst>
      <p:ext uri="{BB962C8B-B14F-4D97-AF65-F5344CB8AC3E}">
        <p14:creationId xmlns:p14="http://schemas.microsoft.com/office/powerpoint/2010/main" val="236707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499F042A-A055-4264-5EAD-0EB6D50DE16D}"/>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a:ext uri="{FF2B5EF4-FFF2-40B4-BE49-F238E27FC236}">
                <a16:creationId xmlns:a16="http://schemas.microsoft.com/office/drawing/2014/main" id="{CDB68F05-3477-D651-F84C-A358E0C2573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a:ext uri="{FF2B5EF4-FFF2-40B4-BE49-F238E27FC236}">
                <a16:creationId xmlns:a16="http://schemas.microsoft.com/office/drawing/2014/main" id="{23582D1D-FAAA-0C2D-7D0C-3900417EBE49}"/>
              </a:ext>
            </a:extLst>
          </p:cNvPr>
          <p:cNvSpPr>
            <a:spLocks noGrp="1" noChangeArrowheads="1"/>
          </p:cNvSpPr>
          <p:nvPr>
            <p:ph type="sldNum" sz="quarter" idx="12"/>
          </p:nvPr>
        </p:nvSpPr>
        <p:spPr>
          <a:ln/>
        </p:spPr>
        <p:txBody>
          <a:bodyPr/>
          <a:lstStyle>
            <a:lvl1pPr>
              <a:defRPr/>
            </a:lvl1pPr>
          </a:lstStyle>
          <a:p>
            <a:fld id="{2E75F4D5-6C33-43FD-BDC9-FD4BA1C310A1}" type="slidenum">
              <a:rPr lang="en-US" altLang="vi-VN"/>
              <a:pPr/>
              <a:t>‹#›</a:t>
            </a:fld>
            <a:endParaRPr lang="en-US" altLang="vi-VN"/>
          </a:p>
        </p:txBody>
      </p:sp>
    </p:spTree>
    <p:extLst>
      <p:ext uri="{BB962C8B-B14F-4D97-AF65-F5344CB8AC3E}">
        <p14:creationId xmlns:p14="http://schemas.microsoft.com/office/powerpoint/2010/main" val="5362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19">
            <a:extLst>
              <a:ext uri="{FF2B5EF4-FFF2-40B4-BE49-F238E27FC236}">
                <a16:creationId xmlns:a16="http://schemas.microsoft.com/office/drawing/2014/main" id="{120AECE2-CE81-B101-3284-EA0F45297EDA}"/>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a:extLst>
              <a:ext uri="{FF2B5EF4-FFF2-40B4-BE49-F238E27FC236}">
                <a16:creationId xmlns:a16="http://schemas.microsoft.com/office/drawing/2014/main" id="{CC5506F5-EB95-13F0-C585-DB92F046109C}"/>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a:extLst>
              <a:ext uri="{FF2B5EF4-FFF2-40B4-BE49-F238E27FC236}">
                <a16:creationId xmlns:a16="http://schemas.microsoft.com/office/drawing/2014/main" id="{5170FD43-7E46-C4F5-7407-D940C8671237}"/>
              </a:ext>
            </a:extLst>
          </p:cNvPr>
          <p:cNvSpPr>
            <a:spLocks noGrp="1" noChangeArrowheads="1"/>
          </p:cNvSpPr>
          <p:nvPr>
            <p:ph type="sldNum" sz="quarter" idx="12"/>
          </p:nvPr>
        </p:nvSpPr>
        <p:spPr>
          <a:ln/>
        </p:spPr>
        <p:txBody>
          <a:bodyPr/>
          <a:lstStyle>
            <a:lvl1pPr>
              <a:defRPr/>
            </a:lvl1pPr>
          </a:lstStyle>
          <a:p>
            <a:fld id="{245AB5B4-AD71-48F5-B6AA-C8B91174F3B3}" type="slidenum">
              <a:rPr lang="en-US" altLang="vi-VN"/>
              <a:pPr/>
              <a:t>‹#›</a:t>
            </a:fld>
            <a:endParaRPr lang="en-US" altLang="vi-VN"/>
          </a:p>
        </p:txBody>
      </p:sp>
    </p:spTree>
    <p:extLst>
      <p:ext uri="{BB962C8B-B14F-4D97-AF65-F5344CB8AC3E}">
        <p14:creationId xmlns:p14="http://schemas.microsoft.com/office/powerpoint/2010/main" val="1574367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19">
            <a:extLst>
              <a:ext uri="{FF2B5EF4-FFF2-40B4-BE49-F238E27FC236}">
                <a16:creationId xmlns:a16="http://schemas.microsoft.com/office/drawing/2014/main" id="{D9B54972-3330-1A0E-E5F4-DF364A3D575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20">
            <a:extLst>
              <a:ext uri="{FF2B5EF4-FFF2-40B4-BE49-F238E27FC236}">
                <a16:creationId xmlns:a16="http://schemas.microsoft.com/office/drawing/2014/main" id="{2C5E2E08-4D9F-838F-0BC0-FB00ED206B42}"/>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21">
            <a:extLst>
              <a:ext uri="{FF2B5EF4-FFF2-40B4-BE49-F238E27FC236}">
                <a16:creationId xmlns:a16="http://schemas.microsoft.com/office/drawing/2014/main" id="{801491D3-686C-D275-79CE-5266007C953C}"/>
              </a:ext>
            </a:extLst>
          </p:cNvPr>
          <p:cNvSpPr>
            <a:spLocks noGrp="1" noChangeArrowheads="1"/>
          </p:cNvSpPr>
          <p:nvPr>
            <p:ph type="sldNum" sz="quarter" idx="12"/>
          </p:nvPr>
        </p:nvSpPr>
        <p:spPr>
          <a:ln/>
        </p:spPr>
        <p:txBody>
          <a:bodyPr/>
          <a:lstStyle>
            <a:lvl1pPr>
              <a:defRPr/>
            </a:lvl1pPr>
          </a:lstStyle>
          <a:p>
            <a:fld id="{E69CDC72-3C34-4D82-A45D-1EA54F63DD83}" type="slidenum">
              <a:rPr lang="en-US" altLang="vi-VN"/>
              <a:pPr/>
              <a:t>‹#›</a:t>
            </a:fld>
            <a:endParaRPr lang="en-US" altLang="vi-VN"/>
          </a:p>
        </p:txBody>
      </p:sp>
    </p:spTree>
    <p:extLst>
      <p:ext uri="{BB962C8B-B14F-4D97-AF65-F5344CB8AC3E}">
        <p14:creationId xmlns:p14="http://schemas.microsoft.com/office/powerpoint/2010/main" val="3031064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19">
            <a:extLst>
              <a:ext uri="{FF2B5EF4-FFF2-40B4-BE49-F238E27FC236}">
                <a16:creationId xmlns:a16="http://schemas.microsoft.com/office/drawing/2014/main" id="{B3BA3804-C5B8-1A16-A9EC-8A5752966F0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20">
            <a:extLst>
              <a:ext uri="{FF2B5EF4-FFF2-40B4-BE49-F238E27FC236}">
                <a16:creationId xmlns:a16="http://schemas.microsoft.com/office/drawing/2014/main" id="{B0F15566-A620-C3D4-7EC6-A3BEC670DC1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21">
            <a:extLst>
              <a:ext uri="{FF2B5EF4-FFF2-40B4-BE49-F238E27FC236}">
                <a16:creationId xmlns:a16="http://schemas.microsoft.com/office/drawing/2014/main" id="{E1071454-81E3-B492-DE4E-A905BE2159DF}"/>
              </a:ext>
            </a:extLst>
          </p:cNvPr>
          <p:cNvSpPr>
            <a:spLocks noGrp="1" noChangeArrowheads="1"/>
          </p:cNvSpPr>
          <p:nvPr>
            <p:ph type="sldNum" sz="quarter" idx="12"/>
          </p:nvPr>
        </p:nvSpPr>
        <p:spPr>
          <a:ln/>
        </p:spPr>
        <p:txBody>
          <a:bodyPr/>
          <a:lstStyle>
            <a:lvl1pPr>
              <a:defRPr/>
            </a:lvl1pPr>
          </a:lstStyle>
          <a:p>
            <a:fld id="{1B2DCF73-8E2F-43D6-B0D3-49BF20D5582E}" type="slidenum">
              <a:rPr lang="en-US" altLang="vi-VN"/>
              <a:pPr/>
              <a:t>‹#›</a:t>
            </a:fld>
            <a:endParaRPr lang="en-US" altLang="vi-VN"/>
          </a:p>
        </p:txBody>
      </p:sp>
    </p:spTree>
    <p:extLst>
      <p:ext uri="{BB962C8B-B14F-4D97-AF65-F5344CB8AC3E}">
        <p14:creationId xmlns:p14="http://schemas.microsoft.com/office/powerpoint/2010/main" val="3277270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EEAA1A1F-33C2-C183-9B3E-D137C47E0C54}"/>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20">
            <a:extLst>
              <a:ext uri="{FF2B5EF4-FFF2-40B4-BE49-F238E27FC236}">
                <a16:creationId xmlns:a16="http://schemas.microsoft.com/office/drawing/2014/main" id="{CBC8E16F-9F7F-30F4-95CE-C924130C01C0}"/>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21">
            <a:extLst>
              <a:ext uri="{FF2B5EF4-FFF2-40B4-BE49-F238E27FC236}">
                <a16:creationId xmlns:a16="http://schemas.microsoft.com/office/drawing/2014/main" id="{70D3C427-9115-09DE-10C1-553E9B4FC56F}"/>
              </a:ext>
            </a:extLst>
          </p:cNvPr>
          <p:cNvSpPr>
            <a:spLocks noGrp="1" noChangeArrowheads="1"/>
          </p:cNvSpPr>
          <p:nvPr>
            <p:ph type="sldNum" sz="quarter" idx="12"/>
          </p:nvPr>
        </p:nvSpPr>
        <p:spPr>
          <a:ln/>
        </p:spPr>
        <p:txBody>
          <a:bodyPr/>
          <a:lstStyle>
            <a:lvl1pPr>
              <a:defRPr/>
            </a:lvl1pPr>
          </a:lstStyle>
          <a:p>
            <a:fld id="{7D7A0E89-337E-4542-84AB-6C91FD6D4BD3}" type="slidenum">
              <a:rPr lang="en-US" altLang="vi-VN"/>
              <a:pPr/>
              <a:t>‹#›</a:t>
            </a:fld>
            <a:endParaRPr lang="en-US" altLang="vi-VN"/>
          </a:p>
        </p:txBody>
      </p:sp>
    </p:spTree>
    <p:extLst>
      <p:ext uri="{BB962C8B-B14F-4D97-AF65-F5344CB8AC3E}">
        <p14:creationId xmlns:p14="http://schemas.microsoft.com/office/powerpoint/2010/main" val="67353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0FCDA93-498B-B4A3-8E67-527B076E3B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18AC1D-854B-5707-91FD-2E7E4073A4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7068FE-DC4F-F4C6-92D7-A7D0711B468A}"/>
              </a:ext>
            </a:extLst>
          </p:cNvPr>
          <p:cNvSpPr>
            <a:spLocks noGrp="1"/>
          </p:cNvSpPr>
          <p:nvPr>
            <p:ph type="sldNum" sz="quarter" idx="12"/>
          </p:nvPr>
        </p:nvSpPr>
        <p:spPr/>
        <p:txBody>
          <a:bodyPr/>
          <a:lstStyle>
            <a:lvl1pPr>
              <a:defRPr/>
            </a:lvl1pPr>
          </a:lstStyle>
          <a:p>
            <a:fld id="{1DC1D0A0-6951-44C9-A565-A89F07880D5D}" type="slidenum">
              <a:rPr lang="en-US" altLang="en-US"/>
              <a:pPr/>
              <a:t>‹#›</a:t>
            </a:fld>
            <a:endParaRPr lang="en-US" altLang="en-US"/>
          </a:p>
        </p:txBody>
      </p:sp>
    </p:spTree>
    <p:extLst>
      <p:ext uri="{BB962C8B-B14F-4D97-AF65-F5344CB8AC3E}">
        <p14:creationId xmlns:p14="http://schemas.microsoft.com/office/powerpoint/2010/main" val="154600733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FCDCDD70-09F5-846F-D8C8-67C9D1F0310E}"/>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a:extLst>
              <a:ext uri="{FF2B5EF4-FFF2-40B4-BE49-F238E27FC236}">
                <a16:creationId xmlns:a16="http://schemas.microsoft.com/office/drawing/2014/main" id="{80D502BD-E338-6043-AC7E-68E1C920D85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a:extLst>
              <a:ext uri="{FF2B5EF4-FFF2-40B4-BE49-F238E27FC236}">
                <a16:creationId xmlns:a16="http://schemas.microsoft.com/office/drawing/2014/main" id="{6A7A3E82-7785-09F7-4105-41EACC19D64C}"/>
              </a:ext>
            </a:extLst>
          </p:cNvPr>
          <p:cNvSpPr>
            <a:spLocks noGrp="1" noChangeArrowheads="1"/>
          </p:cNvSpPr>
          <p:nvPr>
            <p:ph type="sldNum" sz="quarter" idx="12"/>
          </p:nvPr>
        </p:nvSpPr>
        <p:spPr>
          <a:ln/>
        </p:spPr>
        <p:txBody>
          <a:bodyPr/>
          <a:lstStyle>
            <a:lvl1pPr>
              <a:defRPr/>
            </a:lvl1pPr>
          </a:lstStyle>
          <a:p>
            <a:fld id="{9C3DB712-7340-4C5E-955B-82018172D5CF}" type="slidenum">
              <a:rPr lang="en-US" altLang="vi-VN"/>
              <a:pPr/>
              <a:t>‹#›</a:t>
            </a:fld>
            <a:endParaRPr lang="en-US" altLang="vi-VN"/>
          </a:p>
        </p:txBody>
      </p:sp>
    </p:spTree>
    <p:extLst>
      <p:ext uri="{BB962C8B-B14F-4D97-AF65-F5344CB8AC3E}">
        <p14:creationId xmlns:p14="http://schemas.microsoft.com/office/powerpoint/2010/main" val="360136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0E711E5C-E22E-ACD0-38DD-B84B781D48BD}"/>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20">
            <a:extLst>
              <a:ext uri="{FF2B5EF4-FFF2-40B4-BE49-F238E27FC236}">
                <a16:creationId xmlns:a16="http://schemas.microsoft.com/office/drawing/2014/main" id="{5555F1AB-FEB8-AF56-709D-00931A3733C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21">
            <a:extLst>
              <a:ext uri="{FF2B5EF4-FFF2-40B4-BE49-F238E27FC236}">
                <a16:creationId xmlns:a16="http://schemas.microsoft.com/office/drawing/2014/main" id="{E877497A-D8F3-EEDF-0F36-27F1AE146507}"/>
              </a:ext>
            </a:extLst>
          </p:cNvPr>
          <p:cNvSpPr>
            <a:spLocks noGrp="1" noChangeArrowheads="1"/>
          </p:cNvSpPr>
          <p:nvPr>
            <p:ph type="sldNum" sz="quarter" idx="12"/>
          </p:nvPr>
        </p:nvSpPr>
        <p:spPr>
          <a:ln/>
        </p:spPr>
        <p:txBody>
          <a:bodyPr/>
          <a:lstStyle>
            <a:lvl1pPr>
              <a:defRPr/>
            </a:lvl1pPr>
          </a:lstStyle>
          <a:p>
            <a:fld id="{7989B143-4460-43A3-8BE6-46A6137E2CAF}" type="slidenum">
              <a:rPr lang="en-US" altLang="vi-VN"/>
              <a:pPr/>
              <a:t>‹#›</a:t>
            </a:fld>
            <a:endParaRPr lang="en-US" altLang="vi-VN"/>
          </a:p>
        </p:txBody>
      </p:sp>
    </p:spTree>
    <p:extLst>
      <p:ext uri="{BB962C8B-B14F-4D97-AF65-F5344CB8AC3E}">
        <p14:creationId xmlns:p14="http://schemas.microsoft.com/office/powerpoint/2010/main" val="2974608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a:extLst>
              <a:ext uri="{FF2B5EF4-FFF2-40B4-BE49-F238E27FC236}">
                <a16:creationId xmlns:a16="http://schemas.microsoft.com/office/drawing/2014/main" id="{E0C88F62-18DC-DDBB-AFB9-D2515613E196}"/>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a:ext uri="{FF2B5EF4-FFF2-40B4-BE49-F238E27FC236}">
                <a16:creationId xmlns:a16="http://schemas.microsoft.com/office/drawing/2014/main" id="{746414EB-EF3F-6C36-6369-ED5D98A2F56F}"/>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a:ext uri="{FF2B5EF4-FFF2-40B4-BE49-F238E27FC236}">
                <a16:creationId xmlns:a16="http://schemas.microsoft.com/office/drawing/2014/main" id="{DCC3055C-5486-7201-C96D-345230D4BB3E}"/>
              </a:ext>
            </a:extLst>
          </p:cNvPr>
          <p:cNvSpPr>
            <a:spLocks noGrp="1" noChangeArrowheads="1"/>
          </p:cNvSpPr>
          <p:nvPr>
            <p:ph type="sldNum" sz="quarter" idx="12"/>
          </p:nvPr>
        </p:nvSpPr>
        <p:spPr>
          <a:ln/>
        </p:spPr>
        <p:txBody>
          <a:bodyPr/>
          <a:lstStyle>
            <a:lvl1pPr>
              <a:defRPr/>
            </a:lvl1pPr>
          </a:lstStyle>
          <a:p>
            <a:fld id="{F671D3E1-E9CA-429F-8903-A4136C1BD6D2}" type="slidenum">
              <a:rPr lang="en-US" altLang="vi-VN"/>
              <a:pPr/>
              <a:t>‹#›</a:t>
            </a:fld>
            <a:endParaRPr lang="en-US" altLang="vi-VN"/>
          </a:p>
        </p:txBody>
      </p:sp>
    </p:spTree>
    <p:extLst>
      <p:ext uri="{BB962C8B-B14F-4D97-AF65-F5344CB8AC3E}">
        <p14:creationId xmlns:p14="http://schemas.microsoft.com/office/powerpoint/2010/main" val="1780107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9">
            <a:extLst>
              <a:ext uri="{FF2B5EF4-FFF2-40B4-BE49-F238E27FC236}">
                <a16:creationId xmlns:a16="http://schemas.microsoft.com/office/drawing/2014/main" id="{D152C46D-8F5B-32D8-0EAF-4AD99942F25F}"/>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0">
            <a:extLst>
              <a:ext uri="{FF2B5EF4-FFF2-40B4-BE49-F238E27FC236}">
                <a16:creationId xmlns:a16="http://schemas.microsoft.com/office/drawing/2014/main" id="{3EEF9F5D-ED3B-AD06-AE5A-330899A6D10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1">
            <a:extLst>
              <a:ext uri="{FF2B5EF4-FFF2-40B4-BE49-F238E27FC236}">
                <a16:creationId xmlns:a16="http://schemas.microsoft.com/office/drawing/2014/main" id="{CEDC705F-AC7B-9C33-CF4D-E407649BB382}"/>
              </a:ext>
            </a:extLst>
          </p:cNvPr>
          <p:cNvSpPr>
            <a:spLocks noGrp="1" noChangeArrowheads="1"/>
          </p:cNvSpPr>
          <p:nvPr>
            <p:ph type="sldNum" sz="quarter" idx="12"/>
          </p:nvPr>
        </p:nvSpPr>
        <p:spPr>
          <a:ln/>
        </p:spPr>
        <p:txBody>
          <a:bodyPr/>
          <a:lstStyle>
            <a:lvl1pPr>
              <a:defRPr/>
            </a:lvl1pPr>
          </a:lstStyle>
          <a:p>
            <a:fld id="{0C4F64B9-A86F-4028-8EFB-C4E32E91E2E6}" type="slidenum">
              <a:rPr lang="en-US" altLang="vi-VN"/>
              <a:pPr/>
              <a:t>‹#›</a:t>
            </a:fld>
            <a:endParaRPr lang="en-US" altLang="vi-VN"/>
          </a:p>
        </p:txBody>
      </p:sp>
    </p:spTree>
    <p:extLst>
      <p:ext uri="{BB962C8B-B14F-4D97-AF65-F5344CB8AC3E}">
        <p14:creationId xmlns:p14="http://schemas.microsoft.com/office/powerpoint/2010/main" val="274763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82B5B70F-C665-215F-C28C-3B25371980FD}"/>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94161BDE-1896-6F72-4908-C70181FE797E}"/>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84A572C6-9ECC-F881-930F-8D2440F3609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3CCCA7F3-F354-4BDD-85BD-50845724CE4F}" type="slidenum">
              <a:rPr lang="en-US" altLang="vi-VN" smtClean="0"/>
              <a:pPr/>
              <a:t>‹#›</a:t>
            </a:fld>
            <a:endParaRPr lang="en-US" altLang="vi-VN" dirty="0"/>
          </a:p>
        </p:txBody>
      </p:sp>
    </p:spTree>
    <p:extLst>
      <p:ext uri="{BB962C8B-B14F-4D97-AF65-F5344CB8AC3E}">
        <p14:creationId xmlns:p14="http://schemas.microsoft.com/office/powerpoint/2010/main" val="63595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8710BFC5-8B1A-A2CA-EC95-5E28596EF360}"/>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2CEAED6E-B06E-B5B4-0F04-D753C4631F52}"/>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F57C1C4A-F49B-290D-9C60-1EE5EDC52EE6}"/>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109EAC31-4CA2-4ED0-A628-3D78B9993E7B}" type="slidenum">
              <a:rPr lang="en-US" altLang="vi-VN" smtClean="0"/>
              <a:pPr/>
              <a:t>‹#›</a:t>
            </a:fld>
            <a:endParaRPr lang="en-US" altLang="vi-VN" dirty="0"/>
          </a:p>
        </p:txBody>
      </p:sp>
    </p:spTree>
    <p:extLst>
      <p:ext uri="{BB962C8B-B14F-4D97-AF65-F5344CB8AC3E}">
        <p14:creationId xmlns:p14="http://schemas.microsoft.com/office/powerpoint/2010/main" val="3585667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D738218-0007-EE7B-50D4-4506EF7F0BB7}"/>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3AC35AC4-DFC1-CAFC-E5DC-9805E9A18D06}"/>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6C4912D4-4AF6-65E4-5BBD-98E9EF2D8D95}"/>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49C93035-9874-432D-9973-26CFBED4E211}" type="slidenum">
              <a:rPr lang="en-US" altLang="vi-VN" smtClean="0"/>
              <a:pPr/>
              <a:t>‹#›</a:t>
            </a:fld>
            <a:endParaRPr lang="en-US" altLang="vi-VN" dirty="0"/>
          </a:p>
        </p:txBody>
      </p:sp>
    </p:spTree>
    <p:extLst>
      <p:ext uri="{BB962C8B-B14F-4D97-AF65-F5344CB8AC3E}">
        <p14:creationId xmlns:p14="http://schemas.microsoft.com/office/powerpoint/2010/main" val="3744690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1B9B8F8-363C-E72D-7432-C358FBE51EA0}"/>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id="{3B6BC335-10E2-152E-DC7D-7FD48D5FA4BF}"/>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id="{68F190EE-F8F7-D7E9-6887-0FB7C0BAC99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27040C71-ADFE-4116-B491-4C451ABF8C23}" type="slidenum">
              <a:rPr lang="en-US" altLang="vi-VN" smtClean="0"/>
              <a:pPr/>
              <a:t>‹#›</a:t>
            </a:fld>
            <a:endParaRPr lang="en-US" altLang="vi-VN" dirty="0"/>
          </a:p>
        </p:txBody>
      </p:sp>
    </p:spTree>
    <p:extLst>
      <p:ext uri="{BB962C8B-B14F-4D97-AF65-F5344CB8AC3E}">
        <p14:creationId xmlns:p14="http://schemas.microsoft.com/office/powerpoint/2010/main" val="2216296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3CB82C7A-2900-D965-BBFF-EB0A1BC9BFBE}"/>
              </a:ext>
            </a:extLst>
          </p:cNvPr>
          <p:cNvSpPr>
            <a:spLocks noGrp="1" noChangeArrowheads="1"/>
          </p:cNvSpPr>
          <p:nvPr>
            <p:ph type="dt" sz="half" idx="10"/>
          </p:nvPr>
        </p:nvSpPr>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id="{E026AB33-2DD0-3323-CA58-2F09EECF33E4}"/>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id="{34AA706B-7C82-79B4-A296-DB14E0D4F582}"/>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C5E2B396-EE23-4408-B4D2-16383EEEBEA0}" type="slidenum">
              <a:rPr lang="en-US" altLang="vi-VN" smtClean="0"/>
              <a:pPr/>
              <a:t>‹#›</a:t>
            </a:fld>
            <a:endParaRPr lang="en-US" altLang="vi-VN" dirty="0"/>
          </a:p>
        </p:txBody>
      </p:sp>
    </p:spTree>
    <p:extLst>
      <p:ext uri="{BB962C8B-B14F-4D97-AF65-F5344CB8AC3E}">
        <p14:creationId xmlns:p14="http://schemas.microsoft.com/office/powerpoint/2010/main" val="1479724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E16E9FC1-FB75-AB56-567F-586125870612}"/>
              </a:ext>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id="{8B1AB070-96AC-E8D5-21E8-FA0B955644C7}"/>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4008011C-6C69-382D-7687-19E85743B2AB}"/>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02D34986-7A57-429C-8861-09B99B8F0A98}" type="slidenum">
              <a:rPr lang="en-US" altLang="vi-VN" smtClean="0"/>
              <a:pPr/>
              <a:t>‹#›</a:t>
            </a:fld>
            <a:endParaRPr lang="en-US" altLang="vi-VN" dirty="0"/>
          </a:p>
        </p:txBody>
      </p:sp>
    </p:spTree>
    <p:extLst>
      <p:ext uri="{BB962C8B-B14F-4D97-AF65-F5344CB8AC3E}">
        <p14:creationId xmlns:p14="http://schemas.microsoft.com/office/powerpoint/2010/main" val="394337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60A56C-26B8-4E68-4DDF-B942C1B54DB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C7A29F-4857-ED63-69ED-D7DD3B45B0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F7697F-E93A-08CB-559B-3A46813DC594}"/>
              </a:ext>
            </a:extLst>
          </p:cNvPr>
          <p:cNvSpPr>
            <a:spLocks noGrp="1"/>
          </p:cNvSpPr>
          <p:nvPr>
            <p:ph type="sldNum" sz="quarter" idx="12"/>
          </p:nvPr>
        </p:nvSpPr>
        <p:spPr/>
        <p:txBody>
          <a:bodyPr/>
          <a:lstStyle>
            <a:lvl1pPr>
              <a:defRPr/>
            </a:lvl1pPr>
          </a:lstStyle>
          <a:p>
            <a:fld id="{15C33E52-E337-45B1-B537-25BAB67BF175}" type="slidenum">
              <a:rPr lang="en-US" altLang="en-US"/>
              <a:pPr/>
              <a:t>‹#›</a:t>
            </a:fld>
            <a:endParaRPr lang="en-US" altLang="en-US"/>
          </a:p>
        </p:txBody>
      </p:sp>
    </p:spTree>
    <p:extLst>
      <p:ext uri="{BB962C8B-B14F-4D97-AF65-F5344CB8AC3E}">
        <p14:creationId xmlns:p14="http://schemas.microsoft.com/office/powerpoint/2010/main" val="58607538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268C17-7BBB-9292-6CC4-F55E594DA13C}"/>
              </a:ext>
            </a:extLst>
          </p:cNvPr>
          <p:cNvSpPr>
            <a:spLocks noGrp="1" noChangeArrowheads="1"/>
          </p:cNvSpPr>
          <p:nvPr>
            <p:ph type="dt" sz="half" idx="10"/>
          </p:nvPr>
        </p:nvSpPr>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id="{86FE53E3-B83A-0B70-591C-01127A15CA9A}"/>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2CB335F4-0C40-CAD6-2343-0A826FA0956D}"/>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2E44ECC7-7ED5-4C3E-B690-5AFC28D676FB}" type="slidenum">
              <a:rPr lang="en-US" altLang="vi-VN" smtClean="0"/>
              <a:pPr/>
              <a:t>‹#›</a:t>
            </a:fld>
            <a:endParaRPr lang="en-US" altLang="vi-VN" dirty="0"/>
          </a:p>
        </p:txBody>
      </p:sp>
    </p:spTree>
    <p:extLst>
      <p:ext uri="{BB962C8B-B14F-4D97-AF65-F5344CB8AC3E}">
        <p14:creationId xmlns:p14="http://schemas.microsoft.com/office/powerpoint/2010/main" val="3706882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63B3AB1-8A9B-AA94-7CB5-EC01BD796260}"/>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id="{77667A45-63E7-C380-F5ED-C1453216B340}"/>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id="{AE2756A2-5B3E-6B74-DD5D-67A6B1F03010}"/>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552F1255-5766-46C2-9706-8E3FB28BF2C3}" type="slidenum">
              <a:rPr lang="en-US" altLang="vi-VN" smtClean="0"/>
              <a:pPr/>
              <a:t>‹#›</a:t>
            </a:fld>
            <a:endParaRPr lang="en-US" altLang="vi-VN" dirty="0"/>
          </a:p>
        </p:txBody>
      </p:sp>
    </p:spTree>
    <p:extLst>
      <p:ext uri="{BB962C8B-B14F-4D97-AF65-F5344CB8AC3E}">
        <p14:creationId xmlns:p14="http://schemas.microsoft.com/office/powerpoint/2010/main" val="615026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8CD90AE-9DBB-E797-D98E-471A45A21139}"/>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id="{EFCA28E2-0749-2332-C142-9A89C7C62DB2}"/>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id="{DBB9E13C-4190-8AE2-FD5A-8D357841189C}"/>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45D2335D-4B64-4327-BB61-63D70B23B570}" type="slidenum">
              <a:rPr lang="en-US" altLang="vi-VN" smtClean="0"/>
              <a:pPr/>
              <a:t>‹#›</a:t>
            </a:fld>
            <a:endParaRPr lang="en-US" altLang="vi-VN" dirty="0"/>
          </a:p>
        </p:txBody>
      </p:sp>
    </p:spTree>
    <p:extLst>
      <p:ext uri="{BB962C8B-B14F-4D97-AF65-F5344CB8AC3E}">
        <p14:creationId xmlns:p14="http://schemas.microsoft.com/office/powerpoint/2010/main" val="3471720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CE9D25B8-AB9F-A390-F2B0-35DF59751BAC}"/>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1678CD3D-BBD0-675B-6043-485FB6D24ED0}"/>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8B23DD9E-8E02-5574-F80E-3BB3DD13256E}"/>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203883AD-F076-4AE9-B7BB-A5656C2FAC3E}" type="slidenum">
              <a:rPr lang="en-US" altLang="vi-VN" smtClean="0"/>
              <a:pPr/>
              <a:t>‹#›</a:t>
            </a:fld>
            <a:endParaRPr lang="en-US" altLang="vi-VN" dirty="0"/>
          </a:p>
        </p:txBody>
      </p:sp>
    </p:spTree>
    <p:extLst>
      <p:ext uri="{BB962C8B-B14F-4D97-AF65-F5344CB8AC3E}">
        <p14:creationId xmlns:p14="http://schemas.microsoft.com/office/powerpoint/2010/main" val="1938886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0AE58F0D-94AF-BD80-AFB3-1AF4848983DA}"/>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0280A628-80D8-77EA-1513-0991C38A97CD}"/>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E7ECF2FF-953C-0637-FB70-A8A3D939825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61D905EB-7E4D-4ECE-8085-D118E57E9BF6}" type="slidenum">
              <a:rPr lang="en-US" altLang="vi-VN" smtClean="0"/>
              <a:pPr/>
              <a:t>‹#›</a:t>
            </a:fld>
            <a:endParaRPr lang="en-US" altLang="vi-VN" dirty="0"/>
          </a:p>
        </p:txBody>
      </p:sp>
    </p:spTree>
    <p:extLst>
      <p:ext uri="{BB962C8B-B14F-4D97-AF65-F5344CB8AC3E}">
        <p14:creationId xmlns:p14="http://schemas.microsoft.com/office/powerpoint/2010/main" val="2620893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5ECC48CE-A2D3-D1B4-3257-4E5343CBBCB2}"/>
              </a:ext>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id="{9D486599-553E-9591-DCA8-A5E1E6F595D6}"/>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6DE9C298-D9ED-8514-FF21-30F5C6BE000F}"/>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6CDD437E-2EB3-4521-9237-6D1183E24622}" type="slidenum">
              <a:rPr lang="en-US" altLang="vi-VN" smtClean="0"/>
              <a:pPr/>
              <a:t>‹#›</a:t>
            </a:fld>
            <a:endParaRPr lang="en-US" altLang="vi-VN" dirty="0"/>
          </a:p>
        </p:txBody>
      </p:sp>
    </p:spTree>
    <p:extLst>
      <p:ext uri="{BB962C8B-B14F-4D97-AF65-F5344CB8AC3E}">
        <p14:creationId xmlns:p14="http://schemas.microsoft.com/office/powerpoint/2010/main" val="695616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a:extLst>
              <a:ext uri="{FF2B5EF4-FFF2-40B4-BE49-F238E27FC236}">
                <a16:creationId xmlns:a16="http://schemas.microsoft.com/office/drawing/2014/main" id="{C3518BA9-27C5-2FEA-6BAB-600814DEB732}"/>
              </a:ext>
            </a:extLst>
          </p:cNvPr>
          <p:cNvSpPr>
            <a:spLocks noGrp="1"/>
          </p:cNvSpPr>
          <p:nvPr>
            <p:ph type="dt" sz="half" idx="10"/>
          </p:nvPr>
        </p:nvSpPr>
        <p:spPr>
          <a:xfrm>
            <a:off x="609600" y="6248400"/>
            <a:ext cx="2844800" cy="457200"/>
          </a:xfrm>
        </p:spPr>
        <p:txBody>
          <a:bodyPr/>
          <a:lstStyle>
            <a:lvl1pPr>
              <a:defRPr/>
            </a:lvl1pPr>
          </a:lstStyle>
          <a:p>
            <a:pPr>
              <a:defRPr/>
            </a:pPr>
            <a:fld id="{C6EA0059-71FF-48D8-8857-F595F676ABA6}" type="datetime1">
              <a:rPr lang="en-US"/>
              <a:pPr>
                <a:defRPr/>
              </a:pPr>
              <a:t>26-Mar-24</a:t>
            </a:fld>
            <a:endParaRPr lang="en-US"/>
          </a:p>
        </p:txBody>
      </p:sp>
      <p:sp>
        <p:nvSpPr>
          <p:cNvPr id="5" name="Slide Number Placeholder 4">
            <a:extLst>
              <a:ext uri="{FF2B5EF4-FFF2-40B4-BE49-F238E27FC236}">
                <a16:creationId xmlns:a16="http://schemas.microsoft.com/office/drawing/2014/main" id="{E03B6C71-94B5-D2E4-B22A-3B32A4531AE1}"/>
              </a:ext>
            </a:extLst>
          </p:cNvPr>
          <p:cNvSpPr>
            <a:spLocks noGrp="1"/>
          </p:cNvSpPr>
          <p:nvPr>
            <p:ph type="sldNum" sz="quarter" idx="11"/>
          </p:nvPr>
        </p:nvSpPr>
        <p:spPr>
          <a:xfrm>
            <a:off x="8737600" y="6248400"/>
            <a:ext cx="2844800" cy="457200"/>
          </a:xfrm>
        </p:spPr>
        <p:txBody>
          <a:bodyPr/>
          <a:lstStyle>
            <a:lvl1pPr>
              <a:defRPr>
                <a:latin typeface="Aptos" panose="020B0004020202020204" pitchFamily="34" charset="0"/>
              </a:defRPr>
            </a:lvl1pPr>
          </a:lstStyle>
          <a:p>
            <a:fld id="{C433B365-6E65-48E3-BCB8-802088299912}" type="slidenum">
              <a:rPr lang="en-US" altLang="en-US" smtClean="0"/>
              <a:pPr/>
              <a:t>‹#›</a:t>
            </a:fld>
            <a:endParaRPr lang="en-US" altLang="en-US" dirty="0"/>
          </a:p>
        </p:txBody>
      </p:sp>
    </p:spTree>
    <p:extLst>
      <p:ext uri="{BB962C8B-B14F-4D97-AF65-F5344CB8AC3E}">
        <p14:creationId xmlns:p14="http://schemas.microsoft.com/office/powerpoint/2010/main" val="292629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6B39F172-2BA4-822D-5118-256B2E7663C8}"/>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187BC989-907B-C5C9-49DB-7ECF007BE1A2}"/>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BA4588C8-6245-070E-DEDE-1FFB69FBD595}"/>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76C2C563-9B1A-4392-8DA0-C8BC803E313A}" type="slidenum">
              <a:rPr lang="en-US" altLang="vi-VN" smtClean="0"/>
              <a:pPr/>
              <a:t>‹#›</a:t>
            </a:fld>
            <a:endParaRPr lang="en-US" altLang="vi-VN" dirty="0"/>
          </a:p>
        </p:txBody>
      </p:sp>
    </p:spTree>
    <p:extLst>
      <p:ext uri="{BB962C8B-B14F-4D97-AF65-F5344CB8AC3E}">
        <p14:creationId xmlns:p14="http://schemas.microsoft.com/office/powerpoint/2010/main" val="649583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B048B4C5-C092-F25C-6E21-103CB351646F}"/>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769D2A1E-2AFD-C4A7-A465-F64678D4362D}"/>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9A333D8C-8464-460C-A749-DDA0ADD90158}"/>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24A6EB21-3E46-4739-B111-C380219344B6}" type="slidenum">
              <a:rPr lang="en-US" altLang="vi-VN" smtClean="0"/>
              <a:pPr/>
              <a:t>‹#›</a:t>
            </a:fld>
            <a:endParaRPr lang="en-US" altLang="vi-VN" dirty="0"/>
          </a:p>
        </p:txBody>
      </p:sp>
    </p:spTree>
    <p:extLst>
      <p:ext uri="{BB962C8B-B14F-4D97-AF65-F5344CB8AC3E}">
        <p14:creationId xmlns:p14="http://schemas.microsoft.com/office/powerpoint/2010/main" val="3781991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4EACE0-45B1-3639-4538-03D3AE586B12}"/>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6CFD7E64-F05D-B86C-3DC6-CE0C85C63CB0}"/>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DF60C7A8-2486-D8C5-35A1-ACFDCE54EAFF}"/>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EB3724BC-3E79-426D-9BB9-02A23DEE33EA}" type="slidenum">
              <a:rPr lang="en-US" altLang="vi-VN" smtClean="0"/>
              <a:pPr/>
              <a:t>‹#›</a:t>
            </a:fld>
            <a:endParaRPr lang="en-US" altLang="vi-VN" dirty="0"/>
          </a:p>
        </p:txBody>
      </p:sp>
    </p:spTree>
    <p:extLst>
      <p:ext uri="{BB962C8B-B14F-4D97-AF65-F5344CB8AC3E}">
        <p14:creationId xmlns:p14="http://schemas.microsoft.com/office/powerpoint/2010/main" val="388338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0A23322-FC45-1437-DEA9-58879646B5A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14F0F77-3247-F5C4-B1B0-8023DB5D12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B9FDBB-4089-2D6A-610B-B0C802F3C757}"/>
              </a:ext>
            </a:extLst>
          </p:cNvPr>
          <p:cNvSpPr>
            <a:spLocks noGrp="1"/>
          </p:cNvSpPr>
          <p:nvPr>
            <p:ph type="sldNum" sz="quarter" idx="12"/>
          </p:nvPr>
        </p:nvSpPr>
        <p:spPr/>
        <p:txBody>
          <a:bodyPr/>
          <a:lstStyle>
            <a:lvl1pPr>
              <a:defRPr/>
            </a:lvl1pPr>
          </a:lstStyle>
          <a:p>
            <a:fld id="{D44B926D-EFDB-4470-9769-F049E6D0A6A8}" type="slidenum">
              <a:rPr lang="en-US" altLang="en-US"/>
              <a:pPr/>
              <a:t>‹#›</a:t>
            </a:fld>
            <a:endParaRPr lang="en-US" altLang="en-US"/>
          </a:p>
        </p:txBody>
      </p:sp>
    </p:spTree>
    <p:extLst>
      <p:ext uri="{BB962C8B-B14F-4D97-AF65-F5344CB8AC3E}">
        <p14:creationId xmlns:p14="http://schemas.microsoft.com/office/powerpoint/2010/main" val="167686170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79CC457-AB99-D9A6-7FEC-0CFDA75B424D}"/>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id="{67FA6534-C563-E2CF-6BE2-292862B9B09F}"/>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id="{09DECC8B-8920-6BD5-DF5E-F5B578FD7681}"/>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B5259B65-947A-417E-8DD2-27487A6FDBB5}" type="slidenum">
              <a:rPr lang="en-US" altLang="vi-VN" smtClean="0"/>
              <a:pPr/>
              <a:t>‹#›</a:t>
            </a:fld>
            <a:endParaRPr lang="en-US" altLang="vi-VN" dirty="0"/>
          </a:p>
        </p:txBody>
      </p:sp>
    </p:spTree>
    <p:extLst>
      <p:ext uri="{BB962C8B-B14F-4D97-AF65-F5344CB8AC3E}">
        <p14:creationId xmlns:p14="http://schemas.microsoft.com/office/powerpoint/2010/main" val="1783822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0F807659-227C-F1DF-8E6E-0B241524D5B4}"/>
              </a:ext>
            </a:extLst>
          </p:cNvPr>
          <p:cNvSpPr>
            <a:spLocks noGrp="1" noChangeArrowheads="1"/>
          </p:cNvSpPr>
          <p:nvPr>
            <p:ph type="dt" sz="half" idx="10"/>
          </p:nvPr>
        </p:nvSpPr>
        <p:spPr/>
        <p:txBody>
          <a:bodyPr/>
          <a:lstStyle>
            <a:lvl1pPr>
              <a:defRPr/>
            </a:lvl1pPr>
          </a:lstStyle>
          <a:p>
            <a:pPr>
              <a:defRPr/>
            </a:pPr>
            <a:endParaRPr lang="en-US" altLang="vi-VN"/>
          </a:p>
        </p:txBody>
      </p:sp>
      <p:sp>
        <p:nvSpPr>
          <p:cNvPr id="8" name="Rectangle 5">
            <a:extLst>
              <a:ext uri="{FF2B5EF4-FFF2-40B4-BE49-F238E27FC236}">
                <a16:creationId xmlns:a16="http://schemas.microsoft.com/office/drawing/2014/main" id="{760E6F99-1DC8-6297-880A-2B6BF146E5BD}"/>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9" name="Rectangle 6">
            <a:extLst>
              <a:ext uri="{FF2B5EF4-FFF2-40B4-BE49-F238E27FC236}">
                <a16:creationId xmlns:a16="http://schemas.microsoft.com/office/drawing/2014/main" id="{7E65FB74-2724-3175-C2C6-433316A83CB0}"/>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BF126DA9-CAA0-4DD1-9018-25505BFC5CAD}" type="slidenum">
              <a:rPr lang="en-US" altLang="vi-VN" smtClean="0"/>
              <a:pPr/>
              <a:t>‹#›</a:t>
            </a:fld>
            <a:endParaRPr lang="en-US" altLang="vi-VN" dirty="0"/>
          </a:p>
        </p:txBody>
      </p:sp>
    </p:spTree>
    <p:extLst>
      <p:ext uri="{BB962C8B-B14F-4D97-AF65-F5344CB8AC3E}">
        <p14:creationId xmlns:p14="http://schemas.microsoft.com/office/powerpoint/2010/main" val="20803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00010EA7-8DA7-1682-EAAE-B06BDF337807}"/>
              </a:ext>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id="{F1B09E71-F32E-A6CF-65CD-34FD877C3E9B}"/>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15A212E7-6B17-89E5-19D2-BD771F8BE96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A0FDDD8E-C020-416D-B351-A824F9429B36}" type="slidenum">
              <a:rPr lang="en-US" altLang="vi-VN" smtClean="0"/>
              <a:pPr/>
              <a:t>‹#›</a:t>
            </a:fld>
            <a:endParaRPr lang="en-US" altLang="vi-VN" dirty="0"/>
          </a:p>
        </p:txBody>
      </p:sp>
    </p:spTree>
    <p:extLst>
      <p:ext uri="{BB962C8B-B14F-4D97-AF65-F5344CB8AC3E}">
        <p14:creationId xmlns:p14="http://schemas.microsoft.com/office/powerpoint/2010/main" val="3395362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614619A-E47A-31EA-B2AF-2FABEC10B8F7}"/>
              </a:ext>
            </a:extLst>
          </p:cNvPr>
          <p:cNvSpPr>
            <a:spLocks noGrp="1" noChangeArrowheads="1"/>
          </p:cNvSpPr>
          <p:nvPr>
            <p:ph type="dt" sz="half" idx="10"/>
          </p:nvPr>
        </p:nvSpPr>
        <p:spPr/>
        <p:txBody>
          <a:bodyPr/>
          <a:lstStyle>
            <a:lvl1pPr>
              <a:defRPr/>
            </a:lvl1pPr>
          </a:lstStyle>
          <a:p>
            <a:pPr>
              <a:defRPr/>
            </a:pPr>
            <a:endParaRPr lang="en-US" altLang="vi-VN"/>
          </a:p>
        </p:txBody>
      </p:sp>
      <p:sp>
        <p:nvSpPr>
          <p:cNvPr id="3" name="Rectangle 5">
            <a:extLst>
              <a:ext uri="{FF2B5EF4-FFF2-40B4-BE49-F238E27FC236}">
                <a16:creationId xmlns:a16="http://schemas.microsoft.com/office/drawing/2014/main" id="{02E169A9-6065-7C4E-95E7-86EA914A72D9}"/>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4" name="Rectangle 6">
            <a:extLst>
              <a:ext uri="{FF2B5EF4-FFF2-40B4-BE49-F238E27FC236}">
                <a16:creationId xmlns:a16="http://schemas.microsoft.com/office/drawing/2014/main" id="{5D7DE47A-B5E9-6D63-480F-C95E7A99265B}"/>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5B791BBD-D583-4217-915B-6A82B9413CD6}" type="slidenum">
              <a:rPr lang="en-US" altLang="vi-VN" smtClean="0"/>
              <a:pPr/>
              <a:t>‹#›</a:t>
            </a:fld>
            <a:endParaRPr lang="en-US" altLang="vi-VN" dirty="0"/>
          </a:p>
        </p:txBody>
      </p:sp>
    </p:spTree>
    <p:extLst>
      <p:ext uri="{BB962C8B-B14F-4D97-AF65-F5344CB8AC3E}">
        <p14:creationId xmlns:p14="http://schemas.microsoft.com/office/powerpoint/2010/main" val="1303210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6782E13-E793-DC42-AE80-18831C743B6C}"/>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id="{7370E1E9-AB94-789A-D780-566976AAB47F}"/>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id="{574D4C36-6581-0403-9894-73E63FECF8DA}"/>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39BB0DCB-9EE7-496C-B893-C49B5F4C9504}" type="slidenum">
              <a:rPr lang="en-US" altLang="vi-VN" smtClean="0"/>
              <a:pPr/>
              <a:t>‹#›</a:t>
            </a:fld>
            <a:endParaRPr lang="en-US" altLang="vi-VN" dirty="0"/>
          </a:p>
        </p:txBody>
      </p:sp>
    </p:spTree>
    <p:extLst>
      <p:ext uri="{BB962C8B-B14F-4D97-AF65-F5344CB8AC3E}">
        <p14:creationId xmlns:p14="http://schemas.microsoft.com/office/powerpoint/2010/main" val="1495851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DAF0F7E-E628-E76F-E912-BE0952BE1A29}"/>
              </a:ext>
            </a:extLst>
          </p:cNvPr>
          <p:cNvSpPr>
            <a:spLocks noGrp="1" noChangeArrowheads="1"/>
          </p:cNvSpPr>
          <p:nvPr>
            <p:ph type="dt" sz="half" idx="10"/>
          </p:nvPr>
        </p:nvSpPr>
        <p:spPr/>
        <p:txBody>
          <a:bodyPr/>
          <a:lstStyle>
            <a:lvl1pPr>
              <a:defRPr/>
            </a:lvl1pPr>
          </a:lstStyle>
          <a:p>
            <a:pPr>
              <a:defRPr/>
            </a:pPr>
            <a:endParaRPr lang="en-US" altLang="vi-VN"/>
          </a:p>
        </p:txBody>
      </p:sp>
      <p:sp>
        <p:nvSpPr>
          <p:cNvPr id="6" name="Footer Placeholder 5">
            <a:extLst>
              <a:ext uri="{FF2B5EF4-FFF2-40B4-BE49-F238E27FC236}">
                <a16:creationId xmlns:a16="http://schemas.microsoft.com/office/drawing/2014/main" id="{26088D02-9197-7DAD-752F-BCC1E0C75354}"/>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7" name="Slide Number Placeholder 6">
            <a:extLst>
              <a:ext uri="{FF2B5EF4-FFF2-40B4-BE49-F238E27FC236}">
                <a16:creationId xmlns:a16="http://schemas.microsoft.com/office/drawing/2014/main" id="{C9B29310-F11D-0672-9440-50A9DE92B3F1}"/>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5711BB39-2177-4DF1-B030-DB691D360725}" type="slidenum">
              <a:rPr lang="en-US" altLang="vi-VN" smtClean="0"/>
              <a:pPr/>
              <a:t>‹#›</a:t>
            </a:fld>
            <a:endParaRPr lang="en-US" altLang="vi-VN" dirty="0"/>
          </a:p>
        </p:txBody>
      </p:sp>
    </p:spTree>
    <p:extLst>
      <p:ext uri="{BB962C8B-B14F-4D97-AF65-F5344CB8AC3E}">
        <p14:creationId xmlns:p14="http://schemas.microsoft.com/office/powerpoint/2010/main" val="3414805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1006D97C-6793-C4E3-1027-2A2A7D973AD5}"/>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69903ED3-29DD-013B-EDDD-E1F6BEA8F207}"/>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9206AAF6-1051-3EA8-E8A6-242849243C8D}"/>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16953CBE-62D5-42A2-B459-4AC96B8C3D8A}" type="slidenum">
              <a:rPr lang="en-US" altLang="vi-VN" smtClean="0"/>
              <a:pPr/>
              <a:t>‹#›</a:t>
            </a:fld>
            <a:endParaRPr lang="en-US" altLang="vi-VN" dirty="0"/>
          </a:p>
        </p:txBody>
      </p:sp>
    </p:spTree>
    <p:extLst>
      <p:ext uri="{BB962C8B-B14F-4D97-AF65-F5344CB8AC3E}">
        <p14:creationId xmlns:p14="http://schemas.microsoft.com/office/powerpoint/2010/main" val="62679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F6DFBE55-3809-E7F3-F810-E4428956B456}"/>
              </a:ext>
            </a:extLst>
          </p:cNvPr>
          <p:cNvSpPr>
            <a:spLocks noGrp="1" noChangeArrowheads="1"/>
          </p:cNvSpPr>
          <p:nvPr>
            <p:ph type="dt" sz="half" idx="10"/>
          </p:nvPr>
        </p:nvSpPr>
        <p:spPr/>
        <p:txBody>
          <a:bodyPr/>
          <a:lstStyle>
            <a:lvl1pPr>
              <a:defRPr/>
            </a:lvl1pPr>
          </a:lstStyle>
          <a:p>
            <a:pPr>
              <a:defRPr/>
            </a:pPr>
            <a:endParaRPr lang="en-US" altLang="vi-VN"/>
          </a:p>
        </p:txBody>
      </p:sp>
      <p:sp>
        <p:nvSpPr>
          <p:cNvPr id="5" name="Rectangle 5">
            <a:extLst>
              <a:ext uri="{FF2B5EF4-FFF2-40B4-BE49-F238E27FC236}">
                <a16:creationId xmlns:a16="http://schemas.microsoft.com/office/drawing/2014/main" id="{08B41B7B-E6ED-6596-F809-811375A7ADE1}"/>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6" name="Rectangle 6">
            <a:extLst>
              <a:ext uri="{FF2B5EF4-FFF2-40B4-BE49-F238E27FC236}">
                <a16:creationId xmlns:a16="http://schemas.microsoft.com/office/drawing/2014/main" id="{3CF32CBA-FDAC-70EE-06E2-486A0EBB6457}"/>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00315191-1E33-4FE5-A7E7-A49E7F37ABF7}" type="slidenum">
              <a:rPr lang="en-US" altLang="vi-VN" smtClean="0"/>
              <a:pPr/>
              <a:t>‹#›</a:t>
            </a:fld>
            <a:endParaRPr lang="en-US" altLang="vi-VN" dirty="0"/>
          </a:p>
        </p:txBody>
      </p:sp>
    </p:spTree>
    <p:extLst>
      <p:ext uri="{BB962C8B-B14F-4D97-AF65-F5344CB8AC3E}">
        <p14:creationId xmlns:p14="http://schemas.microsoft.com/office/powerpoint/2010/main" val="2783254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0508A781-0676-4675-4C44-F91D93A3AC4B}"/>
              </a:ext>
            </a:extLst>
          </p:cNvPr>
          <p:cNvSpPr>
            <a:spLocks noGrp="1" noChangeArrowheads="1"/>
          </p:cNvSpPr>
          <p:nvPr>
            <p:ph type="dt" sz="half" idx="10"/>
          </p:nvPr>
        </p:nvSpPr>
        <p:spPr/>
        <p:txBody>
          <a:bodyPr/>
          <a:lstStyle>
            <a:lvl1pPr>
              <a:defRPr/>
            </a:lvl1pPr>
          </a:lstStyle>
          <a:p>
            <a:pPr>
              <a:defRPr/>
            </a:pPr>
            <a:endParaRPr lang="en-US" altLang="vi-VN"/>
          </a:p>
        </p:txBody>
      </p:sp>
      <p:sp>
        <p:nvSpPr>
          <p:cNvPr id="4" name="Rectangle 5">
            <a:extLst>
              <a:ext uri="{FF2B5EF4-FFF2-40B4-BE49-F238E27FC236}">
                <a16:creationId xmlns:a16="http://schemas.microsoft.com/office/drawing/2014/main" id="{91E197BF-F79C-F066-28EC-3F2B19F1FB93}"/>
              </a:ext>
            </a:extLst>
          </p:cNvPr>
          <p:cNvSpPr>
            <a:spLocks noGrp="1" noChangeArrowheads="1"/>
          </p:cNvSpPr>
          <p:nvPr>
            <p:ph type="ftr" sz="quarter" idx="11"/>
          </p:nvPr>
        </p:nvSpPr>
        <p:spPr/>
        <p:txBody>
          <a:bodyPr/>
          <a:lstStyle>
            <a:lvl1pPr>
              <a:defRPr/>
            </a:lvl1pPr>
          </a:lstStyle>
          <a:p>
            <a:pPr>
              <a:defRPr/>
            </a:pPr>
            <a:endParaRPr lang="en-US" altLang="vi-VN"/>
          </a:p>
        </p:txBody>
      </p:sp>
      <p:sp>
        <p:nvSpPr>
          <p:cNvPr id="5" name="Rectangle 6">
            <a:extLst>
              <a:ext uri="{FF2B5EF4-FFF2-40B4-BE49-F238E27FC236}">
                <a16:creationId xmlns:a16="http://schemas.microsoft.com/office/drawing/2014/main" id="{1CCB5375-448D-F386-C79B-CEA3CC5548A9}"/>
              </a:ext>
            </a:extLst>
          </p:cNvPr>
          <p:cNvSpPr>
            <a:spLocks noGrp="1" noChangeArrowheads="1"/>
          </p:cNvSpPr>
          <p:nvPr>
            <p:ph type="sldNum" sz="quarter" idx="12"/>
          </p:nvPr>
        </p:nvSpPr>
        <p:spPr/>
        <p:txBody>
          <a:bodyPr/>
          <a:lstStyle>
            <a:lvl1pPr>
              <a:defRPr>
                <a:latin typeface="Aptos" panose="020B0004020202020204" pitchFamily="34" charset="0"/>
              </a:defRPr>
            </a:lvl1pPr>
          </a:lstStyle>
          <a:p>
            <a:fld id="{9509B0F8-D0F6-485E-BCDE-E01EDFBBC13F}" type="slidenum">
              <a:rPr lang="en-US" altLang="vi-VN" smtClean="0"/>
              <a:pPr/>
              <a:t>‹#›</a:t>
            </a:fld>
            <a:endParaRPr lang="en-US" altLang="vi-VN" dirty="0"/>
          </a:p>
        </p:txBody>
      </p:sp>
    </p:spTree>
    <p:extLst>
      <p:ext uri="{BB962C8B-B14F-4D97-AF65-F5344CB8AC3E}">
        <p14:creationId xmlns:p14="http://schemas.microsoft.com/office/powerpoint/2010/main" val="3329996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30725"/>
          </a:xfrm>
        </p:spPr>
        <p:txBody>
          <a:bodyPr/>
          <a:lstStyle/>
          <a:p>
            <a:pPr lvl="0"/>
            <a:endParaRPr lang="en-US" noProof="0"/>
          </a:p>
        </p:txBody>
      </p:sp>
      <p:sp>
        <p:nvSpPr>
          <p:cNvPr id="4" name="Date Placeholder 3">
            <a:extLst>
              <a:ext uri="{FF2B5EF4-FFF2-40B4-BE49-F238E27FC236}">
                <a16:creationId xmlns:a16="http://schemas.microsoft.com/office/drawing/2014/main" id="{CCA37BCD-18BD-8C99-6A9C-706FAF5F339F}"/>
              </a:ext>
            </a:extLst>
          </p:cNvPr>
          <p:cNvSpPr>
            <a:spLocks noGrp="1"/>
          </p:cNvSpPr>
          <p:nvPr>
            <p:ph type="dt" sz="half" idx="10"/>
          </p:nvPr>
        </p:nvSpPr>
        <p:spPr>
          <a:xfrm>
            <a:off x="609600" y="6248400"/>
            <a:ext cx="2844800" cy="457200"/>
          </a:xfrm>
        </p:spPr>
        <p:txBody>
          <a:bodyPr/>
          <a:lstStyle>
            <a:lvl1pPr>
              <a:defRPr/>
            </a:lvl1pPr>
          </a:lstStyle>
          <a:p>
            <a:pPr>
              <a:defRPr/>
            </a:pPr>
            <a:fld id="{813866F9-A3F6-47AC-B9CF-206291F30DD4}" type="datetime1">
              <a:rPr lang="en-US"/>
              <a:pPr>
                <a:defRPr/>
              </a:pPr>
              <a:t>26-Mar-24</a:t>
            </a:fld>
            <a:endParaRPr lang="en-US"/>
          </a:p>
        </p:txBody>
      </p:sp>
      <p:sp>
        <p:nvSpPr>
          <p:cNvPr id="5" name="Slide Number Placeholder 4">
            <a:extLst>
              <a:ext uri="{FF2B5EF4-FFF2-40B4-BE49-F238E27FC236}">
                <a16:creationId xmlns:a16="http://schemas.microsoft.com/office/drawing/2014/main" id="{8E717365-9400-767E-98E1-05FCE53FCB21}"/>
              </a:ext>
            </a:extLst>
          </p:cNvPr>
          <p:cNvSpPr>
            <a:spLocks noGrp="1"/>
          </p:cNvSpPr>
          <p:nvPr>
            <p:ph type="sldNum" sz="quarter" idx="11"/>
          </p:nvPr>
        </p:nvSpPr>
        <p:spPr>
          <a:xfrm>
            <a:off x="8737600" y="6248400"/>
            <a:ext cx="2844800" cy="457200"/>
          </a:xfrm>
        </p:spPr>
        <p:txBody>
          <a:bodyPr/>
          <a:lstStyle>
            <a:lvl1pPr>
              <a:defRPr>
                <a:latin typeface="Aptos" panose="020B0004020202020204" pitchFamily="34" charset="0"/>
              </a:defRPr>
            </a:lvl1pPr>
          </a:lstStyle>
          <a:p>
            <a:fld id="{99EE9B28-3274-4E3C-94FC-5F6F698D7366}" type="slidenum">
              <a:rPr lang="en-US" altLang="en-US" smtClean="0"/>
              <a:pPr/>
              <a:t>‹#›</a:t>
            </a:fld>
            <a:endParaRPr lang="en-US" altLang="en-US" dirty="0"/>
          </a:p>
        </p:txBody>
      </p:sp>
    </p:spTree>
    <p:extLst>
      <p:ext uri="{BB962C8B-B14F-4D97-AF65-F5344CB8AC3E}">
        <p14:creationId xmlns:p14="http://schemas.microsoft.com/office/powerpoint/2010/main" val="151353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65ACF3F-71A3-D487-C9BC-AAE6904816D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D943A60-CADA-4C30-2006-214240DC88B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DF0B869-335B-87B9-3618-918593C642EE}"/>
              </a:ext>
            </a:extLst>
          </p:cNvPr>
          <p:cNvSpPr>
            <a:spLocks noGrp="1"/>
          </p:cNvSpPr>
          <p:nvPr>
            <p:ph type="sldNum" sz="quarter" idx="12"/>
          </p:nvPr>
        </p:nvSpPr>
        <p:spPr/>
        <p:txBody>
          <a:bodyPr/>
          <a:lstStyle>
            <a:lvl1pPr>
              <a:defRPr/>
            </a:lvl1pPr>
          </a:lstStyle>
          <a:p>
            <a:fld id="{CF003A87-AF86-4738-9C5D-5B85FAEA3DDD}" type="slidenum">
              <a:rPr lang="en-US" altLang="en-US"/>
              <a:pPr/>
              <a:t>‹#›</a:t>
            </a:fld>
            <a:endParaRPr lang="en-US" altLang="en-US"/>
          </a:p>
        </p:txBody>
      </p:sp>
    </p:spTree>
    <p:extLst>
      <p:ext uri="{BB962C8B-B14F-4D97-AF65-F5344CB8AC3E}">
        <p14:creationId xmlns:p14="http://schemas.microsoft.com/office/powerpoint/2010/main" val="408393719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A81417-68A4-0DBF-B618-A52FDC3184E9}"/>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id="{98C43D03-0CEC-866B-37B4-45C6BD25F533}"/>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ED614D76-E1BD-151A-292E-F0E371B9BBE8}"/>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0C8200FB-1DD9-487B-8B94-086DC374F5B7}" type="datetimeFigureOut">
              <a:rPr lang="vi-VN" smtClean="0"/>
              <a:pPr>
                <a:defRPr/>
              </a:pPr>
              <a:t>26/03/2024</a:t>
            </a:fld>
            <a:endParaRPr lang="vi-VN" dirty="0"/>
          </a:p>
        </p:txBody>
      </p:sp>
      <p:sp>
        <p:nvSpPr>
          <p:cNvPr id="7" name="Footer Placeholder 4">
            <a:extLst>
              <a:ext uri="{FF2B5EF4-FFF2-40B4-BE49-F238E27FC236}">
                <a16:creationId xmlns:a16="http://schemas.microsoft.com/office/drawing/2014/main" id="{0DF93B83-6F35-7F58-DAB6-C5EFC4D9A8FD}"/>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8" name="Slide Number Placeholder 5">
            <a:extLst>
              <a:ext uri="{FF2B5EF4-FFF2-40B4-BE49-F238E27FC236}">
                <a16:creationId xmlns:a16="http://schemas.microsoft.com/office/drawing/2014/main" id="{7D1C6E76-232B-DF09-8F1B-EB9E06353347}"/>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AB7704B4-9BBE-410E-BADD-BFD81A07CBBE}" type="slidenum">
              <a:rPr lang="vi-VN" altLang="en-US" smtClean="0"/>
              <a:pPr/>
              <a:t>‹#›</a:t>
            </a:fld>
            <a:endParaRPr lang="vi-VN" altLang="en-US" dirty="0"/>
          </a:p>
        </p:txBody>
      </p:sp>
    </p:spTree>
    <p:extLst>
      <p:ext uri="{BB962C8B-B14F-4D97-AF65-F5344CB8AC3E}">
        <p14:creationId xmlns:p14="http://schemas.microsoft.com/office/powerpoint/2010/main" val="4177994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DB4DDF0-E9BD-2CE7-018E-3B85A6993C9D}"/>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39CB4E42-938B-4422-A370-0C177296A5ED}" type="datetimeFigureOut">
              <a:rPr lang="vi-VN" smtClean="0"/>
              <a:pPr>
                <a:defRPr/>
              </a:pPr>
              <a:t>26/03/2024</a:t>
            </a:fld>
            <a:endParaRPr lang="vi-VN" dirty="0"/>
          </a:p>
        </p:txBody>
      </p:sp>
      <p:sp>
        <p:nvSpPr>
          <p:cNvPr id="5" name="Footer Placeholder 4">
            <a:extLst>
              <a:ext uri="{FF2B5EF4-FFF2-40B4-BE49-F238E27FC236}">
                <a16:creationId xmlns:a16="http://schemas.microsoft.com/office/drawing/2014/main" id="{99007737-B253-B987-DB27-112B065A4B0A}"/>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id="{BD7C4800-7A28-2FB5-F4ED-9947BA7FDE32}"/>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E02532BF-912E-4292-9E4D-20C73D2CE067}" type="slidenum">
              <a:rPr lang="vi-VN" altLang="en-US" smtClean="0"/>
              <a:pPr/>
              <a:t>‹#›</a:t>
            </a:fld>
            <a:endParaRPr lang="vi-VN" altLang="en-US" dirty="0"/>
          </a:p>
        </p:txBody>
      </p:sp>
    </p:spTree>
    <p:extLst>
      <p:ext uri="{BB962C8B-B14F-4D97-AF65-F5344CB8AC3E}">
        <p14:creationId xmlns:p14="http://schemas.microsoft.com/office/powerpoint/2010/main" val="968071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a:extLst>
              <a:ext uri="{FF2B5EF4-FFF2-40B4-BE49-F238E27FC236}">
                <a16:creationId xmlns:a16="http://schemas.microsoft.com/office/drawing/2014/main" id="{8FFA91CC-BD55-17D8-C3BF-D7FED4F111B5}"/>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B5A6F60C-ECAB-4164-993C-B4F5B67F7AB8}" type="datetimeFigureOut">
              <a:rPr lang="vi-VN" smtClean="0"/>
              <a:pPr>
                <a:defRPr/>
              </a:pPr>
              <a:t>26/03/2024</a:t>
            </a:fld>
            <a:endParaRPr lang="vi-VN" dirty="0"/>
          </a:p>
        </p:txBody>
      </p:sp>
      <p:sp>
        <p:nvSpPr>
          <p:cNvPr id="5" name="Slide Number Placeholder 7">
            <a:extLst>
              <a:ext uri="{FF2B5EF4-FFF2-40B4-BE49-F238E27FC236}">
                <a16:creationId xmlns:a16="http://schemas.microsoft.com/office/drawing/2014/main" id="{DF4DF8F5-2518-FF14-995F-A0ACA9B541CD}"/>
              </a:ext>
            </a:extLst>
          </p:cNvPr>
          <p:cNvSpPr>
            <a:spLocks noGrp="1"/>
          </p:cNvSpPr>
          <p:nvPr>
            <p:ph type="sldNum" sz="quarter" idx="11"/>
          </p:nvPr>
        </p:nvSpPr>
        <p:spPr/>
        <p:txBody>
          <a:bodyPr/>
          <a:lstStyle>
            <a:lvl1pPr eaLnBrk="0" hangingPunct="0">
              <a:defRPr>
                <a:latin typeface="Aptos" panose="020B0004020202020204" pitchFamily="34" charset="0"/>
              </a:defRPr>
            </a:lvl1pPr>
          </a:lstStyle>
          <a:p>
            <a:fld id="{17DD5BD4-8313-42BF-94FD-0FF5672633B7}" type="slidenum">
              <a:rPr lang="vi-VN" altLang="en-US" smtClean="0"/>
              <a:pPr/>
              <a:t>‹#›</a:t>
            </a:fld>
            <a:endParaRPr lang="vi-VN" altLang="en-US" dirty="0"/>
          </a:p>
        </p:txBody>
      </p:sp>
      <p:sp>
        <p:nvSpPr>
          <p:cNvPr id="6" name="Footer Placeholder 8">
            <a:extLst>
              <a:ext uri="{FF2B5EF4-FFF2-40B4-BE49-F238E27FC236}">
                <a16:creationId xmlns:a16="http://schemas.microsoft.com/office/drawing/2014/main" id="{D4E8A57F-D712-FEB0-3837-6E769BAC42A0}"/>
              </a:ext>
            </a:extLst>
          </p:cNvPr>
          <p:cNvSpPr>
            <a:spLocks noGrp="1"/>
          </p:cNvSpPr>
          <p:nvPr>
            <p:ph type="ftr" sz="quarter" idx="12"/>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Tree>
    <p:extLst>
      <p:ext uri="{BB962C8B-B14F-4D97-AF65-F5344CB8AC3E}">
        <p14:creationId xmlns:p14="http://schemas.microsoft.com/office/powerpoint/2010/main" val="125066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41AE47A-BFF3-FE56-A173-B210DC8B3F5F}"/>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17524893-8231-4198-8262-709AEC1CAD4D}" type="datetimeFigureOut">
              <a:rPr lang="vi-VN" smtClean="0"/>
              <a:pPr>
                <a:defRPr/>
              </a:pPr>
              <a:t>26/03/2024</a:t>
            </a:fld>
            <a:endParaRPr lang="vi-VN" dirty="0"/>
          </a:p>
        </p:txBody>
      </p:sp>
      <p:sp>
        <p:nvSpPr>
          <p:cNvPr id="6" name="Footer Placeholder 5">
            <a:extLst>
              <a:ext uri="{FF2B5EF4-FFF2-40B4-BE49-F238E27FC236}">
                <a16:creationId xmlns:a16="http://schemas.microsoft.com/office/drawing/2014/main" id="{DAD83D68-4B6E-7E2D-B1F5-8303EF50F9C7}"/>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7" name="Slide Number Placeholder 6">
            <a:extLst>
              <a:ext uri="{FF2B5EF4-FFF2-40B4-BE49-F238E27FC236}">
                <a16:creationId xmlns:a16="http://schemas.microsoft.com/office/drawing/2014/main" id="{D68CFFC7-51B1-8C32-07FB-3C1EA11E30BA}"/>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3E297419-4A48-4A2A-AA9D-1CD908DE643E}" type="slidenum">
              <a:rPr lang="vi-VN" altLang="en-US" smtClean="0"/>
              <a:pPr/>
              <a:t>‹#›</a:t>
            </a:fld>
            <a:endParaRPr lang="vi-VN" altLang="en-US" dirty="0"/>
          </a:p>
        </p:txBody>
      </p:sp>
    </p:spTree>
    <p:extLst>
      <p:ext uri="{BB962C8B-B14F-4D97-AF65-F5344CB8AC3E}">
        <p14:creationId xmlns:p14="http://schemas.microsoft.com/office/powerpoint/2010/main" val="2321858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AC98F9C-7102-7035-8A6E-751A025FB356}"/>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48FF43D9-9C4A-46C9-9B0C-77213F323327}" type="datetimeFigureOut">
              <a:rPr lang="vi-VN" smtClean="0"/>
              <a:pPr>
                <a:defRPr/>
              </a:pPr>
              <a:t>26/03/2024</a:t>
            </a:fld>
            <a:endParaRPr lang="vi-VN" dirty="0"/>
          </a:p>
        </p:txBody>
      </p:sp>
      <p:sp>
        <p:nvSpPr>
          <p:cNvPr id="8" name="Footer Placeholder 7">
            <a:extLst>
              <a:ext uri="{FF2B5EF4-FFF2-40B4-BE49-F238E27FC236}">
                <a16:creationId xmlns:a16="http://schemas.microsoft.com/office/drawing/2014/main" id="{F49AC69F-DC6B-D4E1-2E38-BA9135E94A9D}"/>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8">
            <a:extLst>
              <a:ext uri="{FF2B5EF4-FFF2-40B4-BE49-F238E27FC236}">
                <a16:creationId xmlns:a16="http://schemas.microsoft.com/office/drawing/2014/main" id="{5FEFD9D6-1D96-12F7-0876-F9DC68A4E9CE}"/>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5C8943D7-21D9-4C18-B9E3-D346AC0D7AF6}" type="slidenum">
              <a:rPr lang="vi-VN" altLang="en-US" smtClean="0"/>
              <a:pPr/>
              <a:t>‹#›</a:t>
            </a:fld>
            <a:endParaRPr lang="vi-VN" altLang="en-US" dirty="0"/>
          </a:p>
        </p:txBody>
      </p:sp>
    </p:spTree>
    <p:extLst>
      <p:ext uri="{BB962C8B-B14F-4D97-AF65-F5344CB8AC3E}">
        <p14:creationId xmlns:p14="http://schemas.microsoft.com/office/powerpoint/2010/main" val="2765937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7520B1-E98C-E56E-0A95-B5D4FDD3A789}"/>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7751B215-49F7-4F04-A8D7-054A53B51500}" type="datetimeFigureOut">
              <a:rPr lang="vi-VN" smtClean="0"/>
              <a:pPr>
                <a:defRPr/>
              </a:pPr>
              <a:t>26/03/2024</a:t>
            </a:fld>
            <a:endParaRPr lang="vi-VN" dirty="0"/>
          </a:p>
        </p:txBody>
      </p:sp>
      <p:sp>
        <p:nvSpPr>
          <p:cNvPr id="4" name="Footer Placeholder 3">
            <a:extLst>
              <a:ext uri="{FF2B5EF4-FFF2-40B4-BE49-F238E27FC236}">
                <a16:creationId xmlns:a16="http://schemas.microsoft.com/office/drawing/2014/main" id="{5BF8045A-5E93-10CD-21C2-EFDE91E30964}"/>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5" name="Slide Number Placeholder 4">
            <a:extLst>
              <a:ext uri="{FF2B5EF4-FFF2-40B4-BE49-F238E27FC236}">
                <a16:creationId xmlns:a16="http://schemas.microsoft.com/office/drawing/2014/main" id="{4F13D84E-B7DC-F65F-30D2-518DFCFFE536}"/>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6BFB9BCE-27C0-4DE0-8059-A932CBF179DF}" type="slidenum">
              <a:rPr lang="vi-VN" altLang="en-US" smtClean="0"/>
              <a:pPr/>
              <a:t>‹#›</a:t>
            </a:fld>
            <a:endParaRPr lang="vi-VN" altLang="en-US" dirty="0"/>
          </a:p>
        </p:txBody>
      </p:sp>
    </p:spTree>
    <p:extLst>
      <p:ext uri="{BB962C8B-B14F-4D97-AF65-F5344CB8AC3E}">
        <p14:creationId xmlns:p14="http://schemas.microsoft.com/office/powerpoint/2010/main" val="10894336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8BBB73-444D-651A-878B-83D9030E76F9}"/>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4B3A8E48-4771-43D5-A1F5-C2135B3CB27B}" type="datetimeFigureOut">
              <a:rPr lang="vi-VN" smtClean="0"/>
              <a:pPr>
                <a:defRPr/>
              </a:pPr>
              <a:t>26/03/2024</a:t>
            </a:fld>
            <a:endParaRPr lang="vi-VN" dirty="0"/>
          </a:p>
        </p:txBody>
      </p:sp>
      <p:sp>
        <p:nvSpPr>
          <p:cNvPr id="3" name="Footer Placeholder 2">
            <a:extLst>
              <a:ext uri="{FF2B5EF4-FFF2-40B4-BE49-F238E27FC236}">
                <a16:creationId xmlns:a16="http://schemas.microsoft.com/office/drawing/2014/main" id="{A20F2D3C-AF56-69DE-9A7F-CD95F5567988}"/>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4" name="Slide Number Placeholder 3">
            <a:extLst>
              <a:ext uri="{FF2B5EF4-FFF2-40B4-BE49-F238E27FC236}">
                <a16:creationId xmlns:a16="http://schemas.microsoft.com/office/drawing/2014/main" id="{DF1C4C2A-6D7A-0C12-EC02-61AFA25D22A5}"/>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C6E8F837-6424-40F5-ABBB-888962EEE7F4}" type="slidenum">
              <a:rPr lang="vi-VN" altLang="en-US" smtClean="0"/>
              <a:pPr/>
              <a:t>‹#›</a:t>
            </a:fld>
            <a:endParaRPr lang="vi-VN" altLang="en-US" dirty="0"/>
          </a:p>
        </p:txBody>
      </p:sp>
    </p:spTree>
    <p:extLst>
      <p:ext uri="{BB962C8B-B14F-4D97-AF65-F5344CB8AC3E}">
        <p14:creationId xmlns:p14="http://schemas.microsoft.com/office/powerpoint/2010/main" val="3083336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Date Placeholder 4">
            <a:extLst>
              <a:ext uri="{FF2B5EF4-FFF2-40B4-BE49-F238E27FC236}">
                <a16:creationId xmlns:a16="http://schemas.microsoft.com/office/drawing/2014/main" id="{A58683B0-7E36-B9DD-6CE7-9DDADA90D68B}"/>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7B5BB22F-419D-4EAA-96C7-EAD1D5054F4E}" type="datetimeFigureOut">
              <a:rPr lang="vi-VN" smtClean="0"/>
              <a:pPr>
                <a:defRPr/>
              </a:pPr>
              <a:t>26/03/2024</a:t>
            </a:fld>
            <a:endParaRPr lang="vi-VN" dirty="0"/>
          </a:p>
        </p:txBody>
      </p:sp>
      <p:sp>
        <p:nvSpPr>
          <p:cNvPr id="5" name="Footer Placeholder 5">
            <a:extLst>
              <a:ext uri="{FF2B5EF4-FFF2-40B4-BE49-F238E27FC236}">
                <a16:creationId xmlns:a16="http://schemas.microsoft.com/office/drawing/2014/main" id="{7233CF89-968C-8677-B681-F6A1323F8F2E}"/>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6">
            <a:extLst>
              <a:ext uri="{FF2B5EF4-FFF2-40B4-BE49-F238E27FC236}">
                <a16:creationId xmlns:a16="http://schemas.microsoft.com/office/drawing/2014/main" id="{F2956459-6485-1AB2-6FF3-B6E7E692D195}"/>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12462329-17DC-490A-8279-DCAD3A42E4EB}" type="slidenum">
              <a:rPr lang="vi-VN" altLang="en-US" smtClean="0"/>
              <a:pPr/>
              <a:t>‹#›</a:t>
            </a:fld>
            <a:endParaRPr lang="vi-VN" altLang="en-US" dirty="0"/>
          </a:p>
        </p:txBody>
      </p:sp>
    </p:spTree>
    <p:extLst>
      <p:ext uri="{BB962C8B-B14F-4D97-AF65-F5344CB8AC3E}">
        <p14:creationId xmlns:p14="http://schemas.microsoft.com/office/powerpoint/2010/main" val="3729985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F1DD0-CAC7-6FFF-75AD-A9E5E290B8CD}"/>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id="{3C237EBF-F7D9-4DAA-1C22-1F54CDEC8BB5}"/>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a:t>Click to edit Master title style</a:t>
            </a:r>
            <a:endParaRPr lang="en-US" dirty="0"/>
          </a:p>
        </p:txBody>
      </p:sp>
      <p:sp>
        <p:nvSpPr>
          <p:cNvPr id="6" name="Date Placeholder 4">
            <a:extLst>
              <a:ext uri="{FF2B5EF4-FFF2-40B4-BE49-F238E27FC236}">
                <a16:creationId xmlns:a16="http://schemas.microsoft.com/office/drawing/2014/main" id="{FEFDA84B-E85A-C41A-D242-BC9725CE26D3}"/>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7113799B-B3F1-4480-8FC4-75A5A8D0AD0F}" type="datetimeFigureOut">
              <a:rPr lang="vi-VN" smtClean="0"/>
              <a:pPr>
                <a:defRPr/>
              </a:pPr>
              <a:t>26/03/2024</a:t>
            </a:fld>
            <a:endParaRPr lang="vi-VN" dirty="0"/>
          </a:p>
        </p:txBody>
      </p:sp>
      <p:sp>
        <p:nvSpPr>
          <p:cNvPr id="7" name="Footer Placeholder 5">
            <a:extLst>
              <a:ext uri="{FF2B5EF4-FFF2-40B4-BE49-F238E27FC236}">
                <a16:creationId xmlns:a16="http://schemas.microsoft.com/office/drawing/2014/main" id="{B379CF59-703E-CF4D-AA2B-D2EDEBFDECFC}"/>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6">
            <a:extLst>
              <a:ext uri="{FF2B5EF4-FFF2-40B4-BE49-F238E27FC236}">
                <a16:creationId xmlns:a16="http://schemas.microsoft.com/office/drawing/2014/main" id="{23513738-BF99-B6FE-FCD1-F66CBC5D95D0}"/>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EA8DBD24-E3A5-4C05-8522-69BD152C66D7}" type="slidenum">
              <a:rPr lang="vi-VN" altLang="en-US" smtClean="0"/>
              <a:pPr/>
              <a:t>‹#›</a:t>
            </a:fld>
            <a:endParaRPr lang="vi-VN" altLang="en-US" dirty="0"/>
          </a:p>
        </p:txBody>
      </p:sp>
    </p:spTree>
    <p:extLst>
      <p:ext uri="{BB962C8B-B14F-4D97-AF65-F5344CB8AC3E}">
        <p14:creationId xmlns:p14="http://schemas.microsoft.com/office/powerpoint/2010/main" val="3034340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392AD-C9B6-9E5B-4DE0-795A451CEEA5}"/>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39CFFD8E-2C86-4120-87B2-73E2A293AE65}" type="datetimeFigureOut">
              <a:rPr lang="vi-VN" smtClean="0"/>
              <a:pPr>
                <a:defRPr/>
              </a:pPr>
              <a:t>26/03/2024</a:t>
            </a:fld>
            <a:endParaRPr lang="vi-VN" dirty="0"/>
          </a:p>
        </p:txBody>
      </p:sp>
      <p:sp>
        <p:nvSpPr>
          <p:cNvPr id="5" name="Footer Placeholder 4">
            <a:extLst>
              <a:ext uri="{FF2B5EF4-FFF2-40B4-BE49-F238E27FC236}">
                <a16:creationId xmlns:a16="http://schemas.microsoft.com/office/drawing/2014/main" id="{1EC641B1-B50E-BCD0-A6CF-485113534790}"/>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id="{07CF3312-8AB1-3561-1D4E-49E10F539D75}"/>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45636854-3CFD-44E7-AC08-C60DD53EBE5D}" type="slidenum">
              <a:rPr lang="vi-VN" altLang="en-US" smtClean="0"/>
              <a:pPr/>
              <a:t>‹#›</a:t>
            </a:fld>
            <a:endParaRPr lang="vi-VN" altLang="en-US" dirty="0"/>
          </a:p>
        </p:txBody>
      </p:sp>
    </p:spTree>
    <p:extLst>
      <p:ext uri="{BB962C8B-B14F-4D97-AF65-F5344CB8AC3E}">
        <p14:creationId xmlns:p14="http://schemas.microsoft.com/office/powerpoint/2010/main" val="364439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E47EF5E-92AB-7518-F3A5-9BE5676A1A6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C9037E3-5C4F-FC34-8134-BBFC2CA19A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4B96A71-DE1B-DD2C-C8A3-AC7ABE20BE1F}"/>
              </a:ext>
            </a:extLst>
          </p:cNvPr>
          <p:cNvSpPr>
            <a:spLocks noGrp="1"/>
          </p:cNvSpPr>
          <p:nvPr>
            <p:ph type="sldNum" sz="quarter" idx="12"/>
          </p:nvPr>
        </p:nvSpPr>
        <p:spPr/>
        <p:txBody>
          <a:bodyPr/>
          <a:lstStyle>
            <a:lvl1pPr>
              <a:defRPr/>
            </a:lvl1pPr>
          </a:lstStyle>
          <a:p>
            <a:fld id="{AFEBBD9C-2C4A-4391-9323-5B3B05B7C4B3}" type="slidenum">
              <a:rPr lang="en-US" altLang="en-US"/>
              <a:pPr/>
              <a:t>‹#›</a:t>
            </a:fld>
            <a:endParaRPr lang="en-US" altLang="en-US"/>
          </a:p>
        </p:txBody>
      </p:sp>
    </p:spTree>
    <p:extLst>
      <p:ext uri="{BB962C8B-B14F-4D97-AF65-F5344CB8AC3E}">
        <p14:creationId xmlns:p14="http://schemas.microsoft.com/office/powerpoint/2010/main" val="230002454"/>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05F79-7F0F-17C2-2837-C24E3D63015F}"/>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FCFFF1EC-EF05-4FB8-926E-6F47CD2ACA15}" type="datetimeFigureOut">
              <a:rPr lang="vi-VN" smtClean="0"/>
              <a:pPr>
                <a:defRPr/>
              </a:pPr>
              <a:t>26/03/2024</a:t>
            </a:fld>
            <a:endParaRPr lang="vi-VN" dirty="0"/>
          </a:p>
        </p:txBody>
      </p:sp>
      <p:sp>
        <p:nvSpPr>
          <p:cNvPr id="5" name="Footer Placeholder 4">
            <a:extLst>
              <a:ext uri="{FF2B5EF4-FFF2-40B4-BE49-F238E27FC236}">
                <a16:creationId xmlns:a16="http://schemas.microsoft.com/office/drawing/2014/main" id="{B6A3D38D-81E8-788E-0C0B-729082D3AB13}"/>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id="{0F492847-B1A5-7B3A-A780-EF709D96E121}"/>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142589B-37AB-4ECB-B192-754CC7D03F5C}" type="slidenum">
              <a:rPr lang="vi-VN" altLang="en-US" smtClean="0"/>
              <a:pPr/>
              <a:t>‹#›</a:t>
            </a:fld>
            <a:endParaRPr lang="vi-VN" altLang="en-US" dirty="0"/>
          </a:p>
        </p:txBody>
      </p:sp>
    </p:spTree>
    <p:extLst>
      <p:ext uri="{BB962C8B-B14F-4D97-AF65-F5344CB8AC3E}">
        <p14:creationId xmlns:p14="http://schemas.microsoft.com/office/powerpoint/2010/main" val="34186618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8926A91-EAF0-DD8F-B098-AC7B8C2C6FD4}"/>
              </a:ext>
            </a:extLst>
          </p:cNvPr>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4" name="Footer Placeholder 3">
            <a:extLst>
              <a:ext uri="{FF2B5EF4-FFF2-40B4-BE49-F238E27FC236}">
                <a16:creationId xmlns:a16="http://schemas.microsoft.com/office/drawing/2014/main" id="{F0C03EBB-E183-7C1C-92C3-12ECD6AA6AE6}"/>
              </a:ext>
            </a:extLst>
          </p:cNvPr>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5" name="Slide Number Placeholder 4">
            <a:extLst>
              <a:ext uri="{FF2B5EF4-FFF2-40B4-BE49-F238E27FC236}">
                <a16:creationId xmlns:a16="http://schemas.microsoft.com/office/drawing/2014/main" id="{9BE105C3-77D0-9929-105C-52F82ABEBDBD}"/>
              </a:ext>
            </a:extLst>
          </p:cNvPr>
          <p:cNvSpPr>
            <a:spLocks noGrp="1"/>
          </p:cNvSpPr>
          <p:nvPr>
            <p:ph type="sldNum" sz="quarter" idx="12"/>
          </p:nvPr>
        </p:nvSpPr>
        <p:spPr>
          <a:xfrm>
            <a:off x="8737600" y="6245225"/>
            <a:ext cx="2844800" cy="476250"/>
          </a:xfrm>
        </p:spPr>
        <p:txBody>
          <a:bodyPr/>
          <a:lstStyle>
            <a:lvl1pPr eaLnBrk="0" hangingPunct="0">
              <a:defRPr>
                <a:latin typeface="Aptos" panose="020B0004020202020204" pitchFamily="34" charset="0"/>
              </a:defRPr>
            </a:lvl1pPr>
          </a:lstStyle>
          <a:p>
            <a:fld id="{57B8B262-018E-419C-A5CD-DCCD8806CA6E}" type="slidenum">
              <a:rPr lang="en-US" altLang="en-US" smtClean="0"/>
              <a:pPr/>
              <a:t>‹#›</a:t>
            </a:fld>
            <a:endParaRPr lang="en-US" altLang="en-US" dirty="0"/>
          </a:p>
        </p:txBody>
      </p:sp>
    </p:spTree>
    <p:extLst>
      <p:ext uri="{BB962C8B-B14F-4D97-AF65-F5344CB8AC3E}">
        <p14:creationId xmlns:p14="http://schemas.microsoft.com/office/powerpoint/2010/main" val="18193541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67005B-B68C-1CEF-A0AE-2ACA9F126F5F}"/>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id="{D51EB444-177E-0391-528F-9A533763A075}"/>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0E7D1C65-7F89-5591-09D4-DB7C58BB9834}"/>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2057D413-39A0-4289-A205-C5D0421B3E69}" type="datetimeFigureOut">
              <a:rPr lang="vi-VN" smtClean="0"/>
              <a:pPr>
                <a:defRPr/>
              </a:pPr>
              <a:t>26/03/2024</a:t>
            </a:fld>
            <a:endParaRPr lang="vi-VN" dirty="0"/>
          </a:p>
        </p:txBody>
      </p:sp>
      <p:sp>
        <p:nvSpPr>
          <p:cNvPr id="7" name="Footer Placeholder 4">
            <a:extLst>
              <a:ext uri="{FF2B5EF4-FFF2-40B4-BE49-F238E27FC236}">
                <a16:creationId xmlns:a16="http://schemas.microsoft.com/office/drawing/2014/main" id="{894FFA03-BE3F-013C-D0E3-CCB9811D797B}"/>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8" name="Slide Number Placeholder 5">
            <a:extLst>
              <a:ext uri="{FF2B5EF4-FFF2-40B4-BE49-F238E27FC236}">
                <a16:creationId xmlns:a16="http://schemas.microsoft.com/office/drawing/2014/main" id="{B4F0D42B-2D5F-DC9B-A352-08036D8DB2BE}"/>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63FE43A7-0114-450E-97A5-7AE0A8F576CF}" type="slidenum">
              <a:rPr lang="vi-VN" altLang="en-US" smtClean="0"/>
              <a:pPr/>
              <a:t>‹#›</a:t>
            </a:fld>
            <a:endParaRPr lang="vi-VN" altLang="en-US" dirty="0"/>
          </a:p>
        </p:txBody>
      </p:sp>
    </p:spTree>
    <p:extLst>
      <p:ext uri="{BB962C8B-B14F-4D97-AF65-F5344CB8AC3E}">
        <p14:creationId xmlns:p14="http://schemas.microsoft.com/office/powerpoint/2010/main" val="33040719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1F13E6-F08B-C1B6-BFDA-9BF77EF9A26E}"/>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281AFB36-E676-4C6C-838F-E58717536C6D}" type="datetimeFigureOut">
              <a:rPr lang="vi-VN" smtClean="0"/>
              <a:pPr>
                <a:defRPr/>
              </a:pPr>
              <a:t>26/03/2024</a:t>
            </a:fld>
            <a:endParaRPr lang="vi-VN" dirty="0"/>
          </a:p>
        </p:txBody>
      </p:sp>
      <p:sp>
        <p:nvSpPr>
          <p:cNvPr id="5" name="Footer Placeholder 4">
            <a:extLst>
              <a:ext uri="{FF2B5EF4-FFF2-40B4-BE49-F238E27FC236}">
                <a16:creationId xmlns:a16="http://schemas.microsoft.com/office/drawing/2014/main" id="{9BB29AA6-E4B8-126A-ABA3-1CC11EF25E63}"/>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id="{9895B7B4-B208-8DDC-0F1C-CEC7686A7661}"/>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0BC86A8-AA55-4883-8CE4-3BFB5F33115A}" type="slidenum">
              <a:rPr lang="vi-VN" altLang="en-US" smtClean="0"/>
              <a:pPr/>
              <a:t>‹#›</a:t>
            </a:fld>
            <a:endParaRPr lang="vi-VN" altLang="en-US" dirty="0"/>
          </a:p>
        </p:txBody>
      </p:sp>
    </p:spTree>
    <p:extLst>
      <p:ext uri="{BB962C8B-B14F-4D97-AF65-F5344CB8AC3E}">
        <p14:creationId xmlns:p14="http://schemas.microsoft.com/office/powerpoint/2010/main" val="1270465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a:extLst>
              <a:ext uri="{FF2B5EF4-FFF2-40B4-BE49-F238E27FC236}">
                <a16:creationId xmlns:a16="http://schemas.microsoft.com/office/drawing/2014/main" id="{F1582ABD-23BF-81B2-9B27-6C2070AA4A7C}"/>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A7993C43-90B7-4D24-AD37-79C81183860F}" type="datetimeFigureOut">
              <a:rPr lang="vi-VN" smtClean="0"/>
              <a:pPr>
                <a:defRPr/>
              </a:pPr>
              <a:t>26/03/2024</a:t>
            </a:fld>
            <a:endParaRPr lang="vi-VN" dirty="0"/>
          </a:p>
        </p:txBody>
      </p:sp>
      <p:sp>
        <p:nvSpPr>
          <p:cNvPr id="5" name="Slide Number Placeholder 7">
            <a:extLst>
              <a:ext uri="{FF2B5EF4-FFF2-40B4-BE49-F238E27FC236}">
                <a16:creationId xmlns:a16="http://schemas.microsoft.com/office/drawing/2014/main" id="{C91D1579-69B0-DDEF-E38E-510A1D55A688}"/>
              </a:ext>
            </a:extLst>
          </p:cNvPr>
          <p:cNvSpPr>
            <a:spLocks noGrp="1"/>
          </p:cNvSpPr>
          <p:nvPr>
            <p:ph type="sldNum" sz="quarter" idx="11"/>
          </p:nvPr>
        </p:nvSpPr>
        <p:spPr/>
        <p:txBody>
          <a:bodyPr/>
          <a:lstStyle>
            <a:lvl1pPr eaLnBrk="0" hangingPunct="0">
              <a:defRPr>
                <a:latin typeface="Aptos" panose="020B0004020202020204" pitchFamily="34" charset="0"/>
              </a:defRPr>
            </a:lvl1pPr>
          </a:lstStyle>
          <a:p>
            <a:fld id="{3CFDEB65-601A-4029-BFD1-E5DDCDB905AF}" type="slidenum">
              <a:rPr lang="vi-VN" altLang="en-US" smtClean="0"/>
              <a:pPr/>
              <a:t>‹#›</a:t>
            </a:fld>
            <a:endParaRPr lang="vi-VN" altLang="en-US" dirty="0"/>
          </a:p>
        </p:txBody>
      </p:sp>
      <p:sp>
        <p:nvSpPr>
          <p:cNvPr id="6" name="Footer Placeholder 8">
            <a:extLst>
              <a:ext uri="{FF2B5EF4-FFF2-40B4-BE49-F238E27FC236}">
                <a16:creationId xmlns:a16="http://schemas.microsoft.com/office/drawing/2014/main" id="{A6682D26-0BA3-905A-F57D-5FDB59719C92}"/>
              </a:ext>
            </a:extLst>
          </p:cNvPr>
          <p:cNvSpPr>
            <a:spLocks noGrp="1"/>
          </p:cNvSpPr>
          <p:nvPr>
            <p:ph type="ftr" sz="quarter" idx="12"/>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Tree>
    <p:extLst>
      <p:ext uri="{BB962C8B-B14F-4D97-AF65-F5344CB8AC3E}">
        <p14:creationId xmlns:p14="http://schemas.microsoft.com/office/powerpoint/2010/main" val="2092229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36FEFE-E0E6-764D-A01F-E10C9A34DA71}"/>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52BAC2F2-1EB7-4385-B426-3D35E92C6B3F}" type="datetimeFigureOut">
              <a:rPr lang="vi-VN" smtClean="0"/>
              <a:pPr>
                <a:defRPr/>
              </a:pPr>
              <a:t>26/03/2024</a:t>
            </a:fld>
            <a:endParaRPr lang="vi-VN" dirty="0"/>
          </a:p>
        </p:txBody>
      </p:sp>
      <p:sp>
        <p:nvSpPr>
          <p:cNvPr id="6" name="Footer Placeholder 5">
            <a:extLst>
              <a:ext uri="{FF2B5EF4-FFF2-40B4-BE49-F238E27FC236}">
                <a16:creationId xmlns:a16="http://schemas.microsoft.com/office/drawing/2014/main" id="{9E9509B3-5CF2-7EB3-0252-A17806CE6FAB}"/>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7" name="Slide Number Placeholder 6">
            <a:extLst>
              <a:ext uri="{FF2B5EF4-FFF2-40B4-BE49-F238E27FC236}">
                <a16:creationId xmlns:a16="http://schemas.microsoft.com/office/drawing/2014/main" id="{098EF5B0-4710-AAF6-67D8-168FCA2C4401}"/>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DF875EE-5D69-4637-8E27-91853D68EAAE}" type="slidenum">
              <a:rPr lang="vi-VN" altLang="en-US" smtClean="0"/>
              <a:pPr/>
              <a:t>‹#›</a:t>
            </a:fld>
            <a:endParaRPr lang="vi-VN" altLang="en-US" dirty="0"/>
          </a:p>
        </p:txBody>
      </p:sp>
    </p:spTree>
    <p:extLst>
      <p:ext uri="{BB962C8B-B14F-4D97-AF65-F5344CB8AC3E}">
        <p14:creationId xmlns:p14="http://schemas.microsoft.com/office/powerpoint/2010/main" val="2897120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CFD91C8-D1BF-B6E6-BFEF-896643D78011}"/>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A84F8721-47EB-4A63-9B07-D043F5F56A78}" type="datetimeFigureOut">
              <a:rPr lang="vi-VN" smtClean="0"/>
              <a:pPr>
                <a:defRPr/>
              </a:pPr>
              <a:t>26/03/2024</a:t>
            </a:fld>
            <a:endParaRPr lang="vi-VN" dirty="0"/>
          </a:p>
        </p:txBody>
      </p:sp>
      <p:sp>
        <p:nvSpPr>
          <p:cNvPr id="8" name="Footer Placeholder 7">
            <a:extLst>
              <a:ext uri="{FF2B5EF4-FFF2-40B4-BE49-F238E27FC236}">
                <a16:creationId xmlns:a16="http://schemas.microsoft.com/office/drawing/2014/main" id="{A0452B36-0E11-923B-6384-B52B1CF6D44C}"/>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8">
            <a:extLst>
              <a:ext uri="{FF2B5EF4-FFF2-40B4-BE49-F238E27FC236}">
                <a16:creationId xmlns:a16="http://schemas.microsoft.com/office/drawing/2014/main" id="{E5F276F5-8880-227A-1E7B-59B8C403D299}"/>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882AEEA2-6A29-4CB8-8106-257E3FC9D1E4}" type="slidenum">
              <a:rPr lang="vi-VN" altLang="en-US" smtClean="0"/>
              <a:pPr/>
              <a:t>‹#›</a:t>
            </a:fld>
            <a:endParaRPr lang="vi-VN" altLang="en-US" dirty="0"/>
          </a:p>
        </p:txBody>
      </p:sp>
    </p:spTree>
    <p:extLst>
      <p:ext uri="{BB962C8B-B14F-4D97-AF65-F5344CB8AC3E}">
        <p14:creationId xmlns:p14="http://schemas.microsoft.com/office/powerpoint/2010/main" val="1329801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48BFB-D168-BADD-A4BB-AC67544BB807}"/>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163FD92D-30A8-4958-B824-CA8698F14F7A}" type="datetimeFigureOut">
              <a:rPr lang="vi-VN" smtClean="0"/>
              <a:pPr>
                <a:defRPr/>
              </a:pPr>
              <a:t>26/03/2024</a:t>
            </a:fld>
            <a:endParaRPr lang="vi-VN" dirty="0"/>
          </a:p>
        </p:txBody>
      </p:sp>
      <p:sp>
        <p:nvSpPr>
          <p:cNvPr id="4" name="Footer Placeholder 3">
            <a:extLst>
              <a:ext uri="{FF2B5EF4-FFF2-40B4-BE49-F238E27FC236}">
                <a16:creationId xmlns:a16="http://schemas.microsoft.com/office/drawing/2014/main" id="{B5D02D7A-42B9-B89F-6471-5AC3426BC917}"/>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5" name="Slide Number Placeholder 4">
            <a:extLst>
              <a:ext uri="{FF2B5EF4-FFF2-40B4-BE49-F238E27FC236}">
                <a16:creationId xmlns:a16="http://schemas.microsoft.com/office/drawing/2014/main" id="{817D8454-B6A0-5C26-8929-908F158DD276}"/>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B7399318-8143-4212-A516-87DA1D5349D9}" type="slidenum">
              <a:rPr lang="vi-VN" altLang="en-US" smtClean="0"/>
              <a:pPr/>
              <a:t>‹#›</a:t>
            </a:fld>
            <a:endParaRPr lang="vi-VN" altLang="en-US" dirty="0"/>
          </a:p>
        </p:txBody>
      </p:sp>
    </p:spTree>
    <p:extLst>
      <p:ext uri="{BB962C8B-B14F-4D97-AF65-F5344CB8AC3E}">
        <p14:creationId xmlns:p14="http://schemas.microsoft.com/office/powerpoint/2010/main" val="4280062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E68B0B-DA07-D6DF-B909-3B20A1F055E5}"/>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19F53A54-FEF2-49D2-89A8-6E82D79E0744}" type="datetimeFigureOut">
              <a:rPr lang="vi-VN" smtClean="0"/>
              <a:pPr>
                <a:defRPr/>
              </a:pPr>
              <a:t>26/03/2024</a:t>
            </a:fld>
            <a:endParaRPr lang="vi-VN" dirty="0"/>
          </a:p>
        </p:txBody>
      </p:sp>
      <p:sp>
        <p:nvSpPr>
          <p:cNvPr id="3" name="Footer Placeholder 2">
            <a:extLst>
              <a:ext uri="{FF2B5EF4-FFF2-40B4-BE49-F238E27FC236}">
                <a16:creationId xmlns:a16="http://schemas.microsoft.com/office/drawing/2014/main" id="{915BB1EB-13F9-1E12-7EB4-866837602A79}"/>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4" name="Slide Number Placeholder 3">
            <a:extLst>
              <a:ext uri="{FF2B5EF4-FFF2-40B4-BE49-F238E27FC236}">
                <a16:creationId xmlns:a16="http://schemas.microsoft.com/office/drawing/2014/main" id="{6374C452-6E07-F8C3-7FCF-83BF97C5D0EA}"/>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43FD578F-095E-45DF-87B8-9FD10E427FE4}" type="slidenum">
              <a:rPr lang="vi-VN" altLang="en-US" smtClean="0"/>
              <a:pPr/>
              <a:t>‹#›</a:t>
            </a:fld>
            <a:endParaRPr lang="vi-VN" altLang="en-US" dirty="0"/>
          </a:p>
        </p:txBody>
      </p:sp>
    </p:spTree>
    <p:extLst>
      <p:ext uri="{BB962C8B-B14F-4D97-AF65-F5344CB8AC3E}">
        <p14:creationId xmlns:p14="http://schemas.microsoft.com/office/powerpoint/2010/main" val="2990034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Date Placeholder 4">
            <a:extLst>
              <a:ext uri="{FF2B5EF4-FFF2-40B4-BE49-F238E27FC236}">
                <a16:creationId xmlns:a16="http://schemas.microsoft.com/office/drawing/2014/main" id="{B4A3E314-8BDA-247A-212F-201296133AFB}"/>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53284285-B6AA-494E-A039-4386B0231FE0}" type="datetimeFigureOut">
              <a:rPr lang="vi-VN" smtClean="0"/>
              <a:pPr>
                <a:defRPr/>
              </a:pPr>
              <a:t>26/03/2024</a:t>
            </a:fld>
            <a:endParaRPr lang="vi-VN" dirty="0"/>
          </a:p>
        </p:txBody>
      </p:sp>
      <p:sp>
        <p:nvSpPr>
          <p:cNvPr id="5" name="Footer Placeholder 5">
            <a:extLst>
              <a:ext uri="{FF2B5EF4-FFF2-40B4-BE49-F238E27FC236}">
                <a16:creationId xmlns:a16="http://schemas.microsoft.com/office/drawing/2014/main" id="{BDB88DD0-E98B-87A9-59EC-89C242B39723}"/>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6">
            <a:extLst>
              <a:ext uri="{FF2B5EF4-FFF2-40B4-BE49-F238E27FC236}">
                <a16:creationId xmlns:a16="http://schemas.microsoft.com/office/drawing/2014/main" id="{7057BA3B-F94F-2D82-9CCD-DF3FA1FE2D7D}"/>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746A3709-CC85-4500-99D0-9FBC2727E405}" type="slidenum">
              <a:rPr lang="vi-VN" altLang="en-US" smtClean="0"/>
              <a:pPr/>
              <a:t>‹#›</a:t>
            </a:fld>
            <a:endParaRPr lang="vi-VN" altLang="en-US" dirty="0"/>
          </a:p>
        </p:txBody>
      </p:sp>
    </p:spTree>
    <p:extLst>
      <p:ext uri="{BB962C8B-B14F-4D97-AF65-F5344CB8AC3E}">
        <p14:creationId xmlns:p14="http://schemas.microsoft.com/office/powerpoint/2010/main" val="8573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D3DB99-338F-4E24-E2C7-B5DBB2FF46B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1EE21F1-E276-7C77-D5D0-EE376751D55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DCC894-E0F5-6F7D-1041-9697BF2C84B5}"/>
              </a:ext>
            </a:extLst>
          </p:cNvPr>
          <p:cNvSpPr>
            <a:spLocks noGrp="1"/>
          </p:cNvSpPr>
          <p:nvPr>
            <p:ph type="sldNum" sz="quarter" idx="12"/>
          </p:nvPr>
        </p:nvSpPr>
        <p:spPr/>
        <p:txBody>
          <a:bodyPr/>
          <a:lstStyle>
            <a:lvl1pPr>
              <a:defRPr/>
            </a:lvl1pPr>
          </a:lstStyle>
          <a:p>
            <a:fld id="{DEAAE96D-1477-429A-8DC7-A9E8CC5CCF0A}" type="slidenum">
              <a:rPr lang="en-US" altLang="en-US"/>
              <a:pPr/>
              <a:t>‹#›</a:t>
            </a:fld>
            <a:endParaRPr lang="en-US" altLang="en-US"/>
          </a:p>
        </p:txBody>
      </p:sp>
    </p:spTree>
    <p:extLst>
      <p:ext uri="{BB962C8B-B14F-4D97-AF65-F5344CB8AC3E}">
        <p14:creationId xmlns:p14="http://schemas.microsoft.com/office/powerpoint/2010/main" val="383075338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710BF6-DE17-56B3-B4F4-84801C63A61D}"/>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id="{76BAC0E5-B1AA-BE3B-B708-C7A6EB47C68C}"/>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a:t>Click to edit Master title style</a:t>
            </a:r>
            <a:endParaRPr lang="en-US" dirty="0"/>
          </a:p>
        </p:txBody>
      </p:sp>
      <p:sp>
        <p:nvSpPr>
          <p:cNvPr id="6" name="Date Placeholder 4">
            <a:extLst>
              <a:ext uri="{FF2B5EF4-FFF2-40B4-BE49-F238E27FC236}">
                <a16:creationId xmlns:a16="http://schemas.microsoft.com/office/drawing/2014/main" id="{7F168461-767F-4075-3655-80DF6CB81B71}"/>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1CB90CAF-15DE-467A-BCB7-81338E76BF2A}" type="datetimeFigureOut">
              <a:rPr lang="vi-VN" smtClean="0"/>
              <a:pPr>
                <a:defRPr/>
              </a:pPr>
              <a:t>26/03/2024</a:t>
            </a:fld>
            <a:endParaRPr lang="vi-VN" dirty="0"/>
          </a:p>
        </p:txBody>
      </p:sp>
      <p:sp>
        <p:nvSpPr>
          <p:cNvPr id="7" name="Footer Placeholder 5">
            <a:extLst>
              <a:ext uri="{FF2B5EF4-FFF2-40B4-BE49-F238E27FC236}">
                <a16:creationId xmlns:a16="http://schemas.microsoft.com/office/drawing/2014/main" id="{46AB05E7-4533-71BB-707E-39DD70969B89}"/>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6">
            <a:extLst>
              <a:ext uri="{FF2B5EF4-FFF2-40B4-BE49-F238E27FC236}">
                <a16:creationId xmlns:a16="http://schemas.microsoft.com/office/drawing/2014/main" id="{9ECA94B8-2407-4B39-5AC7-163CF3433489}"/>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07A1040A-034A-4A99-BA9F-C0BCE6F55757}" type="slidenum">
              <a:rPr lang="vi-VN" altLang="en-US" smtClean="0"/>
              <a:pPr/>
              <a:t>‹#›</a:t>
            </a:fld>
            <a:endParaRPr lang="vi-VN" altLang="en-US" dirty="0"/>
          </a:p>
        </p:txBody>
      </p:sp>
    </p:spTree>
    <p:extLst>
      <p:ext uri="{BB962C8B-B14F-4D97-AF65-F5344CB8AC3E}">
        <p14:creationId xmlns:p14="http://schemas.microsoft.com/office/powerpoint/2010/main" val="3953916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B0FED-C6BF-DC25-00DD-97C2379F0DF2}"/>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0B0253E9-BAFE-4391-AC0C-CC5601A8C1BB}" type="datetimeFigureOut">
              <a:rPr lang="vi-VN" smtClean="0"/>
              <a:pPr>
                <a:defRPr/>
              </a:pPr>
              <a:t>26/03/2024</a:t>
            </a:fld>
            <a:endParaRPr lang="vi-VN" dirty="0"/>
          </a:p>
        </p:txBody>
      </p:sp>
      <p:sp>
        <p:nvSpPr>
          <p:cNvPr id="5" name="Footer Placeholder 4">
            <a:extLst>
              <a:ext uri="{FF2B5EF4-FFF2-40B4-BE49-F238E27FC236}">
                <a16:creationId xmlns:a16="http://schemas.microsoft.com/office/drawing/2014/main" id="{FC3FDEAB-B5E0-371D-3687-F2123A04723C}"/>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id="{F7C7DFD9-85D5-AE8F-0925-13E31F3BD58E}"/>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28343665-4712-47B9-943F-C03B8DA7C5BF}" type="slidenum">
              <a:rPr lang="vi-VN" altLang="en-US" smtClean="0"/>
              <a:pPr/>
              <a:t>‹#›</a:t>
            </a:fld>
            <a:endParaRPr lang="vi-VN" altLang="en-US" dirty="0"/>
          </a:p>
        </p:txBody>
      </p:sp>
    </p:spTree>
    <p:extLst>
      <p:ext uri="{BB962C8B-B14F-4D97-AF65-F5344CB8AC3E}">
        <p14:creationId xmlns:p14="http://schemas.microsoft.com/office/powerpoint/2010/main" val="38728827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01FBF-E507-67C3-4EFD-63BC0B2D9216}"/>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27C70271-D764-41B1-ACBD-4DF34CD62BE0}" type="datetimeFigureOut">
              <a:rPr lang="vi-VN" smtClean="0"/>
              <a:pPr>
                <a:defRPr/>
              </a:pPr>
              <a:t>26/03/2024</a:t>
            </a:fld>
            <a:endParaRPr lang="vi-VN" dirty="0"/>
          </a:p>
        </p:txBody>
      </p:sp>
      <p:sp>
        <p:nvSpPr>
          <p:cNvPr id="5" name="Footer Placeholder 4">
            <a:extLst>
              <a:ext uri="{FF2B5EF4-FFF2-40B4-BE49-F238E27FC236}">
                <a16:creationId xmlns:a16="http://schemas.microsoft.com/office/drawing/2014/main" id="{2FC7CE98-482C-5043-E718-895B4C070BAC}"/>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id="{2F2C4BEF-CA1D-F0B8-9368-D63082F79069}"/>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133EE358-FCDC-4019-868A-D3CD075644F4}" type="slidenum">
              <a:rPr lang="vi-VN" altLang="en-US" smtClean="0"/>
              <a:pPr/>
              <a:t>‹#›</a:t>
            </a:fld>
            <a:endParaRPr lang="vi-VN" altLang="en-US" dirty="0"/>
          </a:p>
        </p:txBody>
      </p:sp>
    </p:spTree>
    <p:extLst>
      <p:ext uri="{BB962C8B-B14F-4D97-AF65-F5344CB8AC3E}">
        <p14:creationId xmlns:p14="http://schemas.microsoft.com/office/powerpoint/2010/main" val="9246365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24FC3CE-4517-BDA0-918A-0B252EEF6F8B}"/>
              </a:ext>
            </a:extLst>
          </p:cNvPr>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4" name="Footer Placeholder 3">
            <a:extLst>
              <a:ext uri="{FF2B5EF4-FFF2-40B4-BE49-F238E27FC236}">
                <a16:creationId xmlns:a16="http://schemas.microsoft.com/office/drawing/2014/main" id="{B0708731-2950-04FC-7E53-DFAF79407B08}"/>
              </a:ext>
            </a:extLst>
          </p:cNvPr>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5" name="Slide Number Placeholder 4">
            <a:extLst>
              <a:ext uri="{FF2B5EF4-FFF2-40B4-BE49-F238E27FC236}">
                <a16:creationId xmlns:a16="http://schemas.microsoft.com/office/drawing/2014/main" id="{E64C3DE4-C2E1-2A00-3B63-483968215859}"/>
              </a:ext>
            </a:extLst>
          </p:cNvPr>
          <p:cNvSpPr>
            <a:spLocks noGrp="1"/>
          </p:cNvSpPr>
          <p:nvPr>
            <p:ph type="sldNum" sz="quarter" idx="12"/>
          </p:nvPr>
        </p:nvSpPr>
        <p:spPr>
          <a:xfrm>
            <a:off x="8737600" y="6245225"/>
            <a:ext cx="2844800" cy="476250"/>
          </a:xfrm>
        </p:spPr>
        <p:txBody>
          <a:bodyPr/>
          <a:lstStyle>
            <a:lvl1pPr eaLnBrk="0" hangingPunct="0">
              <a:defRPr>
                <a:latin typeface="Aptos" panose="020B0004020202020204" pitchFamily="34" charset="0"/>
              </a:defRPr>
            </a:lvl1pPr>
          </a:lstStyle>
          <a:p>
            <a:fld id="{3CD4EAD7-940C-49EF-B9C3-5EE926C1A1ED}" type="slidenum">
              <a:rPr lang="en-US" altLang="en-US" smtClean="0"/>
              <a:pPr/>
              <a:t>‹#›</a:t>
            </a:fld>
            <a:endParaRPr lang="en-US" altLang="en-US" dirty="0"/>
          </a:p>
        </p:txBody>
      </p:sp>
    </p:spTree>
    <p:extLst>
      <p:ext uri="{BB962C8B-B14F-4D97-AF65-F5344CB8AC3E}">
        <p14:creationId xmlns:p14="http://schemas.microsoft.com/office/powerpoint/2010/main" val="3981358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A05D6E-3F71-486A-7DB3-DC91A6BC207E}"/>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id="{5DCE445B-49C0-F1F5-27C5-B214ADFA9FB4}"/>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C71DBC74-5A0F-F0D9-279F-E0455489CFBA}"/>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9F481997-2B17-4FF8-BBAE-1EB3F091AB84}" type="datetimeFigureOut">
              <a:rPr lang="vi-VN" smtClean="0"/>
              <a:pPr>
                <a:defRPr/>
              </a:pPr>
              <a:t>26/03/2024</a:t>
            </a:fld>
            <a:endParaRPr lang="vi-VN" dirty="0"/>
          </a:p>
        </p:txBody>
      </p:sp>
      <p:sp>
        <p:nvSpPr>
          <p:cNvPr id="7" name="Footer Placeholder 4">
            <a:extLst>
              <a:ext uri="{FF2B5EF4-FFF2-40B4-BE49-F238E27FC236}">
                <a16:creationId xmlns:a16="http://schemas.microsoft.com/office/drawing/2014/main" id="{D85BAF8C-6780-BE48-E8A8-CA35CA783E95}"/>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8" name="Slide Number Placeholder 5">
            <a:extLst>
              <a:ext uri="{FF2B5EF4-FFF2-40B4-BE49-F238E27FC236}">
                <a16:creationId xmlns:a16="http://schemas.microsoft.com/office/drawing/2014/main" id="{88F3059E-D955-C7F7-4E12-C896526BA782}"/>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2A0251B3-1FDF-4CCD-A7DC-F034FAAB0733}" type="slidenum">
              <a:rPr lang="vi-VN" altLang="en-US" smtClean="0"/>
              <a:pPr/>
              <a:t>‹#›</a:t>
            </a:fld>
            <a:endParaRPr lang="vi-VN" altLang="en-US" dirty="0"/>
          </a:p>
        </p:txBody>
      </p:sp>
    </p:spTree>
    <p:extLst>
      <p:ext uri="{BB962C8B-B14F-4D97-AF65-F5344CB8AC3E}">
        <p14:creationId xmlns:p14="http://schemas.microsoft.com/office/powerpoint/2010/main" val="25741794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7886B8-AD3F-CDBA-E2EC-A7FFC784A522}"/>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9C1E82E9-8C9A-4976-9D76-7F2686913983}" type="datetimeFigureOut">
              <a:rPr lang="vi-VN" smtClean="0"/>
              <a:pPr>
                <a:defRPr/>
              </a:pPr>
              <a:t>26/03/2024</a:t>
            </a:fld>
            <a:endParaRPr lang="vi-VN" dirty="0"/>
          </a:p>
        </p:txBody>
      </p:sp>
      <p:sp>
        <p:nvSpPr>
          <p:cNvPr id="5" name="Footer Placeholder 4">
            <a:extLst>
              <a:ext uri="{FF2B5EF4-FFF2-40B4-BE49-F238E27FC236}">
                <a16:creationId xmlns:a16="http://schemas.microsoft.com/office/drawing/2014/main" id="{83CDCD41-5E47-771C-72E7-03253E04BCDB}"/>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id="{5E7070B3-C84E-8A45-4DA7-D05978554A5E}"/>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FE83B0E5-2E50-4A56-949A-5ECB7406D896}" type="slidenum">
              <a:rPr lang="vi-VN" altLang="en-US" smtClean="0"/>
              <a:pPr/>
              <a:t>‹#›</a:t>
            </a:fld>
            <a:endParaRPr lang="vi-VN" altLang="en-US" dirty="0"/>
          </a:p>
        </p:txBody>
      </p:sp>
    </p:spTree>
    <p:extLst>
      <p:ext uri="{BB962C8B-B14F-4D97-AF65-F5344CB8AC3E}">
        <p14:creationId xmlns:p14="http://schemas.microsoft.com/office/powerpoint/2010/main" val="1932464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6">
            <a:extLst>
              <a:ext uri="{FF2B5EF4-FFF2-40B4-BE49-F238E27FC236}">
                <a16:creationId xmlns:a16="http://schemas.microsoft.com/office/drawing/2014/main" id="{93315894-302B-AC44-8051-51B2D5CEF13B}"/>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9A2BBF56-F5F8-434B-B4D2-3981D81FD8EF}" type="datetimeFigureOut">
              <a:rPr lang="vi-VN" smtClean="0"/>
              <a:pPr>
                <a:defRPr/>
              </a:pPr>
              <a:t>26/03/2024</a:t>
            </a:fld>
            <a:endParaRPr lang="vi-VN" dirty="0"/>
          </a:p>
        </p:txBody>
      </p:sp>
      <p:sp>
        <p:nvSpPr>
          <p:cNvPr id="5" name="Slide Number Placeholder 7">
            <a:extLst>
              <a:ext uri="{FF2B5EF4-FFF2-40B4-BE49-F238E27FC236}">
                <a16:creationId xmlns:a16="http://schemas.microsoft.com/office/drawing/2014/main" id="{51BC1105-012E-1BB9-CCDF-423F98E44089}"/>
              </a:ext>
            </a:extLst>
          </p:cNvPr>
          <p:cNvSpPr>
            <a:spLocks noGrp="1"/>
          </p:cNvSpPr>
          <p:nvPr>
            <p:ph type="sldNum" sz="quarter" idx="11"/>
          </p:nvPr>
        </p:nvSpPr>
        <p:spPr/>
        <p:txBody>
          <a:bodyPr/>
          <a:lstStyle>
            <a:lvl1pPr eaLnBrk="0" hangingPunct="0">
              <a:defRPr>
                <a:latin typeface="Aptos" panose="020B0004020202020204" pitchFamily="34" charset="0"/>
              </a:defRPr>
            </a:lvl1pPr>
          </a:lstStyle>
          <a:p>
            <a:fld id="{79CF0538-ABEF-4F9D-B5E4-0B383DD6F2EE}" type="slidenum">
              <a:rPr lang="vi-VN" altLang="en-US" smtClean="0"/>
              <a:pPr/>
              <a:t>‹#›</a:t>
            </a:fld>
            <a:endParaRPr lang="vi-VN" altLang="en-US" dirty="0"/>
          </a:p>
        </p:txBody>
      </p:sp>
      <p:sp>
        <p:nvSpPr>
          <p:cNvPr id="6" name="Footer Placeholder 8">
            <a:extLst>
              <a:ext uri="{FF2B5EF4-FFF2-40B4-BE49-F238E27FC236}">
                <a16:creationId xmlns:a16="http://schemas.microsoft.com/office/drawing/2014/main" id="{3DB83429-FF4C-CEE0-D651-F51C0576696B}"/>
              </a:ext>
            </a:extLst>
          </p:cNvPr>
          <p:cNvSpPr>
            <a:spLocks noGrp="1"/>
          </p:cNvSpPr>
          <p:nvPr>
            <p:ph type="ftr" sz="quarter" idx="12"/>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Tree>
    <p:extLst>
      <p:ext uri="{BB962C8B-B14F-4D97-AF65-F5344CB8AC3E}">
        <p14:creationId xmlns:p14="http://schemas.microsoft.com/office/powerpoint/2010/main" val="1617026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DA482CE-FD17-6765-3D4C-B6613A3F0F39}"/>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6ECBC285-B6D7-454B-8193-B6ADFC6A670F}" type="datetimeFigureOut">
              <a:rPr lang="vi-VN" smtClean="0"/>
              <a:pPr>
                <a:defRPr/>
              </a:pPr>
              <a:t>26/03/2024</a:t>
            </a:fld>
            <a:endParaRPr lang="vi-VN" dirty="0"/>
          </a:p>
        </p:txBody>
      </p:sp>
      <p:sp>
        <p:nvSpPr>
          <p:cNvPr id="6" name="Footer Placeholder 5">
            <a:extLst>
              <a:ext uri="{FF2B5EF4-FFF2-40B4-BE49-F238E27FC236}">
                <a16:creationId xmlns:a16="http://schemas.microsoft.com/office/drawing/2014/main" id="{CF52BDB5-9248-419B-6867-12C74563AC6D}"/>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7" name="Slide Number Placeholder 6">
            <a:extLst>
              <a:ext uri="{FF2B5EF4-FFF2-40B4-BE49-F238E27FC236}">
                <a16:creationId xmlns:a16="http://schemas.microsoft.com/office/drawing/2014/main" id="{9E3CBE04-73F0-6C69-87DA-598EF59DCCDC}"/>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6EA4C93C-197B-4251-9CC6-18B73DA7580E}" type="slidenum">
              <a:rPr lang="vi-VN" altLang="en-US" smtClean="0"/>
              <a:pPr/>
              <a:t>‹#›</a:t>
            </a:fld>
            <a:endParaRPr lang="vi-VN" altLang="en-US" dirty="0"/>
          </a:p>
        </p:txBody>
      </p:sp>
    </p:spTree>
    <p:extLst>
      <p:ext uri="{BB962C8B-B14F-4D97-AF65-F5344CB8AC3E}">
        <p14:creationId xmlns:p14="http://schemas.microsoft.com/office/powerpoint/2010/main" val="308447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ACFCA7A-535C-3392-7A66-CC3AC7179762}"/>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B0AB416B-BF04-4FBF-B306-0C1371D99300}" type="datetimeFigureOut">
              <a:rPr lang="vi-VN" smtClean="0"/>
              <a:pPr>
                <a:defRPr/>
              </a:pPr>
              <a:t>26/03/2024</a:t>
            </a:fld>
            <a:endParaRPr lang="vi-VN" dirty="0"/>
          </a:p>
        </p:txBody>
      </p:sp>
      <p:sp>
        <p:nvSpPr>
          <p:cNvPr id="8" name="Footer Placeholder 7">
            <a:extLst>
              <a:ext uri="{FF2B5EF4-FFF2-40B4-BE49-F238E27FC236}">
                <a16:creationId xmlns:a16="http://schemas.microsoft.com/office/drawing/2014/main" id="{C285FA78-883A-C7DF-F097-E16DD7EFD0E1}"/>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8">
            <a:extLst>
              <a:ext uri="{FF2B5EF4-FFF2-40B4-BE49-F238E27FC236}">
                <a16:creationId xmlns:a16="http://schemas.microsoft.com/office/drawing/2014/main" id="{703920A0-ABD1-AEDE-7BFF-E92DC2A9DCAF}"/>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C77528E8-4003-4ED6-ABD8-FDD6D3A30485}" type="slidenum">
              <a:rPr lang="vi-VN" altLang="en-US" smtClean="0"/>
              <a:pPr/>
              <a:t>‹#›</a:t>
            </a:fld>
            <a:endParaRPr lang="vi-VN" altLang="en-US" dirty="0"/>
          </a:p>
        </p:txBody>
      </p:sp>
    </p:spTree>
    <p:extLst>
      <p:ext uri="{BB962C8B-B14F-4D97-AF65-F5344CB8AC3E}">
        <p14:creationId xmlns:p14="http://schemas.microsoft.com/office/powerpoint/2010/main" val="1190462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06D56-C852-5998-1D52-F9C6415E514B}"/>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5DFE8B41-9752-499C-A9EA-96D6D32820F1}" type="datetimeFigureOut">
              <a:rPr lang="vi-VN" smtClean="0"/>
              <a:pPr>
                <a:defRPr/>
              </a:pPr>
              <a:t>26/03/2024</a:t>
            </a:fld>
            <a:endParaRPr lang="vi-VN" dirty="0"/>
          </a:p>
        </p:txBody>
      </p:sp>
      <p:sp>
        <p:nvSpPr>
          <p:cNvPr id="4" name="Footer Placeholder 3">
            <a:extLst>
              <a:ext uri="{FF2B5EF4-FFF2-40B4-BE49-F238E27FC236}">
                <a16:creationId xmlns:a16="http://schemas.microsoft.com/office/drawing/2014/main" id="{653ED85C-86AD-0F69-C9A1-99C2CFAF9A2F}"/>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5" name="Slide Number Placeholder 4">
            <a:extLst>
              <a:ext uri="{FF2B5EF4-FFF2-40B4-BE49-F238E27FC236}">
                <a16:creationId xmlns:a16="http://schemas.microsoft.com/office/drawing/2014/main" id="{616344DD-5DD3-414A-3DD0-BD0752EA714C}"/>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7CD4863A-B76C-4FC1-8D86-B9CE8C72EF77}" type="slidenum">
              <a:rPr lang="vi-VN" altLang="en-US" smtClean="0"/>
              <a:pPr/>
              <a:t>‹#›</a:t>
            </a:fld>
            <a:endParaRPr lang="vi-VN" altLang="en-US" dirty="0"/>
          </a:p>
        </p:txBody>
      </p:sp>
    </p:spTree>
    <p:extLst>
      <p:ext uri="{BB962C8B-B14F-4D97-AF65-F5344CB8AC3E}">
        <p14:creationId xmlns:p14="http://schemas.microsoft.com/office/powerpoint/2010/main" val="127456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37255F3-7E87-0D2B-112C-1EC021F0202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4FC70C8-A3C4-E00E-62FF-90FDCD3D9F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6722E5-F215-C32B-51A3-7AA824AECBA4}"/>
              </a:ext>
            </a:extLst>
          </p:cNvPr>
          <p:cNvSpPr>
            <a:spLocks noGrp="1"/>
          </p:cNvSpPr>
          <p:nvPr>
            <p:ph type="sldNum" sz="quarter" idx="12"/>
          </p:nvPr>
        </p:nvSpPr>
        <p:spPr/>
        <p:txBody>
          <a:bodyPr/>
          <a:lstStyle>
            <a:lvl1pPr>
              <a:defRPr/>
            </a:lvl1pPr>
          </a:lstStyle>
          <a:p>
            <a:fld id="{AE7E389C-1B8A-4DCE-8F51-519F618FE1CA}" type="slidenum">
              <a:rPr lang="en-US" altLang="en-US"/>
              <a:pPr/>
              <a:t>‹#›</a:t>
            </a:fld>
            <a:endParaRPr lang="en-US" altLang="en-US"/>
          </a:p>
        </p:txBody>
      </p:sp>
    </p:spTree>
    <p:extLst>
      <p:ext uri="{BB962C8B-B14F-4D97-AF65-F5344CB8AC3E}">
        <p14:creationId xmlns:p14="http://schemas.microsoft.com/office/powerpoint/2010/main" val="4058867312"/>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7D033-069F-EC84-D135-CDF7E2E72A14}"/>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699173DC-5345-46AF-BABF-07CD0DBF19E6}" type="datetimeFigureOut">
              <a:rPr lang="vi-VN" smtClean="0"/>
              <a:pPr>
                <a:defRPr/>
              </a:pPr>
              <a:t>26/03/2024</a:t>
            </a:fld>
            <a:endParaRPr lang="vi-VN" dirty="0"/>
          </a:p>
        </p:txBody>
      </p:sp>
      <p:sp>
        <p:nvSpPr>
          <p:cNvPr id="3" name="Footer Placeholder 2">
            <a:extLst>
              <a:ext uri="{FF2B5EF4-FFF2-40B4-BE49-F238E27FC236}">
                <a16:creationId xmlns:a16="http://schemas.microsoft.com/office/drawing/2014/main" id="{83C37A3F-F743-92E3-378F-2C6918A99B99}"/>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4" name="Slide Number Placeholder 3">
            <a:extLst>
              <a:ext uri="{FF2B5EF4-FFF2-40B4-BE49-F238E27FC236}">
                <a16:creationId xmlns:a16="http://schemas.microsoft.com/office/drawing/2014/main" id="{1095AB2A-11A8-A3FF-9E1F-734DB02C8C86}"/>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E28DD1C7-D8DA-44C4-A0B3-47279ADF8D72}" type="slidenum">
              <a:rPr lang="vi-VN" altLang="en-US" smtClean="0"/>
              <a:pPr/>
              <a:t>‹#›</a:t>
            </a:fld>
            <a:endParaRPr lang="vi-VN" altLang="en-US" dirty="0"/>
          </a:p>
        </p:txBody>
      </p:sp>
    </p:spTree>
    <p:extLst>
      <p:ext uri="{BB962C8B-B14F-4D97-AF65-F5344CB8AC3E}">
        <p14:creationId xmlns:p14="http://schemas.microsoft.com/office/powerpoint/2010/main" val="5390827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Date Placeholder 4">
            <a:extLst>
              <a:ext uri="{FF2B5EF4-FFF2-40B4-BE49-F238E27FC236}">
                <a16:creationId xmlns:a16="http://schemas.microsoft.com/office/drawing/2014/main" id="{04F1D4FA-D3D1-4A0D-DC97-D53B85C50C87}"/>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E7DA9020-45EC-4FF3-BD37-60D833C3DBDB}" type="datetimeFigureOut">
              <a:rPr lang="vi-VN" smtClean="0"/>
              <a:pPr>
                <a:defRPr/>
              </a:pPr>
              <a:t>26/03/2024</a:t>
            </a:fld>
            <a:endParaRPr lang="vi-VN" dirty="0"/>
          </a:p>
        </p:txBody>
      </p:sp>
      <p:sp>
        <p:nvSpPr>
          <p:cNvPr id="5" name="Footer Placeholder 5">
            <a:extLst>
              <a:ext uri="{FF2B5EF4-FFF2-40B4-BE49-F238E27FC236}">
                <a16:creationId xmlns:a16="http://schemas.microsoft.com/office/drawing/2014/main" id="{048F9BF3-C5C8-073A-4F85-D0BF15DF0ED9}"/>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6">
            <a:extLst>
              <a:ext uri="{FF2B5EF4-FFF2-40B4-BE49-F238E27FC236}">
                <a16:creationId xmlns:a16="http://schemas.microsoft.com/office/drawing/2014/main" id="{0BD8C240-704F-1601-E0F5-B3FD0EC43AC8}"/>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D9AB346-DDE0-4A55-A69C-3717F6D7809B}" type="slidenum">
              <a:rPr lang="vi-VN" altLang="en-US" smtClean="0"/>
              <a:pPr/>
              <a:t>‹#›</a:t>
            </a:fld>
            <a:endParaRPr lang="vi-VN" altLang="en-US" dirty="0"/>
          </a:p>
        </p:txBody>
      </p:sp>
    </p:spTree>
    <p:extLst>
      <p:ext uri="{BB962C8B-B14F-4D97-AF65-F5344CB8AC3E}">
        <p14:creationId xmlns:p14="http://schemas.microsoft.com/office/powerpoint/2010/main" val="27543742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4B72E-A096-94FD-6BC6-85798F496B4F}"/>
              </a:ext>
            </a:extLst>
          </p:cNvPr>
          <p:cNvSpPr/>
          <p:nvPr/>
        </p:nvSpPr>
        <p:spPr>
          <a:xfrm>
            <a:off x="12001500"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5" name="Rectangle 4">
            <a:extLst>
              <a:ext uri="{FF2B5EF4-FFF2-40B4-BE49-F238E27FC236}">
                <a16:creationId xmlns:a16="http://schemas.microsoft.com/office/drawing/2014/main" id="{A883772C-1183-2EC9-4BAF-99DDD3C91DC0}"/>
              </a:ext>
            </a:extLst>
          </p:cNvPr>
          <p:cNvSpPr/>
          <p:nvPr/>
        </p:nvSpPr>
        <p:spPr>
          <a:xfrm>
            <a:off x="12001500"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609600" y="4953000"/>
            <a:ext cx="10871200" cy="762000"/>
          </a:xfrm>
        </p:spPr>
        <p:txBody>
          <a:bodyPr anchor="t"/>
          <a:lstStyle>
            <a:lvl1pPr>
              <a:defRPr sz="3200"/>
            </a:lvl1pPr>
          </a:lstStyle>
          <a:p>
            <a:r>
              <a:rPr lang="en-US"/>
              <a:t>Click to edit Master title style</a:t>
            </a:r>
            <a:endParaRPr lang="en-US" dirty="0"/>
          </a:p>
        </p:txBody>
      </p:sp>
      <p:sp>
        <p:nvSpPr>
          <p:cNvPr id="6" name="Date Placeholder 4">
            <a:extLst>
              <a:ext uri="{FF2B5EF4-FFF2-40B4-BE49-F238E27FC236}">
                <a16:creationId xmlns:a16="http://schemas.microsoft.com/office/drawing/2014/main" id="{344BCD33-9112-78F6-2709-3BA2E19460D9}"/>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7905E599-8EF6-43FB-8EB7-A5CA12DE2F2A}" type="datetimeFigureOut">
              <a:rPr lang="vi-VN" smtClean="0"/>
              <a:pPr>
                <a:defRPr/>
              </a:pPr>
              <a:t>26/03/2024</a:t>
            </a:fld>
            <a:endParaRPr lang="vi-VN" dirty="0"/>
          </a:p>
        </p:txBody>
      </p:sp>
      <p:sp>
        <p:nvSpPr>
          <p:cNvPr id="7" name="Footer Placeholder 5">
            <a:extLst>
              <a:ext uri="{FF2B5EF4-FFF2-40B4-BE49-F238E27FC236}">
                <a16:creationId xmlns:a16="http://schemas.microsoft.com/office/drawing/2014/main" id="{C77D3FFE-BBCC-7CEF-2E6E-462791E38366}"/>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9" name="Slide Number Placeholder 6">
            <a:extLst>
              <a:ext uri="{FF2B5EF4-FFF2-40B4-BE49-F238E27FC236}">
                <a16:creationId xmlns:a16="http://schemas.microsoft.com/office/drawing/2014/main" id="{90CB01C6-3436-9836-0A90-59B188E0E3D8}"/>
              </a:ext>
            </a:extLst>
          </p:cNvPr>
          <p:cNvSpPr>
            <a:spLocks noGrp="1"/>
          </p:cNvSpPr>
          <p:nvPr>
            <p:ph type="sldNum" sz="quarter" idx="12"/>
          </p:nvPr>
        </p:nvSpPr>
        <p:spPr/>
        <p:txBody>
          <a:bodyPr/>
          <a:lstStyle>
            <a:lvl1pPr eaLnBrk="0" hangingPunct="0">
              <a:defRPr>
                <a:solidFill>
                  <a:srgbClr val="000000"/>
                </a:solidFill>
                <a:latin typeface="Aptos" panose="020B0004020202020204" pitchFamily="34" charset="0"/>
              </a:defRPr>
            </a:lvl1pPr>
          </a:lstStyle>
          <a:p>
            <a:fld id="{BF1ABF29-557F-4E48-8757-8A5F20142016}" type="slidenum">
              <a:rPr lang="vi-VN" altLang="en-US" smtClean="0"/>
              <a:pPr/>
              <a:t>‹#›</a:t>
            </a:fld>
            <a:endParaRPr lang="vi-VN" altLang="en-US" dirty="0"/>
          </a:p>
        </p:txBody>
      </p:sp>
    </p:spTree>
    <p:extLst>
      <p:ext uri="{BB962C8B-B14F-4D97-AF65-F5344CB8AC3E}">
        <p14:creationId xmlns:p14="http://schemas.microsoft.com/office/powerpoint/2010/main" val="162312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0C226-85E4-6482-4963-A7E55534F2FF}"/>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88041883-E7B3-4BC1-9A56-57E326C4DC04}" type="datetimeFigureOut">
              <a:rPr lang="vi-VN" smtClean="0"/>
              <a:pPr>
                <a:defRPr/>
              </a:pPr>
              <a:t>26/03/2024</a:t>
            </a:fld>
            <a:endParaRPr lang="vi-VN" dirty="0"/>
          </a:p>
        </p:txBody>
      </p:sp>
      <p:sp>
        <p:nvSpPr>
          <p:cNvPr id="5" name="Footer Placeholder 4">
            <a:extLst>
              <a:ext uri="{FF2B5EF4-FFF2-40B4-BE49-F238E27FC236}">
                <a16:creationId xmlns:a16="http://schemas.microsoft.com/office/drawing/2014/main" id="{3ABFCD98-5D7C-AF43-A785-44361C873AD4}"/>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id="{D29D01E5-9D60-FE5B-0A6C-D3B49CDCBC89}"/>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33499CF-5108-4AEE-AD16-2293FF4EC5E8}" type="slidenum">
              <a:rPr lang="vi-VN" altLang="en-US" smtClean="0"/>
              <a:pPr/>
              <a:t>‹#›</a:t>
            </a:fld>
            <a:endParaRPr lang="vi-VN" altLang="en-US" dirty="0"/>
          </a:p>
        </p:txBody>
      </p:sp>
    </p:spTree>
    <p:extLst>
      <p:ext uri="{BB962C8B-B14F-4D97-AF65-F5344CB8AC3E}">
        <p14:creationId xmlns:p14="http://schemas.microsoft.com/office/powerpoint/2010/main" val="2047681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1990A-9A86-B9FD-6B91-037A3FCDEDD7}"/>
              </a:ext>
            </a:extLst>
          </p:cNvPr>
          <p:cNvSpPr>
            <a:spLocks noGrp="1"/>
          </p:cNvSpPr>
          <p:nvPr>
            <p:ph type="dt" sz="half" idx="10"/>
          </p:nvPr>
        </p:nvSpPr>
        <p:spPr/>
        <p:txBody>
          <a:bodyPr/>
          <a:lstStyle>
            <a:lvl1pPr eaLnBrk="0" fontAlgn="base" hangingPunct="0">
              <a:spcBef>
                <a:spcPct val="0"/>
              </a:spcBef>
              <a:spcAft>
                <a:spcPct val="0"/>
              </a:spcAft>
              <a:defRPr>
                <a:latin typeface="Aptos" panose="020B0004020202020204" pitchFamily="34" charset="0"/>
              </a:defRPr>
            </a:lvl1pPr>
          </a:lstStyle>
          <a:p>
            <a:pPr>
              <a:defRPr/>
            </a:pPr>
            <a:fld id="{657D7F8D-ADB3-438B-A986-A90019CAB2C1}" type="datetimeFigureOut">
              <a:rPr lang="vi-VN" smtClean="0"/>
              <a:pPr>
                <a:defRPr/>
              </a:pPr>
              <a:t>26/03/2024</a:t>
            </a:fld>
            <a:endParaRPr lang="vi-VN" dirty="0"/>
          </a:p>
        </p:txBody>
      </p:sp>
      <p:sp>
        <p:nvSpPr>
          <p:cNvPr id="5" name="Footer Placeholder 4">
            <a:extLst>
              <a:ext uri="{FF2B5EF4-FFF2-40B4-BE49-F238E27FC236}">
                <a16:creationId xmlns:a16="http://schemas.microsoft.com/office/drawing/2014/main" id="{919AA563-15EF-0364-9301-A952E39F0E04}"/>
              </a:ext>
            </a:extLst>
          </p:cNvPr>
          <p:cNvSpPr>
            <a:spLocks noGrp="1"/>
          </p:cNvSpPr>
          <p:nvPr>
            <p:ph type="ftr" sz="quarter" idx="11"/>
          </p:nvPr>
        </p:nvSpPr>
        <p:spPr/>
        <p:txBody>
          <a:bodyPr/>
          <a:lstStyle>
            <a:lvl1pPr eaLnBrk="0" fontAlgn="base" hangingPunct="0">
              <a:spcBef>
                <a:spcPct val="0"/>
              </a:spcBef>
              <a:spcAft>
                <a:spcPct val="0"/>
              </a:spcAft>
              <a:defRPr>
                <a:latin typeface="Aptos" panose="020B0004020202020204" pitchFamily="34" charset="0"/>
              </a:defRPr>
            </a:lvl1pPr>
          </a:lstStyle>
          <a:p>
            <a:pPr>
              <a:defRPr/>
            </a:pPr>
            <a:endParaRPr lang="vi-VN" dirty="0"/>
          </a:p>
        </p:txBody>
      </p:sp>
      <p:sp>
        <p:nvSpPr>
          <p:cNvPr id="6" name="Slide Number Placeholder 5">
            <a:extLst>
              <a:ext uri="{FF2B5EF4-FFF2-40B4-BE49-F238E27FC236}">
                <a16:creationId xmlns:a16="http://schemas.microsoft.com/office/drawing/2014/main" id="{67D72DDF-5542-2EAB-5A86-6C2513A5F3DF}"/>
              </a:ext>
            </a:extLst>
          </p:cNvPr>
          <p:cNvSpPr>
            <a:spLocks noGrp="1"/>
          </p:cNvSpPr>
          <p:nvPr>
            <p:ph type="sldNum" sz="quarter" idx="12"/>
          </p:nvPr>
        </p:nvSpPr>
        <p:spPr/>
        <p:txBody>
          <a:bodyPr/>
          <a:lstStyle>
            <a:lvl1pPr eaLnBrk="0" hangingPunct="0">
              <a:defRPr>
                <a:latin typeface="Aptos" panose="020B0004020202020204" pitchFamily="34" charset="0"/>
              </a:defRPr>
            </a:lvl1pPr>
          </a:lstStyle>
          <a:p>
            <a:fld id="{A36B931D-D97A-420B-9C1F-CA9D63EEAAB2}" type="slidenum">
              <a:rPr lang="vi-VN" altLang="en-US" smtClean="0"/>
              <a:pPr/>
              <a:t>‹#›</a:t>
            </a:fld>
            <a:endParaRPr lang="vi-VN" altLang="en-US" dirty="0"/>
          </a:p>
        </p:txBody>
      </p:sp>
    </p:spTree>
    <p:extLst>
      <p:ext uri="{BB962C8B-B14F-4D97-AF65-F5344CB8AC3E}">
        <p14:creationId xmlns:p14="http://schemas.microsoft.com/office/powerpoint/2010/main" val="38605124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14933E70-3CD4-D577-5B84-475EC181F2F3}"/>
              </a:ext>
            </a:extLst>
          </p:cNvPr>
          <p:cNvSpPr>
            <a:spLocks noGrp="1"/>
          </p:cNvSpPr>
          <p:nvPr>
            <p:ph type="dt" sz="half" idx="10"/>
          </p:nvPr>
        </p:nvSpPr>
        <p:spPr>
          <a:xfrm>
            <a:off x="609600" y="6245225"/>
            <a:ext cx="2844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4" name="Footer Placeholder 3">
            <a:extLst>
              <a:ext uri="{FF2B5EF4-FFF2-40B4-BE49-F238E27FC236}">
                <a16:creationId xmlns:a16="http://schemas.microsoft.com/office/drawing/2014/main" id="{E8FD1687-1C8D-FF12-83E7-AC344378FEF3}"/>
              </a:ext>
            </a:extLst>
          </p:cNvPr>
          <p:cNvSpPr>
            <a:spLocks noGrp="1"/>
          </p:cNvSpPr>
          <p:nvPr>
            <p:ph type="ftr" sz="quarter" idx="11"/>
          </p:nvPr>
        </p:nvSpPr>
        <p:spPr>
          <a:xfrm>
            <a:off x="4165600" y="6245225"/>
            <a:ext cx="3860800" cy="476250"/>
          </a:xfrm>
        </p:spPr>
        <p:txBody>
          <a:bodyPr/>
          <a:lstStyle>
            <a:lvl1pPr eaLnBrk="0" fontAlgn="base" hangingPunct="0">
              <a:spcBef>
                <a:spcPct val="0"/>
              </a:spcBef>
              <a:spcAft>
                <a:spcPct val="0"/>
              </a:spcAft>
              <a:defRPr>
                <a:latin typeface="Aptos" panose="020B0004020202020204" pitchFamily="34" charset="0"/>
              </a:defRPr>
            </a:lvl1pPr>
          </a:lstStyle>
          <a:p>
            <a:pPr>
              <a:defRPr/>
            </a:pPr>
            <a:endParaRPr lang="en-US" dirty="0"/>
          </a:p>
        </p:txBody>
      </p:sp>
      <p:sp>
        <p:nvSpPr>
          <p:cNvPr id="5" name="Slide Number Placeholder 4">
            <a:extLst>
              <a:ext uri="{FF2B5EF4-FFF2-40B4-BE49-F238E27FC236}">
                <a16:creationId xmlns:a16="http://schemas.microsoft.com/office/drawing/2014/main" id="{1500D39D-4951-1DD0-32EC-01458FBE9D25}"/>
              </a:ext>
            </a:extLst>
          </p:cNvPr>
          <p:cNvSpPr>
            <a:spLocks noGrp="1"/>
          </p:cNvSpPr>
          <p:nvPr>
            <p:ph type="sldNum" sz="quarter" idx="12"/>
          </p:nvPr>
        </p:nvSpPr>
        <p:spPr>
          <a:xfrm>
            <a:off x="8737600" y="6245225"/>
            <a:ext cx="2844800" cy="476250"/>
          </a:xfrm>
        </p:spPr>
        <p:txBody>
          <a:bodyPr/>
          <a:lstStyle>
            <a:lvl1pPr eaLnBrk="0" hangingPunct="0">
              <a:defRPr>
                <a:latin typeface="Aptos" panose="020B0004020202020204" pitchFamily="34" charset="0"/>
              </a:defRPr>
            </a:lvl1pPr>
          </a:lstStyle>
          <a:p>
            <a:fld id="{B68CEC3F-0C55-4036-AD7E-15E497A9CBFB}" type="slidenum">
              <a:rPr lang="en-US" altLang="en-US" smtClean="0"/>
              <a:pPr/>
              <a:t>‹#›</a:t>
            </a:fld>
            <a:endParaRPr lang="en-US" altLang="en-US" dirty="0"/>
          </a:p>
        </p:txBody>
      </p:sp>
    </p:spTree>
    <p:extLst>
      <p:ext uri="{BB962C8B-B14F-4D97-AF65-F5344CB8AC3E}">
        <p14:creationId xmlns:p14="http://schemas.microsoft.com/office/powerpoint/2010/main" val="229950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4BC7BA3-00F0-B0AB-145F-32C512A3FF4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1B48FC7-94D8-2AC6-F402-4C9F76A51E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CA168A-300D-B395-9FE3-A7E285620CD7}"/>
              </a:ext>
            </a:extLst>
          </p:cNvPr>
          <p:cNvSpPr>
            <a:spLocks noGrp="1"/>
          </p:cNvSpPr>
          <p:nvPr>
            <p:ph type="sldNum" sz="quarter" idx="12"/>
          </p:nvPr>
        </p:nvSpPr>
        <p:spPr/>
        <p:txBody>
          <a:bodyPr/>
          <a:lstStyle>
            <a:lvl1pPr>
              <a:defRPr/>
            </a:lvl1pPr>
          </a:lstStyle>
          <a:p>
            <a:fld id="{40D9230E-2016-42C7-AA1C-932172722B53}" type="slidenum">
              <a:rPr lang="en-US" altLang="en-US"/>
              <a:pPr/>
              <a:t>‹#›</a:t>
            </a:fld>
            <a:endParaRPr lang="en-US" altLang="en-US"/>
          </a:p>
        </p:txBody>
      </p:sp>
    </p:spTree>
    <p:extLst>
      <p:ext uri="{BB962C8B-B14F-4D97-AF65-F5344CB8AC3E}">
        <p14:creationId xmlns:p14="http://schemas.microsoft.com/office/powerpoint/2010/main" val="24266545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730E394-22A8-ED3A-ECB0-C1A51126B1B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164E562-F128-4F3D-5584-646652648A0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3DF779-2B74-4221-6BA5-C3932ADC1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pPr>
              <a:defRPr/>
            </a:pPr>
            <a:endParaRPr lang="en-US" dirty="0"/>
          </a:p>
        </p:txBody>
      </p:sp>
      <p:sp>
        <p:nvSpPr>
          <p:cNvPr id="5" name="Footer Placeholder 4">
            <a:extLst>
              <a:ext uri="{FF2B5EF4-FFF2-40B4-BE49-F238E27FC236}">
                <a16:creationId xmlns:a16="http://schemas.microsoft.com/office/drawing/2014/main" id="{140D6C76-3DC9-0C45-27FB-6061F638CF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panose="020B00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9E7E855A-C06B-B98F-3871-C595A182062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ptos" panose="020B0004020202020204" pitchFamily="34" charset="0"/>
              </a:defRPr>
            </a:lvl1pPr>
          </a:lstStyle>
          <a:p>
            <a:fld id="{2A4AF1D0-10DA-449E-9B6D-E9A356B93472}"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B17D3D2-27E2-8455-4312-ACB6B5520683}"/>
              </a:ext>
            </a:extLst>
          </p:cNvPr>
          <p:cNvGrpSpPr>
            <a:grpSpLocks/>
          </p:cNvGrpSpPr>
          <p:nvPr/>
        </p:nvGrpSpPr>
        <p:grpSpPr bwMode="auto">
          <a:xfrm>
            <a:off x="6288088" y="5345113"/>
            <a:ext cx="5903912" cy="1512887"/>
            <a:chOff x="2971" y="3367"/>
            <a:chExt cx="2789" cy="953"/>
          </a:xfrm>
        </p:grpSpPr>
        <p:sp>
          <p:nvSpPr>
            <p:cNvPr id="2056" name="Freeform 3">
              <a:extLst>
                <a:ext uri="{FF2B5EF4-FFF2-40B4-BE49-F238E27FC236}">
                  <a16:creationId xmlns:a16="http://schemas.microsoft.com/office/drawing/2014/main" id="{1FE31EAA-76A8-8F7E-DB12-5751026A8CEB}"/>
                </a:ext>
              </a:extLst>
            </p:cNvPr>
            <p:cNvSpPr>
              <a:spLocks/>
            </p:cNvSpPr>
            <p:nvPr/>
          </p:nvSpPr>
          <p:spPr bwMode="ltGray">
            <a:xfrm>
              <a:off x="2971" y="3367"/>
              <a:ext cx="2789" cy="953"/>
            </a:xfrm>
            <a:custGeom>
              <a:avLst/>
              <a:gdLst>
                <a:gd name="T0" fmla="*/ 2831 w 2780"/>
                <a:gd name="T1" fmla="*/ 18 h 953"/>
                <a:gd name="T2" fmla="*/ 2741 w 2780"/>
                <a:gd name="T3" fmla="*/ 24 h 953"/>
                <a:gd name="T4" fmla="*/ 2674 w 2780"/>
                <a:gd name="T5" fmla="*/ 102 h 953"/>
                <a:gd name="T6" fmla="*/ 2567 w 2780"/>
                <a:gd name="T7" fmla="*/ 156 h 953"/>
                <a:gd name="T8" fmla="*/ 2561 w 2780"/>
                <a:gd name="T9" fmla="*/ 222 h 953"/>
                <a:gd name="T10" fmla="*/ 2543 w 2780"/>
                <a:gd name="T11" fmla="*/ 246 h 953"/>
                <a:gd name="T12" fmla="*/ 2525 w 2780"/>
                <a:gd name="T13" fmla="*/ 252 h 953"/>
                <a:gd name="T14" fmla="*/ 2453 w 2780"/>
                <a:gd name="T15" fmla="*/ 210 h 953"/>
                <a:gd name="T16" fmla="*/ 2309 w 2780"/>
                <a:gd name="T17" fmla="*/ 192 h 953"/>
                <a:gd name="T18" fmla="*/ 2285 w 2780"/>
                <a:gd name="T19" fmla="*/ 186 h 953"/>
                <a:gd name="T20" fmla="*/ 2267 w 2780"/>
                <a:gd name="T21" fmla="*/ 192 h 953"/>
                <a:gd name="T22" fmla="*/ 2195 w 2780"/>
                <a:gd name="T23" fmla="*/ 228 h 953"/>
                <a:gd name="T24" fmla="*/ 2159 w 2780"/>
                <a:gd name="T25" fmla="*/ 240 h 953"/>
                <a:gd name="T26" fmla="*/ 2135 w 2780"/>
                <a:gd name="T27" fmla="*/ 246 h 953"/>
                <a:gd name="T28" fmla="*/ 2123 w 2780"/>
                <a:gd name="T29" fmla="*/ 258 h 953"/>
                <a:gd name="T30" fmla="*/ 2123 w 2780"/>
                <a:gd name="T31" fmla="*/ 276 h 953"/>
                <a:gd name="T32" fmla="*/ 2100 w 2780"/>
                <a:gd name="T33" fmla="*/ 300 h 953"/>
                <a:gd name="T34" fmla="*/ 2082 w 2780"/>
                <a:gd name="T35" fmla="*/ 312 h 953"/>
                <a:gd name="T36" fmla="*/ 2070 w 2780"/>
                <a:gd name="T37" fmla="*/ 324 h 953"/>
                <a:gd name="T38" fmla="*/ 2058 w 2780"/>
                <a:gd name="T39" fmla="*/ 336 h 953"/>
                <a:gd name="T40" fmla="*/ 2023 w 2780"/>
                <a:gd name="T41" fmla="*/ 342 h 953"/>
                <a:gd name="T42" fmla="*/ 1955 w 2780"/>
                <a:gd name="T43" fmla="*/ 336 h 953"/>
                <a:gd name="T44" fmla="*/ 1919 w 2780"/>
                <a:gd name="T45" fmla="*/ 330 h 953"/>
                <a:gd name="T46" fmla="*/ 1907 w 2780"/>
                <a:gd name="T47" fmla="*/ 342 h 953"/>
                <a:gd name="T48" fmla="*/ 1895 w 2780"/>
                <a:gd name="T49" fmla="*/ 354 h 953"/>
                <a:gd name="T50" fmla="*/ 1865 w 2780"/>
                <a:gd name="T51" fmla="*/ 360 h 953"/>
                <a:gd name="T52" fmla="*/ 1806 w 2780"/>
                <a:gd name="T53" fmla="*/ 342 h 953"/>
                <a:gd name="T54" fmla="*/ 1782 w 2780"/>
                <a:gd name="T55" fmla="*/ 342 h 953"/>
                <a:gd name="T56" fmla="*/ 1758 w 2780"/>
                <a:gd name="T57" fmla="*/ 354 h 953"/>
                <a:gd name="T58" fmla="*/ 1691 w 2780"/>
                <a:gd name="T59" fmla="*/ 425 h 953"/>
                <a:gd name="T60" fmla="*/ 1649 w 2780"/>
                <a:gd name="T61" fmla="*/ 569 h 953"/>
                <a:gd name="T62" fmla="*/ 1649 w 2780"/>
                <a:gd name="T63" fmla="*/ 593 h 953"/>
                <a:gd name="T64" fmla="*/ 1655 w 2780"/>
                <a:gd name="T65" fmla="*/ 641 h 953"/>
                <a:gd name="T66" fmla="*/ 1673 w 2780"/>
                <a:gd name="T67" fmla="*/ 659 h 953"/>
                <a:gd name="T68" fmla="*/ 1667 w 2780"/>
                <a:gd name="T69" fmla="*/ 671 h 953"/>
                <a:gd name="T70" fmla="*/ 1655 w 2780"/>
                <a:gd name="T71" fmla="*/ 683 h 953"/>
                <a:gd name="T72" fmla="*/ 1577 w 2780"/>
                <a:gd name="T73" fmla="*/ 689 h 953"/>
                <a:gd name="T74" fmla="*/ 1500 w 2780"/>
                <a:gd name="T75" fmla="*/ 629 h 953"/>
                <a:gd name="T76" fmla="*/ 1361 w 2780"/>
                <a:gd name="T77" fmla="*/ 587 h 953"/>
                <a:gd name="T78" fmla="*/ 1212 w 2780"/>
                <a:gd name="T79" fmla="*/ 671 h 953"/>
                <a:gd name="T80" fmla="*/ 1037 w 2780"/>
                <a:gd name="T81" fmla="*/ 731 h 953"/>
                <a:gd name="T82" fmla="*/ 834 w 2780"/>
                <a:gd name="T83" fmla="*/ 743 h 953"/>
                <a:gd name="T84" fmla="*/ 642 w 2780"/>
                <a:gd name="T85" fmla="*/ 701 h 953"/>
                <a:gd name="T86" fmla="*/ 582 w 2780"/>
                <a:gd name="T87" fmla="*/ 695 h 953"/>
                <a:gd name="T88" fmla="*/ 570 w 2780"/>
                <a:gd name="T89" fmla="*/ 701 h 953"/>
                <a:gd name="T90" fmla="*/ 534 w 2780"/>
                <a:gd name="T91" fmla="*/ 731 h 953"/>
                <a:gd name="T92" fmla="*/ 443 w 2780"/>
                <a:gd name="T93" fmla="*/ 809 h 953"/>
                <a:gd name="T94" fmla="*/ 413 w 2780"/>
                <a:gd name="T95" fmla="*/ 821 h 953"/>
                <a:gd name="T96" fmla="*/ 389 w 2780"/>
                <a:gd name="T97" fmla="*/ 821 h 953"/>
                <a:gd name="T98" fmla="*/ 342 w 2780"/>
                <a:gd name="T99" fmla="*/ 827 h 953"/>
                <a:gd name="T100" fmla="*/ 216 w 2780"/>
                <a:gd name="T101" fmla="*/ 851 h 953"/>
                <a:gd name="T102" fmla="*/ 18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4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SG" dirty="0">
                <a:latin typeface="Aptos" panose="020B0004020202020204" pitchFamily="34" charset="0"/>
              </a:endParaRPr>
            </a:p>
          </p:txBody>
        </p:sp>
        <p:sp>
          <p:nvSpPr>
            <p:cNvPr id="234500" name="Freeform 4">
              <a:extLst>
                <a:ext uri="{FF2B5EF4-FFF2-40B4-BE49-F238E27FC236}">
                  <a16:creationId xmlns:a16="http://schemas.microsoft.com/office/drawing/2014/main" id="{303A6523-80CB-3D6F-1C95-A436E496C189}"/>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1" name="Freeform 5">
              <a:extLst>
                <a:ext uri="{FF2B5EF4-FFF2-40B4-BE49-F238E27FC236}">
                  <a16:creationId xmlns:a16="http://schemas.microsoft.com/office/drawing/2014/main" id="{2A6F9CE0-3EFA-5E1B-FAC6-B6F069E2C015}"/>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2" name="Freeform 6">
              <a:extLst>
                <a:ext uri="{FF2B5EF4-FFF2-40B4-BE49-F238E27FC236}">
                  <a16:creationId xmlns:a16="http://schemas.microsoft.com/office/drawing/2014/main" id="{A0475840-4C22-3990-C358-2AC1CBF93C14}"/>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3" name="Freeform 7">
              <a:extLst>
                <a:ext uri="{FF2B5EF4-FFF2-40B4-BE49-F238E27FC236}">
                  <a16:creationId xmlns:a16="http://schemas.microsoft.com/office/drawing/2014/main" id="{E4DCF71E-9815-CC15-2BAD-B6BE9A98F23B}"/>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4" name="Freeform 8">
              <a:extLst>
                <a:ext uri="{FF2B5EF4-FFF2-40B4-BE49-F238E27FC236}">
                  <a16:creationId xmlns:a16="http://schemas.microsoft.com/office/drawing/2014/main" id="{CBA15158-B0B4-225C-03FB-FEE58199E5BF}"/>
                </a:ext>
              </a:extLst>
            </p:cNvPr>
            <p:cNvSpPr>
              <a:spLocks/>
            </p:cNvSpPr>
            <p:nvPr/>
          </p:nvSpPr>
          <p:spPr bwMode="ltGray">
            <a:xfrm>
              <a:off x="4700" y="3697"/>
              <a:ext cx="274"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5" name="Freeform 9">
              <a:extLst>
                <a:ext uri="{FF2B5EF4-FFF2-40B4-BE49-F238E27FC236}">
                  <a16:creationId xmlns:a16="http://schemas.microsoft.com/office/drawing/2014/main" id="{C5AF7C39-45A1-FE7C-973C-E3ED61F6F291}"/>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6" name="Freeform 10">
              <a:extLst>
                <a:ext uri="{FF2B5EF4-FFF2-40B4-BE49-F238E27FC236}">
                  <a16:creationId xmlns:a16="http://schemas.microsoft.com/office/drawing/2014/main" id="{39F304D6-30C0-7CF0-5D10-FC8F8CD5CCAC}"/>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7" name="Freeform 11">
              <a:extLst>
                <a:ext uri="{FF2B5EF4-FFF2-40B4-BE49-F238E27FC236}">
                  <a16:creationId xmlns:a16="http://schemas.microsoft.com/office/drawing/2014/main" id="{024D4287-AA71-0F45-DC1D-FF238C42F79B}"/>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8" name="Freeform 12">
              <a:extLst>
                <a:ext uri="{FF2B5EF4-FFF2-40B4-BE49-F238E27FC236}">
                  <a16:creationId xmlns:a16="http://schemas.microsoft.com/office/drawing/2014/main" id="{00CA9652-D801-99CC-1023-EFBF2B70CEAE}"/>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09" name="Freeform 13">
              <a:extLst>
                <a:ext uri="{FF2B5EF4-FFF2-40B4-BE49-F238E27FC236}">
                  <a16:creationId xmlns:a16="http://schemas.microsoft.com/office/drawing/2014/main" id="{00CA9B34-1562-5096-F7B1-87080917E2D2}"/>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0" name="Freeform 14">
              <a:extLst>
                <a:ext uri="{FF2B5EF4-FFF2-40B4-BE49-F238E27FC236}">
                  <a16:creationId xmlns:a16="http://schemas.microsoft.com/office/drawing/2014/main" id="{83C91E30-B658-65E1-3DC3-DDCE639347C6}"/>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1" name="Freeform 15">
              <a:extLst>
                <a:ext uri="{FF2B5EF4-FFF2-40B4-BE49-F238E27FC236}">
                  <a16:creationId xmlns:a16="http://schemas.microsoft.com/office/drawing/2014/main" id="{55E7AC0A-CB7B-53BD-6E3F-F531772C12FB}"/>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2" name="Freeform 16">
              <a:extLst>
                <a:ext uri="{FF2B5EF4-FFF2-40B4-BE49-F238E27FC236}">
                  <a16:creationId xmlns:a16="http://schemas.microsoft.com/office/drawing/2014/main" id="{FA9ADAC9-0ACB-C14F-D598-D486A8B9C8AF}"/>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sp>
          <p:nvSpPr>
            <p:cNvPr id="234513" name="Freeform 17">
              <a:extLst>
                <a:ext uri="{FF2B5EF4-FFF2-40B4-BE49-F238E27FC236}">
                  <a16:creationId xmlns:a16="http://schemas.microsoft.com/office/drawing/2014/main" id="{600164A4-B11D-DB51-1105-E842E9232BCB}"/>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defRPr/>
              </a:pPr>
              <a:endParaRPr lang="vi-VN" sz="1800">
                <a:solidFill>
                  <a:srgbClr val="FFFFFF"/>
                </a:solidFill>
                <a:latin typeface="Arial" charset="0"/>
              </a:endParaRPr>
            </a:p>
          </p:txBody>
        </p:sp>
      </p:grpSp>
      <p:sp>
        <p:nvSpPr>
          <p:cNvPr id="234514" name="Rectangle 18">
            <a:extLst>
              <a:ext uri="{FF2B5EF4-FFF2-40B4-BE49-F238E27FC236}">
                <a16:creationId xmlns:a16="http://schemas.microsoft.com/office/drawing/2014/main" id="{68FB5BDF-DBE5-A60E-61EB-1C96FAAAFE86}"/>
              </a:ext>
            </a:extLst>
          </p:cNvPr>
          <p:cNvSpPr>
            <a:spLocks noGrp="1" noChangeArrowheads="1"/>
          </p:cNvSpPr>
          <p:nvPr>
            <p:ph type="title"/>
          </p:nvPr>
        </p:nvSpPr>
        <p:spPr bwMode="auto">
          <a:xfrm>
            <a:off x="609600" y="277813"/>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vi-VN"/>
              <a:t>Click to edit Master title style</a:t>
            </a:r>
          </a:p>
        </p:txBody>
      </p:sp>
      <p:sp>
        <p:nvSpPr>
          <p:cNvPr id="234515" name="Rectangle 19">
            <a:extLst>
              <a:ext uri="{FF2B5EF4-FFF2-40B4-BE49-F238E27FC236}">
                <a16:creationId xmlns:a16="http://schemas.microsoft.com/office/drawing/2014/main" id="{F4C77275-1655-7722-70EE-2354FBB092E1}"/>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6" name="Rectangle 20">
            <a:extLst>
              <a:ext uri="{FF2B5EF4-FFF2-40B4-BE49-F238E27FC236}">
                <a16:creationId xmlns:a16="http://schemas.microsoft.com/office/drawing/2014/main" id="{FDED2B30-199C-C25F-1D7E-588A6F9A49F8}"/>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defRPr>
            </a:lvl1pPr>
          </a:lstStyle>
          <a:p>
            <a:pPr>
              <a:defRPr/>
            </a:pPr>
            <a:endParaRPr lang="en-US" altLang="vi-VN"/>
          </a:p>
        </p:txBody>
      </p:sp>
      <p:sp>
        <p:nvSpPr>
          <p:cNvPr id="234517" name="Rectangle 21">
            <a:extLst>
              <a:ext uri="{FF2B5EF4-FFF2-40B4-BE49-F238E27FC236}">
                <a16:creationId xmlns:a16="http://schemas.microsoft.com/office/drawing/2014/main" id="{23CE3161-A8EF-4B5E-FADC-E5A75922A9F4}"/>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Verdana" panose="020B0604030504040204" pitchFamily="34" charset="0"/>
              </a:defRPr>
            </a:lvl1pPr>
          </a:lstStyle>
          <a:p>
            <a:fld id="{68D2657F-3B8F-42CF-A583-A4F7C19CEF9F}" type="slidenum">
              <a:rPr lang="en-US" altLang="vi-VN"/>
              <a:pPr/>
              <a:t>‹#›</a:t>
            </a:fld>
            <a:endParaRPr lang="en-US" altLang="vi-VN"/>
          </a:p>
        </p:txBody>
      </p:sp>
      <p:sp>
        <p:nvSpPr>
          <p:cNvPr id="234518" name="Rectangle 22">
            <a:extLst>
              <a:ext uri="{FF2B5EF4-FFF2-40B4-BE49-F238E27FC236}">
                <a16:creationId xmlns:a16="http://schemas.microsoft.com/office/drawing/2014/main" id="{4C5EE21D-AD83-099D-AD4E-779EB226425E}"/>
              </a:ext>
            </a:extLst>
          </p:cNvPr>
          <p:cNvSpPr>
            <a:spLocks noGrp="1" noChangeArrowheads="1"/>
          </p:cNvSpPr>
          <p:nvPr>
            <p:ph type="body" idx="1"/>
          </p:nvPr>
        </p:nvSpPr>
        <p:spPr bwMode="auto">
          <a:xfrm>
            <a:off x="609600" y="1600200"/>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Tree>
  </p:cSld>
  <p:clrMap bg1="dk2" tx1="lt1" bg2="dk1" tx2="lt2" accent1="accent1" accent2="accent2" accent3="accent3" accent4="accent4" accent5="accent5" accent6="accent6" hlink="hlink" folHlink="folHlink"/>
  <p:sldLayoutIdLst>
    <p:sldLayoutId id="2147484234"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8E1485F-34F5-EB9B-1C6F-E01FC205D1D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a:extLst>
              <a:ext uri="{FF2B5EF4-FFF2-40B4-BE49-F238E27FC236}">
                <a16:creationId xmlns:a16="http://schemas.microsoft.com/office/drawing/2014/main" id="{3D27088C-929F-2AC1-C9B3-972CD30EDBBE}"/>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94916" name="Rectangle 4">
            <a:extLst>
              <a:ext uri="{FF2B5EF4-FFF2-40B4-BE49-F238E27FC236}">
                <a16:creationId xmlns:a16="http://schemas.microsoft.com/office/drawing/2014/main" id="{7D1FB355-92B7-C3D9-5C1D-4F075C6663C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a:extLst>
              <a:ext uri="{FF2B5EF4-FFF2-40B4-BE49-F238E27FC236}">
                <a16:creationId xmlns:a16="http://schemas.microsoft.com/office/drawing/2014/main" id="{A5A8B5B4-3B1D-401D-A666-C6AE5FFA8F3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a:extLst>
              <a:ext uri="{FF2B5EF4-FFF2-40B4-BE49-F238E27FC236}">
                <a16:creationId xmlns:a16="http://schemas.microsoft.com/office/drawing/2014/main" id="{43D3424E-9F48-B66C-800D-7CDF1908366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8B931A38-543A-40B8-8113-FBE7852991FB}"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5011CAD-DCFD-9787-ED48-F293059F834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099" name="Rectangle 3">
            <a:extLst>
              <a:ext uri="{FF2B5EF4-FFF2-40B4-BE49-F238E27FC236}">
                <a16:creationId xmlns:a16="http://schemas.microsoft.com/office/drawing/2014/main" id="{85FF7A92-974F-F22B-D46F-47639072C83F}"/>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294916" name="Rectangle 4">
            <a:extLst>
              <a:ext uri="{FF2B5EF4-FFF2-40B4-BE49-F238E27FC236}">
                <a16:creationId xmlns:a16="http://schemas.microsoft.com/office/drawing/2014/main" id="{72FCE030-A002-2B61-EFBF-DE7A687D47E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vi-VN"/>
          </a:p>
        </p:txBody>
      </p:sp>
      <p:sp>
        <p:nvSpPr>
          <p:cNvPr id="294917" name="Rectangle 5">
            <a:extLst>
              <a:ext uri="{FF2B5EF4-FFF2-40B4-BE49-F238E27FC236}">
                <a16:creationId xmlns:a16="http://schemas.microsoft.com/office/drawing/2014/main" id="{78FFEF99-56E2-C9EA-406C-7F9E372AF46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vi-VN"/>
          </a:p>
        </p:txBody>
      </p:sp>
      <p:sp>
        <p:nvSpPr>
          <p:cNvPr id="294918" name="Rectangle 6">
            <a:extLst>
              <a:ext uri="{FF2B5EF4-FFF2-40B4-BE49-F238E27FC236}">
                <a16:creationId xmlns:a16="http://schemas.microsoft.com/office/drawing/2014/main" id="{DA2C96B1-1A7B-EE87-1013-5D9F0709701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B22B3234-0A39-49A4-BC32-C5F862AF882B}"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ED3C7-8E14-674A-2DBD-63CE807EA679}"/>
              </a:ext>
            </a:extLst>
          </p:cNvPr>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123" name="Text Placeholder 2">
            <a:extLst>
              <a:ext uri="{FF2B5EF4-FFF2-40B4-BE49-F238E27FC236}">
                <a16:creationId xmlns:a16="http://schemas.microsoft.com/office/drawing/2014/main" id="{F0454313-87A3-780F-0183-1F4D5719D560}"/>
              </a:ext>
            </a:extLst>
          </p:cNvPr>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F8B656-B8CC-8777-13F8-E90D109AFE68}"/>
              </a:ext>
            </a:extLst>
          </p:cNvPr>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fld id="{4285CB6D-70A4-474A-807C-E7B6B0D16455}" type="datetimeFigureOut">
              <a:rPr lang="vi-VN"/>
              <a:pPr>
                <a:defRPr/>
              </a:pPr>
              <a:t>26/03/2024</a:t>
            </a:fld>
            <a:endParaRPr lang="vi-VN"/>
          </a:p>
        </p:txBody>
      </p:sp>
      <p:sp>
        <p:nvSpPr>
          <p:cNvPr id="5" name="Footer Placeholder 4">
            <a:extLst>
              <a:ext uri="{FF2B5EF4-FFF2-40B4-BE49-F238E27FC236}">
                <a16:creationId xmlns:a16="http://schemas.microsoft.com/office/drawing/2014/main" id="{19564BCC-F0EB-FA8D-817C-94DBB9998A5A}"/>
              </a:ext>
            </a:extLst>
          </p:cNvPr>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a:extLst>
              <a:ext uri="{FF2B5EF4-FFF2-40B4-BE49-F238E27FC236}">
                <a16:creationId xmlns:a16="http://schemas.microsoft.com/office/drawing/2014/main" id="{D2D7D95D-BCFB-9B22-C217-1071B4C8ABF3}"/>
              </a:ext>
            </a:extLst>
          </p:cNvPr>
          <p:cNvSpPr>
            <a:spLocks noGrp="1"/>
          </p:cNvSpPr>
          <p:nvPr>
            <p:ph type="sldNum" sz="quarter" idx="4"/>
          </p:nvPr>
        </p:nvSpPr>
        <p:spPr>
          <a:xfrm rot="16200000">
            <a:off x="11188700" y="5824538"/>
            <a:ext cx="1316038" cy="487362"/>
          </a:xfrm>
          <a:prstGeom prst="rect">
            <a:avLst/>
          </a:prstGeom>
        </p:spPr>
        <p:txBody>
          <a:bodyPr vert="horz" wrap="square" lIns="91440" tIns="45720" rIns="91440" bIns="45720" numCol="1" anchor="ctr" anchorCtr="0" compatLnSpc="1">
            <a:prstTxWarp prst="textNoShape">
              <a:avLst/>
            </a:prstTxWarp>
          </a:bodyPr>
          <a:lstStyle>
            <a:lvl1pPr eaLnBrk="1" hangingPunct="1">
              <a:defRPr b="1">
                <a:solidFill>
                  <a:srgbClr val="D1282E"/>
                </a:solidFill>
                <a:latin typeface="Arial" panose="020B0604020202020204" pitchFamily="34" charset="0"/>
              </a:defRPr>
            </a:lvl1pPr>
          </a:lstStyle>
          <a:p>
            <a:fld id="{8D009BF2-816E-464E-A984-2C05A38C8FE2}" type="slidenum">
              <a:rPr lang="vi-VN" altLang="en-US"/>
              <a:pPr/>
              <a:t>‹#›</a:t>
            </a:fld>
            <a:endParaRPr lang="vi-VN" altLang="en-US"/>
          </a:p>
        </p:txBody>
      </p:sp>
      <p:sp>
        <p:nvSpPr>
          <p:cNvPr id="7" name="Rectangle 6">
            <a:extLst>
              <a:ext uri="{FF2B5EF4-FFF2-40B4-BE49-F238E27FC236}">
                <a16:creationId xmlns:a16="http://schemas.microsoft.com/office/drawing/2014/main" id="{A9184E75-8FC2-6B98-4E00-4AC26664E8F3}"/>
              </a:ext>
            </a:extLst>
          </p:cNvPr>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a:extLst>
              <a:ext uri="{FF2B5EF4-FFF2-40B4-BE49-F238E27FC236}">
                <a16:creationId xmlns:a16="http://schemas.microsoft.com/office/drawing/2014/main" id="{18BA7081-56CC-D921-0AA4-589233E11800}"/>
              </a:ext>
            </a:extLst>
          </p:cNvPr>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B4AE33-4FDA-2E3D-ECD4-5F0D9F4AFC02}"/>
              </a:ext>
            </a:extLst>
          </p:cNvPr>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6147" name="Text Placeholder 2">
            <a:extLst>
              <a:ext uri="{FF2B5EF4-FFF2-40B4-BE49-F238E27FC236}">
                <a16:creationId xmlns:a16="http://schemas.microsoft.com/office/drawing/2014/main" id="{773CABCA-7245-B75A-226B-89F1E0B04491}"/>
              </a:ext>
            </a:extLst>
          </p:cNvPr>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124E59B-030B-D644-F61B-856387344DB4}"/>
              </a:ext>
            </a:extLst>
          </p:cNvPr>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fld id="{BC8F40B8-D779-4D27-9D66-C0C065A6A7BA}" type="datetimeFigureOut">
              <a:rPr lang="vi-VN"/>
              <a:pPr>
                <a:defRPr/>
              </a:pPr>
              <a:t>26/03/2024</a:t>
            </a:fld>
            <a:endParaRPr lang="vi-VN"/>
          </a:p>
        </p:txBody>
      </p:sp>
      <p:sp>
        <p:nvSpPr>
          <p:cNvPr id="5" name="Footer Placeholder 4">
            <a:extLst>
              <a:ext uri="{FF2B5EF4-FFF2-40B4-BE49-F238E27FC236}">
                <a16:creationId xmlns:a16="http://schemas.microsoft.com/office/drawing/2014/main" id="{91A27006-9479-306B-798B-3BDA1C45B986}"/>
              </a:ext>
            </a:extLst>
          </p:cNvPr>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a:extLst>
              <a:ext uri="{FF2B5EF4-FFF2-40B4-BE49-F238E27FC236}">
                <a16:creationId xmlns:a16="http://schemas.microsoft.com/office/drawing/2014/main" id="{9040B8B6-250D-5AEB-C7AA-D1E2FD8B3BCE}"/>
              </a:ext>
            </a:extLst>
          </p:cNvPr>
          <p:cNvSpPr>
            <a:spLocks noGrp="1"/>
          </p:cNvSpPr>
          <p:nvPr>
            <p:ph type="sldNum" sz="quarter" idx="4"/>
          </p:nvPr>
        </p:nvSpPr>
        <p:spPr>
          <a:xfrm rot="16200000">
            <a:off x="11188700" y="5824538"/>
            <a:ext cx="1316038" cy="487362"/>
          </a:xfrm>
          <a:prstGeom prst="rect">
            <a:avLst/>
          </a:prstGeom>
        </p:spPr>
        <p:txBody>
          <a:bodyPr vert="horz" wrap="square" lIns="91440" tIns="45720" rIns="91440" bIns="45720" numCol="1" anchor="ctr" anchorCtr="0" compatLnSpc="1">
            <a:prstTxWarp prst="textNoShape">
              <a:avLst/>
            </a:prstTxWarp>
          </a:bodyPr>
          <a:lstStyle>
            <a:lvl1pPr eaLnBrk="1" hangingPunct="1">
              <a:defRPr b="1">
                <a:solidFill>
                  <a:srgbClr val="D1282E"/>
                </a:solidFill>
                <a:latin typeface="Arial" panose="020B0604020202020204" pitchFamily="34" charset="0"/>
              </a:defRPr>
            </a:lvl1pPr>
          </a:lstStyle>
          <a:p>
            <a:fld id="{E88C5308-371C-40B2-B69F-0417D5A3EF85}" type="slidenum">
              <a:rPr lang="vi-VN" altLang="en-US"/>
              <a:pPr/>
              <a:t>‹#›</a:t>
            </a:fld>
            <a:endParaRPr lang="vi-VN" altLang="en-US"/>
          </a:p>
        </p:txBody>
      </p:sp>
      <p:sp>
        <p:nvSpPr>
          <p:cNvPr id="7" name="Rectangle 6">
            <a:extLst>
              <a:ext uri="{FF2B5EF4-FFF2-40B4-BE49-F238E27FC236}">
                <a16:creationId xmlns:a16="http://schemas.microsoft.com/office/drawing/2014/main" id="{08E18A85-9C2D-26AC-296C-DEB3893620C1}"/>
              </a:ext>
            </a:extLst>
          </p:cNvPr>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a:extLst>
              <a:ext uri="{FF2B5EF4-FFF2-40B4-BE49-F238E27FC236}">
                <a16:creationId xmlns:a16="http://schemas.microsoft.com/office/drawing/2014/main" id="{F90ABAC4-3104-9F41-3B79-821FB47663AB}"/>
              </a:ext>
            </a:extLst>
          </p:cNvPr>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51783-4252-3961-0D2C-9719212FBE71}"/>
              </a:ext>
            </a:extLst>
          </p:cNvPr>
          <p:cNvSpPr>
            <a:spLocks noGrp="1"/>
          </p:cNvSpPr>
          <p:nvPr>
            <p:ph type="title"/>
          </p:nvPr>
        </p:nvSpPr>
        <p:spPr>
          <a:xfrm>
            <a:off x="609600" y="152400"/>
            <a:ext cx="77216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171" name="Text Placeholder 2">
            <a:extLst>
              <a:ext uri="{FF2B5EF4-FFF2-40B4-BE49-F238E27FC236}">
                <a16:creationId xmlns:a16="http://schemas.microsoft.com/office/drawing/2014/main" id="{FBF7B97F-FC09-FE35-5E4D-B5562F62EF12}"/>
              </a:ext>
            </a:extLst>
          </p:cNvPr>
          <p:cNvSpPr>
            <a:spLocks noGrp="1"/>
          </p:cNvSpPr>
          <p:nvPr>
            <p:ph type="body" idx="1"/>
          </p:nvPr>
        </p:nvSpPr>
        <p:spPr bwMode="auto">
          <a:xfrm>
            <a:off x="609600" y="1752600"/>
            <a:ext cx="1016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A6FB6B-A423-4F5B-27C4-91E524EB9DE1}"/>
              </a:ext>
            </a:extLst>
          </p:cNvPr>
          <p:cNvSpPr>
            <a:spLocks noGrp="1"/>
          </p:cNvSpPr>
          <p:nvPr>
            <p:ph type="dt" sz="half" idx="2"/>
          </p:nvPr>
        </p:nvSpPr>
        <p:spPr>
          <a:xfrm>
            <a:off x="609600" y="6172200"/>
            <a:ext cx="4572000" cy="304800"/>
          </a:xfrm>
          <a:prstGeom prst="rect">
            <a:avLst/>
          </a:prstGeom>
        </p:spPr>
        <p:txBody>
          <a:bodyPr vert="horz" lIns="91440" tIns="45720" rIns="91440" bIns="0" rtlCol="0" anchor="b"/>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fld id="{8C3D72E5-7368-4F58-B364-03986361E549}" type="datetimeFigureOut">
              <a:rPr lang="vi-VN"/>
              <a:pPr>
                <a:defRPr/>
              </a:pPr>
              <a:t>26/03/2024</a:t>
            </a:fld>
            <a:endParaRPr lang="vi-VN"/>
          </a:p>
        </p:txBody>
      </p:sp>
      <p:sp>
        <p:nvSpPr>
          <p:cNvPr id="5" name="Footer Placeholder 4">
            <a:extLst>
              <a:ext uri="{FF2B5EF4-FFF2-40B4-BE49-F238E27FC236}">
                <a16:creationId xmlns:a16="http://schemas.microsoft.com/office/drawing/2014/main" id="{D52FA6B7-2DB2-8BC4-637D-CDF70B49F83D}"/>
              </a:ext>
            </a:extLst>
          </p:cNvPr>
          <p:cNvSpPr>
            <a:spLocks noGrp="1"/>
          </p:cNvSpPr>
          <p:nvPr>
            <p:ph type="ftr" sz="quarter" idx="3"/>
          </p:nvPr>
        </p:nvSpPr>
        <p:spPr>
          <a:xfrm>
            <a:off x="609600" y="6492875"/>
            <a:ext cx="4572000" cy="284163"/>
          </a:xfrm>
          <a:prstGeom prst="rect">
            <a:avLst/>
          </a:prstGeom>
        </p:spPr>
        <p:txBody>
          <a:bodyPr vert="horz" lIns="91440" tIns="45720" rIns="91440" bIns="45720" rtlCol="0" anchor="t"/>
          <a:lstStyle>
            <a:lvl1pPr algn="l" eaLnBrk="1" fontAlgn="auto" hangingPunct="1">
              <a:spcBef>
                <a:spcPts val="0"/>
              </a:spcBef>
              <a:spcAft>
                <a:spcPts val="0"/>
              </a:spcAft>
              <a:defRPr sz="1000">
                <a:solidFill>
                  <a:srgbClr val="000000"/>
                </a:solidFill>
                <a:latin typeface="Arial" panose="020B0604020202020204" pitchFamily="34" charset="0"/>
              </a:defRPr>
            </a:lvl1pPr>
          </a:lstStyle>
          <a:p>
            <a:pPr>
              <a:defRPr/>
            </a:pPr>
            <a:endParaRPr lang="vi-VN"/>
          </a:p>
        </p:txBody>
      </p:sp>
      <p:sp>
        <p:nvSpPr>
          <p:cNvPr id="6" name="Slide Number Placeholder 5">
            <a:extLst>
              <a:ext uri="{FF2B5EF4-FFF2-40B4-BE49-F238E27FC236}">
                <a16:creationId xmlns:a16="http://schemas.microsoft.com/office/drawing/2014/main" id="{CB68E2F5-BFD7-E862-3A1C-E81ED790F2B1}"/>
              </a:ext>
            </a:extLst>
          </p:cNvPr>
          <p:cNvSpPr>
            <a:spLocks noGrp="1"/>
          </p:cNvSpPr>
          <p:nvPr>
            <p:ph type="sldNum" sz="quarter" idx="4"/>
          </p:nvPr>
        </p:nvSpPr>
        <p:spPr>
          <a:xfrm rot="16200000">
            <a:off x="11188700" y="5824538"/>
            <a:ext cx="1316038" cy="487362"/>
          </a:xfrm>
          <a:prstGeom prst="rect">
            <a:avLst/>
          </a:prstGeom>
        </p:spPr>
        <p:txBody>
          <a:bodyPr vert="horz" wrap="square" lIns="91440" tIns="45720" rIns="91440" bIns="45720" numCol="1" anchor="ctr" anchorCtr="0" compatLnSpc="1">
            <a:prstTxWarp prst="textNoShape">
              <a:avLst/>
            </a:prstTxWarp>
          </a:bodyPr>
          <a:lstStyle>
            <a:lvl1pPr eaLnBrk="1" hangingPunct="1">
              <a:defRPr b="1">
                <a:solidFill>
                  <a:srgbClr val="D1282E"/>
                </a:solidFill>
                <a:latin typeface="Arial" panose="020B0604020202020204" pitchFamily="34" charset="0"/>
              </a:defRPr>
            </a:lvl1pPr>
          </a:lstStyle>
          <a:p>
            <a:fld id="{41B6DB89-BB12-4353-BC7C-6FDD2F7749C9}" type="slidenum">
              <a:rPr lang="vi-VN" altLang="en-US"/>
              <a:pPr/>
              <a:t>‹#›</a:t>
            </a:fld>
            <a:endParaRPr lang="vi-VN" altLang="en-US"/>
          </a:p>
        </p:txBody>
      </p:sp>
      <p:sp>
        <p:nvSpPr>
          <p:cNvPr id="7" name="Rectangle 6">
            <a:extLst>
              <a:ext uri="{FF2B5EF4-FFF2-40B4-BE49-F238E27FC236}">
                <a16:creationId xmlns:a16="http://schemas.microsoft.com/office/drawing/2014/main" id="{BA8C65BC-9E3D-608E-B02F-8E2FE580B052}"/>
              </a:ext>
            </a:extLst>
          </p:cNvPr>
          <p:cNvSpPr/>
          <p:nvPr/>
        </p:nvSpPr>
        <p:spPr>
          <a:xfrm>
            <a:off x="12001500" y="0"/>
            <a:ext cx="1905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
        <p:nvSpPr>
          <p:cNvPr id="8" name="Rectangle 7">
            <a:extLst>
              <a:ext uri="{FF2B5EF4-FFF2-40B4-BE49-F238E27FC236}">
                <a16:creationId xmlns:a16="http://schemas.microsoft.com/office/drawing/2014/main" id="{9879435C-8132-0CC9-B5D6-78020E88298A}"/>
              </a:ext>
            </a:extLst>
          </p:cNvPr>
          <p:cNvSpPr/>
          <p:nvPr/>
        </p:nvSpPr>
        <p:spPr>
          <a:xfrm>
            <a:off x="12001500" y="1371600"/>
            <a:ext cx="1905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FFFFFF"/>
              </a:solidFill>
            </a:endParaRPr>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hyperlink" Target="../Users/NHUNGDOAN/Desktop/GI&#193;O%20&#193;N%20SINH%208/B&#224;i%2047/KTBC.ppt" TargetMode="External"/><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a:extLst>
              <a:ext uri="{FF2B5EF4-FFF2-40B4-BE49-F238E27FC236}">
                <a16:creationId xmlns:a16="http://schemas.microsoft.com/office/drawing/2014/main" id="{9CA03103-B90C-5779-205D-73B70902F6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07950"/>
            <a:ext cx="11068050" cy="65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AutoShape 3">
            <a:extLst>
              <a:ext uri="{FF2B5EF4-FFF2-40B4-BE49-F238E27FC236}">
                <a16:creationId xmlns:a16="http://schemas.microsoft.com/office/drawing/2014/main" id="{337BEA23-3560-04AC-4064-BD65AB55DF71}"/>
              </a:ext>
            </a:extLst>
          </p:cNvPr>
          <p:cNvSpPr>
            <a:spLocks noChangeArrowheads="1"/>
          </p:cNvSpPr>
          <p:nvPr/>
        </p:nvSpPr>
        <p:spPr bwMode="auto">
          <a:xfrm>
            <a:off x="3048000" y="11588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err="1">
                <a:solidFill>
                  <a:srgbClr val="3399FF"/>
                </a:solidFill>
                <a:latin typeface="Aptos" panose="020B0004020202020204" pitchFamily="34" charset="0"/>
                <a:cs typeface="Times New Roman" panose="02020603050405020304" pitchFamily="18" charset="0"/>
              </a:rPr>
              <a:t>Môi</a:t>
            </a:r>
            <a:r>
              <a:rPr lang="en-US" altLang="vi-VN" sz="2800" b="1" dirty="0">
                <a:solidFill>
                  <a:srgbClr val="3399FF"/>
                </a:solidFill>
                <a:latin typeface="Aptos" panose="020B0004020202020204" pitchFamily="34" charset="0"/>
                <a:cs typeface="Times New Roman" panose="02020603050405020304" pitchFamily="18" charset="0"/>
              </a:rPr>
              <a:t> </a:t>
            </a:r>
            <a:r>
              <a:rPr lang="en-US" altLang="vi-VN" sz="2800" b="1" dirty="0" err="1">
                <a:solidFill>
                  <a:srgbClr val="3399FF"/>
                </a:solidFill>
                <a:latin typeface="Aptos" panose="020B0004020202020204" pitchFamily="34" charset="0"/>
                <a:cs typeface="Times New Roman" panose="02020603050405020304" pitchFamily="18" charset="0"/>
              </a:rPr>
              <a:t>trường</a:t>
            </a:r>
            <a:r>
              <a:rPr lang="en-US" altLang="vi-VN" sz="2800" b="1" dirty="0">
                <a:solidFill>
                  <a:srgbClr val="3399FF"/>
                </a:solidFill>
                <a:latin typeface="Aptos" panose="020B0004020202020204" pitchFamily="34" charset="0"/>
                <a:cs typeface="Times New Roman" panose="02020603050405020304" pitchFamily="18" charset="0"/>
              </a:rPr>
              <a:t> </a:t>
            </a:r>
            <a:r>
              <a:rPr lang="en-US" altLang="vi-VN" sz="2800" b="1" dirty="0" err="1">
                <a:solidFill>
                  <a:srgbClr val="3399FF"/>
                </a:solidFill>
                <a:latin typeface="Aptos" panose="020B0004020202020204" pitchFamily="34" charset="0"/>
                <a:cs typeface="Times New Roman" panose="02020603050405020304" pitchFamily="18" charset="0"/>
              </a:rPr>
              <a:t>nước</a:t>
            </a:r>
            <a:endParaRPr lang="en-US" altLang="vi-VN" sz="2800" b="1" dirty="0">
              <a:solidFill>
                <a:srgbClr val="3399FF"/>
              </a:solidFill>
              <a:latin typeface="Aptos" panose="020B0004020202020204" pitchFamily="34" charset="0"/>
              <a:cs typeface="Times New Roman" panose="02020603050405020304" pitchFamily="18" charset="0"/>
            </a:endParaRPr>
          </a:p>
          <a:p>
            <a:pPr eaLnBrk="1" hangingPunct="1">
              <a:spcBef>
                <a:spcPct val="0"/>
              </a:spcBef>
              <a:buFontTx/>
              <a:buNone/>
            </a:pPr>
            <a:endParaRPr lang="en-US" altLang="vi-VN" sz="2800" dirty="0">
              <a:solidFill>
                <a:srgbClr val="000000"/>
              </a:solidFill>
              <a:latin typeface="Aptos" panose="020B0004020202020204" pitchFamily="34" charset="0"/>
              <a:cs typeface="Times New Roman" panose="02020603050405020304" pitchFamily="18" charset="0"/>
            </a:endParaRPr>
          </a:p>
        </p:txBody>
      </p:sp>
      <p:pic>
        <p:nvPicPr>
          <p:cNvPr id="98307" name="Picture 4" descr="FRIP21155%5B1%5D">
            <a:extLst>
              <a:ext uri="{FF2B5EF4-FFF2-40B4-BE49-F238E27FC236}">
                <a16:creationId xmlns:a16="http://schemas.microsoft.com/office/drawing/2014/main" id="{ACF14571-A7F4-4120-6018-C5C824C77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4713"/>
            <a:ext cx="3657600"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6" descr="grey_mullet1">
            <a:extLst>
              <a:ext uri="{FF2B5EF4-FFF2-40B4-BE49-F238E27FC236}">
                <a16:creationId xmlns:a16="http://schemas.microsoft.com/office/drawing/2014/main" id="{1816AB5C-C4B9-2D1E-6C7A-FE499E73D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893763"/>
            <a:ext cx="346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8" descr="yellow_tang">
            <a:extLst>
              <a:ext uri="{FF2B5EF4-FFF2-40B4-BE49-F238E27FC236}">
                <a16:creationId xmlns:a16="http://schemas.microsoft.com/office/drawing/2014/main" id="{D3F61304-2D90-8B4A-28A4-74F1B6D94D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16325"/>
            <a:ext cx="3806825"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9" descr="ImageView">
            <a:extLst>
              <a:ext uri="{FF2B5EF4-FFF2-40B4-BE49-F238E27FC236}">
                <a16:creationId xmlns:a16="http://schemas.microsoft.com/office/drawing/2014/main" id="{9BDC30A0-1C48-D147-B8C7-024FC300B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9144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2" name="Rectangle 10">
            <a:extLst>
              <a:ext uri="{FF2B5EF4-FFF2-40B4-BE49-F238E27FC236}">
                <a16:creationId xmlns:a16="http://schemas.microsoft.com/office/drawing/2014/main" id="{7B14CE15-95D3-316B-EBDD-700EBADA50C8}"/>
              </a:ext>
            </a:extLst>
          </p:cNvPr>
          <p:cNvSpPr>
            <a:spLocks noChangeArrowheads="1"/>
          </p:cNvSpPr>
          <p:nvPr/>
        </p:nvSpPr>
        <p:spPr bwMode="auto">
          <a:xfrm>
            <a:off x="1713057" y="3186261"/>
            <a:ext cx="1250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ngừ</a:t>
            </a:r>
            <a:r>
              <a:rPr lang="en-US" altLang="vi-VN" dirty="0">
                <a:solidFill>
                  <a:srgbClr val="FF0000"/>
                </a:solidFill>
                <a:latin typeface="Aptos" panose="020B0004020202020204" pitchFamily="34" charset="0"/>
                <a:cs typeface="Times New Roman" panose="02020603050405020304" pitchFamily="18" charset="0"/>
              </a:rPr>
              <a:t> </a:t>
            </a:r>
          </a:p>
        </p:txBody>
      </p:sp>
      <p:sp>
        <p:nvSpPr>
          <p:cNvPr id="330763" name="Rectangle 11">
            <a:extLst>
              <a:ext uri="{FF2B5EF4-FFF2-40B4-BE49-F238E27FC236}">
                <a16:creationId xmlns:a16="http://schemas.microsoft.com/office/drawing/2014/main" id="{4A125021-3FEF-DA18-58ED-D48A9ACFA6E6}"/>
              </a:ext>
            </a:extLst>
          </p:cNvPr>
          <p:cNvSpPr>
            <a:spLocks noChangeArrowheads="1"/>
          </p:cNvSpPr>
          <p:nvPr/>
        </p:nvSpPr>
        <p:spPr bwMode="auto">
          <a:xfrm>
            <a:off x="8932619" y="3148161"/>
            <a:ext cx="1330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đuối</a:t>
            </a:r>
            <a:r>
              <a:rPr lang="en-US" altLang="vi-VN" dirty="0">
                <a:solidFill>
                  <a:srgbClr val="FF0000"/>
                </a:solidFill>
                <a:latin typeface="Aptos" panose="020B0004020202020204" pitchFamily="34" charset="0"/>
                <a:cs typeface="Times New Roman" panose="02020603050405020304" pitchFamily="18" charset="0"/>
              </a:rPr>
              <a:t> </a:t>
            </a:r>
          </a:p>
        </p:txBody>
      </p:sp>
      <p:sp>
        <p:nvSpPr>
          <p:cNvPr id="330764" name="Rectangle 12">
            <a:extLst>
              <a:ext uri="{FF2B5EF4-FFF2-40B4-BE49-F238E27FC236}">
                <a16:creationId xmlns:a16="http://schemas.microsoft.com/office/drawing/2014/main" id="{535CBDDA-AE0B-D218-0FDA-06323664A1BB}"/>
              </a:ext>
            </a:extLst>
          </p:cNvPr>
          <p:cNvSpPr>
            <a:spLocks noChangeArrowheads="1"/>
          </p:cNvSpPr>
          <p:nvPr/>
        </p:nvSpPr>
        <p:spPr bwMode="auto">
          <a:xfrm>
            <a:off x="866680" y="6204099"/>
            <a:ext cx="3433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chim</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mỏ</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chuột</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vàng</a:t>
            </a:r>
            <a:endPar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endParaRPr>
          </a:p>
        </p:txBody>
      </p:sp>
      <p:sp>
        <p:nvSpPr>
          <p:cNvPr id="330766" name="Rectangle 14">
            <a:extLst>
              <a:ext uri="{FF2B5EF4-FFF2-40B4-BE49-F238E27FC236}">
                <a16:creationId xmlns:a16="http://schemas.microsoft.com/office/drawing/2014/main" id="{8C7CBB84-00C2-518C-7FD3-2BAD93AF9801}"/>
              </a:ext>
            </a:extLst>
          </p:cNvPr>
          <p:cNvSpPr>
            <a:spLocks noChangeArrowheads="1"/>
          </p:cNvSpPr>
          <p:nvPr/>
        </p:nvSpPr>
        <p:spPr bwMode="auto">
          <a:xfrm>
            <a:off x="5470356" y="3213249"/>
            <a:ext cx="11512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Cá</a:t>
            </a:r>
            <a:r>
              <a:rPr lang="en-US" altLang="vi-VN"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đối</a:t>
            </a:r>
            <a:r>
              <a:rPr lang="en-US" altLang="vi-VN" dirty="0">
                <a:solidFill>
                  <a:srgbClr val="FF0000"/>
                </a:solidFill>
                <a:latin typeface="Aptos" panose="020B0004020202020204" pitchFamily="34" charset="0"/>
                <a:cs typeface="Times New Roman" panose="02020603050405020304" pitchFamily="18" charset="0"/>
              </a:rPr>
              <a:t> </a:t>
            </a:r>
          </a:p>
        </p:txBody>
      </p:sp>
      <p:pic>
        <p:nvPicPr>
          <p:cNvPr id="98315" name="Picture 16" descr="small_1219338373">
            <a:extLst>
              <a:ext uri="{FF2B5EF4-FFF2-40B4-BE49-F238E27FC236}">
                <a16:creationId xmlns:a16="http://schemas.microsoft.com/office/drawing/2014/main" id="{FF88072D-20C7-F0D0-32B6-DB1352BB67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3627438"/>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9" name="Rectangle 17">
            <a:extLst>
              <a:ext uri="{FF2B5EF4-FFF2-40B4-BE49-F238E27FC236}">
                <a16:creationId xmlns:a16="http://schemas.microsoft.com/office/drawing/2014/main" id="{A6989A9B-3121-3456-1947-5E168E437DBE}"/>
              </a:ext>
            </a:extLst>
          </p:cNvPr>
          <p:cNvSpPr>
            <a:spLocks noChangeArrowheads="1"/>
          </p:cNvSpPr>
          <p:nvPr/>
        </p:nvSpPr>
        <p:spPr bwMode="auto">
          <a:xfrm>
            <a:off x="9009063" y="6194425"/>
            <a:ext cx="1219200" cy="3810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Cây</a:t>
            </a:r>
            <a:r>
              <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sen</a:t>
            </a:r>
            <a:endPar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endParaRPr>
          </a:p>
        </p:txBody>
      </p:sp>
      <p:pic>
        <p:nvPicPr>
          <p:cNvPr id="98317" name="Picture 18" descr="1768868251_245efa4607">
            <a:extLst>
              <a:ext uri="{FF2B5EF4-FFF2-40B4-BE49-F238E27FC236}">
                <a16:creationId xmlns:a16="http://schemas.microsoft.com/office/drawing/2014/main" id="{CCFBC8E3-45DB-104D-D2EA-E07395A62B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4838" y="3627438"/>
            <a:ext cx="3167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71" name="Rectangle 19">
            <a:extLst>
              <a:ext uri="{FF2B5EF4-FFF2-40B4-BE49-F238E27FC236}">
                <a16:creationId xmlns:a16="http://schemas.microsoft.com/office/drawing/2014/main" id="{E0844166-D403-8CFE-F018-DB72949EBD20}"/>
              </a:ext>
            </a:extLst>
          </p:cNvPr>
          <p:cNvSpPr>
            <a:spLocks noChangeArrowheads="1"/>
          </p:cNvSpPr>
          <p:nvPr/>
        </p:nvSpPr>
        <p:spPr bwMode="auto">
          <a:xfrm>
            <a:off x="4953000" y="6194425"/>
            <a:ext cx="2478088"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Bèo</a:t>
            </a:r>
            <a:r>
              <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hoa</a:t>
            </a:r>
            <a:r>
              <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rPr>
              <a:t>dâu</a:t>
            </a:r>
            <a:endParaRPr lang="en-US" altLang="vi-VN" sz="2400" b="1" dirty="0">
              <a:solidFill>
                <a:srgbClr val="FF0000"/>
              </a:solidFill>
              <a:effectLst>
                <a:outerShdw blurRad="38100" dist="38100" dir="2700000" algn="tl">
                  <a:srgbClr val="C0C0C0"/>
                </a:outerShdw>
              </a:effectLst>
              <a:latin typeface="Aptos" panose="020B0004020202020204" pitchFamily="34" charset="0"/>
              <a:cs typeface="Times New Roman" panose="02020603050405020304" pitchFamily="18" charset="0"/>
            </a:endParaRPr>
          </a:p>
        </p:txBody>
      </p:sp>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4" descr="bachtuoc">
            <a:extLst>
              <a:ext uri="{FF2B5EF4-FFF2-40B4-BE49-F238E27FC236}">
                <a16:creationId xmlns:a16="http://schemas.microsoft.com/office/drawing/2014/main" id="{84EC7244-E298-EC1F-1758-5C06EB8A8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62400"/>
            <a:ext cx="3276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5" descr="06_greenturtle_hmed">
            <a:extLst>
              <a:ext uri="{FF2B5EF4-FFF2-40B4-BE49-F238E27FC236}">
                <a16:creationId xmlns:a16="http://schemas.microsoft.com/office/drawing/2014/main" id="{3A40D1D1-5D94-A813-19FA-A85F65AFA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062038"/>
            <a:ext cx="38100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6" descr="small_1169542910">
            <a:extLst>
              <a:ext uri="{FF2B5EF4-FFF2-40B4-BE49-F238E27FC236}">
                <a16:creationId xmlns:a16="http://schemas.microsoft.com/office/drawing/2014/main" id="{5CFB220A-C727-9168-9185-3EBEA342F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9624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7" descr="FishInsideJellyfish">
            <a:extLst>
              <a:ext uri="{FF2B5EF4-FFF2-40B4-BE49-F238E27FC236}">
                <a16:creationId xmlns:a16="http://schemas.microsoft.com/office/drawing/2014/main" id="{5DEF2392-00DB-124B-26A7-1F235E6C0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624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8" descr="images1530831_Anh-hon-mun">
            <a:extLst>
              <a:ext uri="{FF2B5EF4-FFF2-40B4-BE49-F238E27FC236}">
                <a16:creationId xmlns:a16="http://schemas.microsoft.com/office/drawing/2014/main" id="{F52C5A02-F94F-3194-9D53-355936328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066800"/>
            <a:ext cx="327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9" descr="20071226ConCua">
            <a:extLst>
              <a:ext uri="{FF2B5EF4-FFF2-40B4-BE49-F238E27FC236}">
                <a16:creationId xmlns:a16="http://schemas.microsoft.com/office/drawing/2014/main" id="{8BCE0F7A-7141-9A38-385C-7F6EE37BCC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066800"/>
            <a:ext cx="396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10" name="Rectangle 10">
            <a:extLst>
              <a:ext uri="{FF2B5EF4-FFF2-40B4-BE49-F238E27FC236}">
                <a16:creationId xmlns:a16="http://schemas.microsoft.com/office/drawing/2014/main" id="{67953B65-5F47-82F1-AC71-7A5B7D264380}"/>
              </a:ext>
            </a:extLst>
          </p:cNvPr>
          <p:cNvSpPr>
            <a:spLocks noChangeArrowheads="1"/>
          </p:cNvSpPr>
          <p:nvPr/>
        </p:nvSpPr>
        <p:spPr bwMode="auto">
          <a:xfrm>
            <a:off x="5257800" y="6172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rPr>
              <a:t>Bạch</a:t>
            </a:r>
            <a:r>
              <a:rPr lang="en-US" altLang="vi-VN" sz="2400" b="1" dirty="0">
                <a:solidFill>
                  <a:srgbClr val="FF0000"/>
                </a:solidFill>
                <a:effectLst>
                  <a:outerShdw blurRad="38100" dist="38100" dir="2700000" algn="tl">
                    <a:srgbClr val="C0C0C0"/>
                  </a:outerShdw>
                </a:effectLst>
                <a:latin typeface="Aptos" panose="020B0004020202020204" pitchFamily="34"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rPr>
              <a:t>tuộc</a:t>
            </a:r>
            <a:endParaRPr lang="en-US" altLang="vi-VN" sz="2400" b="1" dirty="0">
              <a:solidFill>
                <a:srgbClr val="FF0000"/>
              </a:solidFill>
              <a:effectLst>
                <a:outerShdw blurRad="38100" dist="38100" dir="2700000" algn="tl">
                  <a:srgbClr val="C0C0C0"/>
                </a:outerShdw>
              </a:effectLst>
              <a:latin typeface="Aptos" panose="020B0004020202020204" pitchFamily="34" charset="0"/>
            </a:endParaRPr>
          </a:p>
        </p:txBody>
      </p:sp>
      <p:sp>
        <p:nvSpPr>
          <p:cNvPr id="332811" name="Rectangle 11">
            <a:extLst>
              <a:ext uri="{FF2B5EF4-FFF2-40B4-BE49-F238E27FC236}">
                <a16:creationId xmlns:a16="http://schemas.microsoft.com/office/drawing/2014/main" id="{E1C47B0F-21F4-7504-6B84-F9C0AA9A92F0}"/>
              </a:ext>
            </a:extLst>
          </p:cNvPr>
          <p:cNvSpPr>
            <a:spLocks noChangeArrowheads="1"/>
          </p:cNvSpPr>
          <p:nvPr/>
        </p:nvSpPr>
        <p:spPr bwMode="auto">
          <a:xfrm>
            <a:off x="9293225" y="3505200"/>
            <a:ext cx="114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rPr>
              <a:t>Rùa</a:t>
            </a:r>
            <a:endParaRPr lang="en-US" altLang="vi-VN" sz="2400" b="1" dirty="0">
              <a:solidFill>
                <a:srgbClr val="FF0000"/>
              </a:solidFill>
              <a:effectLst>
                <a:outerShdw blurRad="38100" dist="38100" dir="2700000" algn="tl">
                  <a:srgbClr val="C0C0C0"/>
                </a:outerShdw>
              </a:effectLst>
              <a:latin typeface="Aptos" panose="020B0004020202020204" pitchFamily="34" charset="0"/>
            </a:endParaRPr>
          </a:p>
        </p:txBody>
      </p:sp>
      <p:sp>
        <p:nvSpPr>
          <p:cNvPr id="332812" name="Rectangle 12">
            <a:extLst>
              <a:ext uri="{FF2B5EF4-FFF2-40B4-BE49-F238E27FC236}">
                <a16:creationId xmlns:a16="http://schemas.microsoft.com/office/drawing/2014/main" id="{9D154356-2787-6AB8-C508-DD0F005C4A31}"/>
              </a:ext>
            </a:extLst>
          </p:cNvPr>
          <p:cNvSpPr>
            <a:spLocks noChangeArrowheads="1"/>
          </p:cNvSpPr>
          <p:nvPr/>
        </p:nvSpPr>
        <p:spPr bwMode="auto">
          <a:xfrm>
            <a:off x="8801100" y="6096000"/>
            <a:ext cx="175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err="1">
                <a:solidFill>
                  <a:srgbClr val="FF0000"/>
                </a:solidFill>
                <a:effectLst>
                  <a:outerShdw blurRad="38100" dist="38100" dir="2700000" algn="tl">
                    <a:srgbClr val="C0C0C0"/>
                  </a:outerShdw>
                </a:effectLst>
                <a:latin typeface="Aptos" panose="020B0004020202020204" pitchFamily="34" charset="0"/>
              </a:rPr>
              <a:t>Cá</a:t>
            </a:r>
            <a:r>
              <a:rPr lang="en-US" altLang="vi-VN" sz="2400" b="1" dirty="0">
                <a:solidFill>
                  <a:srgbClr val="FF0000"/>
                </a:solidFill>
                <a:effectLst>
                  <a:outerShdw blurRad="38100" dist="38100" dir="2700000" algn="tl">
                    <a:srgbClr val="C0C0C0"/>
                  </a:outerShdw>
                </a:effectLst>
                <a:latin typeface="Aptos" panose="020B0004020202020204" pitchFamily="34" charset="0"/>
              </a:rPr>
              <a:t> </a:t>
            </a:r>
            <a:r>
              <a:rPr lang="en-US" altLang="vi-VN" sz="2400" b="1" dirty="0" err="1">
                <a:solidFill>
                  <a:srgbClr val="FF0000"/>
                </a:solidFill>
                <a:effectLst>
                  <a:outerShdw blurRad="38100" dist="38100" dir="2700000" algn="tl">
                    <a:srgbClr val="C0C0C0"/>
                  </a:outerShdw>
                </a:effectLst>
                <a:latin typeface="Aptos" panose="020B0004020202020204" pitchFamily="34" charset="0"/>
              </a:rPr>
              <a:t>ngựa</a:t>
            </a:r>
            <a:endParaRPr lang="en-US" altLang="vi-VN" sz="2400" b="1" dirty="0">
              <a:solidFill>
                <a:srgbClr val="FF0000"/>
              </a:solidFill>
              <a:effectLst>
                <a:outerShdw blurRad="38100" dist="38100" dir="2700000" algn="tl">
                  <a:srgbClr val="C0C0C0"/>
                </a:outerShdw>
              </a:effectLst>
              <a:latin typeface="Aptos" panose="020B0004020202020204" pitchFamily="34" charset="0"/>
            </a:endParaRPr>
          </a:p>
        </p:txBody>
      </p:sp>
      <p:sp>
        <p:nvSpPr>
          <p:cNvPr id="332813" name="Rectangle 13">
            <a:extLst>
              <a:ext uri="{FF2B5EF4-FFF2-40B4-BE49-F238E27FC236}">
                <a16:creationId xmlns:a16="http://schemas.microsoft.com/office/drawing/2014/main" id="{577200AD-0352-836E-4356-D70D6215FA5A}"/>
              </a:ext>
            </a:extLst>
          </p:cNvPr>
          <p:cNvSpPr>
            <a:spLocks noChangeArrowheads="1"/>
          </p:cNvSpPr>
          <p:nvPr/>
        </p:nvSpPr>
        <p:spPr bwMode="auto">
          <a:xfrm>
            <a:off x="5334000" y="3505200"/>
            <a:ext cx="152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fontAlgn="base">
              <a:spcBef>
                <a:spcPct val="20000"/>
              </a:spcBef>
              <a:spcAft>
                <a:spcPct val="0"/>
              </a:spcAft>
              <a:buChar char="»"/>
              <a:defRPr sz="2000">
                <a:solidFill>
                  <a:schemeClr val="tx1"/>
                </a:solidFill>
                <a:latin typeface="Arial" charset="0"/>
                <a:cs typeface="Arial" charset="0"/>
              </a:defRPr>
            </a:lvl6pPr>
            <a:lvl7pPr marL="2971800" indent="-228600" fontAlgn="base">
              <a:spcBef>
                <a:spcPct val="20000"/>
              </a:spcBef>
              <a:spcAft>
                <a:spcPct val="0"/>
              </a:spcAft>
              <a:buChar char="»"/>
              <a:defRPr sz="2000">
                <a:solidFill>
                  <a:schemeClr val="tx1"/>
                </a:solidFill>
                <a:latin typeface="Arial" charset="0"/>
                <a:cs typeface="Arial" charset="0"/>
              </a:defRPr>
            </a:lvl7pPr>
            <a:lvl8pPr marL="3429000" indent="-228600" fontAlgn="base">
              <a:spcBef>
                <a:spcPct val="20000"/>
              </a:spcBef>
              <a:spcAft>
                <a:spcPct val="0"/>
              </a:spcAft>
              <a:buChar char="»"/>
              <a:defRPr sz="2000">
                <a:solidFill>
                  <a:schemeClr val="tx1"/>
                </a:solidFill>
                <a:latin typeface="Arial" charset="0"/>
                <a:cs typeface="Arial" charset="0"/>
              </a:defRPr>
            </a:lvl8pPr>
            <a:lvl9pPr marL="3886200" indent="-228600" fontAlgn="base">
              <a:spcBef>
                <a:spcPct val="20000"/>
              </a:spcBef>
              <a:spcAft>
                <a:spcPct val="0"/>
              </a:spcAft>
              <a:buChar char="»"/>
              <a:defRPr sz="2000">
                <a:solidFill>
                  <a:schemeClr val="tx1"/>
                </a:solidFill>
                <a:latin typeface="Arial" charset="0"/>
                <a:cs typeface="Arial" charset="0"/>
              </a:defRPr>
            </a:lvl9pPr>
          </a:lstStyle>
          <a:p>
            <a:pPr algn="ctr" eaLnBrk="1" hangingPunct="1">
              <a:buFontTx/>
              <a:buNone/>
              <a:defRPr/>
            </a:pPr>
            <a:r>
              <a:rPr lang="en-US" altLang="vi-VN" sz="2400" b="1" dirty="0">
                <a:solidFill>
                  <a:srgbClr val="FF0000"/>
                </a:solidFill>
                <a:effectLst>
                  <a:outerShdw blurRad="38100" dist="38100" dir="2700000" algn="tl">
                    <a:srgbClr val="C0C0C0"/>
                  </a:outerShdw>
                </a:effectLst>
                <a:latin typeface="Aptos" panose="020B0004020202020204" pitchFamily="34" charset="0"/>
              </a:rPr>
              <a:t>San </a:t>
            </a:r>
            <a:r>
              <a:rPr lang="en-US" altLang="vi-VN" sz="2400" b="1" dirty="0" err="1">
                <a:solidFill>
                  <a:srgbClr val="FF0000"/>
                </a:solidFill>
                <a:effectLst>
                  <a:outerShdw blurRad="38100" dist="38100" dir="2700000" algn="tl">
                    <a:srgbClr val="C0C0C0"/>
                  </a:outerShdw>
                </a:effectLst>
                <a:latin typeface="Aptos" panose="020B0004020202020204" pitchFamily="34" charset="0"/>
              </a:rPr>
              <a:t>hô</a:t>
            </a:r>
            <a:endParaRPr lang="en-US" altLang="vi-VN" sz="2400" b="1" dirty="0">
              <a:solidFill>
                <a:srgbClr val="FF0000"/>
              </a:solidFill>
              <a:effectLst>
                <a:outerShdw blurRad="38100" dist="38100" dir="2700000" algn="tl">
                  <a:srgbClr val="C0C0C0"/>
                </a:outerShdw>
              </a:effectLst>
              <a:latin typeface="Aptos" panose="020B0004020202020204" pitchFamily="34" charset="0"/>
            </a:endParaRPr>
          </a:p>
        </p:txBody>
      </p:sp>
      <p:sp>
        <p:nvSpPr>
          <p:cNvPr id="332814" name="Rectangle 14">
            <a:extLst>
              <a:ext uri="{FF2B5EF4-FFF2-40B4-BE49-F238E27FC236}">
                <a16:creationId xmlns:a16="http://schemas.microsoft.com/office/drawing/2014/main" id="{94E0A344-E30B-5293-8094-0ACA1188A77F}"/>
              </a:ext>
            </a:extLst>
          </p:cNvPr>
          <p:cNvSpPr>
            <a:spLocks noChangeArrowheads="1"/>
          </p:cNvSpPr>
          <p:nvPr/>
        </p:nvSpPr>
        <p:spPr bwMode="auto">
          <a:xfrm>
            <a:off x="2579075" y="3501787"/>
            <a:ext cx="75052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vi-VN" b="1" dirty="0">
                <a:solidFill>
                  <a:srgbClr val="FF0000"/>
                </a:solidFill>
                <a:effectLst>
                  <a:outerShdw blurRad="38100" dist="38100" dir="2700000" algn="tl">
                    <a:srgbClr val="C0C0C0"/>
                  </a:outerShdw>
                </a:effectLst>
                <a:latin typeface="Aptos" panose="020B0004020202020204" pitchFamily="34" charset="0"/>
              </a:rPr>
              <a:t>Cua</a:t>
            </a:r>
          </a:p>
          <a:p>
            <a:pPr algn="ctr" eaLnBrk="1" hangingPunct="1">
              <a:defRPr/>
            </a:pPr>
            <a:r>
              <a:rPr lang="en-US" altLang="vi-VN" sz="1800" dirty="0">
                <a:solidFill>
                  <a:srgbClr val="FF0000"/>
                </a:solidFill>
                <a:latin typeface="Arial" charset="0"/>
              </a:rPr>
              <a:t> </a:t>
            </a:r>
          </a:p>
        </p:txBody>
      </p:sp>
      <p:sp>
        <p:nvSpPr>
          <p:cNvPr id="332815" name="Rectangle 15">
            <a:extLst>
              <a:ext uri="{FF2B5EF4-FFF2-40B4-BE49-F238E27FC236}">
                <a16:creationId xmlns:a16="http://schemas.microsoft.com/office/drawing/2014/main" id="{900F55AC-3B31-A47A-D774-9B36A6B36D7E}"/>
              </a:ext>
            </a:extLst>
          </p:cNvPr>
          <p:cNvSpPr>
            <a:spLocks noChangeArrowheads="1"/>
          </p:cNvSpPr>
          <p:nvPr/>
        </p:nvSpPr>
        <p:spPr bwMode="auto">
          <a:xfrm>
            <a:off x="2564032" y="6248400"/>
            <a:ext cx="7425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altLang="vi-VN" b="1" dirty="0" err="1">
                <a:solidFill>
                  <a:srgbClr val="FF0000"/>
                </a:solidFill>
                <a:effectLst>
                  <a:outerShdw blurRad="38100" dist="38100" dir="2700000" algn="tl">
                    <a:srgbClr val="C0C0C0"/>
                  </a:outerShdw>
                </a:effectLst>
                <a:latin typeface="Aptos" panose="020B0004020202020204" pitchFamily="34" charset="0"/>
              </a:rPr>
              <a:t>Sứa</a:t>
            </a:r>
            <a:endParaRPr lang="en-US" altLang="vi-VN" b="1" dirty="0">
              <a:solidFill>
                <a:srgbClr val="FF0000"/>
              </a:solidFill>
              <a:effectLst>
                <a:outerShdw blurRad="38100" dist="38100" dir="2700000" algn="tl">
                  <a:srgbClr val="C0C0C0"/>
                </a:outerShdw>
              </a:effectLst>
              <a:latin typeface="Aptos" panose="020B0004020202020204" pitchFamily="34" charset="0"/>
            </a:endParaRPr>
          </a:p>
        </p:txBody>
      </p:sp>
      <p:sp>
        <p:nvSpPr>
          <p:cNvPr id="100366" name="AutoShape 3">
            <a:extLst>
              <a:ext uri="{FF2B5EF4-FFF2-40B4-BE49-F238E27FC236}">
                <a16:creationId xmlns:a16="http://schemas.microsoft.com/office/drawing/2014/main" id="{7EE364C8-21BB-8144-744B-2BE54996B47E}"/>
              </a:ext>
            </a:extLst>
          </p:cNvPr>
          <p:cNvSpPr>
            <a:spLocks noChangeArrowheads="1"/>
          </p:cNvSpPr>
          <p:nvPr/>
        </p:nvSpPr>
        <p:spPr bwMode="auto">
          <a:xfrm>
            <a:off x="3505200" y="147638"/>
            <a:ext cx="4630738" cy="6858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dirty="0" err="1">
                <a:solidFill>
                  <a:srgbClr val="3399FF"/>
                </a:solidFill>
                <a:latin typeface="Aptos" panose="020B0004020202020204" pitchFamily="34" charset="0"/>
                <a:cs typeface="Times New Roman" panose="02020603050405020304" pitchFamily="18" charset="0"/>
              </a:rPr>
              <a:t>Môi</a:t>
            </a:r>
            <a:r>
              <a:rPr lang="en-US" altLang="vi-VN" sz="2800" b="1" dirty="0">
                <a:solidFill>
                  <a:srgbClr val="3399FF"/>
                </a:solidFill>
                <a:latin typeface="Aptos" panose="020B0004020202020204" pitchFamily="34" charset="0"/>
                <a:cs typeface="Times New Roman" panose="02020603050405020304" pitchFamily="18" charset="0"/>
              </a:rPr>
              <a:t> </a:t>
            </a:r>
            <a:r>
              <a:rPr lang="en-US" altLang="vi-VN" sz="2800" b="1" dirty="0" err="1">
                <a:solidFill>
                  <a:srgbClr val="3399FF"/>
                </a:solidFill>
                <a:latin typeface="Aptos" panose="020B0004020202020204" pitchFamily="34" charset="0"/>
                <a:cs typeface="Times New Roman" panose="02020603050405020304" pitchFamily="18" charset="0"/>
              </a:rPr>
              <a:t>trường</a:t>
            </a:r>
            <a:r>
              <a:rPr lang="en-US" altLang="vi-VN" sz="2800" b="1" dirty="0">
                <a:solidFill>
                  <a:srgbClr val="3399FF"/>
                </a:solidFill>
                <a:latin typeface="Aptos" panose="020B0004020202020204" pitchFamily="34" charset="0"/>
                <a:cs typeface="Times New Roman" panose="02020603050405020304" pitchFamily="18" charset="0"/>
              </a:rPr>
              <a:t> </a:t>
            </a:r>
            <a:r>
              <a:rPr lang="en-US" altLang="vi-VN" sz="2800" b="1" dirty="0" err="1">
                <a:solidFill>
                  <a:srgbClr val="3399FF"/>
                </a:solidFill>
                <a:latin typeface="Aptos" panose="020B0004020202020204" pitchFamily="34" charset="0"/>
                <a:cs typeface="Times New Roman" panose="02020603050405020304" pitchFamily="18" charset="0"/>
              </a:rPr>
              <a:t>nước</a:t>
            </a:r>
            <a:endParaRPr lang="en-US" altLang="vi-VN" sz="2800" b="1" dirty="0">
              <a:solidFill>
                <a:srgbClr val="3399FF"/>
              </a:solidFill>
              <a:latin typeface="Aptos" panose="020B0004020202020204" pitchFamily="34" charset="0"/>
              <a:cs typeface="Times New Roman" panose="02020603050405020304" pitchFamily="18" charset="0"/>
            </a:endParaRPr>
          </a:p>
          <a:p>
            <a:pPr eaLnBrk="1" hangingPunct="1">
              <a:spcBef>
                <a:spcPct val="0"/>
              </a:spcBef>
              <a:buFontTx/>
              <a:buNone/>
            </a:pPr>
            <a:endParaRPr lang="en-US" altLang="vi-VN" sz="2800" dirty="0">
              <a:solidFill>
                <a:srgbClr val="000000"/>
              </a:solidFill>
              <a:latin typeface="Aptos" panose="020B0004020202020204" pitchFamily="34" charset="0"/>
              <a:cs typeface="Times New Roman" panose="02020603050405020304" pitchFamily="18" charset="0"/>
            </a:endParaRPr>
          </a:p>
        </p:txBody>
      </p:sp>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pic>
        <p:nvPicPr>
          <p:cNvPr id="12293" name="Picture 4" descr="vitokkp0">
            <a:extLst>
              <a:ext uri="{FF2B5EF4-FFF2-40B4-BE49-F238E27FC236}">
                <a16:creationId xmlns:a16="http://schemas.microsoft.com/office/drawing/2014/main" id="{05E274A7-4EAB-E1FC-C2D2-B0EDE747C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200150"/>
            <a:ext cx="42672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Một đàn trâu ngâm mình trong đầmĐài Loan">
            <a:extLst>
              <a:ext uri="{FF2B5EF4-FFF2-40B4-BE49-F238E27FC236}">
                <a16:creationId xmlns:a16="http://schemas.microsoft.com/office/drawing/2014/main" id="{B6E7B8E4-3D7E-016A-722E-E9C613B11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1179513"/>
            <a:ext cx="383857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5" name="AutoShape 9">
            <a:extLst>
              <a:ext uri="{FF2B5EF4-FFF2-40B4-BE49-F238E27FC236}">
                <a16:creationId xmlns:a16="http://schemas.microsoft.com/office/drawing/2014/main" id="{DC08DF10-16FB-A27C-B205-2F753D8A9CF0}"/>
              </a:ext>
            </a:extLst>
          </p:cNvPr>
          <p:cNvSpPr>
            <a:spLocks noChangeArrowheads="1"/>
          </p:cNvSpPr>
          <p:nvPr/>
        </p:nvSpPr>
        <p:spPr bwMode="auto">
          <a:xfrm>
            <a:off x="1828800" y="0"/>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sz="2600" b="1" dirty="0">
                <a:effectLst>
                  <a:outerShdw blurRad="38100" dist="38100" dir="2700000" algn="tl">
                    <a:srgbClr val="000000"/>
                  </a:outerShdw>
                </a:effectLst>
                <a:latin typeface="Aptos" panose="020B0004020202020204" pitchFamily="34" charset="0"/>
                <a:cs typeface="Times New Roman" panose="02020603050405020304" pitchFamily="18" charset="0"/>
              </a:rPr>
              <a:t> </a:t>
            </a:r>
            <a:r>
              <a:rPr lang="en-US" altLang="en-US" sz="2600" b="1" dirty="0">
                <a:latin typeface="Aptos" panose="020B0004020202020204" pitchFamily="34" charset="0"/>
                <a:cs typeface="Times New Roman" panose="02020603050405020304" pitchFamily="18" charset="0"/>
              </a:rPr>
              <a:t>MÔI TRƯỜNG SỐNG CỦA SINH VẬT</a:t>
            </a:r>
          </a:p>
          <a:p>
            <a:pPr algn="ctr" eaLnBrk="1" hangingPunct="1">
              <a:defRPr/>
            </a:pPr>
            <a:r>
              <a:rPr lang="en-US" altLang="en-US" b="1" dirty="0">
                <a:latin typeface="Aptos" panose="020B0004020202020204" pitchFamily="34" charset="0"/>
                <a:cs typeface="Times New Roman" panose="02020603050405020304" pitchFamily="18" charset="0"/>
              </a:rPr>
              <a:t> MÔI TRƯỜNG TRÊN MẶT ĐẤT - KHÔNG KHÍ</a:t>
            </a:r>
          </a:p>
        </p:txBody>
      </p:sp>
      <p:sp>
        <p:nvSpPr>
          <p:cNvPr id="12296" name="Rectangle 11">
            <a:extLst>
              <a:ext uri="{FF2B5EF4-FFF2-40B4-BE49-F238E27FC236}">
                <a16:creationId xmlns:a16="http://schemas.microsoft.com/office/drawing/2014/main" id="{ED2B2E1B-95FD-1A5A-E1A7-EA3AE3522E79}"/>
              </a:ext>
            </a:extLst>
          </p:cNvPr>
          <p:cNvSpPr>
            <a:spLocks noChangeArrowheads="1"/>
          </p:cNvSpPr>
          <p:nvPr/>
        </p:nvSpPr>
        <p:spPr bwMode="auto">
          <a:xfrm>
            <a:off x="5253872" y="3789363"/>
            <a:ext cx="779380" cy="461665"/>
          </a:xfrm>
          <a:prstGeom prst="rect">
            <a:avLst/>
          </a:prstGeom>
          <a:solidFill>
            <a:schemeClr val="accent4">
              <a:lumMod val="20000"/>
              <a:lumOff val="80000"/>
            </a:schemeClr>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Trâu</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2297" name="Rectangle 12">
            <a:extLst>
              <a:ext uri="{FF2B5EF4-FFF2-40B4-BE49-F238E27FC236}">
                <a16:creationId xmlns:a16="http://schemas.microsoft.com/office/drawing/2014/main" id="{C98923AC-5572-75DA-E9BB-9B87E59D9A07}"/>
              </a:ext>
            </a:extLst>
          </p:cNvPr>
          <p:cNvSpPr>
            <a:spLocks noChangeArrowheads="1"/>
          </p:cNvSpPr>
          <p:nvPr/>
        </p:nvSpPr>
        <p:spPr bwMode="auto">
          <a:xfrm>
            <a:off x="9399588" y="3784600"/>
            <a:ext cx="7620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Vịt</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2298" name="Rectangle 13">
            <a:extLst>
              <a:ext uri="{FF2B5EF4-FFF2-40B4-BE49-F238E27FC236}">
                <a16:creationId xmlns:a16="http://schemas.microsoft.com/office/drawing/2014/main" id="{50E05429-FDE0-44EB-8D91-0CF46949B2FE}"/>
              </a:ext>
            </a:extLst>
          </p:cNvPr>
          <p:cNvSpPr>
            <a:spLocks noChangeArrowheads="1"/>
          </p:cNvSpPr>
          <p:nvPr/>
        </p:nvSpPr>
        <p:spPr bwMode="auto">
          <a:xfrm>
            <a:off x="5722938" y="6381750"/>
            <a:ext cx="669925"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Gà</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12299" name="Picture 3" descr="bird0912">
            <a:extLst>
              <a:ext uri="{FF2B5EF4-FFF2-40B4-BE49-F238E27FC236}">
                <a16:creationId xmlns:a16="http://schemas.microsoft.com/office/drawing/2014/main" id="{0B61250D-C49D-47F0-D78C-0C46E150F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4251325"/>
            <a:ext cx="38989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descr="11488701232785735">
            <a:extLst>
              <a:ext uri="{FF2B5EF4-FFF2-40B4-BE49-F238E27FC236}">
                <a16:creationId xmlns:a16="http://schemas.microsoft.com/office/drawing/2014/main" id="{1DEA8CBB-963D-E569-5D17-4CC95530E8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1179513"/>
            <a:ext cx="3556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9">
            <a:extLst>
              <a:ext uri="{FF2B5EF4-FFF2-40B4-BE49-F238E27FC236}">
                <a16:creationId xmlns:a16="http://schemas.microsoft.com/office/drawing/2014/main" id="{4C73D98B-9230-534C-1FEB-60350DB23FC5}"/>
              </a:ext>
            </a:extLst>
          </p:cNvPr>
          <p:cNvSpPr>
            <a:spLocks noChangeArrowheads="1"/>
          </p:cNvSpPr>
          <p:nvPr/>
        </p:nvSpPr>
        <p:spPr bwMode="auto">
          <a:xfrm>
            <a:off x="998538" y="3729038"/>
            <a:ext cx="838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rPr>
              <a:t>Cò</a:t>
            </a:r>
            <a:endParaRPr lang="en-US" altLang="en-US" b="1" dirty="0">
              <a:solidFill>
                <a:srgbClr val="000099"/>
              </a:solidFill>
              <a:latin typeface="Aptos" panose="020B0004020202020204" pitchFamily="34" charset="0"/>
            </a:endParaRPr>
          </a:p>
        </p:txBody>
      </p:sp>
      <p:sp>
        <p:nvSpPr>
          <p:cNvPr id="12302" name="Rectangle 13">
            <a:extLst>
              <a:ext uri="{FF2B5EF4-FFF2-40B4-BE49-F238E27FC236}">
                <a16:creationId xmlns:a16="http://schemas.microsoft.com/office/drawing/2014/main" id="{45671D61-9CE0-CD7E-D3CE-34181C897116}"/>
              </a:ext>
            </a:extLst>
          </p:cNvPr>
          <p:cNvSpPr>
            <a:spLocks noChangeArrowheads="1"/>
          </p:cNvSpPr>
          <p:nvPr/>
        </p:nvSpPr>
        <p:spPr bwMode="auto">
          <a:xfrm>
            <a:off x="1306513" y="6326188"/>
            <a:ext cx="10615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Chim</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15" name="Rectangle 13">
            <a:extLst>
              <a:ext uri="{FF2B5EF4-FFF2-40B4-BE49-F238E27FC236}">
                <a16:creationId xmlns:a16="http://schemas.microsoft.com/office/drawing/2014/main" id="{97FF2DCC-E59C-5ABC-AC0D-376DB77CA2E2}"/>
              </a:ext>
            </a:extLst>
          </p:cNvPr>
          <p:cNvSpPr>
            <a:spLocks noChangeArrowheads="1"/>
          </p:cNvSpPr>
          <p:nvPr/>
        </p:nvSpPr>
        <p:spPr bwMode="auto">
          <a:xfrm>
            <a:off x="9434513" y="6350000"/>
            <a:ext cx="1841500" cy="461963"/>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xoài</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12303" name="Picture 15" descr="Thuyết Minh Về Cây Ăn Quả - Thuyết Minh Về Một Loài Cây Ăn Quả">
            <a:extLst>
              <a:ext uri="{FF2B5EF4-FFF2-40B4-BE49-F238E27FC236}">
                <a16:creationId xmlns:a16="http://schemas.microsoft.com/office/drawing/2014/main" id="{6EB8C4D6-5486-BC2E-9D89-7E368E2D49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4308475"/>
            <a:ext cx="38100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Gà trống (trái) và gà mái (phải)">
            <a:extLst>
              <a:ext uri="{FF2B5EF4-FFF2-40B4-BE49-F238E27FC236}">
                <a16:creationId xmlns:a16="http://schemas.microsoft.com/office/drawing/2014/main" id="{9511E8CA-2222-588D-4A28-EB0938962D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287838"/>
            <a:ext cx="38655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wipe(down)">
                                      <p:cBhvr>
                                        <p:cTn id="11" dur="500"/>
                                        <p:tgtEl>
                                          <p:spTgt spid="1229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294"/>
                                        </p:tgtEl>
                                        <p:attrNameLst>
                                          <p:attrName>style.visibility</p:attrName>
                                        </p:attrNameLst>
                                      </p:cBhvr>
                                      <p:to>
                                        <p:strVal val="visible"/>
                                      </p:to>
                                    </p:set>
                                    <p:animEffect transition="in" filter="wipe(down)">
                                      <p:cBhvr>
                                        <p:cTn id="15" dur="500"/>
                                        <p:tgtEl>
                                          <p:spTgt spid="12294"/>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wipe(down)">
                                      <p:cBhvr>
                                        <p:cTn id="19" dur="500"/>
                                        <p:tgtEl>
                                          <p:spTgt spid="12296"/>
                                        </p:tgtEl>
                                      </p:cBhvr>
                                    </p:animEffect>
                                  </p:childTnLst>
                                </p:cTn>
                              </p:par>
                            </p:childTnLst>
                          </p:cTn>
                        </p:par>
                        <p:par>
                          <p:cTn id="20" fill="hold" nodeType="afterGroup">
                            <p:stCondLst>
                              <p:cond delay="2000"/>
                            </p:stCondLst>
                            <p:childTnLst>
                              <p:par>
                                <p:cTn id="21" presetID="22" presetClass="entr" presetSubtype="4" fill="hold" nodeType="afterEffect">
                                  <p:stCondLst>
                                    <p:cond delay="100"/>
                                  </p:stCondLst>
                                  <p:childTnLst>
                                    <p:set>
                                      <p:cBhvr>
                                        <p:cTn id="22" dur="1" fill="hold">
                                          <p:stCondLst>
                                            <p:cond delay="0"/>
                                          </p:stCondLst>
                                        </p:cTn>
                                        <p:tgtEl>
                                          <p:spTgt spid="12297"/>
                                        </p:tgtEl>
                                        <p:attrNameLst>
                                          <p:attrName>style.visibility</p:attrName>
                                        </p:attrNameLst>
                                      </p:cBhvr>
                                      <p:to>
                                        <p:strVal val="visible"/>
                                      </p:to>
                                    </p:set>
                                    <p:animEffect transition="in" filter="wipe(down)">
                                      <p:cBhvr>
                                        <p:cTn id="23" dur="1400"/>
                                        <p:tgtEl>
                                          <p:spTgt spid="12297"/>
                                        </p:tgtEl>
                                      </p:cBhvr>
                                    </p:animEffect>
                                  </p:childTnLst>
                                </p:cTn>
                              </p:par>
                            </p:childTnLst>
                          </p:cTn>
                        </p:par>
                        <p:par>
                          <p:cTn id="24" fill="hold" nodeType="afterGroup">
                            <p:stCondLst>
                              <p:cond delay="3500"/>
                            </p:stCondLst>
                            <p:childTnLst>
                              <p:par>
                                <p:cTn id="25" presetID="22" presetClass="entr" presetSubtype="4" fill="hold" nodeType="after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wipe(down)">
                                      <p:cBhvr>
                                        <p:cTn id="27" dur="500"/>
                                        <p:tgtEl>
                                          <p:spTgt spid="12298"/>
                                        </p:tgtEl>
                                      </p:cBhvr>
                                    </p:animEffect>
                                  </p:childTnLst>
                                </p:cTn>
                              </p:par>
                            </p:childTnLst>
                          </p:cTn>
                        </p:par>
                        <p:par>
                          <p:cTn id="28" fill="hold" nodeType="afterGroup">
                            <p:stCondLst>
                              <p:cond delay="4000"/>
                            </p:stCondLst>
                            <p:childTnLst>
                              <p:par>
                                <p:cTn id="29" presetID="22" presetClass="entr" presetSubtype="4" fill="hold" nodeType="after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wipe(down)">
                                      <p:cBhvr>
                                        <p:cTn id="31" dur="500"/>
                                        <p:tgtEl>
                                          <p:spTgt spid="12299"/>
                                        </p:tgtEl>
                                      </p:cBhvr>
                                    </p:animEffect>
                                  </p:childTnLst>
                                </p:cTn>
                              </p:par>
                            </p:childTnLst>
                          </p:cTn>
                        </p:par>
                        <p:par>
                          <p:cTn id="32" fill="hold" nodeType="afterGroup">
                            <p:stCondLst>
                              <p:cond delay="4500"/>
                            </p:stCondLst>
                            <p:childTnLst>
                              <p:par>
                                <p:cTn id="33" presetID="22" presetClass="entr" presetSubtype="4" fill="hold" nodeType="after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wipe(down)">
                                      <p:cBhvr>
                                        <p:cTn id="35" dur="500"/>
                                        <p:tgtEl>
                                          <p:spTgt spid="12300"/>
                                        </p:tgtEl>
                                      </p:cBhvr>
                                    </p:animEffect>
                                  </p:childTnLst>
                                </p:cTn>
                              </p:par>
                            </p:childTnLst>
                          </p:cTn>
                        </p:par>
                        <p:par>
                          <p:cTn id="36" fill="hold" nodeType="afterGroup">
                            <p:stCondLst>
                              <p:cond delay="5000"/>
                            </p:stCondLst>
                            <p:childTnLst>
                              <p:par>
                                <p:cTn id="37" presetID="22" presetClass="entr" presetSubtype="4" fill="hold" nodeType="afterEffect">
                                  <p:stCondLst>
                                    <p:cond delay="0"/>
                                  </p:stCondLst>
                                  <p:childTnLst>
                                    <p:set>
                                      <p:cBhvr>
                                        <p:cTn id="38" dur="1" fill="hold">
                                          <p:stCondLst>
                                            <p:cond delay="0"/>
                                          </p:stCondLst>
                                        </p:cTn>
                                        <p:tgtEl>
                                          <p:spTgt spid="12301"/>
                                        </p:tgtEl>
                                        <p:attrNameLst>
                                          <p:attrName>style.visibility</p:attrName>
                                        </p:attrNameLst>
                                      </p:cBhvr>
                                      <p:to>
                                        <p:strVal val="visible"/>
                                      </p:to>
                                    </p:set>
                                    <p:animEffect transition="in" filter="wipe(down)">
                                      <p:cBhvr>
                                        <p:cTn id="39" dur="500"/>
                                        <p:tgtEl>
                                          <p:spTgt spid="12301"/>
                                        </p:tgtEl>
                                      </p:cBhvr>
                                    </p:animEffect>
                                  </p:childTnLst>
                                </p:cTn>
                              </p:par>
                            </p:childTnLst>
                          </p:cTn>
                        </p:par>
                        <p:par>
                          <p:cTn id="40" fill="hold" nodeType="afterGroup">
                            <p:stCondLst>
                              <p:cond delay="5500"/>
                            </p:stCondLst>
                            <p:childTnLst>
                              <p:par>
                                <p:cTn id="41" presetID="22" presetClass="entr" presetSubtype="4" fill="hold" nodeType="afterEffect">
                                  <p:stCondLst>
                                    <p:cond delay="0"/>
                                  </p:stCondLst>
                                  <p:childTnLst>
                                    <p:set>
                                      <p:cBhvr>
                                        <p:cTn id="42" dur="1" fill="hold">
                                          <p:stCondLst>
                                            <p:cond delay="0"/>
                                          </p:stCondLst>
                                        </p:cTn>
                                        <p:tgtEl>
                                          <p:spTgt spid="12302"/>
                                        </p:tgtEl>
                                        <p:attrNameLst>
                                          <p:attrName>style.visibility</p:attrName>
                                        </p:attrNameLst>
                                      </p:cBhvr>
                                      <p:to>
                                        <p:strVal val="visible"/>
                                      </p:to>
                                    </p:set>
                                    <p:animEffect transition="in" filter="wipe(down)">
                                      <p:cBhvr>
                                        <p:cTn id="43" dur="500"/>
                                        <p:tgtEl>
                                          <p:spTgt spid="12302"/>
                                        </p:tgtEl>
                                      </p:cBhvr>
                                    </p:animEffect>
                                  </p:childTnLst>
                                </p:cTn>
                              </p:par>
                            </p:childTnLst>
                          </p:cTn>
                        </p:par>
                        <p:par>
                          <p:cTn id="44" fill="hold" nodeType="afterGroup">
                            <p:stCondLst>
                              <p:cond delay="6000"/>
                            </p:stCondLst>
                            <p:childTnLst>
                              <p:par>
                                <p:cTn id="45" presetID="2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nodeType="withGroup">
                            <p:stCondLst>
                              <p:cond delay="6500"/>
                            </p:stCondLst>
                            <p:childTnLst>
                              <p:par>
                                <p:cTn id="49" presetID="22" presetClass="entr" presetSubtype="4" fill="hold" nodeType="afterEffect">
                                  <p:stCondLst>
                                    <p:cond delay="0"/>
                                  </p:stCondLst>
                                  <p:childTnLst>
                                    <p:set>
                                      <p:cBhvr>
                                        <p:cTn id="50" dur="1" fill="hold">
                                          <p:stCondLst>
                                            <p:cond delay="0"/>
                                          </p:stCondLst>
                                        </p:cTn>
                                        <p:tgtEl>
                                          <p:spTgt spid="12303"/>
                                        </p:tgtEl>
                                        <p:attrNameLst>
                                          <p:attrName>style.visibility</p:attrName>
                                        </p:attrNameLst>
                                      </p:cBhvr>
                                      <p:to>
                                        <p:strVal val="visible"/>
                                      </p:to>
                                    </p:set>
                                    <p:animEffect transition="in" filter="wipe(down)">
                                      <p:cBhvr>
                                        <p:cTn id="51"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autoUpdateAnimBg="0"/>
      <p:bldP spid="12297" grpId="0" animBg="1" autoUpdateAnimBg="0"/>
      <p:bldP spid="12298" grpId="0" animBg="1" autoUpdateAnimBg="0"/>
      <p:bldP spid="12301" grpId="0" autoUpdateAnimBg="0"/>
      <p:bldP spid="12302" grpId="0" autoUpdateAnimBg="0"/>
      <p:bldP spid="1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E04F5AB4-9963-6E32-C346-0CF68C9EEB93}"/>
              </a:ext>
            </a:extLst>
          </p:cNvPr>
          <p:cNvSpPr>
            <a:spLocks noGrp="1"/>
          </p:cNvSpPr>
          <p:nvPr>
            <p:ph type="dt" sz="quarter" idx="10"/>
          </p:nvPr>
        </p:nvSpPr>
        <p:spPr/>
        <p:txBody>
          <a:bodyPr/>
          <a:lstStyle/>
          <a:p>
            <a:pPr>
              <a:defRPr/>
            </a:pPr>
            <a:fld id="{C9C112E3-BF1E-4061-94CC-288BB335FE9E}" type="datetime1">
              <a:rPr lang="en-US" altLang="en-US"/>
              <a:pPr>
                <a:defRPr/>
              </a:pPr>
              <a:t>26-Mar-24</a:t>
            </a:fld>
            <a:endParaRPr lang="en-US" altLang="en-US"/>
          </a:p>
        </p:txBody>
      </p:sp>
      <p:sp>
        <p:nvSpPr>
          <p:cNvPr id="14" name="Slide Number Placeholder 3">
            <a:extLst>
              <a:ext uri="{FF2B5EF4-FFF2-40B4-BE49-F238E27FC236}">
                <a16:creationId xmlns:a16="http://schemas.microsoft.com/office/drawing/2014/main" id="{405F69D9-DE6C-3C2B-EC02-5BF0963680B6}"/>
              </a:ext>
            </a:extLst>
          </p:cNvPr>
          <p:cNvSpPr>
            <a:spLocks noGrp="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9D91A7-B241-4EB1-8E34-1707EBD4E7C8}" type="slidenum">
              <a:rPr lang="en-US" altLang="en-US" sz="1200">
                <a:solidFill>
                  <a:srgbClr val="898989"/>
                </a:solidFill>
                <a:latin typeface="Aptos" panose="020B0004020202020204" pitchFamily="34" charset="0"/>
              </a:rPr>
              <a:pPr/>
              <a:t>13</a:t>
            </a:fld>
            <a:endParaRPr lang="en-US" altLang="en-US" sz="1200" dirty="0">
              <a:solidFill>
                <a:srgbClr val="898989"/>
              </a:solidFill>
              <a:latin typeface="Aptos" panose="020B0004020202020204" pitchFamily="34" charset="0"/>
            </a:endParaRPr>
          </a:p>
        </p:txBody>
      </p:sp>
      <p:pic>
        <p:nvPicPr>
          <p:cNvPr id="14340" name="Picture 3" descr="earthworm">
            <a:extLst>
              <a:ext uri="{FF2B5EF4-FFF2-40B4-BE49-F238E27FC236}">
                <a16:creationId xmlns:a16="http://schemas.microsoft.com/office/drawing/2014/main" id="{EDCE98F2-95AA-7DA1-4111-3374152A8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ant_Pogonomyrmex">
            <a:extLst>
              <a:ext uri="{FF2B5EF4-FFF2-40B4-BE49-F238E27FC236}">
                <a16:creationId xmlns:a16="http://schemas.microsoft.com/office/drawing/2014/main" id="{6B7ACE20-953A-9197-A337-1FC061720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flablue1">
            <a:extLst>
              <a:ext uri="{FF2B5EF4-FFF2-40B4-BE49-F238E27FC236}">
                <a16:creationId xmlns:a16="http://schemas.microsoft.com/office/drawing/2014/main" id="{D60B1502-F5E4-F60B-4215-C17797DCC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AutoShape 6">
            <a:extLst>
              <a:ext uri="{FF2B5EF4-FFF2-40B4-BE49-F238E27FC236}">
                <a16:creationId xmlns:a16="http://schemas.microsoft.com/office/drawing/2014/main" id="{FD2A71DA-C731-634E-186E-F51E0713003E}"/>
              </a:ext>
            </a:extLst>
          </p:cNvPr>
          <p:cNvSpPr>
            <a:spLocks noChangeArrowheads="1"/>
          </p:cNvSpPr>
          <p:nvPr/>
        </p:nvSpPr>
        <p:spPr bwMode="auto">
          <a:xfrm>
            <a:off x="1828800" y="0"/>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600" b="1" dirty="0">
                <a:latin typeface="Aptos" panose="020B0004020202020204" pitchFamily="34" charset="0"/>
                <a:cs typeface="Times New Roman" panose="02020603050405020304" pitchFamily="18" charset="0"/>
              </a:rPr>
              <a:t>MÔI TRƯỜNG SỐNG CỦA SINH VẬT</a:t>
            </a:r>
          </a:p>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 MÔI TRƯỜNG TRONG ĐẤT</a:t>
            </a:r>
          </a:p>
        </p:txBody>
      </p:sp>
      <p:pic>
        <p:nvPicPr>
          <p:cNvPr id="14344" name="Picture 7" descr="ImageView">
            <a:extLst>
              <a:ext uri="{FF2B5EF4-FFF2-40B4-BE49-F238E27FC236}">
                <a16:creationId xmlns:a16="http://schemas.microsoft.com/office/drawing/2014/main" id="{9023DE9F-4F99-59C5-0106-9ACEE7BCA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038600"/>
            <a:ext cx="5791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a:extLst>
              <a:ext uri="{FF2B5EF4-FFF2-40B4-BE49-F238E27FC236}">
                <a16:creationId xmlns:a16="http://schemas.microsoft.com/office/drawing/2014/main" id="{7B821312-74A4-B890-8AA0-25B21A73D328}"/>
              </a:ext>
            </a:extLst>
          </p:cNvPr>
          <p:cNvSpPr>
            <a:spLocks noChangeArrowheads="1"/>
          </p:cNvSpPr>
          <p:nvPr/>
        </p:nvSpPr>
        <p:spPr bwMode="auto">
          <a:xfrm>
            <a:off x="304800" y="3587750"/>
            <a:ext cx="81597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Kiến</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4346" name="Rectangle 9">
            <a:extLst>
              <a:ext uri="{FF2B5EF4-FFF2-40B4-BE49-F238E27FC236}">
                <a16:creationId xmlns:a16="http://schemas.microsoft.com/office/drawing/2014/main" id="{E3384E13-2152-523E-4701-ACDE1DF43BFA}"/>
              </a:ext>
            </a:extLst>
          </p:cNvPr>
          <p:cNvSpPr>
            <a:spLocks noChangeArrowheads="1"/>
          </p:cNvSpPr>
          <p:nvPr/>
        </p:nvSpPr>
        <p:spPr bwMode="auto">
          <a:xfrm>
            <a:off x="6096000" y="6400800"/>
            <a:ext cx="171553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Chuột</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chũi</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4347" name="Rectangle 10">
            <a:extLst>
              <a:ext uri="{FF2B5EF4-FFF2-40B4-BE49-F238E27FC236}">
                <a16:creationId xmlns:a16="http://schemas.microsoft.com/office/drawing/2014/main" id="{A6F8E565-48AC-403A-6BE3-867E27C44D35}"/>
              </a:ext>
            </a:extLst>
          </p:cNvPr>
          <p:cNvSpPr>
            <a:spLocks noChangeArrowheads="1"/>
          </p:cNvSpPr>
          <p:nvPr/>
        </p:nvSpPr>
        <p:spPr bwMode="auto">
          <a:xfrm>
            <a:off x="304800" y="6400800"/>
            <a:ext cx="1355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Giun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đất</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4348" name="Rectangle 11">
            <a:extLst>
              <a:ext uri="{FF2B5EF4-FFF2-40B4-BE49-F238E27FC236}">
                <a16:creationId xmlns:a16="http://schemas.microsoft.com/office/drawing/2014/main" id="{ED9302A1-02A1-B59C-4B9F-F2E552C7F6F3}"/>
              </a:ext>
            </a:extLst>
          </p:cNvPr>
          <p:cNvSpPr>
            <a:spLocks noChangeArrowheads="1"/>
          </p:cNvSpPr>
          <p:nvPr/>
        </p:nvSpPr>
        <p:spPr bwMode="auto">
          <a:xfrm>
            <a:off x="6096000" y="3587750"/>
            <a:ext cx="66075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Rết</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F502B1AE-94BB-E058-A4E9-8D417ADA0BA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wipe(down)">
                                      <p:cBhvr>
                                        <p:cTn id="13" dur="500"/>
                                        <p:tgtEl>
                                          <p:spTgt spid="14340"/>
                                        </p:tgtEl>
                                      </p:cBhvr>
                                    </p:animEffect>
                                  </p:childTnLst>
                                </p:cTn>
                              </p:par>
                              <p:par>
                                <p:cTn id="14" presetID="22" presetClass="entr" presetSubtype="4" fill="hold"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wipe(down)">
                                      <p:cBhvr>
                                        <p:cTn id="16" dur="500"/>
                                        <p:tgtEl>
                                          <p:spTgt spid="14341"/>
                                        </p:tgtEl>
                                      </p:cBhvr>
                                    </p:animEffect>
                                  </p:childTnLst>
                                </p:cTn>
                              </p:par>
                              <p:par>
                                <p:cTn id="17" presetID="22" presetClass="entr" presetSubtype="4"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down)">
                                      <p:cBhvr>
                                        <p:cTn id="19" dur="500"/>
                                        <p:tgtEl>
                                          <p:spTgt spid="14342"/>
                                        </p:tgtEl>
                                      </p:cBhvr>
                                    </p:animEffect>
                                  </p:childTnLst>
                                </p:cTn>
                              </p:par>
                              <p:par>
                                <p:cTn id="20" presetID="22" presetClass="entr" presetSubtype="4" fill="hold" nodeType="with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wipe(down)">
                                      <p:cBhvr>
                                        <p:cTn id="22" dur="500"/>
                                        <p:tgtEl>
                                          <p:spTgt spid="14344"/>
                                        </p:tgtEl>
                                      </p:cBhvr>
                                    </p:animEffect>
                                  </p:childTnLst>
                                </p:cTn>
                              </p:par>
                              <p:par>
                                <p:cTn id="23" presetID="22" presetClass="entr" presetSubtype="4" fill="hold" nodeType="withEffect">
                                  <p:stCondLst>
                                    <p:cond delay="0"/>
                                  </p:stCondLst>
                                  <p:childTnLst>
                                    <p:set>
                                      <p:cBhvr>
                                        <p:cTn id="24" dur="1" fill="hold">
                                          <p:stCondLst>
                                            <p:cond delay="0"/>
                                          </p:stCondLst>
                                        </p:cTn>
                                        <p:tgtEl>
                                          <p:spTgt spid="14345"/>
                                        </p:tgtEl>
                                        <p:attrNameLst>
                                          <p:attrName>style.visibility</p:attrName>
                                        </p:attrNameLst>
                                      </p:cBhvr>
                                      <p:to>
                                        <p:strVal val="visible"/>
                                      </p:to>
                                    </p:set>
                                    <p:animEffect transition="in" filter="wipe(down)">
                                      <p:cBhvr>
                                        <p:cTn id="25" dur="500"/>
                                        <p:tgtEl>
                                          <p:spTgt spid="14345"/>
                                        </p:tgtEl>
                                      </p:cBhvr>
                                    </p:animEffect>
                                  </p:childTnLst>
                                </p:cTn>
                              </p:par>
                              <p:par>
                                <p:cTn id="26" presetID="22" presetClass="entr" presetSubtype="4" fill="hold" nodeType="withEffect">
                                  <p:stCondLst>
                                    <p:cond delay="0"/>
                                  </p:stCondLst>
                                  <p:childTnLst>
                                    <p:set>
                                      <p:cBhvr>
                                        <p:cTn id="27" dur="1" fill="hold">
                                          <p:stCondLst>
                                            <p:cond delay="0"/>
                                          </p:stCondLst>
                                        </p:cTn>
                                        <p:tgtEl>
                                          <p:spTgt spid="14346"/>
                                        </p:tgtEl>
                                        <p:attrNameLst>
                                          <p:attrName>style.visibility</p:attrName>
                                        </p:attrNameLst>
                                      </p:cBhvr>
                                      <p:to>
                                        <p:strVal val="visible"/>
                                      </p:to>
                                    </p:set>
                                    <p:animEffect transition="in" filter="wipe(down)">
                                      <p:cBhvr>
                                        <p:cTn id="28" dur="500"/>
                                        <p:tgtEl>
                                          <p:spTgt spid="14346"/>
                                        </p:tgtEl>
                                      </p:cBhvr>
                                    </p:animEffect>
                                  </p:childTnLst>
                                </p:cTn>
                              </p:par>
                              <p:par>
                                <p:cTn id="29" presetID="22" presetClass="entr" presetSubtype="4" fill="hold" nodeType="withEffect">
                                  <p:stCondLst>
                                    <p:cond delay="0"/>
                                  </p:stCondLst>
                                  <p:childTnLst>
                                    <p:set>
                                      <p:cBhvr>
                                        <p:cTn id="30" dur="1" fill="hold">
                                          <p:stCondLst>
                                            <p:cond delay="0"/>
                                          </p:stCondLst>
                                        </p:cTn>
                                        <p:tgtEl>
                                          <p:spTgt spid="14347"/>
                                        </p:tgtEl>
                                        <p:attrNameLst>
                                          <p:attrName>style.visibility</p:attrName>
                                        </p:attrNameLst>
                                      </p:cBhvr>
                                      <p:to>
                                        <p:strVal val="visible"/>
                                      </p:to>
                                    </p:set>
                                    <p:animEffect transition="in" filter="wipe(down)">
                                      <p:cBhvr>
                                        <p:cTn id="31" dur="500"/>
                                        <p:tgtEl>
                                          <p:spTgt spid="14347"/>
                                        </p:tgtEl>
                                      </p:cBhvr>
                                    </p:animEffect>
                                  </p:childTnLst>
                                </p:cTn>
                              </p:par>
                              <p:par>
                                <p:cTn id="32" presetID="22" presetClass="entr" presetSubtype="4" fill="hold" nodeType="withEffect">
                                  <p:stCondLst>
                                    <p:cond delay="0"/>
                                  </p:stCondLst>
                                  <p:childTnLst>
                                    <p:set>
                                      <p:cBhvr>
                                        <p:cTn id="33" dur="1" fill="hold">
                                          <p:stCondLst>
                                            <p:cond delay="0"/>
                                          </p:stCondLst>
                                        </p:cTn>
                                        <p:tgtEl>
                                          <p:spTgt spid="14348"/>
                                        </p:tgtEl>
                                        <p:attrNameLst>
                                          <p:attrName>style.visibility</p:attrName>
                                        </p:attrNameLst>
                                      </p:cBhvr>
                                      <p:to>
                                        <p:strVal val="visible"/>
                                      </p:to>
                                    </p:set>
                                    <p:animEffect transition="in" filter="wipe(down)">
                                      <p:cBhvr>
                                        <p:cTn id="34" dur="500"/>
                                        <p:tgtEl>
                                          <p:spTgt spid="14348"/>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4345" grpId="0" animBg="1"/>
      <p:bldP spid="14346" grpId="0" animBg="1"/>
      <p:bldP spid="14347" grpId="0" animBg="1"/>
      <p:bldP spid="1434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FFF2CC"/>
        </a:solidFill>
        <a:effectLst/>
      </p:bgPr>
    </p:bg>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371D20C1-92D2-FF0A-F21F-434E75332A03}"/>
              </a:ext>
            </a:extLst>
          </p:cNvPr>
          <p:cNvSpPr>
            <a:spLocks noGrp="1"/>
          </p:cNvSpPr>
          <p:nvPr>
            <p:ph type="dt" sz="quarter" idx="10"/>
          </p:nvPr>
        </p:nvSpPr>
        <p:spPr/>
        <p:txBody>
          <a:bodyPr/>
          <a:lstStyle/>
          <a:p>
            <a:pPr>
              <a:defRPr/>
            </a:pPr>
            <a:fld id="{A775301F-D25C-4295-A172-1A0C2B402C1D}" type="datetime1">
              <a:rPr lang="en-US" altLang="en-US"/>
              <a:pPr>
                <a:defRPr/>
              </a:pPr>
              <a:t>26-Mar-24</a:t>
            </a:fld>
            <a:endParaRPr lang="en-US" altLang="en-US"/>
          </a:p>
        </p:txBody>
      </p:sp>
      <p:sp>
        <p:nvSpPr>
          <p:cNvPr id="163843" name="AutoShape 3">
            <a:extLst>
              <a:ext uri="{FF2B5EF4-FFF2-40B4-BE49-F238E27FC236}">
                <a16:creationId xmlns:a16="http://schemas.microsoft.com/office/drawing/2014/main" id="{2747A625-3390-CE1B-C0DE-262B48D0C70F}"/>
              </a:ext>
            </a:extLst>
          </p:cNvPr>
          <p:cNvSpPr>
            <a:spLocks noChangeArrowheads="1"/>
          </p:cNvSpPr>
          <p:nvPr/>
        </p:nvSpPr>
        <p:spPr bwMode="auto">
          <a:xfrm>
            <a:off x="1782763" y="-6350"/>
            <a:ext cx="8458200" cy="1143000"/>
          </a:xfrm>
          <a:prstGeom prst="horizontalScroll">
            <a:avLst>
              <a:gd name="adj" fmla="val 12500"/>
            </a:avLst>
          </a:prstGeom>
          <a:gradFill rotWithShape="1">
            <a:gsLst>
              <a:gs pos="0">
                <a:srgbClr val="FFFF00"/>
              </a:gs>
              <a:gs pos="100000">
                <a:srgbClr val="FFFFFF"/>
              </a:gs>
            </a:gsLst>
            <a:lin ang="5400000" scaled="1"/>
          </a:gradFill>
          <a:ln w="9525">
            <a:solidFill>
              <a:srgbClr val="000000"/>
            </a:solidFill>
            <a:round/>
            <a:headEnd/>
            <a:tailEnd/>
          </a:ln>
          <a:effectLst>
            <a:outerShdw dist="107763" dir="18900000" algn="ctr" rotWithShape="0">
              <a:srgbClr val="808080">
                <a:alpha val="50000"/>
              </a:srgbClr>
            </a:outerShdw>
          </a:effectLst>
        </p:spPr>
        <p:txBody>
          <a:bodyPr/>
          <a:lstStyle/>
          <a:p>
            <a:pPr algn="ctr" eaLnBrk="1" hangingPunct="1">
              <a:defRPr/>
            </a:pPr>
            <a:r>
              <a:rPr lang="en-US" altLang="en-US" sz="2600" b="1" dirty="0">
                <a:effectLst>
                  <a:outerShdw blurRad="38100" dist="38100" dir="2700000" algn="tl">
                    <a:srgbClr val="000000"/>
                  </a:outerShdw>
                </a:effectLst>
                <a:latin typeface="Aptos" panose="020B0004020202020204" pitchFamily="34" charset="0"/>
                <a:cs typeface="Times New Roman" panose="02020603050405020304" pitchFamily="18" charset="0"/>
              </a:rPr>
              <a:t> </a:t>
            </a:r>
            <a:r>
              <a:rPr lang="en-US" altLang="en-US" sz="2600" b="1" dirty="0">
                <a:latin typeface="Aptos" panose="020B0004020202020204" pitchFamily="34" charset="0"/>
                <a:cs typeface="Times New Roman" panose="02020603050405020304" pitchFamily="18" charset="0"/>
              </a:rPr>
              <a:t>MÔI TRƯỜNG SỐNG CỦA SINH VẬT</a:t>
            </a:r>
          </a:p>
          <a:p>
            <a:pPr algn="ctr" eaLnBrk="1" hangingPunct="1">
              <a:defRPr/>
            </a:pPr>
            <a:r>
              <a:rPr lang="en-US" altLang="en-US" b="1" dirty="0">
                <a:latin typeface="Aptos" panose="020B0004020202020204" pitchFamily="34" charset="0"/>
                <a:cs typeface="Times New Roman" panose="02020603050405020304" pitchFamily="18" charset="0"/>
              </a:rPr>
              <a:t> MÔI TRƯỜNG SINH VẬT</a:t>
            </a:r>
          </a:p>
        </p:txBody>
      </p:sp>
      <p:sp>
        <p:nvSpPr>
          <p:cNvPr id="16391" name="Rectangle 8">
            <a:extLst>
              <a:ext uri="{FF2B5EF4-FFF2-40B4-BE49-F238E27FC236}">
                <a16:creationId xmlns:a16="http://schemas.microsoft.com/office/drawing/2014/main" id="{91C1E395-B240-4554-8854-56EF5E2A12F7}"/>
              </a:ext>
            </a:extLst>
          </p:cNvPr>
          <p:cNvSpPr>
            <a:spLocks noChangeArrowheads="1"/>
          </p:cNvSpPr>
          <p:nvPr/>
        </p:nvSpPr>
        <p:spPr bwMode="auto">
          <a:xfrm>
            <a:off x="3257550" y="3510905"/>
            <a:ext cx="6455742" cy="461665"/>
          </a:xfrm>
          <a:prstGeom prst="rect">
            <a:avLst/>
          </a:prstGeom>
          <a:solidFill>
            <a:schemeClr val="accent4">
              <a:lumMod val="20000"/>
              <a:lumOff val="80000"/>
            </a:schemeClr>
          </a:solidFill>
          <a:ln>
            <a:noFill/>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tầm</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gửi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sống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ký</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sinh</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trên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nhiều</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khác</a:t>
            </a:r>
            <a:r>
              <a:rPr lang="en-US" altLang="en-US" sz="2400" b="1" dirty="0">
                <a:solidFill>
                  <a:srgbClr val="000099"/>
                </a:solidFill>
                <a:latin typeface="Aptos" panose="020B0004020202020204" pitchFamily="34" charset="0"/>
                <a:cs typeface="Times New Roman" panose="02020603050405020304" pitchFamily="18" charset="0"/>
              </a:rPr>
              <a:t> </a:t>
            </a:r>
          </a:p>
        </p:txBody>
      </p:sp>
      <p:pic>
        <p:nvPicPr>
          <p:cNvPr id="16393" name="Picture 5" descr="Mô tả bọ chét qua kính hiển vi điện tử quét">
            <a:extLst>
              <a:ext uri="{FF2B5EF4-FFF2-40B4-BE49-F238E27FC236}">
                <a16:creationId xmlns:a16="http://schemas.microsoft.com/office/drawing/2014/main" id="{444D6880-1A3A-62FC-986F-DDB842A7D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19550"/>
            <a:ext cx="28495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3">
            <a:extLst>
              <a:ext uri="{FF2B5EF4-FFF2-40B4-BE49-F238E27FC236}">
                <a16:creationId xmlns:a16="http://schemas.microsoft.com/office/drawing/2014/main" id="{1AF6BF46-8F01-0582-7F33-54BDFA900AA5}"/>
              </a:ext>
            </a:extLst>
          </p:cNvPr>
          <p:cNvSpPr>
            <a:spLocks noChangeArrowheads="1"/>
          </p:cNvSpPr>
          <p:nvPr/>
        </p:nvSpPr>
        <p:spPr bwMode="auto">
          <a:xfrm>
            <a:off x="1135063" y="6275388"/>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dirty="0" err="1">
                <a:solidFill>
                  <a:srgbClr val="000099"/>
                </a:solidFill>
                <a:latin typeface="Aptos" panose="020B0004020202020204" pitchFamily="34" charset="0"/>
                <a:cs typeface="Times New Roman" panose="02020603050405020304" pitchFamily="18" charset="0"/>
              </a:rPr>
              <a:t>Bọ</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chét</a:t>
            </a:r>
            <a:endParaRPr lang="en-US" altLang="en-US" sz="2400" b="1" dirty="0">
              <a:solidFill>
                <a:srgbClr val="000099"/>
              </a:solidFill>
              <a:latin typeface="Aptos" panose="020B0004020202020204" pitchFamily="34" charset="0"/>
              <a:cs typeface="Times New Roman" panose="02020603050405020304" pitchFamily="18" charset="0"/>
            </a:endParaRPr>
          </a:p>
        </p:txBody>
      </p:sp>
      <p:sp>
        <p:nvSpPr>
          <p:cNvPr id="16395" name="Rectangle 17">
            <a:extLst>
              <a:ext uri="{FF2B5EF4-FFF2-40B4-BE49-F238E27FC236}">
                <a16:creationId xmlns:a16="http://schemas.microsoft.com/office/drawing/2014/main" id="{7DE21D90-0F77-4D09-2247-D15D38CCC86D}"/>
              </a:ext>
            </a:extLst>
          </p:cNvPr>
          <p:cNvSpPr>
            <a:spLocks noChangeArrowheads="1"/>
          </p:cNvSpPr>
          <p:nvPr/>
        </p:nvSpPr>
        <p:spPr bwMode="auto">
          <a:xfrm>
            <a:off x="3067050" y="4681538"/>
            <a:ext cx="1162691" cy="46166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ký</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sinh</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16396" name="Picture 9" descr="29">
            <a:extLst>
              <a:ext uri="{FF2B5EF4-FFF2-40B4-BE49-F238E27FC236}">
                <a16:creationId xmlns:a16="http://schemas.microsoft.com/office/drawing/2014/main" id="{FEC7995B-2D64-97EE-428E-810C67974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8550" y="4002088"/>
            <a:ext cx="43624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14">
            <a:extLst>
              <a:ext uri="{FF2B5EF4-FFF2-40B4-BE49-F238E27FC236}">
                <a16:creationId xmlns:a16="http://schemas.microsoft.com/office/drawing/2014/main" id="{3A9A16B1-52D7-324B-8A10-72B04551E728}"/>
              </a:ext>
            </a:extLst>
          </p:cNvPr>
          <p:cNvSpPr>
            <a:spLocks noChangeArrowheads="1"/>
          </p:cNvSpPr>
          <p:nvPr/>
        </p:nvSpPr>
        <p:spPr bwMode="auto">
          <a:xfrm>
            <a:off x="7448550" y="6259513"/>
            <a:ext cx="4486275" cy="461962"/>
          </a:xfrm>
          <a:prstGeom prst="rect">
            <a:avLst/>
          </a:prstGeom>
          <a:solidFill>
            <a:schemeClr val="accent4">
              <a:lumMod val="20000"/>
              <a:lumOff val="80000"/>
            </a:schemeClr>
          </a:solidFill>
          <a:ln>
            <a:noFill/>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cs typeface="Times New Roman" panose="02020603050405020304" pitchFamily="18" charset="0"/>
              </a:rPr>
              <a:t>Mối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ong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ký</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sinh</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trên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nhộng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ong</a:t>
            </a:r>
            <a:r>
              <a:rPr lang="en-US" altLang="en-US" sz="2400" b="1" dirty="0">
                <a:solidFill>
                  <a:srgbClr val="000099"/>
                </a:solidFill>
                <a:latin typeface="Aptos" panose="020B0004020202020204" pitchFamily="34" charset="0"/>
                <a:cs typeface="Times New Roman" panose="02020603050405020304" pitchFamily="18" charset="0"/>
              </a:rPr>
              <a:t> </a:t>
            </a:r>
          </a:p>
        </p:txBody>
      </p:sp>
      <p:sp>
        <p:nvSpPr>
          <p:cNvPr id="15" name="Rectangle 13">
            <a:extLst>
              <a:ext uri="{FF2B5EF4-FFF2-40B4-BE49-F238E27FC236}">
                <a16:creationId xmlns:a16="http://schemas.microsoft.com/office/drawing/2014/main" id="{80402A1D-B8BA-3714-A63A-3B10EA9ADD7B}"/>
              </a:ext>
            </a:extLst>
          </p:cNvPr>
          <p:cNvSpPr>
            <a:spLocks noChangeArrowheads="1"/>
          </p:cNvSpPr>
          <p:nvPr/>
        </p:nvSpPr>
        <p:spPr bwMode="auto">
          <a:xfrm>
            <a:off x="4716463" y="6324600"/>
            <a:ext cx="1295400" cy="533400"/>
          </a:xfrm>
          <a:prstGeom prst="rect">
            <a:avLst/>
          </a:prstGeom>
          <a:solidFill>
            <a:schemeClr val="accent4">
              <a:lumMod val="20000"/>
              <a:lumOff val="80000"/>
            </a:schemeClr>
          </a:solidFill>
          <a:ln>
            <a:noFill/>
          </a:ln>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Clr>
                <a:schemeClr val="accent1"/>
              </a:buClr>
              <a:buFont typeface="Wingdings" panose="05000000000000000000" pitchFamily="2" charset="2"/>
              <a:buNone/>
              <a:defRPr/>
            </a:pPr>
            <a:r>
              <a:rPr lang="en-US" altLang="en-US" sz="2400" b="1" dirty="0" err="1">
                <a:solidFill>
                  <a:srgbClr val="000099"/>
                </a:solidFill>
                <a:latin typeface="Aptos" panose="020B0004020202020204" pitchFamily="34" charset="0"/>
                <a:cs typeface="Times New Roman" panose="02020603050405020304" pitchFamily="18" charset="0"/>
              </a:rPr>
              <a:t>Chó</a:t>
            </a:r>
            <a:endParaRPr lang="en-US" altLang="en-US" sz="2400" b="1" dirty="0">
              <a:solidFill>
                <a:srgbClr val="000099"/>
              </a:solidFill>
              <a:latin typeface="Aptos" panose="020B0004020202020204" pitchFamily="34" charset="0"/>
              <a:cs typeface="Times New Roman" panose="02020603050405020304" pitchFamily="18" charset="0"/>
            </a:endParaRPr>
          </a:p>
        </p:txBody>
      </p:sp>
      <p:pic>
        <p:nvPicPr>
          <p:cNvPr id="16392" name="Picture 4" descr="Shaska26thAug2006BabyPuppyDogClass">
            <a:extLst>
              <a:ext uri="{FF2B5EF4-FFF2-40B4-BE49-F238E27FC236}">
                <a16:creationId xmlns:a16="http://schemas.microsoft.com/office/drawing/2014/main" id="{67B74579-454B-B5CC-F721-1B701716D5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3986213"/>
            <a:ext cx="296068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14047e7f4bfb1ad2">
            <a:extLst>
              <a:ext uri="{FF2B5EF4-FFF2-40B4-BE49-F238E27FC236}">
                <a16:creationId xmlns:a16="http://schemas.microsoft.com/office/drawing/2014/main" id="{6F4C62EF-80E2-D14F-67E1-EEB88BCD5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3" y="1066800"/>
            <a:ext cx="5119687"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242756">
            <a:extLst>
              <a:ext uri="{FF2B5EF4-FFF2-40B4-BE49-F238E27FC236}">
                <a16:creationId xmlns:a16="http://schemas.microsoft.com/office/drawing/2014/main" id="{0C35F80D-5C3E-616B-A8C9-5198BFC907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044575"/>
            <a:ext cx="6096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wipe(down)">
                                      <p:cBhvr>
                                        <p:cTn id="10" dur="500"/>
                                        <p:tgtEl>
                                          <p:spTgt spid="16389"/>
                                        </p:tgtEl>
                                      </p:cBhvr>
                                    </p:animEffect>
                                  </p:childTnLst>
                                </p:cTn>
                              </p:par>
                              <p:par>
                                <p:cTn id="11" presetID="22" presetClass="entr" presetSubtype="4"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wipe(down)">
                                      <p:cBhvr>
                                        <p:cTn id="13" dur="500"/>
                                        <p:tgtEl>
                                          <p:spTgt spid="16390"/>
                                        </p:tgtEl>
                                      </p:cBhvr>
                                    </p:animEffect>
                                  </p:childTnLst>
                                </p:cTn>
                              </p:par>
                              <p:par>
                                <p:cTn id="14" presetID="22" presetClass="entr" presetSubtype="4" fill="hold"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wipe(down)">
                                      <p:cBhvr>
                                        <p:cTn id="16" dur="500"/>
                                        <p:tgtEl>
                                          <p:spTgt spid="16391"/>
                                        </p:tgtEl>
                                      </p:cBhvr>
                                    </p:animEffect>
                                  </p:childTnLst>
                                </p:cTn>
                              </p:par>
                              <p:par>
                                <p:cTn id="17" presetID="22" presetClass="entr" presetSubtype="4" fill="hold" nodeType="with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wipe(down)">
                                      <p:cBhvr>
                                        <p:cTn id="19" dur="500"/>
                                        <p:tgtEl>
                                          <p:spTgt spid="16392"/>
                                        </p:tgtEl>
                                      </p:cBhvr>
                                    </p:animEffect>
                                  </p:childTnLst>
                                </p:cTn>
                              </p:par>
                              <p:par>
                                <p:cTn id="20" presetID="22" presetClass="entr" presetSubtype="4" fill="hold" nodeType="with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wipe(down)">
                                      <p:cBhvr>
                                        <p:cTn id="22" dur="500"/>
                                        <p:tgtEl>
                                          <p:spTgt spid="16393"/>
                                        </p:tgtEl>
                                      </p:cBhvr>
                                    </p:animEffect>
                                  </p:childTnLst>
                                </p:cTn>
                              </p:par>
                              <p:par>
                                <p:cTn id="23" presetID="22" presetClass="entr" presetSubtype="4" fill="hold" nodeType="withEffect">
                                  <p:stCondLst>
                                    <p:cond delay="0"/>
                                  </p:stCondLst>
                                  <p:childTnLst>
                                    <p:set>
                                      <p:cBhvr>
                                        <p:cTn id="24" dur="1" fill="hold">
                                          <p:stCondLst>
                                            <p:cond delay="0"/>
                                          </p:stCondLst>
                                        </p:cTn>
                                        <p:tgtEl>
                                          <p:spTgt spid="16394"/>
                                        </p:tgtEl>
                                        <p:attrNameLst>
                                          <p:attrName>style.visibility</p:attrName>
                                        </p:attrNameLst>
                                      </p:cBhvr>
                                      <p:to>
                                        <p:strVal val="visible"/>
                                      </p:to>
                                    </p:set>
                                    <p:animEffect transition="in" filter="wipe(down)">
                                      <p:cBhvr>
                                        <p:cTn id="25" dur="500"/>
                                        <p:tgtEl>
                                          <p:spTgt spid="16394"/>
                                        </p:tgtEl>
                                      </p:cBhvr>
                                    </p:animEffect>
                                  </p:childTnLst>
                                </p:cTn>
                              </p:par>
                              <p:par>
                                <p:cTn id="26" presetID="22" presetClass="entr" presetSubtype="4" fill="hold" nodeType="withEffect">
                                  <p:stCondLst>
                                    <p:cond delay="0"/>
                                  </p:stCondLst>
                                  <p:childTnLst>
                                    <p:set>
                                      <p:cBhvr>
                                        <p:cTn id="27" dur="1" fill="hold">
                                          <p:stCondLst>
                                            <p:cond delay="0"/>
                                          </p:stCondLst>
                                        </p:cTn>
                                        <p:tgtEl>
                                          <p:spTgt spid="16395"/>
                                        </p:tgtEl>
                                        <p:attrNameLst>
                                          <p:attrName>style.visibility</p:attrName>
                                        </p:attrNameLst>
                                      </p:cBhvr>
                                      <p:to>
                                        <p:strVal val="visible"/>
                                      </p:to>
                                    </p:set>
                                    <p:animEffect transition="in" filter="wipe(down)">
                                      <p:cBhvr>
                                        <p:cTn id="28" dur="500"/>
                                        <p:tgtEl>
                                          <p:spTgt spid="16395"/>
                                        </p:tgtEl>
                                      </p:cBhvr>
                                    </p:animEffect>
                                  </p:childTnLst>
                                </p:cTn>
                              </p:par>
                              <p:par>
                                <p:cTn id="29" presetID="22" presetClass="entr" presetSubtype="4" fill="hold" nodeType="withEffect">
                                  <p:stCondLst>
                                    <p:cond delay="0"/>
                                  </p:stCondLst>
                                  <p:childTnLst>
                                    <p:set>
                                      <p:cBhvr>
                                        <p:cTn id="30" dur="1" fill="hold">
                                          <p:stCondLst>
                                            <p:cond delay="0"/>
                                          </p:stCondLst>
                                        </p:cTn>
                                        <p:tgtEl>
                                          <p:spTgt spid="16396"/>
                                        </p:tgtEl>
                                        <p:attrNameLst>
                                          <p:attrName>style.visibility</p:attrName>
                                        </p:attrNameLst>
                                      </p:cBhvr>
                                      <p:to>
                                        <p:strVal val="visible"/>
                                      </p:to>
                                    </p:set>
                                    <p:animEffect transition="in" filter="wipe(down)">
                                      <p:cBhvr>
                                        <p:cTn id="31" dur="500"/>
                                        <p:tgtEl>
                                          <p:spTgt spid="16396"/>
                                        </p:tgtEl>
                                      </p:cBhvr>
                                    </p:animEffect>
                                  </p:childTnLst>
                                </p:cTn>
                              </p:par>
                              <p:par>
                                <p:cTn id="32" presetID="22" presetClass="entr" presetSubtype="4" fill="hold"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wipe(down)">
                                      <p:cBhvr>
                                        <p:cTn id="34" dur="500"/>
                                        <p:tgtEl>
                                          <p:spTgt spid="16397"/>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391" grpId="0" animBg="1"/>
      <p:bldP spid="16394" grpId="0" animBg="1"/>
      <p:bldP spid="16395" grpId="0"/>
      <p:bldP spid="1639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graphicFrame>
        <p:nvGraphicFramePr>
          <p:cNvPr id="62468" name="Group 4">
            <a:extLst>
              <a:ext uri="{FF2B5EF4-FFF2-40B4-BE49-F238E27FC236}">
                <a16:creationId xmlns:a16="http://schemas.microsoft.com/office/drawing/2014/main" id="{9B3AF811-6606-937F-A501-96197D1E8924}"/>
              </a:ext>
            </a:extLst>
          </p:cNvPr>
          <p:cNvGraphicFramePr>
            <a:graphicFrameLocks noGrp="1"/>
          </p:cNvGraphicFramePr>
          <p:nvPr>
            <p:ph sz="half" idx="1"/>
          </p:nvPr>
        </p:nvGraphicFramePr>
        <p:xfrm>
          <a:off x="990600" y="1282700"/>
          <a:ext cx="10058400" cy="4960941"/>
        </p:xfrm>
        <a:graphic>
          <a:graphicData uri="http://schemas.openxmlformats.org/drawingml/2006/table">
            <a:tbl>
              <a:tblPr/>
              <a:tblGrid>
                <a:gridCol w="1139952">
                  <a:extLst>
                    <a:ext uri="{9D8B030D-6E8A-4147-A177-3AD203B41FA5}">
                      <a16:colId xmlns:a16="http://schemas.microsoft.com/office/drawing/2014/main" val="20000"/>
                    </a:ext>
                  </a:extLst>
                </a:gridCol>
                <a:gridCol w="2481072">
                  <a:extLst>
                    <a:ext uri="{9D8B030D-6E8A-4147-A177-3AD203B41FA5}">
                      <a16:colId xmlns:a16="http://schemas.microsoft.com/office/drawing/2014/main" val="20001"/>
                    </a:ext>
                  </a:extLst>
                </a:gridCol>
                <a:gridCol w="6437376">
                  <a:extLst>
                    <a:ext uri="{9D8B030D-6E8A-4147-A177-3AD203B41FA5}">
                      <a16:colId xmlns:a16="http://schemas.microsoft.com/office/drawing/2014/main" val="20002"/>
                    </a:ext>
                  </a:extLst>
                </a:gridCol>
              </a:tblGrid>
              <a:tr h="5181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CC"/>
                          </a:solidFill>
                          <a:effectLst/>
                          <a:latin typeface="Aptos" panose="020B0004020202020204" pitchFamily="34" charset="0"/>
                        </a:rPr>
                        <a:t>STT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Aptos" panose="020B0004020202020204" pitchFamily="34" charset="0"/>
                        </a:rPr>
                        <a:t>Tên sinh vật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Aptos" panose="020B0004020202020204" pitchFamily="34" charset="0"/>
                        </a:rPr>
                        <a:t>Môi  </a:t>
                      </a:r>
                      <a:r>
                        <a:rPr kumimoji="0" lang="en-US" sz="2800" b="1" i="0" u="none" strike="noStrike" cap="none" normalizeH="0" baseline="0" dirty="0" err="1">
                          <a:ln>
                            <a:noFill/>
                          </a:ln>
                          <a:solidFill>
                            <a:srgbClr val="FF0000"/>
                          </a:solidFill>
                          <a:effectLst/>
                          <a:latin typeface="Aptos" panose="020B0004020202020204" pitchFamily="34" charset="0"/>
                        </a:rPr>
                        <a:t>trường</a:t>
                      </a:r>
                      <a:r>
                        <a:rPr kumimoji="0" lang="en-US" sz="2800" b="1" i="0" u="none" strike="noStrike" cap="none" normalizeH="0" baseline="0" dirty="0">
                          <a:ln>
                            <a:noFill/>
                          </a:ln>
                          <a:solidFill>
                            <a:srgbClr val="FF0000"/>
                          </a:solidFill>
                          <a:effectLst/>
                          <a:latin typeface="Aptos" panose="020B0004020202020204" pitchFamily="34" charset="0"/>
                        </a:rPr>
                        <a:t> </a:t>
                      </a:r>
                      <a:r>
                        <a:rPr kumimoji="0" lang="en-US" sz="2800" b="1" i="0" u="none" strike="noStrike" cap="none" normalizeH="0" baseline="0" dirty="0" err="1">
                          <a:ln>
                            <a:noFill/>
                          </a:ln>
                          <a:solidFill>
                            <a:srgbClr val="FF0000"/>
                          </a:solidFill>
                          <a:effectLst/>
                          <a:latin typeface="Aptos" panose="020B0004020202020204" pitchFamily="34" charset="0"/>
                        </a:rPr>
                        <a:t>sống</a:t>
                      </a:r>
                      <a:endParaRPr kumimoji="0" lang="en-US" sz="2800" b="1" i="0" u="none" strike="noStrike" cap="none" normalizeH="0" baseline="0" dirty="0">
                        <a:ln>
                          <a:noFill/>
                        </a:ln>
                        <a:solidFill>
                          <a:srgbClr val="FF0000"/>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5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Cây</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mận</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San </a:t>
                      </a:r>
                      <a:r>
                        <a:rPr kumimoji="0" lang="en-US" sz="2800" b="1" i="0" u="none" strike="noStrike" cap="none" normalizeH="0" baseline="0" dirty="0" err="1">
                          <a:ln>
                            <a:noFill/>
                          </a:ln>
                          <a:solidFill>
                            <a:srgbClr val="0000CC"/>
                          </a:solidFill>
                          <a:effectLst/>
                          <a:latin typeface="Aptos" panose="020B0004020202020204" pitchFamily="34" charset="0"/>
                        </a:rPr>
                        <a:t>hô</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Trùng</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sốt</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rét</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Giun</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đất</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Tôm</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Aptos" panose="020B0004020202020204" pitchFamily="34" charset="0"/>
                        </a:rPr>
                        <a:t>Giun</a:t>
                      </a:r>
                      <a:r>
                        <a:rPr kumimoji="0" lang="en-US" sz="2800" b="1" i="0" u="none" strike="noStrike" cap="none" normalizeH="0" baseline="0" dirty="0">
                          <a:ln>
                            <a:noFill/>
                          </a:ln>
                          <a:solidFill>
                            <a:srgbClr val="0000CC"/>
                          </a:solidFill>
                          <a:effectLst/>
                          <a:latin typeface="Aptos" panose="020B0004020202020204" pitchFamily="34" charset="0"/>
                        </a:rPr>
                        <a:t> </a:t>
                      </a:r>
                      <a:r>
                        <a:rPr kumimoji="0" lang="en-US" sz="2800" b="1" i="0" u="none" strike="noStrike" cap="none" normalizeH="0" baseline="0" dirty="0" err="1">
                          <a:ln>
                            <a:noFill/>
                          </a:ln>
                          <a:solidFill>
                            <a:srgbClr val="0000CC"/>
                          </a:solidFill>
                          <a:effectLst/>
                          <a:latin typeface="Aptos" panose="020B0004020202020204" pitchFamily="34" charset="0"/>
                        </a:rPr>
                        <a:t>đũa</a:t>
                      </a: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857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7</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CC"/>
                          </a:solidFill>
                          <a:effectLst/>
                          <a:latin typeface="Aptos" panose="020B0004020202020204" pitchFamily="34" charset="0"/>
                        </a:rPr>
                        <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0000CC"/>
                        </a:solidFill>
                        <a:effectLst/>
                        <a:latin typeface="Aptos" panose="020B00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2506" name="Rectangle 42">
            <a:extLst>
              <a:ext uri="{FF2B5EF4-FFF2-40B4-BE49-F238E27FC236}">
                <a16:creationId xmlns:a16="http://schemas.microsoft.com/office/drawing/2014/main" id="{D54286DF-EAB1-2601-38CD-D4FF24B3A5B3}"/>
              </a:ext>
            </a:extLst>
          </p:cNvPr>
          <p:cNvSpPr>
            <a:spLocks noChangeArrowheads="1"/>
          </p:cNvSpPr>
          <p:nvPr/>
        </p:nvSpPr>
        <p:spPr bwMode="auto">
          <a:xfrm>
            <a:off x="457200" y="-228600"/>
            <a:ext cx="11430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b="1" i="1" dirty="0">
              <a:solidFill>
                <a:srgbClr val="0070C0"/>
              </a:solidFill>
              <a:latin typeface="Aptos" panose="020B0004020202020204" pitchFamily="34" charset="0"/>
            </a:endParaRPr>
          </a:p>
          <a:p>
            <a:pPr algn="ctr" eaLnBrk="1" hangingPunct="1">
              <a:lnSpc>
                <a:spcPct val="100000"/>
              </a:lnSpc>
              <a:spcBef>
                <a:spcPct val="0"/>
              </a:spcBef>
              <a:buFontTx/>
              <a:buNone/>
            </a:pPr>
            <a:r>
              <a:rPr lang="en-US" altLang="en-US" b="1" i="1" u="sng" dirty="0" err="1">
                <a:solidFill>
                  <a:srgbClr val="000099"/>
                </a:solidFill>
                <a:latin typeface="Aptos" panose="020B0004020202020204" pitchFamily="34" charset="0"/>
              </a:rPr>
              <a:t>Bài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tập</a:t>
            </a:r>
            <a:r>
              <a:rPr lang="en-US" altLang="en-US" b="1" i="1" dirty="0">
                <a:solidFill>
                  <a:srgbClr val="000099"/>
                </a:solidFill>
                <a:latin typeface="Aptos" panose="020B0004020202020204" pitchFamily="34" charset="0"/>
              </a:rPr>
              <a:t>: </a:t>
            </a:r>
            <a:r>
              <a:rPr lang="en-US" altLang="en-US" b="1" i="1" dirty="0">
                <a:solidFill>
                  <a:srgbClr val="FF0000"/>
                </a:solidFill>
                <a:latin typeface="Aptos" panose="020B0004020202020204" pitchFamily="34" charset="0"/>
              </a:rPr>
              <a:t>Quan </a:t>
            </a:r>
            <a:r>
              <a:rPr lang="en-US" altLang="en-US" b="1" i="1" dirty="0" err="1">
                <a:solidFill>
                  <a:srgbClr val="FF0000"/>
                </a:solidFill>
                <a:latin typeface="Aptos" panose="020B0004020202020204" pitchFamily="34" charset="0"/>
              </a:rPr>
              <a:t>sát</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trong</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tự</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nhiên</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hãy</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điền</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nội</a:t>
            </a:r>
            <a:r>
              <a:rPr lang="en-US" altLang="en-US" b="1" i="1" dirty="0">
                <a:solidFill>
                  <a:srgbClr val="FF0000"/>
                </a:solidFill>
                <a:latin typeface="Aptos" panose="020B0004020202020204" pitchFamily="34" charset="0"/>
              </a:rPr>
              <a:t> dung </a:t>
            </a:r>
            <a:r>
              <a:rPr lang="en-US" altLang="en-US" b="1" i="1" dirty="0" err="1">
                <a:solidFill>
                  <a:srgbClr val="FF0000"/>
                </a:solidFill>
                <a:latin typeface="Aptos" panose="020B0004020202020204" pitchFamily="34" charset="0"/>
              </a:rPr>
              <a:t>thích</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hợp</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vào</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các</a:t>
            </a:r>
            <a:r>
              <a:rPr lang="en-US" altLang="en-US" b="1" i="1" dirty="0">
                <a:solidFill>
                  <a:srgbClr val="FF0000"/>
                </a:solidFill>
                <a:latin typeface="Aptos" panose="020B0004020202020204" pitchFamily="34" charset="0"/>
              </a:rPr>
              <a:t> ô </a:t>
            </a:r>
            <a:r>
              <a:rPr lang="en-US" altLang="en-US" b="1" i="1" dirty="0" err="1">
                <a:solidFill>
                  <a:srgbClr val="FF0000"/>
                </a:solidFill>
                <a:latin typeface="Aptos" panose="020B0004020202020204" pitchFamily="34" charset="0"/>
              </a:rPr>
              <a:t>trống</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trong</a:t>
            </a:r>
            <a:r>
              <a:rPr lang="en-US" altLang="en-US" b="1" i="1" dirty="0">
                <a:solidFill>
                  <a:srgbClr val="FF0000"/>
                </a:solidFill>
                <a:latin typeface="Aptos" panose="020B0004020202020204" pitchFamily="34" charset="0"/>
              </a:rPr>
              <a:t> </a:t>
            </a:r>
            <a:r>
              <a:rPr lang="en-US" altLang="en-US" b="1" i="1" dirty="0" err="1">
                <a:solidFill>
                  <a:srgbClr val="FF0000"/>
                </a:solidFill>
                <a:latin typeface="Aptos" panose="020B0004020202020204" pitchFamily="34" charset="0"/>
              </a:rPr>
              <a:t>bảng</a:t>
            </a:r>
            <a:endParaRPr lang="en-US" altLang="en-US" b="1" i="1" dirty="0">
              <a:solidFill>
                <a:srgbClr val="FF0000"/>
              </a:solidFill>
              <a:latin typeface="Aptos" panose="020B0004020202020204" pitchFamily="34" charset="0"/>
            </a:endParaRPr>
          </a:p>
        </p:txBody>
      </p:sp>
      <p:sp>
        <p:nvSpPr>
          <p:cNvPr id="3" name="Rectangle 2">
            <a:extLst>
              <a:ext uri="{FF2B5EF4-FFF2-40B4-BE49-F238E27FC236}">
                <a16:creationId xmlns:a16="http://schemas.microsoft.com/office/drawing/2014/main" id="{AA553F24-07EB-179A-CE7A-4217E529BC3B}"/>
              </a:ext>
            </a:extLst>
          </p:cNvPr>
          <p:cNvSpPr>
            <a:spLocks noChangeArrowheads="1"/>
          </p:cNvSpPr>
          <p:nvPr/>
        </p:nvSpPr>
        <p:spPr bwMode="auto">
          <a:xfrm>
            <a:off x="4800600" y="1795463"/>
            <a:ext cx="597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trên</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mặt</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đất</a:t>
            </a: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không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khí</a:t>
            </a:r>
            <a:r>
              <a:rPr lang="en-US" altLang="en-US" b="1" dirty="0">
                <a:latin typeface="Aptos" panose="020B0004020202020204" pitchFamily="34" charset="0"/>
                <a:cs typeface="Times New Roman" panose="02020603050405020304" pitchFamily="18" charset="0"/>
              </a:rPr>
              <a:t> </a:t>
            </a:r>
            <a:endParaRPr lang="en-US" altLang="en-US" dirty="0">
              <a:latin typeface="Aptos" panose="020B0004020202020204" pitchFamily="34" charset="0"/>
            </a:endParaRPr>
          </a:p>
        </p:txBody>
      </p:sp>
      <p:sp>
        <p:nvSpPr>
          <p:cNvPr id="4" name="Rectangle 3">
            <a:extLst>
              <a:ext uri="{FF2B5EF4-FFF2-40B4-BE49-F238E27FC236}">
                <a16:creationId xmlns:a16="http://schemas.microsoft.com/office/drawing/2014/main" id="{ECBC0AFE-9655-6902-8C64-1A151FAEF65E}"/>
              </a:ext>
            </a:extLst>
          </p:cNvPr>
          <p:cNvSpPr>
            <a:spLocks noChangeArrowheads="1"/>
          </p:cNvSpPr>
          <p:nvPr/>
        </p:nvSpPr>
        <p:spPr bwMode="auto">
          <a:xfrm>
            <a:off x="4800600" y="3587750"/>
            <a:ext cx="3609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trong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đất</a:t>
            </a:r>
            <a:r>
              <a:rPr lang="en-US" altLang="en-US" b="1" dirty="0">
                <a:latin typeface="Aptos" panose="020B0004020202020204" pitchFamily="34" charset="0"/>
                <a:cs typeface="Times New Roman" panose="02020603050405020304" pitchFamily="18" charset="0"/>
              </a:rPr>
              <a:t>.</a:t>
            </a:r>
          </a:p>
        </p:txBody>
      </p:sp>
      <p:sp>
        <p:nvSpPr>
          <p:cNvPr id="5" name="Rectangle 4">
            <a:extLst>
              <a:ext uri="{FF2B5EF4-FFF2-40B4-BE49-F238E27FC236}">
                <a16:creationId xmlns:a16="http://schemas.microsoft.com/office/drawing/2014/main" id="{B80148BA-FA98-B9DA-4CBF-14351D7EFB7D}"/>
              </a:ext>
            </a:extLst>
          </p:cNvPr>
          <p:cNvSpPr>
            <a:spLocks noChangeArrowheads="1"/>
          </p:cNvSpPr>
          <p:nvPr/>
        </p:nvSpPr>
        <p:spPr bwMode="auto">
          <a:xfrm>
            <a:off x="5116513" y="2444750"/>
            <a:ext cx="28953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nước</a:t>
            </a:r>
            <a:endParaRPr lang="en-US" altLang="en-US" dirty="0">
              <a:latin typeface="Aptos" panose="020B0004020202020204" pitchFamily="34" charset="0"/>
            </a:endParaRPr>
          </a:p>
        </p:txBody>
      </p:sp>
      <p:sp>
        <p:nvSpPr>
          <p:cNvPr id="6" name="Rectangle 5">
            <a:extLst>
              <a:ext uri="{FF2B5EF4-FFF2-40B4-BE49-F238E27FC236}">
                <a16:creationId xmlns:a16="http://schemas.microsoft.com/office/drawing/2014/main" id="{99057A6A-BD82-EB88-BE93-2397D4EB73D7}"/>
              </a:ext>
            </a:extLst>
          </p:cNvPr>
          <p:cNvSpPr>
            <a:spLocks noChangeArrowheads="1"/>
          </p:cNvSpPr>
          <p:nvPr/>
        </p:nvSpPr>
        <p:spPr bwMode="auto">
          <a:xfrm>
            <a:off x="5027613" y="4273550"/>
            <a:ext cx="28953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nước</a:t>
            </a:r>
            <a:endParaRPr lang="en-US" altLang="en-US" dirty="0">
              <a:latin typeface="Aptos" panose="020B0004020202020204" pitchFamily="34" charset="0"/>
            </a:endParaRPr>
          </a:p>
        </p:txBody>
      </p:sp>
      <p:sp>
        <p:nvSpPr>
          <p:cNvPr id="7" name="Rectangle 6">
            <a:extLst>
              <a:ext uri="{FF2B5EF4-FFF2-40B4-BE49-F238E27FC236}">
                <a16:creationId xmlns:a16="http://schemas.microsoft.com/office/drawing/2014/main" id="{940FB708-88D8-C73F-C506-F0DA157575F6}"/>
              </a:ext>
            </a:extLst>
          </p:cNvPr>
          <p:cNvSpPr>
            <a:spLocks noChangeArrowheads="1"/>
          </p:cNvSpPr>
          <p:nvPr/>
        </p:nvSpPr>
        <p:spPr bwMode="auto">
          <a:xfrm>
            <a:off x="4800600" y="2978150"/>
            <a:ext cx="3421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b="1" dirty="0">
                <a:latin typeface="Aptos" panose="020B000402020202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59B38B0A-634B-1B1B-FBA5-AF998E707946}"/>
              </a:ext>
            </a:extLst>
          </p:cNvPr>
          <p:cNvSpPr>
            <a:spLocks noChangeArrowheads="1"/>
          </p:cNvSpPr>
          <p:nvPr/>
        </p:nvSpPr>
        <p:spPr bwMode="auto">
          <a:xfrm>
            <a:off x="5027613" y="4803775"/>
            <a:ext cx="3421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b="1" dirty="0">
                <a:latin typeface="Aptos" panose="020B0004020202020204" pitchFamily="34" charset="0"/>
                <a:cs typeface="Times New Roman" panose="02020603050405020304" pitchFamily="18"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6" grpId="0"/>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09571" name="Rectangle 8">
            <a:extLst>
              <a:ext uri="{FF2B5EF4-FFF2-40B4-BE49-F238E27FC236}">
                <a16:creationId xmlns:a16="http://schemas.microsoft.com/office/drawing/2014/main" id="{6C3BDB9C-957E-8B78-BCE0-269D2DDAB4F0}"/>
              </a:ext>
            </a:extLst>
          </p:cNvPr>
          <p:cNvSpPr>
            <a:spLocks noChangeArrowheads="1"/>
          </p:cNvSpPr>
          <p:nvPr/>
        </p:nvSpPr>
        <p:spPr bwMode="auto">
          <a:xfrm>
            <a:off x="5975350" y="3246438"/>
            <a:ext cx="231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ptos" panose="020B0004020202020204" pitchFamily="34" charset="0"/>
              </a:rPr>
              <a:t> </a:t>
            </a:r>
          </a:p>
        </p:txBody>
      </p:sp>
      <p:sp>
        <p:nvSpPr>
          <p:cNvPr id="109574" name="Text Box 18">
            <a:extLst>
              <a:ext uri="{FF2B5EF4-FFF2-40B4-BE49-F238E27FC236}">
                <a16:creationId xmlns:a16="http://schemas.microsoft.com/office/drawing/2014/main" id="{DA05AF5F-6E53-56F3-6EF6-DBFC9D54A4FA}"/>
              </a:ext>
            </a:extLst>
          </p:cNvPr>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dirty="0">
              <a:latin typeface="Aptos" panose="020B0004020202020204" pitchFamily="34" charset="0"/>
            </a:endParaRPr>
          </a:p>
        </p:txBody>
      </p:sp>
      <p:sp>
        <p:nvSpPr>
          <p:cNvPr id="2067" name="Text Box 19">
            <a:extLst>
              <a:ext uri="{FF2B5EF4-FFF2-40B4-BE49-F238E27FC236}">
                <a16:creationId xmlns:a16="http://schemas.microsoft.com/office/drawing/2014/main" id="{C7C2A9B5-B3F2-99BB-5A1E-1D0ED6FEF810}"/>
              </a:ext>
            </a:extLst>
          </p:cNvPr>
          <p:cNvSpPr txBox="1">
            <a:spLocks noChangeArrowheads="1"/>
          </p:cNvSpPr>
          <p:nvPr/>
        </p:nvSpPr>
        <p:spPr bwMode="auto">
          <a:xfrm>
            <a:off x="157163" y="3297238"/>
            <a:ext cx="7969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800" b="1">
                <a:solidFill>
                  <a:srgbClr val="FF0000"/>
                </a:solidFill>
                <a:latin typeface=".VnTime" pitchFamily="34" charset="0"/>
                <a:sym typeface="Wingdings" panose="05000000000000000000" pitchFamily="2" charset="2"/>
              </a:rPr>
              <a:t></a:t>
            </a:r>
          </a:p>
        </p:txBody>
      </p:sp>
      <p:sp>
        <p:nvSpPr>
          <p:cNvPr id="109576" name="Rectangle 20">
            <a:extLst>
              <a:ext uri="{FF2B5EF4-FFF2-40B4-BE49-F238E27FC236}">
                <a16:creationId xmlns:a16="http://schemas.microsoft.com/office/drawing/2014/main" id="{73F4930E-CF20-D36F-9C77-CAEE27EB00F1}"/>
              </a:ext>
            </a:extLst>
          </p:cNvPr>
          <p:cNvSpPr>
            <a:spLocks noChangeArrowheads="1"/>
          </p:cNvSpPr>
          <p:nvPr/>
        </p:nvSpPr>
        <p:spPr bwMode="auto">
          <a:xfrm>
            <a:off x="457200" y="2906713"/>
            <a:ext cx="1021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Aptos" panose="020B0004020202020204" pitchFamily="34" charset="0"/>
              </a:rPr>
              <a:t>2. </a:t>
            </a:r>
            <a:r>
              <a:rPr lang="en-US" altLang="en-US" b="1" i="1" u="sng" dirty="0" err="1">
                <a:solidFill>
                  <a:srgbClr val="000099"/>
                </a:solidFill>
                <a:latin typeface="Aptos" panose="020B0004020202020204" pitchFamily="34" charset="0"/>
              </a:rPr>
              <a:t>Các</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loại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môi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trường</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sống</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chủ</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yếu</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của</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sinh</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vật</a:t>
            </a:r>
            <a:r>
              <a:rPr lang="en-US" altLang="en-US" b="1" i="1" u="sng" dirty="0">
                <a:solidFill>
                  <a:srgbClr val="000099"/>
                </a:solidFill>
                <a:latin typeface="Aptos" panose="020B0004020202020204" pitchFamily="34" charset="0"/>
              </a:rPr>
              <a:t>.</a:t>
            </a:r>
            <a:r>
              <a:rPr lang="en-US" altLang="en-US" b="1" i="1" dirty="0">
                <a:solidFill>
                  <a:srgbClr val="000099"/>
                </a:solidFill>
                <a:latin typeface="Aptos" panose="020B0004020202020204" pitchFamily="34" charset="0"/>
              </a:rPr>
              <a:t> </a:t>
            </a:r>
          </a:p>
        </p:txBody>
      </p:sp>
      <p:sp>
        <p:nvSpPr>
          <p:cNvPr id="11" name="Rectangle 10">
            <a:extLst>
              <a:ext uri="{FF2B5EF4-FFF2-40B4-BE49-F238E27FC236}">
                <a16:creationId xmlns:a16="http://schemas.microsoft.com/office/drawing/2014/main" id="{F514C556-822A-22CC-8486-4A238F35D103}"/>
              </a:ext>
            </a:extLst>
          </p:cNvPr>
          <p:cNvSpPr>
            <a:spLocks noChangeArrowheads="1"/>
          </p:cNvSpPr>
          <p:nvPr/>
        </p:nvSpPr>
        <p:spPr bwMode="auto">
          <a:xfrm>
            <a:off x="814388" y="3613150"/>
            <a:ext cx="642461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FF"/>
                </a:solidFill>
                <a:latin typeface="Aptos" panose="020B0004020202020204" pitchFamily="34" charset="0"/>
                <a:cs typeface="Times New Roman" panose="02020603050405020304" pitchFamily="18" charset="0"/>
              </a:rPr>
              <a:t> </a:t>
            </a:r>
            <a:r>
              <a:rPr lang="en-US" altLang="en-US" b="1" i="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nước</a:t>
            </a:r>
            <a:r>
              <a:rPr lang="en-US" altLang="en-US" b="1" dirty="0">
                <a:latin typeface="Aptos" panose="020B0004020202020204" pitchFamily="34" charset="0"/>
                <a:cs typeface="Times New Roman" panose="02020603050405020304" pitchFamily="18" charset="0"/>
              </a:rPr>
              <a:t>.</a:t>
            </a:r>
          </a:p>
          <a:p>
            <a:pPr>
              <a:lnSpc>
                <a:spcPct val="100000"/>
              </a:lnSpc>
              <a:spcBef>
                <a:spcPct val="5000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trong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đất</a:t>
            </a:r>
            <a:r>
              <a:rPr lang="en-US" altLang="en-US" b="1" dirty="0">
                <a:latin typeface="Aptos" panose="020B0004020202020204" pitchFamily="34" charset="0"/>
                <a:cs typeface="Times New Roman" panose="02020603050405020304" pitchFamily="18" charset="0"/>
              </a:rPr>
              <a:t>.</a:t>
            </a:r>
          </a:p>
          <a:p>
            <a:pPr>
              <a:lnSpc>
                <a:spcPct val="100000"/>
              </a:lnSpc>
              <a:spcBef>
                <a:spcPct val="5000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trên</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mặt</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đất</a:t>
            </a: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không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khí</a:t>
            </a:r>
            <a:r>
              <a:rPr lang="en-US" altLang="en-US" b="1" dirty="0">
                <a:latin typeface="Aptos" panose="020B0004020202020204" pitchFamily="34" charset="0"/>
                <a:cs typeface="Times New Roman" panose="02020603050405020304" pitchFamily="18" charset="0"/>
              </a:rPr>
              <a:t>.</a:t>
            </a:r>
          </a:p>
          <a:p>
            <a:pPr>
              <a:lnSpc>
                <a:spcPct val="100000"/>
              </a:lnSpc>
              <a:spcBef>
                <a:spcPct val="5000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b="1" dirty="0">
                <a:latin typeface="Aptos" panose="020B0004020202020204" pitchFamily="34" charset="0"/>
                <a:cs typeface="Times New Roman" panose="02020603050405020304" pitchFamily="18"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067"/>
                                        </p:tgtEl>
                                        <p:attrNameLst>
                                          <p:attrName>style.visibility</p:attrName>
                                        </p:attrNameLst>
                                      </p:cBhvr>
                                      <p:to>
                                        <p:strVal val="visible"/>
                                      </p:to>
                                    </p:set>
                                    <p:animEffect transition="in" filter="wipe(down)">
                                      <p:cBhvr>
                                        <p:cTn id="11" dur="500"/>
                                        <p:tgtEl>
                                          <p:spTgt spid="2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hực trạng và hậu quả ô nhiễm nguồn nước hiện nay | Hoachatbaotri.vn">
            <a:extLst>
              <a:ext uri="{FF2B5EF4-FFF2-40B4-BE49-F238E27FC236}">
                <a16:creationId xmlns:a16="http://schemas.microsoft.com/office/drawing/2014/main" id="{4A6B4E7E-2743-8DBA-87CC-174298A50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01613"/>
            <a:ext cx="11963400" cy="61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Hậu quả của ô nhiễm môi trường nước đến đời sống và kinh tế">
            <a:extLst>
              <a:ext uri="{FF2B5EF4-FFF2-40B4-BE49-F238E27FC236}">
                <a16:creationId xmlns:a16="http://schemas.microsoft.com/office/drawing/2014/main" id="{E260DA75-5A88-87F6-E65C-F24E7D441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762000"/>
            <a:ext cx="11958638"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567B062-4752-7E7B-EE6B-7FD86AC99D68}"/>
              </a:ext>
            </a:extLst>
          </p:cNvPr>
          <p:cNvSpPr txBox="1">
            <a:spLocks noChangeArrowheads="1"/>
          </p:cNvSpPr>
          <p:nvPr/>
        </p:nvSpPr>
        <p:spPr bwMode="auto">
          <a:xfrm>
            <a:off x="2971800" y="193675"/>
            <a:ext cx="5562600" cy="5222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solidFill>
                  <a:srgbClr val="C00000"/>
                </a:solidFill>
                <a:latin typeface="Aptos" panose="020B0004020202020204" pitchFamily="34" charset="0"/>
              </a:rPr>
              <a:t>Cần</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làm</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gì</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để</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bảo</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vệ</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môi</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trường</a:t>
            </a:r>
            <a:r>
              <a:rPr lang="en-US" altLang="en-US" b="1" dirty="0">
                <a:solidFill>
                  <a:srgbClr val="C00000"/>
                </a:solidFill>
                <a:latin typeface="Aptos" panose="020B0004020202020204" pitchFamily="34" charset="0"/>
              </a:rPr>
              <a:t>?</a:t>
            </a:r>
          </a:p>
        </p:txBody>
      </p:sp>
      <p:pic>
        <p:nvPicPr>
          <p:cNvPr id="20486" name="Picture 6" descr="Ảnh bảo vệ môi trường cực đẹp">
            <a:extLst>
              <a:ext uri="{FF2B5EF4-FFF2-40B4-BE49-F238E27FC236}">
                <a16:creationId xmlns:a16="http://schemas.microsoft.com/office/drawing/2014/main" id="{F7F7D715-8621-F950-60A6-95D0E676B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6259513"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Ảnh bảo vệ môi trường rừng">
            <a:extLst>
              <a:ext uri="{FF2B5EF4-FFF2-40B4-BE49-F238E27FC236}">
                <a16:creationId xmlns:a16="http://schemas.microsoft.com/office/drawing/2014/main" id="{3E2A457F-E556-1C00-0F3A-970D061DC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63500"/>
            <a:ext cx="58896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5 nguồn năng lượng sạch đang được phát triển trên toàn cầu">
            <a:extLst>
              <a:ext uri="{FF2B5EF4-FFF2-40B4-BE49-F238E27FC236}">
                <a16:creationId xmlns:a16="http://schemas.microsoft.com/office/drawing/2014/main" id="{77820279-CB10-DE52-4F68-B61471479F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3462338"/>
            <a:ext cx="5913437"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Tin Tức Sự Kiện - Tiếp tục tăng cường quản lý, tái sử dụng,...">
            <a:extLst>
              <a:ext uri="{FF2B5EF4-FFF2-40B4-BE49-F238E27FC236}">
                <a16:creationId xmlns:a16="http://schemas.microsoft.com/office/drawing/2014/main" id="{3656C918-3AB9-D7B4-7CA5-3D2D6CD355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09950"/>
            <a:ext cx="6283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56322"/>
                                        </p:tgtEl>
                                      </p:cBhvr>
                                    </p:animEffect>
                                    <p:set>
                                      <p:cBhvr>
                                        <p:cTn id="7" dur="1" fill="hold">
                                          <p:stCondLst>
                                            <p:cond delay="499"/>
                                          </p:stCondLst>
                                        </p:cTn>
                                        <p:tgtEl>
                                          <p:spTgt spid="56322"/>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56326"/>
                                        </p:tgtEl>
                                        <p:attrNameLst>
                                          <p:attrName>style.visibility</p:attrName>
                                        </p:attrNameLst>
                                      </p:cBhvr>
                                      <p:to>
                                        <p:strVal val="visible"/>
                                      </p:to>
                                    </p:set>
                                    <p:animEffect transition="in" filter="wipe(down)">
                                      <p:cBhvr>
                                        <p:cTn id="10" dur="500"/>
                                        <p:tgtEl>
                                          <p:spTgt spid="563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56326"/>
                                        </p:tgtEl>
                                      </p:cBhvr>
                                    </p:animEffect>
                                    <p:set>
                                      <p:cBhvr>
                                        <p:cTn id="20" dur="1" fill="hold">
                                          <p:stCondLst>
                                            <p:cond delay="499"/>
                                          </p:stCondLst>
                                        </p:cTn>
                                        <p:tgtEl>
                                          <p:spTgt spid="56326"/>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22" presetClass="entr" presetSubtype="4" fill="hold" nodeType="with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wipe(down)">
                                      <p:cBhvr>
                                        <p:cTn id="26" dur="500"/>
                                        <p:tgtEl>
                                          <p:spTgt spid="2048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20490"/>
                                        </p:tgtEl>
                                        <p:attrNameLst>
                                          <p:attrName>style.visibility</p:attrName>
                                        </p:attrNameLst>
                                      </p:cBhvr>
                                      <p:to>
                                        <p:strVal val="visible"/>
                                      </p:to>
                                    </p:set>
                                    <p:animEffect transition="in" filter="wipe(down)">
                                      <p:cBhvr>
                                        <p:cTn id="36" dur="500"/>
                                        <p:tgtEl>
                                          <p:spTgt spid="204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wipe(down)">
                                      <p:cBhvr>
                                        <p:cTn id="41"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a:extLst>
              <a:ext uri="{FF2B5EF4-FFF2-40B4-BE49-F238E27FC236}">
                <a16:creationId xmlns:a16="http://schemas.microsoft.com/office/drawing/2014/main" id="{230B377C-F784-E934-8DAB-1F815F7851E1}"/>
              </a:ext>
            </a:extLst>
          </p:cNvPr>
          <p:cNvSpPr txBox="1">
            <a:spLocks noChangeArrowheads="1"/>
          </p:cNvSpPr>
          <p:nvPr/>
        </p:nvSpPr>
        <p:spPr bwMode="auto">
          <a:xfrm>
            <a:off x="3738563" y="-65246"/>
            <a:ext cx="4825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3200" i="1" dirty="0" err="1">
                <a:solidFill>
                  <a:srgbClr val="000000"/>
                </a:solidFill>
                <a:latin typeface="Aptos" panose="020B0004020202020204" pitchFamily="34" charset="0"/>
                <a:cs typeface="Times New Roman" panose="02020603050405020304" pitchFamily="18" charset="0"/>
              </a:rPr>
              <a:t>Các</a:t>
            </a:r>
            <a:r>
              <a:rPr lang="en-US" altLang="en-US" sz="3200" i="1" dirty="0">
                <a:solidFill>
                  <a:srgbClr val="000000"/>
                </a:solidFill>
                <a:latin typeface="Aptos" panose="020B0004020202020204" pitchFamily="34" charset="0"/>
                <a:cs typeface="Times New Roman" panose="02020603050405020304" pitchFamily="18" charset="0"/>
              </a:rPr>
              <a:t> </a:t>
            </a:r>
            <a:r>
              <a:rPr lang="en-US" altLang="en-US" sz="3200" i="1" dirty="0" err="1">
                <a:solidFill>
                  <a:srgbClr val="000000"/>
                </a:solidFill>
                <a:latin typeface="Aptos" panose="020B0004020202020204" pitchFamily="34" charset="0"/>
                <a:cs typeface="Times New Roman" panose="02020603050405020304" pitchFamily="18" charset="0"/>
              </a:rPr>
              <a:t>loại</a:t>
            </a:r>
            <a:r>
              <a:rPr lang="en-US" altLang="en-US" sz="3200" i="1" dirty="0">
                <a:solidFill>
                  <a:srgbClr val="000000"/>
                </a:solidFill>
                <a:latin typeface="Aptos" panose="020B0004020202020204" pitchFamily="34" charset="0"/>
                <a:cs typeface="Times New Roman" panose="02020603050405020304" pitchFamily="18" charset="0"/>
              </a:rPr>
              <a:t> </a:t>
            </a:r>
            <a:r>
              <a:rPr lang="en-US" altLang="en-US" sz="3200" i="1" dirty="0" err="1">
                <a:solidFill>
                  <a:srgbClr val="000000"/>
                </a:solidFill>
                <a:latin typeface="Aptos" panose="020B0004020202020204" pitchFamily="34" charset="0"/>
                <a:cs typeface="Times New Roman" panose="02020603050405020304" pitchFamily="18" charset="0"/>
              </a:rPr>
              <a:t>môi</a:t>
            </a:r>
            <a:r>
              <a:rPr lang="en-US" altLang="en-US" sz="3200" i="1" dirty="0">
                <a:solidFill>
                  <a:srgbClr val="000000"/>
                </a:solidFill>
                <a:latin typeface="Aptos" panose="020B0004020202020204" pitchFamily="34" charset="0"/>
                <a:cs typeface="Times New Roman" panose="02020603050405020304" pitchFamily="18" charset="0"/>
              </a:rPr>
              <a:t> </a:t>
            </a:r>
            <a:r>
              <a:rPr lang="en-US" altLang="en-US" sz="3200" i="1" dirty="0" err="1">
                <a:solidFill>
                  <a:srgbClr val="000000"/>
                </a:solidFill>
                <a:latin typeface="Aptos" panose="020B0004020202020204" pitchFamily="34" charset="0"/>
                <a:cs typeface="Times New Roman" panose="02020603050405020304" pitchFamily="18" charset="0"/>
              </a:rPr>
              <a:t>trường</a:t>
            </a:r>
            <a:r>
              <a:rPr lang="en-US" altLang="en-US" sz="3200" i="1" dirty="0">
                <a:solidFill>
                  <a:srgbClr val="000000"/>
                </a:solidFill>
                <a:latin typeface="Aptos" panose="020B0004020202020204" pitchFamily="34" charset="0"/>
                <a:cs typeface="Times New Roman" panose="02020603050405020304" pitchFamily="18" charset="0"/>
              </a:rPr>
              <a:t> </a:t>
            </a:r>
            <a:r>
              <a:rPr lang="en-US" altLang="en-US" sz="3200" i="1" dirty="0" err="1">
                <a:solidFill>
                  <a:srgbClr val="000000"/>
                </a:solidFill>
                <a:latin typeface="Aptos" panose="020B0004020202020204" pitchFamily="34" charset="0"/>
                <a:cs typeface="Times New Roman" panose="02020603050405020304" pitchFamily="18" charset="0"/>
              </a:rPr>
              <a:t>sống</a:t>
            </a:r>
            <a:endParaRPr lang="en-US" altLang="en-US" sz="3200" i="1" dirty="0">
              <a:solidFill>
                <a:srgbClr val="000000"/>
              </a:solidFill>
              <a:latin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34B750C-B25E-7217-7196-906C2EFF2718}"/>
              </a:ext>
            </a:extLst>
          </p:cNvPr>
          <p:cNvGraphicFramePr>
            <a:graphicFrameLocks noGrp="1"/>
          </p:cNvGraphicFramePr>
          <p:nvPr>
            <p:extLst>
              <p:ext uri="{D42A27DB-BD31-4B8C-83A1-F6EECF244321}">
                <p14:modId xmlns:p14="http://schemas.microsoft.com/office/powerpoint/2010/main" val="3626535062"/>
              </p:ext>
            </p:extLst>
          </p:nvPr>
        </p:nvGraphicFramePr>
        <p:xfrm>
          <a:off x="0" y="538902"/>
          <a:ext cx="12192000" cy="5943892"/>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8610600">
                  <a:extLst>
                    <a:ext uri="{9D8B030D-6E8A-4147-A177-3AD203B41FA5}">
                      <a16:colId xmlns:a16="http://schemas.microsoft.com/office/drawing/2014/main" val="20001"/>
                    </a:ext>
                  </a:extLst>
                </a:gridCol>
              </a:tblGrid>
              <a:tr h="533495">
                <a:tc>
                  <a:txBody>
                    <a:bodyPr/>
                    <a:lstStyle/>
                    <a:p>
                      <a:pPr algn="ctr"/>
                      <a:r>
                        <a:rPr lang="en-US" sz="3600" b="1" dirty="0" err="1">
                          <a:latin typeface="Aptos" panose="020B0004020202020204" pitchFamily="34" charset="0"/>
                          <a:cs typeface="Times New Roman" pitchFamily="18" charset="0"/>
                        </a:rPr>
                        <a:t>Loại</a:t>
                      </a:r>
                      <a:r>
                        <a:rPr lang="en-US" sz="3600" b="1" baseline="0" dirty="0">
                          <a:latin typeface="Aptos" panose="020B0004020202020204" pitchFamily="34" charset="0"/>
                          <a:cs typeface="Times New Roman" pitchFamily="18" charset="0"/>
                        </a:rPr>
                        <a:t> </a:t>
                      </a:r>
                      <a:r>
                        <a:rPr lang="en-US" sz="3600" b="1" baseline="0" dirty="0" err="1">
                          <a:latin typeface="Aptos" panose="020B0004020202020204" pitchFamily="34" charset="0"/>
                          <a:cs typeface="Times New Roman" pitchFamily="18" charset="0"/>
                        </a:rPr>
                        <a:t>môi</a:t>
                      </a:r>
                      <a:r>
                        <a:rPr lang="en-US" sz="3600" b="1" baseline="0" dirty="0">
                          <a:latin typeface="Aptos" panose="020B0004020202020204" pitchFamily="34" charset="0"/>
                          <a:cs typeface="Times New Roman" pitchFamily="18" charset="0"/>
                        </a:rPr>
                        <a:t> </a:t>
                      </a:r>
                      <a:r>
                        <a:rPr lang="en-US" sz="3600" b="1" baseline="0" dirty="0" err="1">
                          <a:latin typeface="Aptos" panose="020B0004020202020204" pitchFamily="34" charset="0"/>
                          <a:cs typeface="Times New Roman" pitchFamily="18" charset="0"/>
                        </a:rPr>
                        <a:t>trường</a:t>
                      </a:r>
                      <a:endParaRPr lang="en-US" sz="3600" b="1" dirty="0">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b="1" dirty="0" err="1">
                          <a:latin typeface="Aptos" panose="020B0004020202020204" pitchFamily="34" charset="0"/>
                          <a:cs typeface="Times New Roman" pitchFamily="18" charset="0"/>
                        </a:rPr>
                        <a:t>Đặc</a:t>
                      </a:r>
                      <a:r>
                        <a:rPr lang="en-US" sz="3600" b="1" baseline="0" dirty="0">
                          <a:latin typeface="Aptos" panose="020B0004020202020204" pitchFamily="34" charset="0"/>
                          <a:cs typeface="Times New Roman" pitchFamily="18" charset="0"/>
                        </a:rPr>
                        <a:t> </a:t>
                      </a:r>
                      <a:r>
                        <a:rPr lang="en-US" sz="3600" b="1" baseline="0" dirty="0" err="1">
                          <a:latin typeface="Aptos" panose="020B0004020202020204" pitchFamily="34" charset="0"/>
                          <a:cs typeface="Times New Roman" pitchFamily="18" charset="0"/>
                        </a:rPr>
                        <a:t>điểm</a:t>
                      </a:r>
                      <a:endParaRPr lang="en-US" sz="3600" b="1" dirty="0">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8842">
                <a:tc>
                  <a:txBody>
                    <a:bodyPr/>
                    <a:lstStyle/>
                    <a:p>
                      <a:endParaRPr lang="en-US" sz="3600" b="1" dirty="0">
                        <a:solidFill>
                          <a:srgbClr val="002060"/>
                        </a:solidFill>
                        <a:latin typeface="Aptos" panose="020B0004020202020204" pitchFamily="34" charset="0"/>
                        <a:cs typeface="Times New Roman" pitchFamily="18" charset="0"/>
                      </a:endParaRPr>
                    </a:p>
                    <a:p>
                      <a:r>
                        <a:rPr lang="en-US" sz="3600" b="1" dirty="0" err="1">
                          <a:solidFill>
                            <a:srgbClr val="002060"/>
                          </a:solidFill>
                          <a:latin typeface="Aptos" panose="020B0004020202020204" pitchFamily="34" charset="0"/>
                          <a:cs typeface="Times New Roman" pitchFamily="18" charset="0"/>
                        </a:rPr>
                        <a:t>Môi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trường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trên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cạn</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3600" b="1" dirty="0" err="1">
                          <a:solidFill>
                            <a:srgbClr val="002060"/>
                          </a:solidFill>
                          <a:latin typeface="Aptos" panose="020B0004020202020204" pitchFamily="34" charset="0"/>
                          <a:cs typeface="Times New Roman" pitchFamily="18" charset="0"/>
                        </a:rPr>
                        <a:t>Gồm</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mặt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đất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và</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khí</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quyển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Nơi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sống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của</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phần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lớn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188842">
                <a:tc>
                  <a:txBody>
                    <a:bodyPr/>
                    <a:lstStyle/>
                    <a:p>
                      <a:r>
                        <a:rPr lang="en-US" sz="3600" b="1" dirty="0" err="1">
                          <a:solidFill>
                            <a:srgbClr val="002060"/>
                          </a:solidFill>
                          <a:latin typeface="Aptos" panose="020B0004020202020204" pitchFamily="34" charset="0"/>
                          <a:cs typeface="Times New Roman" pitchFamily="18" charset="0"/>
                        </a:rPr>
                        <a:t>Môi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trường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nước</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3600" b="1" dirty="0" err="1">
                          <a:solidFill>
                            <a:srgbClr val="002060"/>
                          </a:solidFill>
                          <a:latin typeface="Aptos" panose="020B0004020202020204" pitchFamily="34" charset="0"/>
                          <a:cs typeface="Times New Roman" pitchFamily="18" charset="0"/>
                        </a:rPr>
                        <a:t>Gồm</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nước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ngọt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nước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lợ</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nước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mặn</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Nơi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sống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của</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thuỷ</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089516">
                <a:tc>
                  <a:txBody>
                    <a:bodyPr/>
                    <a:lstStyle/>
                    <a:p>
                      <a:r>
                        <a:rPr lang="en-US" sz="3600" b="1" dirty="0" err="1">
                          <a:solidFill>
                            <a:srgbClr val="002060"/>
                          </a:solidFill>
                          <a:latin typeface="Aptos" panose="020B0004020202020204" pitchFamily="34" charset="0"/>
                          <a:cs typeface="Times New Roman" pitchFamily="18" charset="0"/>
                        </a:rPr>
                        <a:t>Môi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trường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đất</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US" sz="3600" b="1" dirty="0" err="1">
                          <a:solidFill>
                            <a:srgbClr val="002060"/>
                          </a:solidFill>
                          <a:latin typeface="Aptos" panose="020B0004020202020204" pitchFamily="34" charset="0"/>
                          <a:cs typeface="Times New Roman" pitchFamily="18" charset="0"/>
                        </a:rPr>
                        <a:t>Các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lớp</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đất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có</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độ</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sâu</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khác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nhau</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noi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có</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sống</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1188842">
                <a:tc>
                  <a:txBody>
                    <a:bodyPr/>
                    <a:lstStyle/>
                    <a:p>
                      <a:r>
                        <a:rPr lang="en-US" sz="3600" b="1" dirty="0" err="1">
                          <a:solidFill>
                            <a:srgbClr val="002060"/>
                          </a:solidFill>
                          <a:latin typeface="Aptos" panose="020B0004020202020204" pitchFamily="34" charset="0"/>
                          <a:cs typeface="Times New Roman" pitchFamily="18" charset="0"/>
                        </a:rPr>
                        <a:t>Môi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trường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3600" b="1" dirty="0" err="1">
                          <a:solidFill>
                            <a:srgbClr val="002060"/>
                          </a:solidFill>
                          <a:latin typeface="Aptos" panose="020B0004020202020204" pitchFamily="34" charset="0"/>
                          <a:cs typeface="Times New Roman" pitchFamily="18" charset="0"/>
                        </a:rPr>
                        <a:t>Gồm</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động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thực</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con </a:t>
                      </a:r>
                      <a:r>
                        <a:rPr lang="en-US" sz="3600" b="1" baseline="0" dirty="0" err="1">
                          <a:solidFill>
                            <a:srgbClr val="002060"/>
                          </a:solidFill>
                          <a:latin typeface="Aptos" panose="020B0004020202020204" pitchFamily="34" charset="0"/>
                          <a:cs typeface="Times New Roman" pitchFamily="18" charset="0"/>
                        </a:rPr>
                        <a:t>người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Nơi</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sống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của</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vật</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kí</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cộng</a:t>
                      </a:r>
                      <a:r>
                        <a:rPr lang="en-US" sz="3600" b="1" baseline="0" dirty="0">
                          <a:solidFill>
                            <a:srgbClr val="002060"/>
                          </a:solidFill>
                          <a:latin typeface="Aptos" panose="020B0004020202020204" pitchFamily="34" charset="0"/>
                          <a:cs typeface="Times New Roman" pitchFamily="18" charset="0"/>
                        </a:rPr>
                        <a:t> </a:t>
                      </a:r>
                      <a:r>
                        <a:rPr lang="en-US" sz="3600" b="1" baseline="0" dirty="0" err="1">
                          <a:solidFill>
                            <a:srgbClr val="002060"/>
                          </a:solidFill>
                          <a:latin typeface="Aptos" panose="020B0004020202020204" pitchFamily="34" charset="0"/>
                          <a:cs typeface="Times New Roman" pitchFamily="18" charset="0"/>
                        </a:rPr>
                        <a:t>sinh</a:t>
                      </a:r>
                      <a:r>
                        <a:rPr lang="en-US" sz="3600" b="1" baseline="0" dirty="0">
                          <a:solidFill>
                            <a:srgbClr val="002060"/>
                          </a:solidFill>
                          <a:latin typeface="Aptos" panose="020B0004020202020204" pitchFamily="34" charset="0"/>
                          <a:cs typeface="Times New Roman" pitchFamily="18" charset="0"/>
                        </a:rPr>
                        <a:t>.</a:t>
                      </a:r>
                      <a:endParaRPr lang="en-US" sz="3600" b="1" dirty="0">
                        <a:solidFill>
                          <a:srgbClr val="002060"/>
                        </a:solidFill>
                        <a:latin typeface="Aptos" panose="020B0004020202020204" pitchFamily="34" charset="0"/>
                        <a:cs typeface="Times New Roman" pitchFamily="18" charset="0"/>
                      </a:endParaRPr>
                    </a:p>
                  </a:txBody>
                  <a:tcPr marL="121920" marR="121920"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318A1220-3E83-A87D-C2BC-B3798A626B16}"/>
              </a:ext>
            </a:extLst>
          </p:cNvPr>
          <p:cNvSpPr/>
          <p:nvPr/>
        </p:nvSpPr>
        <p:spPr>
          <a:xfrm>
            <a:off x="9525000" y="1566863"/>
            <a:ext cx="2667000" cy="3357562"/>
          </a:xfrm>
          <a:prstGeom prst="wedgeEllipseCallout">
            <a:avLst>
              <a:gd name="adj1" fmla="val -31994"/>
              <a:gd name="adj2" fmla="val 6313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atin typeface="Aptos" panose="020B0004020202020204" pitchFamily="34" charset="0"/>
                <a:cs typeface="Times New Roman" panose="02020603050405020304" pitchFamily="18" charset="0"/>
              </a:rPr>
              <a:t>Kể</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tên</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các</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nhóm</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nhân</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tố</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sinh</a:t>
            </a:r>
            <a:r>
              <a:rPr lang="en-US" sz="3200" b="1" dirty="0">
                <a:latin typeface="Aptos" panose="020B0004020202020204" pitchFamily="34" charset="0"/>
                <a:cs typeface="Times New Roman" panose="02020603050405020304" pitchFamily="18" charset="0"/>
              </a:rPr>
              <a:t> </a:t>
            </a:r>
            <a:r>
              <a:rPr lang="en-US" sz="3200" b="1" dirty="0" err="1">
                <a:latin typeface="Aptos" panose="020B0004020202020204" pitchFamily="34" charset="0"/>
                <a:cs typeface="Times New Roman" panose="02020603050405020304" pitchFamily="18" charset="0"/>
              </a:rPr>
              <a:t>thái</a:t>
            </a:r>
            <a:r>
              <a:rPr lang="en-US" sz="3200" b="1" dirty="0">
                <a:latin typeface="Aptos" panose="020B0004020202020204" pitchFamily="34" charset="0"/>
                <a:cs typeface="Times New Roman" panose="02020603050405020304" pitchFamily="18" charset="0"/>
              </a:rPr>
              <a:t>?</a:t>
            </a:r>
          </a:p>
        </p:txBody>
      </p:sp>
      <p:sp>
        <p:nvSpPr>
          <p:cNvPr id="21507" name="Rectangle 5">
            <a:extLst>
              <a:ext uri="{FF2B5EF4-FFF2-40B4-BE49-F238E27FC236}">
                <a16:creationId xmlns:a16="http://schemas.microsoft.com/office/drawing/2014/main" id="{686C7C71-211B-2671-D037-B01E2347B77C}"/>
              </a:ext>
            </a:extLst>
          </p:cNvPr>
          <p:cNvSpPr>
            <a:spLocks noChangeArrowheads="1"/>
          </p:cNvSpPr>
          <p:nvPr/>
        </p:nvSpPr>
        <p:spPr bwMode="auto">
          <a:xfrm>
            <a:off x="1036638" y="2125663"/>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Nhiệt</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độ</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21508" name="Rectangle 6">
            <a:extLst>
              <a:ext uri="{FF2B5EF4-FFF2-40B4-BE49-F238E27FC236}">
                <a16:creationId xmlns:a16="http://schemas.microsoft.com/office/drawing/2014/main" id="{07A364BC-97FF-DD25-1F23-C8823AD233AF}"/>
              </a:ext>
            </a:extLst>
          </p:cNvPr>
          <p:cNvSpPr>
            <a:spLocks noChangeArrowheads="1"/>
          </p:cNvSpPr>
          <p:nvPr/>
        </p:nvSpPr>
        <p:spPr bwMode="auto">
          <a:xfrm>
            <a:off x="1031875" y="2878138"/>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Độ</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ẩm</a:t>
            </a:r>
            <a:r>
              <a:rPr lang="en-US" altLang="en-US" sz="2400" b="1" dirty="0">
                <a:solidFill>
                  <a:srgbClr val="000099"/>
                </a:solidFill>
                <a:latin typeface="Aptos" panose="020B0004020202020204" pitchFamily="34" charset="0"/>
                <a:cs typeface="Times New Roman" panose="02020603050405020304" pitchFamily="18" charset="0"/>
              </a:rPr>
              <a:t> </a:t>
            </a:r>
          </a:p>
        </p:txBody>
      </p:sp>
      <p:sp>
        <p:nvSpPr>
          <p:cNvPr id="21509" name="Rectangle 7">
            <a:extLst>
              <a:ext uri="{FF2B5EF4-FFF2-40B4-BE49-F238E27FC236}">
                <a16:creationId xmlns:a16="http://schemas.microsoft.com/office/drawing/2014/main" id="{BC303827-4C7D-93AC-7E6E-B37D8691C1C6}"/>
              </a:ext>
            </a:extLst>
          </p:cNvPr>
          <p:cNvSpPr>
            <a:spLocks noChangeArrowheads="1"/>
          </p:cNvSpPr>
          <p:nvPr/>
        </p:nvSpPr>
        <p:spPr bwMode="auto">
          <a:xfrm>
            <a:off x="1149350" y="3586163"/>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Ánh</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sáng</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21510" name="Rectangle 8">
            <a:extLst>
              <a:ext uri="{FF2B5EF4-FFF2-40B4-BE49-F238E27FC236}">
                <a16:creationId xmlns:a16="http://schemas.microsoft.com/office/drawing/2014/main" id="{B70DB28D-DF9E-ED1F-F9D6-4BFB5A0112AE}"/>
              </a:ext>
            </a:extLst>
          </p:cNvPr>
          <p:cNvSpPr>
            <a:spLocks noChangeArrowheads="1"/>
          </p:cNvSpPr>
          <p:nvPr/>
        </p:nvSpPr>
        <p:spPr bwMode="auto">
          <a:xfrm>
            <a:off x="7950200" y="2111375"/>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Thức</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ăn</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21511" name="Rectangle 9">
            <a:extLst>
              <a:ext uri="{FF2B5EF4-FFF2-40B4-BE49-F238E27FC236}">
                <a16:creationId xmlns:a16="http://schemas.microsoft.com/office/drawing/2014/main" id="{CDD8875D-FDCF-5059-0FF2-0E04AC308917}"/>
              </a:ext>
            </a:extLst>
          </p:cNvPr>
          <p:cNvSpPr>
            <a:spLocks noChangeArrowheads="1"/>
          </p:cNvSpPr>
          <p:nvPr/>
        </p:nvSpPr>
        <p:spPr bwMode="auto">
          <a:xfrm>
            <a:off x="7964488" y="2897188"/>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Thợ</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săn</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21512" name="Rectangle 10">
            <a:extLst>
              <a:ext uri="{FF2B5EF4-FFF2-40B4-BE49-F238E27FC236}">
                <a16:creationId xmlns:a16="http://schemas.microsoft.com/office/drawing/2014/main" id="{7FB50E6D-8A88-B670-AB99-510601EE1704}"/>
              </a:ext>
            </a:extLst>
          </p:cNvPr>
          <p:cNvSpPr>
            <a:spLocks noChangeArrowheads="1"/>
          </p:cNvSpPr>
          <p:nvPr/>
        </p:nvSpPr>
        <p:spPr bwMode="auto">
          <a:xfrm>
            <a:off x="7964488" y="3716338"/>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000099"/>
                </a:solidFill>
                <a:latin typeface="Aptos" panose="020B0004020202020204" pitchFamily="34" charset="0"/>
                <a:cs typeface="Times New Roman" panose="02020603050405020304" pitchFamily="18" charset="0"/>
              </a:rPr>
              <a:t>Thú</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dữ</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4105" name="Rectangle 18">
            <a:extLst>
              <a:ext uri="{FF2B5EF4-FFF2-40B4-BE49-F238E27FC236}">
                <a16:creationId xmlns:a16="http://schemas.microsoft.com/office/drawing/2014/main" id="{E3886BE8-2923-82F9-E36F-8F9CF44AC9BE}"/>
              </a:ext>
            </a:extLst>
          </p:cNvPr>
          <p:cNvSpPr>
            <a:spLocks noChangeArrowheads="1"/>
          </p:cNvSpPr>
          <p:nvPr/>
        </p:nvSpPr>
        <p:spPr bwMode="auto">
          <a:xfrm>
            <a:off x="2216204" y="895350"/>
            <a:ext cx="6280149" cy="723900"/>
          </a:xfrm>
          <a:prstGeom prst="rect">
            <a:avLst/>
          </a:prstGeom>
          <a:solidFill>
            <a:srgbClr val="FFC000"/>
          </a:solid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dirty="0">
                <a:solidFill>
                  <a:srgbClr val="000099"/>
                </a:solidFill>
                <a:latin typeface="Aptos" panose="020B0004020202020204" pitchFamily="34" charset="0"/>
                <a:cs typeface="Times New Roman" panose="02020603050405020304" pitchFamily="18" charset="0"/>
                <a:sym typeface="Wingdings" panose="05000000000000000000" pitchFamily="2" charset="2"/>
              </a:rPr>
              <a:t> </a:t>
            </a:r>
            <a:r>
              <a:rPr lang="en-US" altLang="en-US" sz="4000" b="1" dirty="0" err="1">
                <a:solidFill>
                  <a:srgbClr val="000099"/>
                </a:solidFill>
                <a:latin typeface="Aptos" panose="020B0004020202020204" pitchFamily="34" charset="0"/>
                <a:cs typeface="Times New Roman" panose="02020603050405020304" pitchFamily="18" charset="0"/>
              </a:rPr>
              <a:t>Nhân</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tố</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sinh</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thái</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là</a:t>
            </a:r>
            <a:r>
              <a:rPr lang="en-US" altLang="en-US" sz="4000" b="1" dirty="0">
                <a:solidFill>
                  <a:srgbClr val="000099"/>
                </a:solidFill>
                <a:latin typeface="Aptos" panose="020B0004020202020204" pitchFamily="34" charset="0"/>
                <a:cs typeface="Times New Roman" panose="02020603050405020304" pitchFamily="18" charset="0"/>
              </a:rPr>
              <a:t> </a:t>
            </a:r>
            <a:r>
              <a:rPr lang="en-US" altLang="en-US" sz="4000" b="1" dirty="0" err="1">
                <a:solidFill>
                  <a:srgbClr val="000099"/>
                </a:solidFill>
                <a:latin typeface="Aptos" panose="020B0004020202020204" pitchFamily="34" charset="0"/>
                <a:cs typeface="Times New Roman" panose="02020603050405020304" pitchFamily="18" charset="0"/>
              </a:rPr>
              <a:t>gì</a:t>
            </a:r>
            <a:r>
              <a:rPr lang="en-US" altLang="en-US" sz="4000" b="1" dirty="0">
                <a:solidFill>
                  <a:srgbClr val="000099"/>
                </a:solidFill>
                <a:latin typeface="Aptos" panose="020B0004020202020204" pitchFamily="34" charset="0"/>
                <a:cs typeface="Times New Roman" panose="02020603050405020304" pitchFamily="18" charset="0"/>
              </a:rPr>
              <a:t>?</a:t>
            </a:r>
          </a:p>
        </p:txBody>
      </p:sp>
      <p:pic>
        <p:nvPicPr>
          <p:cNvPr id="21514" name="Picture 15" descr="thỏ rứng 1">
            <a:extLst>
              <a:ext uri="{FF2B5EF4-FFF2-40B4-BE49-F238E27FC236}">
                <a16:creationId xmlns:a16="http://schemas.microsoft.com/office/drawing/2014/main" id="{654BC6B2-42B8-7C97-0295-AA2D82991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125663"/>
            <a:ext cx="28908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Line 19">
            <a:extLst>
              <a:ext uri="{FF2B5EF4-FFF2-40B4-BE49-F238E27FC236}">
                <a16:creationId xmlns:a16="http://schemas.microsoft.com/office/drawing/2014/main" id="{70BD718D-3B98-5C0B-7E1E-6B218C15BD9F}"/>
              </a:ext>
            </a:extLst>
          </p:cNvPr>
          <p:cNvSpPr>
            <a:spLocks noChangeShapeType="1"/>
          </p:cNvSpPr>
          <p:nvPr/>
        </p:nvSpPr>
        <p:spPr bwMode="auto">
          <a:xfrm>
            <a:off x="2387600" y="2336800"/>
            <a:ext cx="1276350" cy="70167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16" name="Line 21">
            <a:extLst>
              <a:ext uri="{FF2B5EF4-FFF2-40B4-BE49-F238E27FC236}">
                <a16:creationId xmlns:a16="http://schemas.microsoft.com/office/drawing/2014/main" id="{92459F04-9622-C28A-F100-A4CB815ED17D}"/>
              </a:ext>
            </a:extLst>
          </p:cNvPr>
          <p:cNvSpPr>
            <a:spLocks noChangeShapeType="1"/>
          </p:cNvSpPr>
          <p:nvPr/>
        </p:nvSpPr>
        <p:spPr bwMode="auto">
          <a:xfrm>
            <a:off x="2387600" y="3086100"/>
            <a:ext cx="1276350" cy="127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17" name="Line 22">
            <a:extLst>
              <a:ext uri="{FF2B5EF4-FFF2-40B4-BE49-F238E27FC236}">
                <a16:creationId xmlns:a16="http://schemas.microsoft.com/office/drawing/2014/main" id="{0E0BAC4F-EEBC-04DA-9E87-C80613C9129D}"/>
              </a:ext>
            </a:extLst>
          </p:cNvPr>
          <p:cNvSpPr>
            <a:spLocks noChangeShapeType="1"/>
          </p:cNvSpPr>
          <p:nvPr/>
        </p:nvSpPr>
        <p:spPr bwMode="auto">
          <a:xfrm flipV="1">
            <a:off x="2535238" y="3146425"/>
            <a:ext cx="1128712" cy="65722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18" name="Line 23">
            <a:extLst>
              <a:ext uri="{FF2B5EF4-FFF2-40B4-BE49-F238E27FC236}">
                <a16:creationId xmlns:a16="http://schemas.microsoft.com/office/drawing/2014/main" id="{3BFCB45C-09B1-A859-56E7-46603C91D7FA}"/>
              </a:ext>
            </a:extLst>
          </p:cNvPr>
          <p:cNvSpPr>
            <a:spLocks noChangeShapeType="1"/>
          </p:cNvSpPr>
          <p:nvPr/>
        </p:nvSpPr>
        <p:spPr bwMode="auto">
          <a:xfrm flipH="1">
            <a:off x="6548438" y="2354263"/>
            <a:ext cx="1204912" cy="7239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19" name="Line 24">
            <a:extLst>
              <a:ext uri="{FF2B5EF4-FFF2-40B4-BE49-F238E27FC236}">
                <a16:creationId xmlns:a16="http://schemas.microsoft.com/office/drawing/2014/main" id="{C1308158-6FF1-CEB6-5A7D-F0A81715EC8B}"/>
              </a:ext>
            </a:extLst>
          </p:cNvPr>
          <p:cNvSpPr>
            <a:spLocks noChangeShapeType="1"/>
          </p:cNvSpPr>
          <p:nvPr/>
        </p:nvSpPr>
        <p:spPr bwMode="auto">
          <a:xfrm flipH="1" flipV="1">
            <a:off x="6548438" y="3111500"/>
            <a:ext cx="1295400" cy="301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1520" name="Line 25">
            <a:extLst>
              <a:ext uri="{FF2B5EF4-FFF2-40B4-BE49-F238E27FC236}">
                <a16:creationId xmlns:a16="http://schemas.microsoft.com/office/drawing/2014/main" id="{6A1144E6-3523-C371-A013-7C01BD16A4DC}"/>
              </a:ext>
            </a:extLst>
          </p:cNvPr>
          <p:cNvSpPr>
            <a:spLocks noChangeShapeType="1"/>
          </p:cNvSpPr>
          <p:nvPr/>
        </p:nvSpPr>
        <p:spPr bwMode="auto">
          <a:xfrm flipH="1" flipV="1">
            <a:off x="6543675" y="3149600"/>
            <a:ext cx="1273175" cy="74136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9" name="WordArt 15">
            <a:extLst>
              <a:ext uri="{FF2B5EF4-FFF2-40B4-BE49-F238E27FC236}">
                <a16:creationId xmlns:a16="http://schemas.microsoft.com/office/drawing/2014/main" id="{C045013F-A6A1-0CC9-600E-C3A65DAF3C09}"/>
              </a:ext>
            </a:extLst>
          </p:cNvPr>
          <p:cNvSpPr>
            <a:spLocks noChangeArrowheads="1" noChangeShapeType="1" noTextEdit="1"/>
          </p:cNvSpPr>
          <p:nvPr/>
        </p:nvSpPr>
        <p:spPr bwMode="auto">
          <a:xfrm>
            <a:off x="838200" y="0"/>
            <a:ext cx="10668000" cy="555625"/>
          </a:xfrm>
          <a:prstGeom prst="rect">
            <a:avLst/>
          </a:prstGeom>
          <a:solidFill>
            <a:schemeClr val="accent4">
              <a:lumMod val="20000"/>
              <a:lumOff val="80000"/>
            </a:schemeClr>
          </a:solidFill>
        </p:spPr>
        <p:txBody>
          <a:bodyPr wrap="none" fromWordArt="1">
            <a:prstTxWarp prst="textPlain">
              <a:avLst>
                <a:gd name="adj" fmla="val 50000"/>
              </a:avLst>
            </a:prstTxWarp>
          </a:bodyPr>
          <a:lstStyle/>
          <a:p>
            <a:pPr algn="ctr">
              <a:defRPr/>
            </a:pPr>
            <a:r>
              <a:rPr lang="vi-VN" sz="2800" b="1" kern="10" dirty="0">
                <a:ln w="12700">
                  <a:solidFill>
                    <a:srgbClr val="EAEAEA"/>
                  </a:solidFill>
                  <a:round/>
                  <a:headEnd/>
                  <a:tailEnd/>
                </a:ln>
                <a:solidFill>
                  <a:srgbClr val="009900"/>
                </a:solidFill>
                <a:effectLst>
                  <a:outerShdw dist="35921" dir="2700000" sy="50000" kx="2115830" algn="bl" rotWithShape="0">
                    <a:srgbClr val="C0C0C0">
                      <a:alpha val="79999"/>
                    </a:srgbClr>
                  </a:outerShdw>
                </a:effectLst>
                <a:latin typeface="Aptos" panose="020B0004020202020204" pitchFamily="34" charset="0"/>
                <a:cs typeface="Times New Roman" panose="02020603050405020304" pitchFamily="18" charset="0"/>
              </a:rPr>
              <a:t>                                           </a:t>
            </a:r>
            <a:endParaRPr lang="en-US" sz="2800" b="1" kern="10" dirty="0">
              <a:ln w="12700">
                <a:solidFill>
                  <a:srgbClr val="EAEAEA"/>
                </a:solidFill>
                <a:round/>
                <a:headEnd/>
                <a:tailEnd/>
              </a:ln>
              <a:solidFill>
                <a:srgbClr val="009900"/>
              </a:solidFill>
              <a:effectLst>
                <a:outerShdw dist="35921" dir="2700000" sy="50000" kx="2115830" algn="bl" rotWithShape="0">
                  <a:srgbClr val="C0C0C0">
                    <a:alpha val="79999"/>
                  </a:srgbClr>
                </a:outerShdw>
              </a:effectLst>
              <a:latin typeface="Aptos" panose="020B0004020202020204" pitchFamily="34" charset="0"/>
              <a:cs typeface="Times New Roman" panose="02020603050405020304" pitchFamily="18" charset="0"/>
            </a:endParaRPr>
          </a:p>
        </p:txBody>
      </p:sp>
      <p:sp>
        <p:nvSpPr>
          <p:cNvPr id="21522" name="Rectangle 3">
            <a:extLst>
              <a:ext uri="{FF2B5EF4-FFF2-40B4-BE49-F238E27FC236}">
                <a16:creationId xmlns:a16="http://schemas.microsoft.com/office/drawing/2014/main" id="{A856A8B5-FD51-BE66-F1A2-F4F3DB89FB28}"/>
              </a:ext>
            </a:extLst>
          </p:cNvPr>
          <p:cNvSpPr txBox="1">
            <a:spLocks noChangeArrowheads="1"/>
          </p:cNvSpPr>
          <p:nvPr/>
        </p:nvSpPr>
        <p:spPr bwMode="auto">
          <a:xfrm>
            <a:off x="152400" y="180975"/>
            <a:ext cx="92964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r>
              <a:rPr lang="en-US" altLang="en-US" sz="3200" b="1" u="sng" dirty="0">
                <a:solidFill>
                  <a:srgbClr val="FF0000"/>
                </a:solidFill>
                <a:latin typeface="Aptos" panose="020B0004020202020204" pitchFamily="34" charset="0"/>
              </a:rPr>
              <a:t>II. </a:t>
            </a:r>
            <a:r>
              <a:rPr lang="en-US" altLang="en-US" sz="3200" b="1" u="sng" dirty="0" err="1">
                <a:solidFill>
                  <a:srgbClr val="FF0000"/>
                </a:solidFill>
                <a:latin typeface="Aptos" panose="020B0004020202020204" pitchFamily="34" charset="0"/>
              </a:rPr>
              <a:t>Các</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nhân</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tố</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sinh</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thái</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của</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môi</a:t>
            </a:r>
            <a:r>
              <a:rPr lang="en-US" altLang="en-US" sz="3200" b="1" u="sng" dirty="0">
                <a:solidFill>
                  <a:srgbClr val="FF0000"/>
                </a:solidFill>
                <a:latin typeface="Aptos" panose="020B0004020202020204" pitchFamily="34" charset="0"/>
              </a:rPr>
              <a:t> </a:t>
            </a:r>
            <a:r>
              <a:rPr lang="en-US" altLang="en-US" sz="3200" b="1" u="sng" dirty="0" err="1">
                <a:solidFill>
                  <a:srgbClr val="FF0000"/>
                </a:solidFill>
                <a:latin typeface="Aptos" panose="020B0004020202020204" pitchFamily="34" charset="0"/>
              </a:rPr>
              <a:t>trường</a:t>
            </a:r>
            <a:endParaRPr lang="en-US" altLang="en-US" sz="3200" b="1" u="sng" dirty="0">
              <a:solidFill>
                <a:srgbClr val="FF0000"/>
              </a:solidFill>
              <a:latin typeface="Aptos" panose="020B0004020202020204" pitchFamily="34" charset="0"/>
            </a:endParaRPr>
          </a:p>
        </p:txBody>
      </p:sp>
      <p:sp>
        <p:nvSpPr>
          <p:cNvPr id="22" name="Rectangle 21">
            <a:extLst>
              <a:ext uri="{FF2B5EF4-FFF2-40B4-BE49-F238E27FC236}">
                <a16:creationId xmlns:a16="http://schemas.microsoft.com/office/drawing/2014/main" id="{DAD52E63-E037-73E1-8B13-70C6FDB9F371}"/>
              </a:ext>
            </a:extLst>
          </p:cNvPr>
          <p:cNvSpPr>
            <a:spLocks noChangeArrowheads="1"/>
          </p:cNvSpPr>
          <p:nvPr/>
        </p:nvSpPr>
        <p:spPr bwMode="auto">
          <a:xfrm>
            <a:off x="304800" y="5421313"/>
            <a:ext cx="1188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a:latin typeface="Aptos" panose="020B0004020202020204" pitchFamily="34" charset="0"/>
                <a:sym typeface="Wingdings" panose="05000000000000000000" pitchFamily="2" charset="2"/>
              </a:rPr>
              <a:t>-</a:t>
            </a:r>
            <a:r>
              <a:rPr lang="en-US" altLang="en-US" sz="3600" b="1" dirty="0">
                <a:latin typeface="Aptos" panose="020B0004020202020204" pitchFamily="34" charset="0"/>
              </a:rPr>
              <a:t> </a:t>
            </a:r>
            <a:r>
              <a:rPr lang="en-US" altLang="en-US" sz="3600" b="1" dirty="0" err="1">
                <a:latin typeface="Aptos" panose="020B0004020202020204" pitchFamily="34" charset="0"/>
              </a:rPr>
              <a:t>Nhân</a:t>
            </a:r>
            <a:r>
              <a:rPr lang="en-US" altLang="en-US" sz="3600" b="1" dirty="0">
                <a:latin typeface="Aptos" panose="020B0004020202020204" pitchFamily="34" charset="0"/>
              </a:rPr>
              <a:t> </a:t>
            </a:r>
            <a:r>
              <a:rPr lang="en-US" altLang="en-US" sz="3600" b="1" dirty="0" err="1">
                <a:latin typeface="Aptos" panose="020B0004020202020204" pitchFamily="34" charset="0"/>
              </a:rPr>
              <a:t>tố</a:t>
            </a:r>
            <a:r>
              <a:rPr lang="en-US" altLang="en-US" sz="3600" b="1" dirty="0">
                <a:latin typeface="Aptos" panose="020B0004020202020204" pitchFamily="34" charset="0"/>
              </a:rPr>
              <a:t> </a:t>
            </a:r>
            <a:r>
              <a:rPr lang="en-US" altLang="en-US" sz="3600" b="1" dirty="0" err="1">
                <a:latin typeface="Aptos" panose="020B0004020202020204" pitchFamily="34" charset="0"/>
              </a:rPr>
              <a:t>sinh</a:t>
            </a:r>
            <a:r>
              <a:rPr lang="en-US" altLang="en-US" sz="3600" b="1" dirty="0">
                <a:latin typeface="Aptos" panose="020B0004020202020204" pitchFamily="34" charset="0"/>
              </a:rPr>
              <a:t> </a:t>
            </a:r>
            <a:r>
              <a:rPr lang="en-US" altLang="en-US" sz="3600" b="1" dirty="0" err="1">
                <a:latin typeface="Aptos" panose="020B0004020202020204" pitchFamily="34" charset="0"/>
              </a:rPr>
              <a:t>thái</a:t>
            </a:r>
            <a:r>
              <a:rPr lang="en-US" altLang="en-US" sz="3600" b="1" dirty="0">
                <a:latin typeface="Aptos" panose="020B0004020202020204" pitchFamily="34" charset="0"/>
              </a:rPr>
              <a:t> </a:t>
            </a:r>
            <a:r>
              <a:rPr lang="en-US" altLang="en-US" sz="3600" b="1" err="1">
                <a:latin typeface="Aptos" panose="020B0004020202020204" pitchFamily="34" charset="0"/>
              </a:rPr>
              <a:t>là</a:t>
            </a:r>
            <a:r>
              <a:rPr lang="en-US" altLang="en-US" sz="3600" b="1">
                <a:latin typeface="Aptos" panose="020B0004020202020204" pitchFamily="34" charset="0"/>
              </a:rPr>
              <a:t> các nhân tố </a:t>
            </a:r>
            <a:r>
              <a:rPr lang="en-US" altLang="en-US" sz="3600" b="1" dirty="0" err="1">
                <a:latin typeface="Aptos" panose="020B0004020202020204" pitchFamily="34" charset="0"/>
              </a:rPr>
              <a:t>của</a:t>
            </a:r>
            <a:r>
              <a:rPr lang="en-US" altLang="en-US" sz="3600" b="1" dirty="0">
                <a:latin typeface="Aptos" panose="020B0004020202020204" pitchFamily="34" charset="0"/>
              </a:rPr>
              <a:t> </a:t>
            </a:r>
            <a:r>
              <a:rPr lang="en-US" altLang="en-US" sz="3600" b="1" dirty="0" err="1">
                <a:latin typeface="Aptos" panose="020B0004020202020204" pitchFamily="34" charset="0"/>
              </a:rPr>
              <a:t>môi</a:t>
            </a:r>
            <a:r>
              <a:rPr lang="en-US" altLang="en-US" sz="3600" b="1" dirty="0">
                <a:latin typeface="Aptos" panose="020B0004020202020204" pitchFamily="34" charset="0"/>
              </a:rPr>
              <a:t> </a:t>
            </a:r>
            <a:r>
              <a:rPr lang="en-US" altLang="en-US" sz="3600" b="1" dirty="0" err="1">
                <a:latin typeface="Aptos" panose="020B0004020202020204" pitchFamily="34" charset="0"/>
              </a:rPr>
              <a:t>trường</a:t>
            </a:r>
            <a:r>
              <a:rPr lang="en-US" altLang="en-US" sz="3600" b="1" dirty="0">
                <a:latin typeface="Aptos" panose="020B0004020202020204" pitchFamily="34" charset="0"/>
              </a:rPr>
              <a:t> </a:t>
            </a:r>
            <a:r>
              <a:rPr lang="en-US" altLang="en-US" sz="3600" b="1" dirty="0" err="1">
                <a:latin typeface="Aptos" panose="020B0004020202020204" pitchFamily="34" charset="0"/>
              </a:rPr>
              <a:t>tác</a:t>
            </a:r>
            <a:r>
              <a:rPr lang="en-US" altLang="en-US" sz="3600" b="1" dirty="0">
                <a:latin typeface="Aptos" panose="020B0004020202020204" pitchFamily="34" charset="0"/>
              </a:rPr>
              <a:t> </a:t>
            </a:r>
            <a:r>
              <a:rPr lang="en-US" altLang="en-US" sz="3600" b="1" dirty="0" err="1">
                <a:latin typeface="Aptos" panose="020B0004020202020204" pitchFamily="34" charset="0"/>
              </a:rPr>
              <a:t>động</a:t>
            </a:r>
            <a:r>
              <a:rPr lang="en-US" altLang="en-US" sz="3600" b="1" dirty="0">
                <a:latin typeface="Aptos" panose="020B0004020202020204" pitchFamily="34" charset="0"/>
              </a:rPr>
              <a:t> </a:t>
            </a:r>
            <a:r>
              <a:rPr lang="en-US" altLang="en-US" sz="3600" b="1" dirty="0" err="1">
                <a:latin typeface="Aptos" panose="020B0004020202020204" pitchFamily="34" charset="0"/>
              </a:rPr>
              <a:t>tới</a:t>
            </a:r>
            <a:r>
              <a:rPr lang="en-US" altLang="en-US" sz="3600" b="1" dirty="0">
                <a:latin typeface="Aptos" panose="020B0004020202020204" pitchFamily="34" charset="0"/>
              </a:rPr>
              <a:t> </a:t>
            </a:r>
            <a:r>
              <a:rPr lang="en-US" altLang="en-US" sz="3600" b="1" dirty="0" err="1">
                <a:latin typeface="Aptos" panose="020B0004020202020204" pitchFamily="34" charset="0"/>
              </a:rPr>
              <a:t>sinh</a:t>
            </a:r>
            <a:r>
              <a:rPr lang="en-US" altLang="en-US" sz="3600" b="1" dirty="0">
                <a:latin typeface="Aptos" panose="020B0004020202020204" pitchFamily="34" charset="0"/>
              </a:rPr>
              <a:t> </a:t>
            </a:r>
            <a:r>
              <a:rPr lang="en-US" altLang="en-US" sz="3600" b="1" dirty="0" err="1">
                <a:latin typeface="Aptos" panose="020B0004020202020204" pitchFamily="34" charset="0"/>
              </a:rPr>
              <a:t>vật</a:t>
            </a:r>
            <a:r>
              <a:rPr lang="en-US" altLang="en-US" sz="3600" b="1" dirty="0">
                <a:latin typeface="Aptos" panose="020B0004020202020204" pitchFamily="34"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1507" grpId="0"/>
      <p:bldP spid="21508" grpId="0"/>
      <p:bldP spid="21509" grpId="0"/>
      <p:bldP spid="21510" grpId="0"/>
      <p:bldP spid="21511" grpId="0"/>
      <p:bldP spid="21512" grpId="0"/>
      <p:bldP spid="4105" grpId="0" animBg="1"/>
      <p:bldP spid="4105" grpId="1" animBg="1"/>
      <p:bldP spid="4105" grpId="2" animBg="1"/>
      <p:bldP spid="21522" grpId="0"/>
      <p:bldP spid="22" grpId="0"/>
      <p:bldP spid="22" grpId="1"/>
      <p:bldP spid="2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a:extLst>
              <a:ext uri="{FF2B5EF4-FFF2-40B4-BE49-F238E27FC236}">
                <a16:creationId xmlns:a16="http://schemas.microsoft.com/office/drawing/2014/main" id="{1D4907FA-99F4-533D-CCA4-C71180457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685800"/>
            <a:ext cx="10363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F81DCAC-D9F7-806B-651C-C01CE80B95DA}"/>
              </a:ext>
            </a:extLst>
          </p:cNvPr>
          <p:cNvSpPr/>
          <p:nvPr/>
        </p:nvSpPr>
        <p:spPr>
          <a:xfrm>
            <a:off x="8331200" y="1219200"/>
            <a:ext cx="2946400" cy="2585323"/>
          </a:xfrm>
          <a:prstGeom prst="rect">
            <a:avLst/>
          </a:prstGeom>
          <a:noFill/>
        </p:spPr>
        <p:txBody>
          <a:bodyPr>
            <a:spAutoFit/>
          </a:bodyPr>
          <a:lstStyle/>
          <a:p>
            <a:pPr algn="ctr" eaLnBrk="1" fontAlgn="auto" hangingPunct="1">
              <a:spcBef>
                <a:spcPts val="0"/>
              </a:spcBef>
              <a:spcAft>
                <a:spcPts val="0"/>
              </a:spcAft>
              <a:defRPr/>
            </a:pPr>
            <a:r>
              <a:rPr lang="en-US" sz="5400" b="1" dirty="0" err="1">
                <a:ln w="22225">
                  <a:solidFill>
                    <a:srgbClr val="F5C201"/>
                  </a:solidFill>
                  <a:prstDash val="solid"/>
                </a:ln>
                <a:solidFill>
                  <a:srgbClr val="FF0000"/>
                </a:solidFill>
                <a:latin typeface="Arial" pitchFamily="34" charset="0"/>
                <a:cs typeface="Arial" pitchFamily="34" charset="0"/>
              </a:rPr>
              <a:t>SINH</a:t>
            </a:r>
            <a:r>
              <a:rPr lang="en-US" sz="5400" b="1" dirty="0">
                <a:ln w="22225">
                  <a:solidFill>
                    <a:srgbClr val="F5C201"/>
                  </a:solidFill>
                  <a:prstDash val="solid"/>
                </a:ln>
                <a:solidFill>
                  <a:srgbClr val="FF0000"/>
                </a:solidFill>
                <a:latin typeface="Arial" pitchFamily="34" charset="0"/>
                <a:cs typeface="Arial" pitchFamily="34" charset="0"/>
              </a:rPr>
              <a:t> </a:t>
            </a:r>
            <a:r>
              <a:rPr lang="en-US" sz="5400" b="1" dirty="0" err="1">
                <a:ln w="22225">
                  <a:solidFill>
                    <a:srgbClr val="F5C201"/>
                  </a:solidFill>
                  <a:prstDash val="solid"/>
                </a:ln>
                <a:solidFill>
                  <a:srgbClr val="FF0000"/>
                </a:solidFill>
                <a:latin typeface="Arial" pitchFamily="34" charset="0"/>
                <a:cs typeface="Arial" pitchFamily="34" charset="0"/>
              </a:rPr>
              <a:t>THÁI</a:t>
            </a:r>
            <a:r>
              <a:rPr lang="en-US" sz="5400" b="1" dirty="0">
                <a:ln w="22225">
                  <a:solidFill>
                    <a:srgbClr val="F5C201"/>
                  </a:solidFill>
                  <a:prstDash val="solid"/>
                </a:ln>
                <a:solidFill>
                  <a:srgbClr val="FF0000"/>
                </a:solidFill>
                <a:latin typeface="Arial" pitchFamily="34" charset="0"/>
                <a:cs typeface="Arial" pitchFamily="34" charset="0"/>
              </a:rPr>
              <a:t> </a:t>
            </a:r>
            <a:r>
              <a:rPr lang="en-US" sz="5400" b="1" dirty="0" err="1">
                <a:ln w="22225">
                  <a:solidFill>
                    <a:srgbClr val="F5C201"/>
                  </a:solidFill>
                  <a:prstDash val="solid"/>
                </a:ln>
                <a:solidFill>
                  <a:srgbClr val="FF0000"/>
                </a:solidFill>
                <a:latin typeface="Arial" pitchFamily="34" charset="0"/>
                <a:cs typeface="Arial" pitchFamily="34" charset="0"/>
              </a:rPr>
              <a:t>HỌC</a:t>
            </a:r>
            <a:r>
              <a:rPr lang="en-US" sz="5400" b="1" dirty="0">
                <a:ln w="22225">
                  <a:solidFill>
                    <a:srgbClr val="F5C201"/>
                  </a:solidFill>
                  <a:prstDash val="solid"/>
                </a:ln>
                <a:solidFill>
                  <a:srgbClr val="FF0000"/>
                </a:solidFill>
                <a:latin typeface="Arial" pitchFamily="34" charset="0"/>
                <a:cs typeface="Arial" pitchFamily="34"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13666" name="Text Box 23">
            <a:extLst>
              <a:ext uri="{FF2B5EF4-FFF2-40B4-BE49-F238E27FC236}">
                <a16:creationId xmlns:a16="http://schemas.microsoft.com/office/drawing/2014/main" id="{A4D24A26-B8AF-C101-AB98-626A0214EBD9}"/>
              </a:ext>
            </a:extLst>
          </p:cNvPr>
          <p:cNvSpPr txBox="1">
            <a:spLocks noChangeArrowheads="1"/>
          </p:cNvSpPr>
          <p:nvPr/>
        </p:nvSpPr>
        <p:spPr bwMode="auto">
          <a:xfrm>
            <a:off x="1676400" y="457200"/>
            <a:ext cx="80772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solidFill>
                  <a:srgbClr val="FF0000"/>
                </a:solidFill>
                <a:latin typeface="Aptos" panose="020B0004020202020204" pitchFamily="34" charset="0"/>
              </a:rPr>
              <a:t>Nhiệt</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độ</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Thức</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ăn</a:t>
            </a:r>
            <a:r>
              <a:rPr lang="en-US" altLang="en-US" b="1" dirty="0">
                <a:solidFill>
                  <a:srgbClr val="FF0000"/>
                </a:solidFill>
                <a:latin typeface="Aptos" panose="020B0004020202020204" pitchFamily="34" charset="0"/>
              </a:rPr>
              <a:t>              </a:t>
            </a:r>
          </a:p>
          <a:p>
            <a:pPr eaLnBrk="1" hangingPunct="1">
              <a:lnSpc>
                <a:spcPct val="100000"/>
              </a:lnSpc>
              <a:spcBef>
                <a:spcPct val="0"/>
              </a:spcBef>
              <a:buFontTx/>
              <a:buNone/>
            </a:pPr>
            <a:endParaRPr lang="en-US" altLang="en-US" b="1" dirty="0">
              <a:solidFill>
                <a:srgbClr val="FF0000"/>
              </a:solidFill>
              <a:latin typeface="Aptos" panose="020B0004020202020204" pitchFamily="34" charset="0"/>
            </a:endParaRPr>
          </a:p>
          <a:p>
            <a:pPr eaLnBrk="1" hangingPunct="1">
              <a:lnSpc>
                <a:spcPct val="100000"/>
              </a:lnSpc>
              <a:spcBef>
                <a:spcPct val="0"/>
              </a:spcBef>
              <a:buFontTx/>
              <a:buNone/>
            </a:pPr>
            <a:r>
              <a:rPr lang="en-US" altLang="en-US" b="1" dirty="0" err="1">
                <a:solidFill>
                  <a:srgbClr val="FF0000"/>
                </a:solidFill>
                <a:latin typeface="Aptos" panose="020B0004020202020204" pitchFamily="34" charset="0"/>
              </a:rPr>
              <a:t>Độ</a:t>
            </a:r>
            <a:r>
              <a:rPr lang="en-US" altLang="en-US" b="1" dirty="0">
                <a:solidFill>
                  <a:srgbClr val="FF0000"/>
                </a:solidFill>
                <a:latin typeface="Aptos" panose="020B0004020202020204" pitchFamily="34" charset="0"/>
              </a:rPr>
              <a:t> </a:t>
            </a:r>
            <a:r>
              <a:rPr lang="en-US" altLang="en-US" b="1" err="1">
                <a:solidFill>
                  <a:srgbClr val="FF0000"/>
                </a:solidFill>
                <a:latin typeface="Aptos" panose="020B0004020202020204" pitchFamily="34" charset="0"/>
              </a:rPr>
              <a:t>ẩm</a:t>
            </a:r>
            <a:r>
              <a:rPr lang="en-US" altLang="en-US" b="1">
                <a:solidFill>
                  <a:srgbClr val="FF0000"/>
                </a:solidFill>
                <a:latin typeface="Aptos" panose="020B0004020202020204" pitchFamily="34" charset="0"/>
              </a:rPr>
              <a:t>                                                                     Thợ </a:t>
            </a:r>
            <a:r>
              <a:rPr lang="en-US" altLang="en-US" b="1" dirty="0" err="1">
                <a:solidFill>
                  <a:srgbClr val="FF0000"/>
                </a:solidFill>
                <a:latin typeface="Aptos" panose="020B0004020202020204" pitchFamily="34" charset="0"/>
              </a:rPr>
              <a:t>săn</a:t>
            </a:r>
            <a:endParaRPr lang="en-US" altLang="en-US" b="1" dirty="0">
              <a:solidFill>
                <a:srgbClr val="FF0000"/>
              </a:solidFill>
              <a:latin typeface="Aptos" panose="020B0004020202020204" pitchFamily="34" charset="0"/>
            </a:endParaRPr>
          </a:p>
          <a:p>
            <a:pPr eaLnBrk="1" hangingPunct="1">
              <a:lnSpc>
                <a:spcPct val="100000"/>
              </a:lnSpc>
              <a:spcBef>
                <a:spcPct val="0"/>
              </a:spcBef>
              <a:buFontTx/>
              <a:buNone/>
            </a:pPr>
            <a:endParaRPr lang="en-US" altLang="en-US" b="1" dirty="0">
              <a:solidFill>
                <a:srgbClr val="FF0000"/>
              </a:solidFill>
              <a:latin typeface="Aptos" panose="020B0004020202020204" pitchFamily="34" charset="0"/>
            </a:endParaRPr>
          </a:p>
          <a:p>
            <a:pPr eaLnBrk="1" hangingPunct="1">
              <a:lnSpc>
                <a:spcPct val="100000"/>
              </a:lnSpc>
              <a:spcBef>
                <a:spcPct val="0"/>
              </a:spcBef>
              <a:buFontTx/>
              <a:buNone/>
            </a:pPr>
            <a:r>
              <a:rPr lang="en-US" altLang="en-US" b="1" dirty="0" err="1">
                <a:solidFill>
                  <a:srgbClr val="FF0000"/>
                </a:solidFill>
                <a:latin typeface="Aptos" panose="020B0004020202020204" pitchFamily="34" charset="0"/>
              </a:rPr>
              <a:t>Ánh</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sáng</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Thú</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dữ</a:t>
            </a:r>
            <a:endParaRPr lang="en-US" altLang="en-US" b="1" dirty="0">
              <a:solidFill>
                <a:srgbClr val="FF0000"/>
              </a:solidFill>
              <a:latin typeface="Aptos" panose="020B0004020202020204" pitchFamily="34" charset="0"/>
            </a:endParaRPr>
          </a:p>
        </p:txBody>
      </p:sp>
      <p:sp>
        <p:nvSpPr>
          <p:cNvPr id="113668" name="AutoShape 24">
            <a:extLst>
              <a:ext uri="{FF2B5EF4-FFF2-40B4-BE49-F238E27FC236}">
                <a16:creationId xmlns:a16="http://schemas.microsoft.com/office/drawing/2014/main" id="{BD29BF65-86BA-6033-6CDA-3E599FFBC234}"/>
              </a:ext>
            </a:extLst>
          </p:cNvPr>
          <p:cNvSpPr>
            <a:spLocks/>
          </p:cNvSpPr>
          <p:nvPr/>
        </p:nvSpPr>
        <p:spPr bwMode="auto">
          <a:xfrm rot="-5400000">
            <a:off x="2346326" y="2089149"/>
            <a:ext cx="273050" cy="1406525"/>
          </a:xfrm>
          <a:prstGeom prst="leftBrace">
            <a:avLst>
              <a:gd name="adj1" fmla="val 40327"/>
              <a:gd name="adj2" fmla="val 49144"/>
            </a:avLst>
          </a:prstGeom>
          <a:noFill/>
          <a:ln w="5715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dirty="0">
              <a:latin typeface="Aptos" panose="020B0004020202020204" pitchFamily="34" charset="0"/>
            </a:endParaRPr>
          </a:p>
        </p:txBody>
      </p:sp>
      <p:sp>
        <p:nvSpPr>
          <p:cNvPr id="113669" name="AutoShape 24">
            <a:extLst>
              <a:ext uri="{FF2B5EF4-FFF2-40B4-BE49-F238E27FC236}">
                <a16:creationId xmlns:a16="http://schemas.microsoft.com/office/drawing/2014/main" id="{F75D531B-2831-5B47-C327-D61B3CC64F4B}"/>
              </a:ext>
            </a:extLst>
          </p:cNvPr>
          <p:cNvSpPr>
            <a:spLocks/>
          </p:cNvSpPr>
          <p:nvPr/>
        </p:nvSpPr>
        <p:spPr bwMode="auto">
          <a:xfrm rot="-5400000">
            <a:off x="8212138" y="2062162"/>
            <a:ext cx="263525" cy="1311275"/>
          </a:xfrm>
          <a:prstGeom prst="leftBrace">
            <a:avLst>
              <a:gd name="adj1" fmla="val 40383"/>
              <a:gd name="adj2" fmla="val 50000"/>
            </a:avLst>
          </a:prstGeom>
          <a:noFill/>
          <a:ln w="5715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dirty="0">
              <a:latin typeface="Aptos" panose="020B0004020202020204" pitchFamily="34" charset="0"/>
            </a:endParaRPr>
          </a:p>
        </p:txBody>
      </p:sp>
      <p:sp>
        <p:nvSpPr>
          <p:cNvPr id="113670" name="TextBox 19">
            <a:extLst>
              <a:ext uri="{FF2B5EF4-FFF2-40B4-BE49-F238E27FC236}">
                <a16:creationId xmlns:a16="http://schemas.microsoft.com/office/drawing/2014/main" id="{12C5D43D-78F1-1759-5634-6BD4D9396F2F}"/>
              </a:ext>
            </a:extLst>
          </p:cNvPr>
          <p:cNvSpPr txBox="1">
            <a:spLocks noChangeArrowheads="1"/>
          </p:cNvSpPr>
          <p:nvPr/>
        </p:nvSpPr>
        <p:spPr bwMode="auto">
          <a:xfrm>
            <a:off x="838200" y="2954337"/>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Nhân</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tố</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vô</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sinh</a:t>
            </a:r>
            <a:endParaRPr lang="en-US" altLang="en-US" sz="2400" b="1" dirty="0">
              <a:latin typeface="Aptos" panose="020B0004020202020204" pitchFamily="34" charset="0"/>
              <a:cs typeface="Times New Roman" panose="02020603050405020304" pitchFamily="18" charset="0"/>
            </a:endParaRPr>
          </a:p>
        </p:txBody>
      </p:sp>
      <p:sp>
        <p:nvSpPr>
          <p:cNvPr id="113671" name="TextBox 20">
            <a:extLst>
              <a:ext uri="{FF2B5EF4-FFF2-40B4-BE49-F238E27FC236}">
                <a16:creationId xmlns:a16="http://schemas.microsoft.com/office/drawing/2014/main" id="{2E4575BC-44A0-0B9F-585C-8C52695E67C7}"/>
              </a:ext>
            </a:extLst>
          </p:cNvPr>
          <p:cNvSpPr txBox="1">
            <a:spLocks noChangeArrowheads="1"/>
          </p:cNvSpPr>
          <p:nvPr/>
        </p:nvSpPr>
        <p:spPr bwMode="auto">
          <a:xfrm>
            <a:off x="6858000" y="2954337"/>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Nhân</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tố</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hữu</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sinh</a:t>
            </a:r>
            <a:endParaRPr lang="en-US" altLang="en-US" sz="2400" b="1" dirty="0">
              <a:latin typeface="Aptos" panose="020B0004020202020204" pitchFamily="34" charset="0"/>
              <a:cs typeface="Times New Roman" panose="02020603050405020304" pitchFamily="18" charset="0"/>
            </a:endParaRPr>
          </a:p>
        </p:txBody>
      </p:sp>
      <p:sp>
        <p:nvSpPr>
          <p:cNvPr id="28" name="Rectangle 9">
            <a:extLst>
              <a:ext uri="{FF2B5EF4-FFF2-40B4-BE49-F238E27FC236}">
                <a16:creationId xmlns:a16="http://schemas.microsoft.com/office/drawing/2014/main" id="{65362A1C-B4B5-3E59-4260-8584BDF76354}"/>
              </a:ext>
            </a:extLst>
          </p:cNvPr>
          <p:cNvSpPr>
            <a:spLocks noChangeArrowheads="1"/>
          </p:cNvSpPr>
          <p:nvPr/>
        </p:nvSpPr>
        <p:spPr bwMode="auto">
          <a:xfrm>
            <a:off x="3810000" y="3582987"/>
            <a:ext cx="556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latin typeface="Aptos" panose="020B0004020202020204" pitchFamily="34" charset="0"/>
              </a:rPr>
              <a:t>+ </a:t>
            </a:r>
            <a:r>
              <a:rPr lang="en-US" altLang="en-US" sz="2400" b="1" dirty="0" err="1">
                <a:latin typeface="Aptos" panose="020B0004020202020204" pitchFamily="34" charset="0"/>
              </a:rPr>
              <a:t>Nhân</a:t>
            </a:r>
            <a:r>
              <a:rPr lang="en-US" altLang="en-US" sz="2400" b="1" dirty="0">
                <a:latin typeface="Aptos" panose="020B0004020202020204" pitchFamily="34" charset="0"/>
              </a:rPr>
              <a:t> </a:t>
            </a:r>
            <a:r>
              <a:rPr lang="en-US" altLang="en-US" sz="2400" b="1" dirty="0" err="1">
                <a:latin typeface="Aptos" panose="020B0004020202020204" pitchFamily="34" charset="0"/>
              </a:rPr>
              <a:t>tố</a:t>
            </a:r>
            <a:r>
              <a:rPr lang="en-US" altLang="en-US" sz="2400" b="1" dirty="0">
                <a:latin typeface="Aptos" panose="020B0004020202020204" pitchFamily="34" charset="0"/>
              </a:rPr>
              <a:t> </a:t>
            </a:r>
            <a:r>
              <a:rPr lang="en-US" altLang="en-US" sz="2400" b="1" dirty="0" err="1">
                <a:latin typeface="Aptos" panose="020B0004020202020204" pitchFamily="34" charset="0"/>
              </a:rPr>
              <a:t>các</a:t>
            </a:r>
            <a:r>
              <a:rPr lang="en-US" altLang="en-US" sz="2400" b="1" dirty="0">
                <a:latin typeface="Aptos" panose="020B0004020202020204" pitchFamily="34" charset="0"/>
              </a:rPr>
              <a:t> </a:t>
            </a:r>
            <a:r>
              <a:rPr lang="en-US" altLang="en-US" sz="2400" b="1" dirty="0" err="1">
                <a:latin typeface="Aptos" panose="020B0004020202020204" pitchFamily="34" charset="0"/>
              </a:rPr>
              <a:t>sinh</a:t>
            </a:r>
            <a:r>
              <a:rPr lang="en-US" altLang="en-US" sz="2400" b="1" dirty="0">
                <a:latin typeface="Aptos" panose="020B0004020202020204" pitchFamily="34" charset="0"/>
              </a:rPr>
              <a:t> </a:t>
            </a:r>
            <a:r>
              <a:rPr lang="en-US" altLang="en-US" sz="2400" b="1" dirty="0" err="1">
                <a:latin typeface="Aptos" panose="020B0004020202020204" pitchFamily="34" charset="0"/>
              </a:rPr>
              <a:t>vật</a:t>
            </a:r>
            <a:r>
              <a:rPr lang="en-US" altLang="en-US" sz="2400" b="1" dirty="0">
                <a:latin typeface="Aptos" panose="020B0004020202020204" pitchFamily="34" charset="0"/>
              </a:rPr>
              <a:t> </a:t>
            </a:r>
            <a:r>
              <a:rPr lang="en-US" altLang="en-US" sz="2400" b="1" dirty="0" err="1">
                <a:latin typeface="Aptos" panose="020B0004020202020204" pitchFamily="34" charset="0"/>
              </a:rPr>
              <a:t>khác</a:t>
            </a:r>
            <a:r>
              <a:rPr lang="en-US" altLang="en-US" sz="2400" b="1" dirty="0">
                <a:latin typeface="Aptos" panose="020B0004020202020204" pitchFamily="34" charset="0"/>
              </a:rPr>
              <a:t>:</a:t>
            </a:r>
          </a:p>
          <a:p>
            <a:pPr eaLnBrk="1" hangingPunct="1">
              <a:lnSpc>
                <a:spcPct val="100000"/>
              </a:lnSpc>
              <a:spcBef>
                <a:spcPct val="0"/>
              </a:spcBef>
              <a:buFontTx/>
              <a:buNone/>
            </a:pPr>
            <a:r>
              <a:rPr lang="en-US" altLang="en-US" sz="2400" b="1" dirty="0">
                <a:latin typeface="Aptos" panose="020B0004020202020204" pitchFamily="34" charset="0"/>
              </a:rPr>
              <a:t>(</a:t>
            </a:r>
            <a:r>
              <a:rPr lang="en-US" altLang="en-US" sz="2400" b="1" dirty="0" err="1">
                <a:latin typeface="Aptos" panose="020B0004020202020204" pitchFamily="34" charset="0"/>
              </a:rPr>
              <a:t>Các</a:t>
            </a:r>
            <a:r>
              <a:rPr lang="en-US" altLang="en-US" sz="2400" b="1" dirty="0">
                <a:latin typeface="Aptos" panose="020B0004020202020204" pitchFamily="34" charset="0"/>
              </a:rPr>
              <a:t> vi </a:t>
            </a:r>
            <a:r>
              <a:rPr lang="en-US" altLang="en-US" sz="2400" b="1" dirty="0" err="1">
                <a:latin typeface="Aptos" panose="020B0004020202020204" pitchFamily="34" charset="0"/>
              </a:rPr>
              <a:t>sinh</a:t>
            </a:r>
            <a:r>
              <a:rPr lang="en-US" altLang="en-US" sz="2400" b="1" dirty="0">
                <a:latin typeface="Aptos" panose="020B0004020202020204" pitchFamily="34" charset="0"/>
              </a:rPr>
              <a:t> </a:t>
            </a:r>
            <a:r>
              <a:rPr lang="en-US" altLang="en-US" sz="2400" b="1" dirty="0" err="1">
                <a:latin typeface="Aptos" panose="020B0004020202020204" pitchFamily="34" charset="0"/>
              </a:rPr>
              <a:t>vật</a:t>
            </a:r>
            <a:r>
              <a:rPr lang="en-US" altLang="en-US" sz="2400" b="1" dirty="0">
                <a:latin typeface="Aptos" panose="020B0004020202020204" pitchFamily="34" charset="0"/>
              </a:rPr>
              <a:t>, </a:t>
            </a:r>
            <a:r>
              <a:rPr lang="en-US" altLang="en-US" sz="2400" b="1" dirty="0" err="1">
                <a:latin typeface="Aptos" panose="020B0004020202020204" pitchFamily="34" charset="0"/>
              </a:rPr>
              <a:t>nấm</a:t>
            </a:r>
            <a:r>
              <a:rPr lang="en-US" altLang="en-US" sz="2400" b="1" dirty="0">
                <a:latin typeface="Aptos" panose="020B0004020202020204" pitchFamily="34" charset="0"/>
              </a:rPr>
              <a:t>, </a:t>
            </a:r>
            <a:r>
              <a:rPr lang="en-US" altLang="en-US" sz="2400" b="1" dirty="0" err="1">
                <a:latin typeface="Aptos" panose="020B0004020202020204" pitchFamily="34" charset="0"/>
              </a:rPr>
              <a:t>thực</a:t>
            </a:r>
            <a:r>
              <a:rPr lang="en-US" altLang="en-US" sz="2400" b="1" dirty="0">
                <a:latin typeface="Aptos" panose="020B0004020202020204" pitchFamily="34" charset="0"/>
              </a:rPr>
              <a:t> </a:t>
            </a:r>
            <a:r>
              <a:rPr lang="en-US" altLang="en-US" sz="2400" b="1" dirty="0" err="1">
                <a:latin typeface="Aptos" panose="020B0004020202020204" pitchFamily="34" charset="0"/>
              </a:rPr>
              <a:t>vật</a:t>
            </a:r>
            <a:r>
              <a:rPr lang="en-US" altLang="en-US" sz="2400" b="1" dirty="0">
                <a:latin typeface="Aptos" panose="020B0004020202020204" pitchFamily="34" charset="0"/>
              </a:rPr>
              <a:t>, </a:t>
            </a:r>
            <a:r>
              <a:rPr lang="en-US" altLang="en-US" sz="2400" b="1" dirty="0" err="1">
                <a:latin typeface="Aptos" panose="020B0004020202020204" pitchFamily="34" charset="0"/>
              </a:rPr>
              <a:t>động</a:t>
            </a:r>
            <a:r>
              <a:rPr lang="en-US" altLang="en-US" sz="2400" b="1" dirty="0">
                <a:latin typeface="Aptos" panose="020B0004020202020204" pitchFamily="34" charset="0"/>
              </a:rPr>
              <a:t> </a:t>
            </a:r>
            <a:r>
              <a:rPr lang="en-US" altLang="en-US" sz="2400" b="1" dirty="0" err="1">
                <a:latin typeface="Aptos" panose="020B0004020202020204" pitchFamily="34" charset="0"/>
              </a:rPr>
              <a:t>vật</a:t>
            </a:r>
            <a:r>
              <a:rPr lang="en-US" altLang="en-US" sz="2400" b="1" dirty="0">
                <a:latin typeface="Aptos" panose="020B0004020202020204" pitchFamily="34" charset="0"/>
              </a:rPr>
              <a:t>)</a:t>
            </a:r>
          </a:p>
        </p:txBody>
      </p:sp>
      <p:sp>
        <p:nvSpPr>
          <p:cNvPr id="31" name="Rectangle 10">
            <a:extLst>
              <a:ext uri="{FF2B5EF4-FFF2-40B4-BE49-F238E27FC236}">
                <a16:creationId xmlns:a16="http://schemas.microsoft.com/office/drawing/2014/main" id="{F700D9E6-74CB-D970-C217-A7848F66CD8F}"/>
              </a:ext>
            </a:extLst>
          </p:cNvPr>
          <p:cNvSpPr>
            <a:spLocks noChangeArrowheads="1"/>
          </p:cNvSpPr>
          <p:nvPr/>
        </p:nvSpPr>
        <p:spPr bwMode="auto">
          <a:xfrm>
            <a:off x="3940175" y="4391025"/>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rPr>
              <a:t>+ </a:t>
            </a:r>
            <a:r>
              <a:rPr lang="en-US" altLang="en-US" sz="2400" b="1" dirty="0" err="1">
                <a:latin typeface="Aptos" panose="020B0004020202020204" pitchFamily="34" charset="0"/>
              </a:rPr>
              <a:t>Nhân</a:t>
            </a:r>
            <a:r>
              <a:rPr lang="en-US" altLang="en-US" sz="2400" b="1" dirty="0">
                <a:latin typeface="Aptos" panose="020B0004020202020204" pitchFamily="34" charset="0"/>
              </a:rPr>
              <a:t> </a:t>
            </a:r>
            <a:r>
              <a:rPr lang="en-US" altLang="en-US" sz="2400" b="1" dirty="0" err="1">
                <a:latin typeface="Aptos" panose="020B0004020202020204" pitchFamily="34" charset="0"/>
              </a:rPr>
              <a:t>tố</a:t>
            </a:r>
            <a:r>
              <a:rPr lang="en-US" altLang="en-US" sz="2400" b="1" dirty="0">
                <a:latin typeface="Aptos" panose="020B0004020202020204" pitchFamily="34" charset="0"/>
              </a:rPr>
              <a:t> con </a:t>
            </a:r>
            <a:r>
              <a:rPr lang="en-US" altLang="en-US" sz="2400" b="1" dirty="0" err="1">
                <a:latin typeface="Aptos" panose="020B0004020202020204" pitchFamily="34" charset="0"/>
              </a:rPr>
              <a:t>người</a:t>
            </a:r>
            <a:endParaRPr lang="en-US" altLang="en-US" sz="2400" b="1" dirty="0">
              <a:latin typeface="Aptos" panose="020B0004020202020204" pitchFamily="34" charset="0"/>
            </a:endParaRPr>
          </a:p>
        </p:txBody>
      </p:sp>
      <p:sp>
        <p:nvSpPr>
          <p:cNvPr id="2" name="TextBox 1">
            <a:extLst>
              <a:ext uri="{FF2B5EF4-FFF2-40B4-BE49-F238E27FC236}">
                <a16:creationId xmlns:a16="http://schemas.microsoft.com/office/drawing/2014/main" id="{A5E1AD51-FF0A-F12C-9EC5-7CE80BDC7DED}"/>
              </a:ext>
            </a:extLst>
          </p:cNvPr>
          <p:cNvSpPr txBox="1">
            <a:spLocks noChangeArrowheads="1"/>
          </p:cNvSpPr>
          <p:nvPr/>
        </p:nvSpPr>
        <p:spPr bwMode="auto">
          <a:xfrm>
            <a:off x="0" y="4735592"/>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err="1">
                <a:solidFill>
                  <a:srgbClr val="000099"/>
                </a:solidFill>
                <a:latin typeface="Aptos" panose="020B0004020202020204" pitchFamily="34" charset="0"/>
                <a:cs typeface="Times New Roman" panose="02020603050405020304" pitchFamily="18" charset="0"/>
              </a:rPr>
              <a:t>Tại</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sao</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nhân</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tố</a:t>
            </a:r>
            <a:r>
              <a:rPr lang="en-US" altLang="en-US" sz="3200" b="1" dirty="0">
                <a:solidFill>
                  <a:srgbClr val="000099"/>
                </a:solidFill>
                <a:latin typeface="Aptos" panose="020B0004020202020204" pitchFamily="34" charset="0"/>
                <a:cs typeface="Times New Roman" panose="02020603050405020304" pitchFamily="18" charset="0"/>
              </a:rPr>
              <a:t> con </a:t>
            </a:r>
            <a:r>
              <a:rPr lang="en-US" altLang="en-US" sz="3200" b="1" dirty="0" err="1">
                <a:solidFill>
                  <a:srgbClr val="000099"/>
                </a:solidFill>
                <a:latin typeface="Aptos" panose="020B0004020202020204" pitchFamily="34" charset="0"/>
                <a:cs typeface="Times New Roman" panose="02020603050405020304" pitchFamily="18" charset="0"/>
              </a:rPr>
              <a:t>người</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tách</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thành</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một</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nhân</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tố</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sinh</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thái</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độc</a:t>
            </a:r>
            <a:r>
              <a:rPr lang="en-US" altLang="en-US" sz="3200" b="1" dirty="0">
                <a:solidFill>
                  <a:srgbClr val="000099"/>
                </a:solidFill>
                <a:latin typeface="Aptos" panose="020B0004020202020204" pitchFamily="34" charset="0"/>
                <a:cs typeface="Times New Roman" panose="02020603050405020304" pitchFamily="18" charset="0"/>
              </a:rPr>
              <a:t> </a:t>
            </a:r>
            <a:r>
              <a:rPr lang="en-US" altLang="en-US" sz="3200" b="1" dirty="0" err="1">
                <a:solidFill>
                  <a:srgbClr val="000099"/>
                </a:solidFill>
                <a:latin typeface="Aptos" panose="020B0004020202020204" pitchFamily="34" charset="0"/>
                <a:cs typeface="Times New Roman" panose="02020603050405020304" pitchFamily="18" charset="0"/>
              </a:rPr>
              <a:t>lập</a:t>
            </a:r>
            <a:r>
              <a:rPr lang="en-US" altLang="en-US" sz="3200" b="1" dirty="0">
                <a:solidFill>
                  <a:srgbClr val="000099"/>
                </a:solidFill>
                <a:latin typeface="Aptos" panose="020B0004020202020204" pitchFamily="34" charset="0"/>
                <a:cs typeface="Times New Roman" panose="02020603050405020304" pitchFamily="18" charset="0"/>
              </a:rPr>
              <a:t>?</a:t>
            </a:r>
          </a:p>
        </p:txBody>
      </p:sp>
      <p:pic>
        <p:nvPicPr>
          <p:cNvPr id="113675" name="Picture 15" descr="thỏ rứng 1">
            <a:extLst>
              <a:ext uri="{FF2B5EF4-FFF2-40B4-BE49-F238E27FC236}">
                <a16:creationId xmlns:a16="http://schemas.microsoft.com/office/drawing/2014/main" id="{6F5FFDF3-F0AB-D4D2-5A52-82F8BC6CD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595312"/>
            <a:ext cx="2025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676" name="Group 24">
            <a:extLst>
              <a:ext uri="{FF2B5EF4-FFF2-40B4-BE49-F238E27FC236}">
                <a16:creationId xmlns:a16="http://schemas.microsoft.com/office/drawing/2014/main" id="{27D3B28E-D013-2C37-932C-33A97AE4078E}"/>
              </a:ext>
            </a:extLst>
          </p:cNvPr>
          <p:cNvGrpSpPr>
            <a:grpSpLocks/>
          </p:cNvGrpSpPr>
          <p:nvPr/>
        </p:nvGrpSpPr>
        <p:grpSpPr bwMode="auto">
          <a:xfrm>
            <a:off x="2895600" y="757237"/>
            <a:ext cx="4951413" cy="1700213"/>
            <a:chOff x="1335" y="1743"/>
            <a:chExt cx="2938" cy="469"/>
          </a:xfrm>
        </p:grpSpPr>
        <p:sp>
          <p:nvSpPr>
            <p:cNvPr id="113680" name="Line 25">
              <a:extLst>
                <a:ext uri="{FF2B5EF4-FFF2-40B4-BE49-F238E27FC236}">
                  <a16:creationId xmlns:a16="http://schemas.microsoft.com/office/drawing/2014/main" id="{2DDC64A8-30A9-C1C0-7C2E-6AB870AA5A9C}"/>
                </a:ext>
              </a:extLst>
            </p:cNvPr>
            <p:cNvSpPr>
              <a:spLocks noChangeShapeType="1"/>
            </p:cNvSpPr>
            <p:nvPr/>
          </p:nvSpPr>
          <p:spPr bwMode="auto">
            <a:xfrm>
              <a:off x="1476" y="1753"/>
              <a:ext cx="813" cy="221"/>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1" name="Line 26">
              <a:extLst>
                <a:ext uri="{FF2B5EF4-FFF2-40B4-BE49-F238E27FC236}">
                  <a16:creationId xmlns:a16="http://schemas.microsoft.com/office/drawing/2014/main" id="{5C1FE584-E22B-8BFA-138B-372BEC44FFEF}"/>
                </a:ext>
              </a:extLst>
            </p:cNvPr>
            <p:cNvSpPr>
              <a:spLocks noChangeShapeType="1"/>
            </p:cNvSpPr>
            <p:nvPr/>
          </p:nvSpPr>
          <p:spPr bwMode="auto">
            <a:xfrm>
              <a:off x="1335" y="1988"/>
              <a:ext cx="927" cy="3"/>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2" name="Line 27">
              <a:extLst>
                <a:ext uri="{FF2B5EF4-FFF2-40B4-BE49-F238E27FC236}">
                  <a16:creationId xmlns:a16="http://schemas.microsoft.com/office/drawing/2014/main" id="{D7B1D0BA-395F-3BEF-BC3D-59FD7D011BA8}"/>
                </a:ext>
              </a:extLst>
            </p:cNvPr>
            <p:cNvSpPr>
              <a:spLocks noChangeShapeType="1"/>
            </p:cNvSpPr>
            <p:nvPr/>
          </p:nvSpPr>
          <p:spPr bwMode="auto">
            <a:xfrm flipV="1">
              <a:off x="1561" y="2017"/>
              <a:ext cx="728" cy="19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3" name="Line 28">
              <a:extLst>
                <a:ext uri="{FF2B5EF4-FFF2-40B4-BE49-F238E27FC236}">
                  <a16:creationId xmlns:a16="http://schemas.microsoft.com/office/drawing/2014/main" id="{79AA6C1C-3017-FA9C-5EE1-E33E3E1425DE}"/>
                </a:ext>
              </a:extLst>
            </p:cNvPr>
            <p:cNvSpPr>
              <a:spLocks noChangeShapeType="1"/>
            </p:cNvSpPr>
            <p:nvPr/>
          </p:nvSpPr>
          <p:spPr bwMode="auto">
            <a:xfrm flipH="1">
              <a:off x="3517" y="1743"/>
              <a:ext cx="756" cy="245"/>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4" name="Line 29">
              <a:extLst>
                <a:ext uri="{FF2B5EF4-FFF2-40B4-BE49-F238E27FC236}">
                  <a16:creationId xmlns:a16="http://schemas.microsoft.com/office/drawing/2014/main" id="{7219B88C-8C2C-07AE-0031-98568D4D0487}"/>
                </a:ext>
              </a:extLst>
            </p:cNvPr>
            <p:cNvSpPr>
              <a:spLocks noChangeShapeType="1"/>
            </p:cNvSpPr>
            <p:nvPr/>
          </p:nvSpPr>
          <p:spPr bwMode="auto">
            <a:xfrm flipH="1">
              <a:off x="3517" y="1974"/>
              <a:ext cx="747" cy="34"/>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3685" name="Line 30">
              <a:extLst>
                <a:ext uri="{FF2B5EF4-FFF2-40B4-BE49-F238E27FC236}">
                  <a16:creationId xmlns:a16="http://schemas.microsoft.com/office/drawing/2014/main" id="{160DB068-94D4-860D-1DC5-3BC2AFA8C118}"/>
                </a:ext>
              </a:extLst>
            </p:cNvPr>
            <p:cNvSpPr>
              <a:spLocks noChangeShapeType="1"/>
            </p:cNvSpPr>
            <p:nvPr/>
          </p:nvSpPr>
          <p:spPr bwMode="auto">
            <a:xfrm flipH="1" flipV="1">
              <a:off x="3517" y="2026"/>
              <a:ext cx="747" cy="179"/>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grpSp>
      <p:sp>
        <p:nvSpPr>
          <p:cNvPr id="113677" name="Rectangle 3">
            <a:extLst>
              <a:ext uri="{FF2B5EF4-FFF2-40B4-BE49-F238E27FC236}">
                <a16:creationId xmlns:a16="http://schemas.microsoft.com/office/drawing/2014/main" id="{2D3D2AD6-6800-145A-327B-21D903AEA6C8}"/>
              </a:ext>
            </a:extLst>
          </p:cNvPr>
          <p:cNvSpPr>
            <a:spLocks noChangeArrowheads="1"/>
          </p:cNvSpPr>
          <p:nvPr/>
        </p:nvSpPr>
        <p:spPr bwMode="auto">
          <a:xfrm>
            <a:off x="9571038" y="2894012"/>
            <a:ext cx="1042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b="1" dirty="0" err="1">
                <a:solidFill>
                  <a:srgbClr val="000099"/>
                </a:solidFill>
                <a:latin typeface="Aptos" panose="020B0004020202020204" pitchFamily="34" charset="0"/>
              </a:rPr>
              <a:t>sống</a:t>
            </a:r>
            <a:r>
              <a:rPr lang="en-US" altLang="en-US" b="1" dirty="0">
                <a:solidFill>
                  <a:srgbClr val="000099"/>
                </a:solidFill>
                <a:latin typeface="Aptos" panose="020B0004020202020204" pitchFamily="34" charset="0"/>
              </a:rPr>
              <a:t> </a:t>
            </a:r>
          </a:p>
        </p:txBody>
      </p:sp>
      <p:sp>
        <p:nvSpPr>
          <p:cNvPr id="113678" name="Rectangle 6">
            <a:extLst>
              <a:ext uri="{FF2B5EF4-FFF2-40B4-BE49-F238E27FC236}">
                <a16:creationId xmlns:a16="http://schemas.microsoft.com/office/drawing/2014/main" id="{A50385CD-7BC5-8455-50E3-400990DB79E7}"/>
              </a:ext>
            </a:extLst>
          </p:cNvPr>
          <p:cNvSpPr>
            <a:spLocks noChangeArrowheads="1"/>
          </p:cNvSpPr>
          <p:nvPr/>
        </p:nvSpPr>
        <p:spPr bwMode="auto">
          <a:xfrm>
            <a:off x="3157538" y="2890837"/>
            <a:ext cx="21884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không</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sống</a:t>
            </a:r>
            <a:r>
              <a:rPr lang="en-US" altLang="en-US" b="1" dirty="0">
                <a:solidFill>
                  <a:srgbClr val="000099"/>
                </a:solidFill>
                <a:latin typeface="Aptos" panose="020B0004020202020204" pitchFamily="34" charset="0"/>
              </a:rPr>
              <a:t> </a:t>
            </a:r>
          </a:p>
        </p:txBody>
      </p:sp>
      <p:sp>
        <p:nvSpPr>
          <p:cNvPr id="29" name="TextBox 28">
            <a:extLst>
              <a:ext uri="{FF2B5EF4-FFF2-40B4-BE49-F238E27FC236}">
                <a16:creationId xmlns:a16="http://schemas.microsoft.com/office/drawing/2014/main" id="{1896CC67-2528-11F5-0A39-ECBE6C71B4C5}"/>
              </a:ext>
            </a:extLst>
          </p:cNvPr>
          <p:cNvSpPr txBox="1">
            <a:spLocks noChangeArrowheads="1"/>
          </p:cNvSpPr>
          <p:nvPr/>
        </p:nvSpPr>
        <p:spPr bwMode="auto">
          <a:xfrm>
            <a:off x="-64242" y="5911194"/>
            <a:ext cx="1082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err="1">
                <a:latin typeface="Aptos" panose="020B0004020202020204" pitchFamily="34" charset="0"/>
                <a:cs typeface="Times New Roman" panose="02020603050405020304" pitchFamily="18" charset="0"/>
              </a:rPr>
              <a:t>Vì</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hoạt</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động</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của</a:t>
            </a:r>
            <a:r>
              <a:rPr lang="en-US" altLang="en-US" sz="3200" b="1" dirty="0">
                <a:latin typeface="Aptos" panose="020B0004020202020204" pitchFamily="34" charset="0"/>
                <a:cs typeface="Times New Roman" panose="02020603050405020304" pitchFamily="18" charset="0"/>
              </a:rPr>
              <a:t> con </a:t>
            </a:r>
            <a:r>
              <a:rPr lang="en-US" altLang="en-US" sz="3200" b="1" dirty="0" err="1">
                <a:latin typeface="Aptos" panose="020B0004020202020204" pitchFamily="34" charset="0"/>
                <a:cs typeface="Times New Roman" panose="02020603050405020304" pitchFamily="18" charset="0"/>
              </a:rPr>
              <a:t>người</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khác</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với</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các</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sinh</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vật</a:t>
            </a:r>
            <a:r>
              <a:rPr lang="en-US" altLang="en-US" sz="3200" b="1" dirty="0">
                <a:latin typeface="Aptos" panose="020B0004020202020204" pitchFamily="34" charset="0"/>
                <a:cs typeface="Times New Roman" panose="02020603050405020304" pitchFamily="18" charset="0"/>
              </a:rPr>
              <a:t> </a:t>
            </a:r>
            <a:r>
              <a:rPr lang="en-US" altLang="en-US" sz="3200" b="1" dirty="0" err="1">
                <a:latin typeface="Aptos" panose="020B0004020202020204" pitchFamily="34" charset="0"/>
                <a:cs typeface="Times New Roman" panose="02020603050405020304" pitchFamily="18" charset="0"/>
              </a:rPr>
              <a:t>khác</a:t>
            </a:r>
            <a:r>
              <a:rPr lang="en-US" altLang="en-US" sz="3200" b="1" dirty="0">
                <a:latin typeface="Aptos" panose="020B0004020202020204" pitchFamily="34" charset="0"/>
                <a:cs typeface="Times New Roman" panose="02020603050405020304" pitchFamily="18"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9"/>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14690" name="Rectangle 10">
            <a:extLst>
              <a:ext uri="{FF2B5EF4-FFF2-40B4-BE49-F238E27FC236}">
                <a16:creationId xmlns:a16="http://schemas.microsoft.com/office/drawing/2014/main" id="{7B13787D-5C6A-01C1-82B2-C50E67A828A3}"/>
              </a:ext>
            </a:extLst>
          </p:cNvPr>
          <p:cNvSpPr>
            <a:spLocks noChangeArrowheads="1"/>
          </p:cNvSpPr>
          <p:nvPr/>
        </p:nvSpPr>
        <p:spPr bwMode="auto">
          <a:xfrm>
            <a:off x="1576388" y="-76200"/>
            <a:ext cx="909161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latin typeface="Aptos" panose="020B0004020202020204" pitchFamily="34" charset="0"/>
              </a:rPr>
              <a:t>Một</a:t>
            </a:r>
            <a:r>
              <a:rPr lang="en-US" altLang="en-US" b="1" dirty="0">
                <a:latin typeface="Aptos" panose="020B0004020202020204" pitchFamily="34" charset="0"/>
              </a:rPr>
              <a:t> </a:t>
            </a:r>
            <a:r>
              <a:rPr lang="en-US" altLang="en-US" b="1" dirty="0" err="1">
                <a:latin typeface="Aptos" panose="020B0004020202020204" pitchFamily="34" charset="0"/>
              </a:rPr>
              <a:t>số</a:t>
            </a:r>
            <a:r>
              <a:rPr lang="en-US" altLang="en-US" b="1" dirty="0">
                <a:latin typeface="Aptos" panose="020B0004020202020204" pitchFamily="34" charset="0"/>
              </a:rPr>
              <a:t> </a:t>
            </a:r>
            <a:r>
              <a:rPr lang="en-US" altLang="en-US" b="1" dirty="0" err="1">
                <a:latin typeface="Aptos" panose="020B0004020202020204" pitchFamily="34" charset="0"/>
              </a:rPr>
              <a:t>hình</a:t>
            </a:r>
            <a:r>
              <a:rPr lang="en-US" altLang="en-US" b="1" dirty="0">
                <a:latin typeface="Aptos" panose="020B0004020202020204" pitchFamily="34" charset="0"/>
              </a:rPr>
              <a:t> </a:t>
            </a:r>
            <a:r>
              <a:rPr lang="en-US" altLang="en-US" b="1" dirty="0" err="1">
                <a:latin typeface="Aptos" panose="020B0004020202020204" pitchFamily="34" charset="0"/>
              </a:rPr>
              <a:t>ảnh</a:t>
            </a:r>
            <a:r>
              <a:rPr lang="en-US" altLang="en-US" b="1" dirty="0">
                <a:latin typeface="Aptos" panose="020B0004020202020204" pitchFamily="34" charset="0"/>
              </a:rPr>
              <a:t> </a:t>
            </a:r>
            <a:r>
              <a:rPr lang="en-US" altLang="en-US" b="1" dirty="0" err="1">
                <a:latin typeface="Aptos" panose="020B0004020202020204" pitchFamily="34" charset="0"/>
              </a:rPr>
              <a:t>về</a:t>
            </a:r>
            <a:r>
              <a:rPr lang="en-US" altLang="en-US" b="1" dirty="0">
                <a:latin typeface="Aptos" panose="020B0004020202020204" pitchFamily="34" charset="0"/>
              </a:rPr>
              <a:t> </a:t>
            </a:r>
            <a:r>
              <a:rPr lang="en-US" altLang="en-US" b="1" dirty="0" err="1">
                <a:latin typeface="Aptos" panose="020B0004020202020204" pitchFamily="34" charset="0"/>
              </a:rPr>
              <a:t>sự</a:t>
            </a:r>
            <a:r>
              <a:rPr lang="en-US" altLang="en-US" b="1" dirty="0">
                <a:latin typeface="Aptos" panose="020B0004020202020204" pitchFamily="34" charset="0"/>
              </a:rPr>
              <a:t> </a:t>
            </a:r>
            <a:r>
              <a:rPr lang="en-US" altLang="en-US" b="1" dirty="0" err="1">
                <a:latin typeface="Aptos" panose="020B0004020202020204" pitchFamily="34" charset="0"/>
              </a:rPr>
              <a:t>tác</a:t>
            </a:r>
            <a:r>
              <a:rPr lang="en-US" altLang="en-US" b="1" dirty="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của</a:t>
            </a:r>
            <a:r>
              <a:rPr lang="en-US" altLang="en-US" b="1" dirty="0">
                <a:latin typeface="Aptos" panose="020B0004020202020204" pitchFamily="34" charset="0"/>
              </a:rPr>
              <a:t> con </a:t>
            </a:r>
            <a:r>
              <a:rPr lang="en-US" altLang="en-US" b="1" dirty="0" err="1">
                <a:latin typeface="Aptos" panose="020B0004020202020204" pitchFamily="34" charset="0"/>
              </a:rPr>
              <a:t>người</a:t>
            </a:r>
            <a:r>
              <a:rPr lang="en-US" altLang="en-US" b="1" dirty="0">
                <a:latin typeface="Aptos" panose="020B0004020202020204" pitchFamily="34" charset="0"/>
              </a:rPr>
              <a:t> </a:t>
            </a:r>
            <a:r>
              <a:rPr lang="en-US" altLang="en-US" b="1" dirty="0" err="1">
                <a:latin typeface="Aptos" panose="020B0004020202020204" pitchFamily="34" charset="0"/>
              </a:rPr>
              <a:t>đến</a:t>
            </a:r>
            <a:r>
              <a:rPr lang="en-US" altLang="en-US" b="1" dirty="0">
                <a:latin typeface="Aptos" panose="020B0004020202020204" pitchFamily="34" charset="0"/>
              </a:rPr>
              <a:t> </a:t>
            </a:r>
            <a:r>
              <a:rPr lang="en-US" altLang="en-US" b="1" dirty="0" err="1">
                <a:latin typeface="Aptos" panose="020B0004020202020204" pitchFamily="34" charset="0"/>
              </a:rPr>
              <a:t>môi</a:t>
            </a:r>
            <a:r>
              <a:rPr lang="en-US" altLang="en-US" b="1" dirty="0">
                <a:latin typeface="Aptos" panose="020B0004020202020204" pitchFamily="34" charset="0"/>
              </a:rPr>
              <a:t> </a:t>
            </a:r>
            <a:r>
              <a:rPr lang="en-US" altLang="en-US" b="1" dirty="0" err="1">
                <a:latin typeface="Aptos" panose="020B0004020202020204" pitchFamily="34" charset="0"/>
              </a:rPr>
              <a:t>trường</a:t>
            </a:r>
            <a:r>
              <a:rPr lang="en-US" altLang="en-US" b="1" dirty="0">
                <a:latin typeface="Aptos" panose="020B0004020202020204" pitchFamily="34" charset="0"/>
              </a:rPr>
              <a:t>.</a:t>
            </a:r>
          </a:p>
        </p:txBody>
      </p:sp>
      <p:sp>
        <p:nvSpPr>
          <p:cNvPr id="25611" name="Rectangle 11">
            <a:extLst>
              <a:ext uri="{FF2B5EF4-FFF2-40B4-BE49-F238E27FC236}">
                <a16:creationId xmlns:a16="http://schemas.microsoft.com/office/drawing/2014/main" id="{BEF9E842-7642-BC03-E396-38B6296847C1}"/>
              </a:ext>
            </a:extLst>
          </p:cNvPr>
          <p:cNvSpPr>
            <a:spLocks noChangeArrowheads="1"/>
          </p:cNvSpPr>
          <p:nvPr/>
        </p:nvSpPr>
        <p:spPr bwMode="auto">
          <a:xfrm>
            <a:off x="1530350" y="728663"/>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00"/>
                </a:solidFill>
                <a:latin typeface="Aptos" panose="020B0004020202020204" pitchFamily="34" charset="0"/>
              </a:rPr>
              <a:t>Tác</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động</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tích</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cực</a:t>
            </a:r>
            <a:endParaRPr lang="en-US" altLang="en-US" b="1" dirty="0">
              <a:solidFill>
                <a:srgbClr val="FF0000"/>
              </a:solidFill>
              <a:latin typeface="Aptos" panose="020B0004020202020204" pitchFamily="34" charset="0"/>
            </a:endParaRPr>
          </a:p>
        </p:txBody>
      </p:sp>
      <p:sp>
        <p:nvSpPr>
          <p:cNvPr id="25612" name="Rectangle 12">
            <a:extLst>
              <a:ext uri="{FF2B5EF4-FFF2-40B4-BE49-F238E27FC236}">
                <a16:creationId xmlns:a16="http://schemas.microsoft.com/office/drawing/2014/main" id="{63F90842-944C-047D-CD35-F2CCBEC121A6}"/>
              </a:ext>
            </a:extLst>
          </p:cNvPr>
          <p:cNvSpPr>
            <a:spLocks noChangeArrowheads="1"/>
          </p:cNvSpPr>
          <p:nvPr/>
        </p:nvSpPr>
        <p:spPr bwMode="auto">
          <a:xfrm>
            <a:off x="8032750" y="742950"/>
            <a:ext cx="259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00"/>
                </a:solidFill>
                <a:latin typeface="Aptos" panose="020B0004020202020204" pitchFamily="34" charset="0"/>
              </a:rPr>
              <a:t>Tác</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động</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tiêu</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cực</a:t>
            </a:r>
            <a:endParaRPr lang="en-US" altLang="en-US" b="1" dirty="0">
              <a:solidFill>
                <a:srgbClr val="FF0000"/>
              </a:solidFill>
              <a:latin typeface="Aptos" panose="020B0004020202020204" pitchFamily="34" charset="0"/>
            </a:endParaRPr>
          </a:p>
        </p:txBody>
      </p:sp>
      <p:sp>
        <p:nvSpPr>
          <p:cNvPr id="114693" name="Line 20">
            <a:extLst>
              <a:ext uri="{FF2B5EF4-FFF2-40B4-BE49-F238E27FC236}">
                <a16:creationId xmlns:a16="http://schemas.microsoft.com/office/drawing/2014/main" id="{B71C6A23-4C4B-4191-AA38-C9DEBE569251}"/>
              </a:ext>
            </a:extLst>
          </p:cNvPr>
          <p:cNvSpPr>
            <a:spLocks noChangeShapeType="1"/>
          </p:cNvSpPr>
          <p:nvPr/>
        </p:nvSpPr>
        <p:spPr bwMode="auto">
          <a:xfrm>
            <a:off x="6096000" y="838200"/>
            <a:ext cx="0" cy="6019800"/>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grpSp>
        <p:nvGrpSpPr>
          <p:cNvPr id="25624" name="Group 24">
            <a:extLst>
              <a:ext uri="{FF2B5EF4-FFF2-40B4-BE49-F238E27FC236}">
                <a16:creationId xmlns:a16="http://schemas.microsoft.com/office/drawing/2014/main" id="{54FECFA2-6AEB-377B-07E3-205BCE6A39B8}"/>
              </a:ext>
            </a:extLst>
          </p:cNvPr>
          <p:cNvGrpSpPr>
            <a:grpSpLocks/>
          </p:cNvGrpSpPr>
          <p:nvPr/>
        </p:nvGrpSpPr>
        <p:grpSpPr bwMode="auto">
          <a:xfrm>
            <a:off x="215900" y="3897313"/>
            <a:ext cx="5842000" cy="2960687"/>
            <a:chOff x="48" y="2400"/>
            <a:chExt cx="3096" cy="1822"/>
          </a:xfrm>
        </p:grpSpPr>
        <p:pic>
          <p:nvPicPr>
            <p:cNvPr id="114704" name="Picture 19" descr="Hinh1">
              <a:extLst>
                <a:ext uri="{FF2B5EF4-FFF2-40B4-BE49-F238E27FC236}">
                  <a16:creationId xmlns:a16="http://schemas.microsoft.com/office/drawing/2014/main" id="{F0BC8735-8477-F75C-6D21-405A70949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2400"/>
              <a:ext cx="3096" cy="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Rectangle 22">
              <a:extLst>
                <a:ext uri="{FF2B5EF4-FFF2-40B4-BE49-F238E27FC236}">
                  <a16:creationId xmlns:a16="http://schemas.microsoft.com/office/drawing/2014/main" id="{42DB3E0F-DE2E-1194-2376-E9D4F9FA3A44}"/>
                </a:ext>
              </a:extLst>
            </p:cNvPr>
            <p:cNvSpPr>
              <a:spLocks noChangeArrowheads="1"/>
            </p:cNvSpPr>
            <p:nvPr/>
          </p:nvSpPr>
          <p:spPr bwMode="auto">
            <a:xfrm>
              <a:off x="2088" y="3894"/>
              <a:ext cx="1056" cy="32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rPr>
                <a:t>Xử</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lí</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nước</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thải</a:t>
              </a:r>
              <a:endParaRPr lang="en-US" altLang="en-US" sz="2400" b="1" dirty="0">
                <a:solidFill>
                  <a:srgbClr val="000099"/>
                </a:solidFill>
                <a:latin typeface="Aptos" panose="020B0004020202020204" pitchFamily="34" charset="0"/>
              </a:endParaRPr>
            </a:p>
          </p:txBody>
        </p:sp>
      </p:grpSp>
      <p:grpSp>
        <p:nvGrpSpPr>
          <p:cNvPr id="25627" name="Group 27">
            <a:extLst>
              <a:ext uri="{FF2B5EF4-FFF2-40B4-BE49-F238E27FC236}">
                <a16:creationId xmlns:a16="http://schemas.microsoft.com/office/drawing/2014/main" id="{4DDD3F0D-F63F-647C-7164-78540EA5B981}"/>
              </a:ext>
            </a:extLst>
          </p:cNvPr>
          <p:cNvGrpSpPr>
            <a:grpSpLocks/>
          </p:cNvGrpSpPr>
          <p:nvPr/>
        </p:nvGrpSpPr>
        <p:grpSpPr bwMode="auto">
          <a:xfrm>
            <a:off x="7239000" y="1228725"/>
            <a:ext cx="4952999" cy="2506663"/>
            <a:chOff x="2969" y="528"/>
            <a:chExt cx="2889" cy="1920"/>
          </a:xfrm>
        </p:grpSpPr>
        <p:pic>
          <p:nvPicPr>
            <p:cNvPr id="114702" name="Picture 13" descr="f7033af2a0abb161fcbf87b71b6d008a">
              <a:extLst>
                <a:ext uri="{FF2B5EF4-FFF2-40B4-BE49-F238E27FC236}">
                  <a16:creationId xmlns:a16="http://schemas.microsoft.com/office/drawing/2014/main" id="{71A8D243-7D9A-88F1-0B77-805750005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 y="528"/>
              <a:ext cx="288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25">
              <a:extLst>
                <a:ext uri="{FF2B5EF4-FFF2-40B4-BE49-F238E27FC236}">
                  <a16:creationId xmlns:a16="http://schemas.microsoft.com/office/drawing/2014/main" id="{C7F36125-8458-B61D-FF64-D0262B25A9E9}"/>
                </a:ext>
              </a:extLst>
            </p:cNvPr>
            <p:cNvSpPr>
              <a:spLocks noChangeArrowheads="1"/>
            </p:cNvSpPr>
            <p:nvPr/>
          </p:nvSpPr>
          <p:spPr bwMode="auto">
            <a:xfrm>
              <a:off x="4518" y="573"/>
              <a:ext cx="1296" cy="240"/>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rPr>
                <a:t>Vứt</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rác</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xuống</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sông</a:t>
              </a:r>
              <a:endParaRPr lang="en-US" altLang="en-US" sz="2400" b="1" dirty="0">
                <a:solidFill>
                  <a:srgbClr val="000099"/>
                </a:solidFill>
                <a:latin typeface="Aptos" panose="020B0004020202020204" pitchFamily="34" charset="0"/>
              </a:endParaRPr>
            </a:p>
          </p:txBody>
        </p:sp>
      </p:grpSp>
      <p:grpSp>
        <p:nvGrpSpPr>
          <p:cNvPr id="25628" name="Group 28">
            <a:extLst>
              <a:ext uri="{FF2B5EF4-FFF2-40B4-BE49-F238E27FC236}">
                <a16:creationId xmlns:a16="http://schemas.microsoft.com/office/drawing/2014/main" id="{5B5232A0-862B-46F4-E722-6B18B7958C96}"/>
              </a:ext>
            </a:extLst>
          </p:cNvPr>
          <p:cNvGrpSpPr>
            <a:grpSpLocks/>
          </p:cNvGrpSpPr>
          <p:nvPr/>
        </p:nvGrpSpPr>
        <p:grpSpPr bwMode="auto">
          <a:xfrm>
            <a:off x="6162675" y="3848100"/>
            <a:ext cx="5937250" cy="3024188"/>
            <a:chOff x="3133" y="2434"/>
            <a:chExt cx="2682" cy="1943"/>
          </a:xfrm>
        </p:grpSpPr>
        <p:pic>
          <p:nvPicPr>
            <p:cNvPr id="114700" name="Picture 17" descr="h1t78">
              <a:extLst>
                <a:ext uri="{FF2B5EF4-FFF2-40B4-BE49-F238E27FC236}">
                  <a16:creationId xmlns:a16="http://schemas.microsoft.com/office/drawing/2014/main" id="{EA41D644-E073-B47C-84F2-692684618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 y="2457"/>
              <a:ext cx="268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26">
              <a:extLst>
                <a:ext uri="{FF2B5EF4-FFF2-40B4-BE49-F238E27FC236}">
                  <a16:creationId xmlns:a16="http://schemas.microsoft.com/office/drawing/2014/main" id="{F378188E-52F8-A344-DD87-C53D407F6CB4}"/>
                </a:ext>
              </a:extLst>
            </p:cNvPr>
            <p:cNvSpPr>
              <a:spLocks noChangeArrowheads="1"/>
            </p:cNvSpPr>
            <p:nvPr/>
          </p:nvSpPr>
          <p:spPr bwMode="auto">
            <a:xfrm>
              <a:off x="4398" y="2434"/>
              <a:ext cx="1417" cy="288"/>
            </a:xfrm>
            <a:prstGeom prst="rect">
              <a:avLst/>
            </a:prstGeom>
            <a:solidFill>
              <a:schemeClr val="accent4">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400" b="1" dirty="0" err="1">
                  <a:solidFill>
                    <a:srgbClr val="000099"/>
                  </a:solidFill>
                  <a:latin typeface="Aptos" panose="020B0004020202020204" pitchFamily="34" charset="0"/>
                </a:rPr>
                <a:t>Khí</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thải</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từ</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nhà</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máy</a:t>
              </a:r>
              <a:endParaRPr lang="en-US" altLang="en-US" sz="2400" b="1" dirty="0">
                <a:solidFill>
                  <a:srgbClr val="000099"/>
                </a:solidFill>
                <a:latin typeface="Aptos" panose="020B0004020202020204" pitchFamily="34" charset="0"/>
              </a:endParaRPr>
            </a:p>
          </p:txBody>
        </p:sp>
      </p:grpSp>
      <p:grpSp>
        <p:nvGrpSpPr>
          <p:cNvPr id="25631" name="Group 31">
            <a:extLst>
              <a:ext uri="{FF2B5EF4-FFF2-40B4-BE49-F238E27FC236}">
                <a16:creationId xmlns:a16="http://schemas.microsoft.com/office/drawing/2014/main" id="{EC8E4E1C-907F-6CB5-E20C-44A10BDB3D4F}"/>
              </a:ext>
            </a:extLst>
          </p:cNvPr>
          <p:cNvGrpSpPr>
            <a:grpSpLocks/>
          </p:cNvGrpSpPr>
          <p:nvPr/>
        </p:nvGrpSpPr>
        <p:grpSpPr bwMode="auto">
          <a:xfrm>
            <a:off x="772387" y="1196558"/>
            <a:ext cx="3771899" cy="2506663"/>
            <a:chOff x="102" y="215"/>
            <a:chExt cx="2592" cy="1872"/>
          </a:xfrm>
        </p:grpSpPr>
        <p:pic>
          <p:nvPicPr>
            <p:cNvPr id="114698" name="Picture 14" descr="20070606-BaoVeMoiTruongCuaLo">
              <a:extLst>
                <a:ext uri="{FF2B5EF4-FFF2-40B4-BE49-F238E27FC236}">
                  <a16:creationId xmlns:a16="http://schemas.microsoft.com/office/drawing/2014/main" id="{F1D01DBC-C9CA-A5DA-6065-90153615BC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 y="215"/>
              <a:ext cx="259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9" name="Rectangle 29">
              <a:extLst>
                <a:ext uri="{FF2B5EF4-FFF2-40B4-BE49-F238E27FC236}">
                  <a16:creationId xmlns:a16="http://schemas.microsoft.com/office/drawing/2014/main" id="{8258E6F1-31D8-1D3A-364D-23B6B1671852}"/>
                </a:ext>
              </a:extLst>
            </p:cNvPr>
            <p:cNvSpPr>
              <a:spLocks noChangeArrowheads="1"/>
            </p:cNvSpPr>
            <p:nvPr/>
          </p:nvSpPr>
          <p:spPr bwMode="auto">
            <a:xfrm>
              <a:off x="355" y="215"/>
              <a:ext cx="960" cy="240"/>
            </a:xfrm>
            <a:prstGeom prst="rect">
              <a:avLst/>
            </a:prstGeom>
            <a:solidFill>
              <a:schemeClr val="bg1"/>
            </a:solidFill>
            <a:ln>
              <a:noFill/>
            </a:ln>
            <a:effectLst/>
            <a:extLs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solidFill>
                    <a:srgbClr val="000099"/>
                  </a:solidFill>
                  <a:latin typeface="Aptos" panose="020B0004020202020204" pitchFamily="34" charset="0"/>
                </a:rPr>
                <a:t>Dọn</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vệ</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sinh</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môi</a:t>
              </a:r>
              <a:r>
                <a:rPr lang="en-US" altLang="en-US" sz="2400" b="1" dirty="0">
                  <a:solidFill>
                    <a:srgbClr val="000099"/>
                  </a:solidFill>
                  <a:latin typeface="Aptos" panose="020B0004020202020204" pitchFamily="34" charset="0"/>
                </a:rPr>
                <a:t> </a:t>
              </a:r>
              <a:r>
                <a:rPr lang="en-US" altLang="en-US" sz="2400" b="1" dirty="0" err="1">
                  <a:solidFill>
                    <a:srgbClr val="000099"/>
                  </a:solidFill>
                  <a:latin typeface="Aptos" panose="020B0004020202020204" pitchFamily="34" charset="0"/>
                </a:rPr>
                <a:t>trường</a:t>
              </a:r>
              <a:endParaRPr lang="en-US" altLang="en-US" sz="2400" b="1" dirty="0">
                <a:solidFill>
                  <a:srgbClr val="000099"/>
                </a:solidFill>
                <a:latin typeface="Aptos" panose="020B0004020202020204" pitchFamily="34" charset="0"/>
              </a:endParaRPr>
            </a:p>
          </p:txBody>
        </p:sp>
      </p:grpSp>
    </p:spTree>
    <p:custDataLst>
      <p:tags r:id="rId1"/>
    </p:custData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3663" name="Rectangle 111">
            <a:extLst>
              <a:ext uri="{FF2B5EF4-FFF2-40B4-BE49-F238E27FC236}">
                <a16:creationId xmlns:a16="http://schemas.microsoft.com/office/drawing/2014/main" id="{432A3F03-2D8C-8699-4D27-E567D081A5DD}"/>
              </a:ext>
            </a:extLst>
          </p:cNvPr>
          <p:cNvSpPr>
            <a:spLocks noChangeArrowheads="1"/>
          </p:cNvSpPr>
          <p:nvPr/>
        </p:nvSpPr>
        <p:spPr bwMode="auto">
          <a:xfrm>
            <a:off x="76200" y="2906713"/>
            <a:ext cx="2268538" cy="444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Chữa</a:t>
            </a:r>
            <a:r>
              <a:rPr lang="en-US" altLang="en-US" sz="2400" b="1" dirty="0">
                <a:latin typeface="Aptos" panose="020B0004020202020204" pitchFamily="34" charset="0"/>
              </a:rPr>
              <a:t> </a:t>
            </a:r>
            <a:r>
              <a:rPr lang="en-US" altLang="en-US" sz="2400" b="1" dirty="0" err="1">
                <a:latin typeface="Aptos" panose="020B0004020202020204" pitchFamily="34" charset="0"/>
              </a:rPr>
              <a:t>cháy</a:t>
            </a:r>
            <a:r>
              <a:rPr lang="en-US" altLang="en-US" sz="2400" b="1" dirty="0">
                <a:latin typeface="Aptos" panose="020B0004020202020204" pitchFamily="34" charset="0"/>
              </a:rPr>
              <a:t> </a:t>
            </a:r>
            <a:r>
              <a:rPr lang="en-US" altLang="en-US" sz="2400" b="1" dirty="0" err="1">
                <a:latin typeface="Aptos" panose="020B0004020202020204" pitchFamily="34" charset="0"/>
              </a:rPr>
              <a:t>rừng</a:t>
            </a:r>
            <a:endParaRPr lang="en-US" altLang="en-US" sz="2400" b="1" dirty="0">
              <a:latin typeface="Aptos" panose="020B0004020202020204" pitchFamily="34" charset="0"/>
            </a:endParaRPr>
          </a:p>
        </p:txBody>
      </p:sp>
      <p:sp>
        <p:nvSpPr>
          <p:cNvPr id="23674" name="Rectangle 122">
            <a:extLst>
              <a:ext uri="{FF2B5EF4-FFF2-40B4-BE49-F238E27FC236}">
                <a16:creationId xmlns:a16="http://schemas.microsoft.com/office/drawing/2014/main" id="{1651DA62-D2B6-B84C-7303-45BDED2806FD}"/>
              </a:ext>
            </a:extLst>
          </p:cNvPr>
          <p:cNvSpPr>
            <a:spLocks noChangeArrowheads="1"/>
          </p:cNvSpPr>
          <p:nvPr/>
        </p:nvSpPr>
        <p:spPr bwMode="auto">
          <a:xfrm>
            <a:off x="3641725" y="2903538"/>
            <a:ext cx="914400"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rPr>
              <a:t>Voi</a:t>
            </a:r>
          </a:p>
        </p:txBody>
      </p:sp>
      <p:sp>
        <p:nvSpPr>
          <p:cNvPr id="23557" name="Rectangle 5">
            <a:extLst>
              <a:ext uri="{FF2B5EF4-FFF2-40B4-BE49-F238E27FC236}">
                <a16:creationId xmlns:a16="http://schemas.microsoft.com/office/drawing/2014/main" id="{E6A0419A-E9A4-5251-24FF-E0EE9CFAF194}"/>
              </a:ext>
            </a:extLst>
          </p:cNvPr>
          <p:cNvSpPr>
            <a:spLocks noChangeArrowheads="1"/>
          </p:cNvSpPr>
          <p:nvPr/>
        </p:nvSpPr>
        <p:spPr bwMode="auto">
          <a:xfrm>
            <a:off x="-76200" y="1524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000099"/>
                </a:solidFill>
                <a:latin typeface="Aptos" panose="020B0004020202020204" pitchFamily="34" charset="0"/>
              </a:rPr>
              <a:t>Quan </a:t>
            </a:r>
            <a:r>
              <a:rPr lang="en-US" altLang="en-US" b="1" dirty="0" err="1">
                <a:solidFill>
                  <a:srgbClr val="000099"/>
                </a:solidFill>
                <a:latin typeface="Aptos" panose="020B0004020202020204" pitchFamily="34" charset="0"/>
              </a:rPr>
              <a:t>sát</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các</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hình</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sau</a:t>
            </a:r>
            <a:r>
              <a:rPr lang="en-US" altLang="en-US" b="1" dirty="0">
                <a:solidFill>
                  <a:srgbClr val="000099"/>
                </a:solidFill>
                <a:latin typeface="Aptos" panose="020B0004020202020204" pitchFamily="34" charset="0"/>
              </a:rPr>
              <a:t> </a:t>
            </a:r>
            <a:r>
              <a:rPr lang="en-US" altLang="en-US" b="1" dirty="0">
                <a:solidFill>
                  <a:srgbClr val="000099"/>
                </a:solidFill>
                <a:latin typeface="Aptos" panose="020B0004020202020204" pitchFamily="34" charset="0"/>
                <a:sym typeface="Wingdings" panose="05000000000000000000" pitchFamily="2" charset="2"/>
              </a:rPr>
              <a:t> </a:t>
            </a:r>
            <a:r>
              <a:rPr lang="en-US" altLang="en-US" b="1" dirty="0" err="1">
                <a:solidFill>
                  <a:srgbClr val="000099"/>
                </a:solidFill>
                <a:latin typeface="Aptos" panose="020B0004020202020204" pitchFamily="34" charset="0"/>
              </a:rPr>
              <a:t>Hãy</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điền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vào</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bảng</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tên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các</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nhân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tố</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sinh</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thái</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của</a:t>
            </a:r>
            <a:r>
              <a:rPr lang="en-US" altLang="en-US" b="1" dirty="0">
                <a:solidFill>
                  <a:srgbClr val="000099"/>
                </a:solidFill>
                <a:latin typeface="Aptos" panose="020B0004020202020204" pitchFamily="34" charset="0"/>
              </a:rPr>
              <a:t> </a:t>
            </a:r>
          </a:p>
          <a:p>
            <a:pPr eaLnBrk="1" hangingPunct="1">
              <a:lnSpc>
                <a:spcPct val="100000"/>
              </a:lnSpc>
              <a:spcBef>
                <a:spcPct val="0"/>
              </a:spcBef>
              <a:buFontTx/>
              <a:buNone/>
            </a:pPr>
            <a:r>
              <a:rPr lang="en-US" altLang="en-US" b="1" dirty="0" err="1">
                <a:solidFill>
                  <a:srgbClr val="000099"/>
                </a:solidFill>
                <a:latin typeface="Aptos" panose="020B0004020202020204" pitchFamily="34" charset="0"/>
              </a:rPr>
              <a:t>môi</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trường</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tự</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nhiên</a:t>
            </a:r>
            <a:r>
              <a:rPr lang="en-US" altLang="en-US" b="1" dirty="0">
                <a:solidFill>
                  <a:srgbClr val="000099"/>
                </a:solidFill>
                <a:latin typeface="Aptos" panose="020B0004020202020204" pitchFamily="34" charset="0"/>
              </a:rPr>
              <a:t> , </a:t>
            </a:r>
            <a:r>
              <a:rPr lang="en-US" altLang="en-US" b="1" dirty="0" err="1">
                <a:solidFill>
                  <a:srgbClr val="000099"/>
                </a:solidFill>
                <a:latin typeface="Aptos" panose="020B0004020202020204" pitchFamily="34" charset="0"/>
              </a:rPr>
              <a:t>lựa</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chọn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và</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sắp</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xếp</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các</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nhân</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tố</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sinh</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thái</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theo</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từng</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nhóm</a:t>
            </a:r>
            <a:r>
              <a:rPr lang="en-US" altLang="en-US" b="1" dirty="0">
                <a:solidFill>
                  <a:srgbClr val="000099"/>
                </a:solidFill>
                <a:latin typeface="Aptos" panose="020B0004020202020204" pitchFamily="34" charset="0"/>
              </a:rPr>
              <a:t>.</a:t>
            </a:r>
          </a:p>
        </p:txBody>
      </p:sp>
      <p:graphicFrame>
        <p:nvGraphicFramePr>
          <p:cNvPr id="23702" name="Group 150">
            <a:extLst>
              <a:ext uri="{FF2B5EF4-FFF2-40B4-BE49-F238E27FC236}">
                <a16:creationId xmlns:a16="http://schemas.microsoft.com/office/drawing/2014/main" id="{D38C3F88-7A80-1CA5-3D02-3638835CD045}"/>
              </a:ext>
            </a:extLst>
          </p:cNvPr>
          <p:cNvGraphicFramePr>
            <a:graphicFrameLocks noGrp="1"/>
          </p:cNvGraphicFramePr>
          <p:nvPr/>
        </p:nvGraphicFramePr>
        <p:xfrm>
          <a:off x="5715000" y="1447800"/>
          <a:ext cx="6476999" cy="5410199"/>
        </p:xfrm>
        <a:graphic>
          <a:graphicData uri="http://schemas.openxmlformats.org/drawingml/2006/table">
            <a:tbl>
              <a:tblPr/>
              <a:tblGrid>
                <a:gridCol w="1981199">
                  <a:extLst>
                    <a:ext uri="{9D8B030D-6E8A-4147-A177-3AD203B41FA5}">
                      <a16:colId xmlns:a16="http://schemas.microsoft.com/office/drawing/2014/main" val="20000"/>
                    </a:ext>
                  </a:extLst>
                </a:gridCol>
                <a:gridCol w="2362199">
                  <a:extLst>
                    <a:ext uri="{9D8B030D-6E8A-4147-A177-3AD203B41FA5}">
                      <a16:colId xmlns:a16="http://schemas.microsoft.com/office/drawing/2014/main" val="20001"/>
                    </a:ext>
                  </a:extLst>
                </a:gridCol>
                <a:gridCol w="2133601">
                  <a:extLst>
                    <a:ext uri="{9D8B030D-6E8A-4147-A177-3AD203B41FA5}">
                      <a16:colId xmlns:a16="http://schemas.microsoft.com/office/drawing/2014/main" val="20002"/>
                    </a:ext>
                  </a:extLst>
                </a:gridCol>
              </a:tblGrid>
              <a:tr h="67830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Nhân</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tố</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vô</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sinh</a:t>
                      </a:r>
                      <a:endPar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Nhân</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tố</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hữu</a:t>
                      </a:r>
                      <a:r>
                        <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Aptos" panose="020B0004020202020204" pitchFamily="34" charset="0"/>
                          <a:cs typeface="Times New Roman" panose="02020603050405020304" pitchFamily="18" charset="0"/>
                        </a:rPr>
                        <a:t>sinh</a:t>
                      </a:r>
                      <a:endParaRPr kumimoji="0" lang="en-US" sz="2400" b="1" i="0" u="none" strike="noStrike" cap="none" normalizeH="0" baseline="0" dirty="0">
                        <a:ln>
                          <a:noFill/>
                        </a:ln>
                        <a:solidFill>
                          <a:srgbClr val="FF0000"/>
                        </a:solidFill>
                        <a:effectLst/>
                        <a:latin typeface="Aptos" panose="020B000402020202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039422">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Nhân</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tố</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con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người</a:t>
                      </a:r>
                      <a:endPar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Nhân</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tố</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các</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sinh</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vật</a:t>
                      </a:r>
                      <a:r>
                        <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rPr>
                        <a:t> </a:t>
                      </a:r>
                      <a:r>
                        <a:rPr kumimoji="0" lang="en-US" sz="2400" b="1" i="0" u="none" strike="noStrike" cap="none" normalizeH="0" baseline="0" dirty="0" err="1">
                          <a:ln>
                            <a:noFill/>
                          </a:ln>
                          <a:solidFill>
                            <a:srgbClr val="000099"/>
                          </a:solidFill>
                          <a:effectLst/>
                          <a:latin typeface="Aptos" panose="020B0004020202020204" pitchFamily="34" charset="0"/>
                          <a:cs typeface="Times New Roman" panose="02020603050405020304" pitchFamily="18" charset="0"/>
                        </a:rPr>
                        <a:t>khác</a:t>
                      </a:r>
                      <a:endParaRPr kumimoji="0" lang="en-US" sz="2400" b="1" i="0" u="none" strike="noStrike" cap="none" normalizeH="0" baseline="0" dirty="0">
                        <a:ln>
                          <a:noFill/>
                        </a:ln>
                        <a:solidFill>
                          <a:srgbClr val="000099"/>
                        </a:solidFill>
                        <a:effectLst/>
                        <a:latin typeface="Aptos" panose="020B0004020202020204" pitchFamily="34"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8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0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15741" name="Picture 90" descr="chay">
            <a:extLst>
              <a:ext uri="{FF2B5EF4-FFF2-40B4-BE49-F238E27FC236}">
                <a16:creationId xmlns:a16="http://schemas.microsoft.com/office/drawing/2014/main" id="{3E0F2A6F-60E4-324E-DB5F-49C7B18A4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00138"/>
            <a:ext cx="274320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2" name="Picture 35" descr="Bien">
            <a:extLst>
              <a:ext uri="{FF2B5EF4-FFF2-40B4-BE49-F238E27FC236}">
                <a16:creationId xmlns:a16="http://schemas.microsoft.com/office/drawing/2014/main" id="{31EF2D58-DA1F-9135-AA15-FFEC30577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76600"/>
            <a:ext cx="2819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3" name="Picture 37" descr="Mua">
            <a:extLst>
              <a:ext uri="{FF2B5EF4-FFF2-40B4-BE49-F238E27FC236}">
                <a16:creationId xmlns:a16="http://schemas.microsoft.com/office/drawing/2014/main" id="{9DBBE6B0-4860-A0DB-0B59-D5A5AC2C4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02920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4" name="Picture 107" descr="ẻntồng cây1">
            <a:extLst>
              <a:ext uri="{FF2B5EF4-FFF2-40B4-BE49-F238E27FC236}">
                <a16:creationId xmlns:a16="http://schemas.microsoft.com/office/drawing/2014/main" id="{3FEFC265-F4E9-DA8A-7D7B-ACF5F51DA3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17875"/>
            <a:ext cx="28194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5" name="Picture 108" descr="Voi1">
            <a:extLst>
              <a:ext uri="{FF2B5EF4-FFF2-40B4-BE49-F238E27FC236}">
                <a16:creationId xmlns:a16="http://schemas.microsoft.com/office/drawing/2014/main" id="{D6B59305-FCFD-623E-D206-4E249E68E8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38" y="1100138"/>
            <a:ext cx="2900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6" name="Picture 109" descr="Khỉ">
            <a:extLst>
              <a:ext uri="{FF2B5EF4-FFF2-40B4-BE49-F238E27FC236}">
                <a16:creationId xmlns:a16="http://schemas.microsoft.com/office/drawing/2014/main" id="{F20631BB-A7A4-34D4-CC10-B6DEC4732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029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64" name="Rectangle 112">
            <a:extLst>
              <a:ext uri="{FF2B5EF4-FFF2-40B4-BE49-F238E27FC236}">
                <a16:creationId xmlns:a16="http://schemas.microsoft.com/office/drawing/2014/main" id="{13CCE8B8-5930-FFA2-6845-A4060ED22B56}"/>
              </a:ext>
            </a:extLst>
          </p:cNvPr>
          <p:cNvSpPr>
            <a:spLocks noChangeArrowheads="1"/>
          </p:cNvSpPr>
          <p:nvPr/>
        </p:nvSpPr>
        <p:spPr bwMode="auto">
          <a:xfrm>
            <a:off x="153988" y="4700588"/>
            <a:ext cx="1368425"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Trồng</a:t>
            </a:r>
            <a:r>
              <a:rPr lang="en-US" altLang="en-US" sz="2400" b="1" dirty="0">
                <a:latin typeface="Aptos" panose="020B0004020202020204" pitchFamily="34" charset="0"/>
              </a:rPr>
              <a:t> </a:t>
            </a:r>
            <a:r>
              <a:rPr lang="en-US" altLang="en-US" sz="2400" b="1" dirty="0" err="1">
                <a:latin typeface="Aptos" panose="020B0004020202020204" pitchFamily="34" charset="0"/>
              </a:rPr>
              <a:t>cây</a:t>
            </a:r>
            <a:endParaRPr lang="en-US" altLang="en-US" sz="2400" b="1" dirty="0">
              <a:latin typeface="Aptos" panose="020B0004020202020204" pitchFamily="34" charset="0"/>
            </a:endParaRPr>
          </a:p>
        </p:txBody>
      </p:sp>
      <p:sp>
        <p:nvSpPr>
          <p:cNvPr id="23666" name="Rectangle 114">
            <a:extLst>
              <a:ext uri="{FF2B5EF4-FFF2-40B4-BE49-F238E27FC236}">
                <a16:creationId xmlns:a16="http://schemas.microsoft.com/office/drawing/2014/main" id="{103C753E-A7D3-9A9D-F805-C982C4BA27DD}"/>
              </a:ext>
            </a:extLst>
          </p:cNvPr>
          <p:cNvSpPr>
            <a:spLocks noChangeArrowheads="1"/>
          </p:cNvSpPr>
          <p:nvPr/>
        </p:nvSpPr>
        <p:spPr bwMode="auto">
          <a:xfrm>
            <a:off x="2895600" y="4700588"/>
            <a:ext cx="990600" cy="328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Nắng</a:t>
            </a:r>
            <a:endParaRPr lang="en-US" altLang="en-US" b="1" dirty="0">
              <a:latin typeface="Aptos" panose="020B0004020202020204" pitchFamily="34" charset="0"/>
            </a:endParaRPr>
          </a:p>
        </p:txBody>
      </p:sp>
      <p:sp>
        <p:nvSpPr>
          <p:cNvPr id="23667" name="Rectangle 115">
            <a:extLst>
              <a:ext uri="{FF2B5EF4-FFF2-40B4-BE49-F238E27FC236}">
                <a16:creationId xmlns:a16="http://schemas.microsoft.com/office/drawing/2014/main" id="{1BC07B58-9BAD-8A8A-B870-705C5A52FB62}"/>
              </a:ext>
            </a:extLst>
          </p:cNvPr>
          <p:cNvSpPr>
            <a:spLocks noChangeArrowheads="1"/>
          </p:cNvSpPr>
          <p:nvPr/>
        </p:nvSpPr>
        <p:spPr bwMode="auto">
          <a:xfrm>
            <a:off x="2895600" y="6534150"/>
            <a:ext cx="914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Mưa</a:t>
            </a:r>
            <a:endParaRPr lang="en-US" altLang="en-US" sz="2400" b="1" dirty="0">
              <a:latin typeface="Aptos" panose="020B0004020202020204" pitchFamily="34" charset="0"/>
            </a:endParaRPr>
          </a:p>
        </p:txBody>
      </p:sp>
      <p:sp>
        <p:nvSpPr>
          <p:cNvPr id="23669" name="Rectangle 117">
            <a:extLst>
              <a:ext uri="{FF2B5EF4-FFF2-40B4-BE49-F238E27FC236}">
                <a16:creationId xmlns:a16="http://schemas.microsoft.com/office/drawing/2014/main" id="{8A3247A0-BA6C-4CB9-03C6-0176F081E6CF}"/>
              </a:ext>
            </a:extLst>
          </p:cNvPr>
          <p:cNvSpPr>
            <a:spLocks noChangeArrowheads="1"/>
          </p:cNvSpPr>
          <p:nvPr/>
        </p:nvSpPr>
        <p:spPr bwMode="auto">
          <a:xfrm>
            <a:off x="76200" y="6534150"/>
            <a:ext cx="762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err="1">
                <a:latin typeface="Aptos" panose="020B0004020202020204" pitchFamily="34" charset="0"/>
              </a:rPr>
              <a:t>Khỉ</a:t>
            </a:r>
            <a:endParaRPr lang="en-US" altLang="en-US" sz="2400" b="1" dirty="0">
              <a:latin typeface="Aptos" panose="020B0004020202020204" pitchFamily="34" charset="0"/>
            </a:endParaRPr>
          </a:p>
        </p:txBody>
      </p:sp>
      <p:sp>
        <p:nvSpPr>
          <p:cNvPr id="23704" name="Rectangle 152">
            <a:extLst>
              <a:ext uri="{FF2B5EF4-FFF2-40B4-BE49-F238E27FC236}">
                <a16:creationId xmlns:a16="http://schemas.microsoft.com/office/drawing/2014/main" id="{EE115BCB-DBDA-5792-A748-9BA7C1E49351}"/>
              </a:ext>
            </a:extLst>
          </p:cNvPr>
          <p:cNvSpPr>
            <a:spLocks noChangeArrowheads="1"/>
          </p:cNvSpPr>
          <p:nvPr/>
        </p:nvSpPr>
        <p:spPr bwMode="auto">
          <a:xfrm>
            <a:off x="6134100" y="59436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ptos" panose="020B0004020202020204" pitchFamily="34" charset="0"/>
              </a:rPr>
              <a:t>…….</a:t>
            </a:r>
          </a:p>
        </p:txBody>
      </p:sp>
      <p:sp>
        <p:nvSpPr>
          <p:cNvPr id="23705" name="Rectangle 153">
            <a:extLst>
              <a:ext uri="{FF2B5EF4-FFF2-40B4-BE49-F238E27FC236}">
                <a16:creationId xmlns:a16="http://schemas.microsoft.com/office/drawing/2014/main" id="{31CE708A-23DF-2A9F-B8BC-6BA0030ED0AE}"/>
              </a:ext>
            </a:extLst>
          </p:cNvPr>
          <p:cNvSpPr>
            <a:spLocks noChangeArrowheads="1"/>
          </p:cNvSpPr>
          <p:nvPr/>
        </p:nvSpPr>
        <p:spPr bwMode="auto">
          <a:xfrm>
            <a:off x="8229600" y="59436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ptos" panose="020B0004020202020204" pitchFamily="34" charset="0"/>
              </a:rPr>
              <a:t>…….</a:t>
            </a:r>
          </a:p>
        </p:txBody>
      </p:sp>
      <p:sp>
        <p:nvSpPr>
          <p:cNvPr id="23706" name="Rectangle 154">
            <a:extLst>
              <a:ext uri="{FF2B5EF4-FFF2-40B4-BE49-F238E27FC236}">
                <a16:creationId xmlns:a16="http://schemas.microsoft.com/office/drawing/2014/main" id="{67606D00-29E4-36FC-9B9C-6C4069A67A40}"/>
              </a:ext>
            </a:extLst>
          </p:cNvPr>
          <p:cNvSpPr>
            <a:spLocks noChangeArrowheads="1"/>
          </p:cNvSpPr>
          <p:nvPr/>
        </p:nvSpPr>
        <p:spPr bwMode="auto">
          <a:xfrm>
            <a:off x="10744200" y="59436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ptos" panose="020B0004020202020204" pitchFamily="34"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6784 0.00764 C 0.15508 -0.06227 0.24258 -0.13195 0.27813 -0.16088 " pathEditMode="relative" rAng="0" ptsTypes="AA">
                                      <p:cBhvr>
                                        <p:cTn id="6" dur="2000" fill="hold"/>
                                        <p:tgtEl>
                                          <p:spTgt spid="23666"/>
                                        </p:tgtEl>
                                        <p:attrNameLst>
                                          <p:attrName>ppt_x</p:attrName>
                                          <p:attrName>ppt_y</p:attrName>
                                        </p:attrNameLst>
                                      </p:cBhvr>
                                      <p:rCtr x="10508" y="-842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694 -0.10833 C 0.15872 -0.18032 0.24818 -0.25324 0.28398 -0.28333 " pathEditMode="relative" rAng="0" ptsTypes="AA">
                                      <p:cBhvr>
                                        <p:cTn id="10" dur="2000" fill="hold"/>
                                        <p:tgtEl>
                                          <p:spTgt spid="23667"/>
                                        </p:tgtEl>
                                        <p:attrNameLst>
                                          <p:attrName>ppt_x</p:attrName>
                                          <p:attrName>ppt_y</p:attrName>
                                        </p:attrNameLst>
                                      </p:cBhvr>
                                      <p:rCtr x="10729" y="-875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6445 -0.05394 C 0.22318 -0.00787 0.51107 0.03843 0.62721 0.05694 " pathEditMode="relative" rAng="0" ptsTypes="AA">
                                      <p:cBhvr>
                                        <p:cTn id="14" dur="2000" fill="hold"/>
                                        <p:tgtEl>
                                          <p:spTgt spid="23663"/>
                                        </p:tgtEl>
                                        <p:attrNameLst>
                                          <p:attrName>ppt_x</p:attrName>
                                          <p:attrName>ppt_y</p:attrName>
                                        </p:attrNameLst>
                                      </p:cBhvr>
                                      <p:rCtr x="34583" y="5532"/>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04167 0.01111 C 0.30547 0.01852 0.56901 0.02639 0.675 0.02963 " pathEditMode="relative" rAng="0" ptsTypes="AA">
                                      <p:cBhvr>
                                        <p:cTn id="18" dur="2000" fill="hold"/>
                                        <p:tgtEl>
                                          <p:spTgt spid="23664"/>
                                        </p:tgtEl>
                                        <p:attrNameLst>
                                          <p:attrName>ppt_x</p:attrName>
                                          <p:attrName>ppt_y</p:attrName>
                                        </p:attrNameLst>
                                      </p:cBhvr>
                                      <p:rCtr x="31667" y="92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0.07526 -0.00763 C 0.30521 0.03519 0.53581 0.07778 0.62826 0.09514 " pathEditMode="relative" rAng="0" ptsTypes="AA">
                                      <p:cBhvr>
                                        <p:cTn id="22" dur="2000" fill="hold"/>
                                        <p:tgtEl>
                                          <p:spTgt spid="23674"/>
                                        </p:tgtEl>
                                        <p:attrNameLst>
                                          <p:attrName>ppt_x</p:attrName>
                                          <p:attrName>ppt_y</p:attrName>
                                        </p:attrNameLst>
                                      </p:cBhvr>
                                      <p:rCtr x="27643" y="5139"/>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0.07357 -0.03056 C 0.40299 -0.10903 0.73294 -0.18889 0.86589 -0.24537 " pathEditMode="relative" rAng="0" ptsTypes="AA">
                                      <p:cBhvr>
                                        <p:cTn id="26" dur="2000" fill="hold"/>
                                        <p:tgtEl>
                                          <p:spTgt spid="23669"/>
                                        </p:tgtEl>
                                        <p:attrNameLst>
                                          <p:attrName>ppt_x</p:attrName>
                                          <p:attrName>ppt_y</p:attrName>
                                        </p:attrNameLst>
                                      </p:cBhvr>
                                      <p:rCtr x="39609" y="-10741"/>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23704"/>
                                        </p:tgtEl>
                                        <p:attrNameLst>
                                          <p:attrName>style.visibility</p:attrName>
                                        </p:attrNameLst>
                                      </p:cBhvr>
                                      <p:to>
                                        <p:strVal val="visible"/>
                                      </p:to>
                                    </p:set>
                                    <p:animEffect transition="in" filter="checkerboard(across)">
                                      <p:cBhvr>
                                        <p:cTn id="31" dur="500"/>
                                        <p:tgtEl>
                                          <p:spTgt spid="23704"/>
                                        </p:tgtEl>
                                      </p:cBhvr>
                                    </p:animEffect>
                                  </p:childTnLst>
                                </p:cTn>
                              </p:par>
                              <p:par>
                                <p:cTn id="32" presetID="5" presetClass="entr" presetSubtype="10" fill="hold" nodeType="withEffect">
                                  <p:stCondLst>
                                    <p:cond delay="0"/>
                                  </p:stCondLst>
                                  <p:childTnLst>
                                    <p:set>
                                      <p:cBhvr>
                                        <p:cTn id="33" dur="1" fill="hold">
                                          <p:stCondLst>
                                            <p:cond delay="0"/>
                                          </p:stCondLst>
                                        </p:cTn>
                                        <p:tgtEl>
                                          <p:spTgt spid="23705"/>
                                        </p:tgtEl>
                                        <p:attrNameLst>
                                          <p:attrName>style.visibility</p:attrName>
                                        </p:attrNameLst>
                                      </p:cBhvr>
                                      <p:to>
                                        <p:strVal val="visible"/>
                                      </p:to>
                                    </p:set>
                                    <p:animEffect transition="in" filter="checkerboard(across)">
                                      <p:cBhvr>
                                        <p:cTn id="34" dur="500"/>
                                        <p:tgtEl>
                                          <p:spTgt spid="23705"/>
                                        </p:tgtEl>
                                      </p:cBhvr>
                                    </p:animEffect>
                                  </p:childTnLst>
                                </p:cTn>
                              </p:par>
                              <p:par>
                                <p:cTn id="35" presetID="5" presetClass="entr" presetSubtype="10" fill="hold" nodeType="withEffect">
                                  <p:stCondLst>
                                    <p:cond delay="0"/>
                                  </p:stCondLst>
                                  <p:childTnLst>
                                    <p:set>
                                      <p:cBhvr>
                                        <p:cTn id="36" dur="1" fill="hold">
                                          <p:stCondLst>
                                            <p:cond delay="0"/>
                                          </p:stCondLst>
                                        </p:cTn>
                                        <p:tgtEl>
                                          <p:spTgt spid="23706"/>
                                        </p:tgtEl>
                                        <p:attrNameLst>
                                          <p:attrName>style.visibility</p:attrName>
                                        </p:attrNameLst>
                                      </p:cBhvr>
                                      <p:to>
                                        <p:strVal val="visible"/>
                                      </p:to>
                                    </p:set>
                                    <p:animEffect transition="in" filter="checkerboard(across)">
                                      <p:cBhvr>
                                        <p:cTn id="37" dur="500"/>
                                        <p:tgtEl>
                                          <p:spTgt spid="23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3" grpId="0" animBg="1"/>
      <p:bldP spid="23674" grpId="0" animBg="1"/>
      <p:bldP spid="23557" grpId="0"/>
      <p:bldP spid="23664" grpId="0" animBg="1"/>
      <p:bldP spid="23666" grpId="0" animBg="1"/>
      <p:bldP spid="23667" grpId="0" animBg="1"/>
      <p:bldP spid="23669" grpId="0" animBg="1"/>
      <p:bldP spid="23704" grpId="0"/>
      <p:bldP spid="23705" grpId="0"/>
      <p:bldP spid="237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16738" name="Rectangle 8">
            <a:extLst>
              <a:ext uri="{FF2B5EF4-FFF2-40B4-BE49-F238E27FC236}">
                <a16:creationId xmlns:a16="http://schemas.microsoft.com/office/drawing/2014/main" id="{A89DC76E-F468-26EB-300D-F7F71184A1D2}"/>
              </a:ext>
            </a:extLst>
          </p:cNvPr>
          <p:cNvSpPr>
            <a:spLocks noChangeArrowheads="1"/>
          </p:cNvSpPr>
          <p:nvPr/>
        </p:nvSpPr>
        <p:spPr bwMode="auto">
          <a:xfrm>
            <a:off x="5489736" y="2381250"/>
            <a:ext cx="231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ptos" panose="020B0004020202020204" pitchFamily="34" charset="0"/>
              </a:rPr>
              <a:t> </a:t>
            </a:r>
          </a:p>
        </p:txBody>
      </p:sp>
      <p:sp>
        <p:nvSpPr>
          <p:cNvPr id="116740" name="Text Box 18">
            <a:extLst>
              <a:ext uri="{FF2B5EF4-FFF2-40B4-BE49-F238E27FC236}">
                <a16:creationId xmlns:a16="http://schemas.microsoft.com/office/drawing/2014/main" id="{C667F2A7-B2BD-F7C2-779B-56A5EA8B97A3}"/>
              </a:ext>
            </a:extLst>
          </p:cNvPr>
          <p:cNvSpPr txBox="1">
            <a:spLocks noChangeArrowheads="1"/>
          </p:cNvSpPr>
          <p:nvPr/>
        </p:nvSpPr>
        <p:spPr bwMode="auto">
          <a:xfrm>
            <a:off x="3872074" y="3249612"/>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dirty="0">
              <a:latin typeface="Aptos" panose="020B0004020202020204" pitchFamily="34" charset="0"/>
            </a:endParaRPr>
          </a:p>
        </p:txBody>
      </p:sp>
      <p:sp>
        <p:nvSpPr>
          <p:cNvPr id="116744" name="Rectangle 2">
            <a:extLst>
              <a:ext uri="{FF2B5EF4-FFF2-40B4-BE49-F238E27FC236}">
                <a16:creationId xmlns:a16="http://schemas.microsoft.com/office/drawing/2014/main" id="{00FD0B4B-069D-0B69-70DE-F151A158045A}"/>
              </a:ext>
            </a:extLst>
          </p:cNvPr>
          <p:cNvSpPr>
            <a:spLocks noGrp="1" noChangeArrowheads="1"/>
          </p:cNvSpPr>
          <p:nvPr>
            <p:ph idx="1"/>
          </p:nvPr>
        </p:nvSpPr>
        <p:spPr>
          <a:xfrm>
            <a:off x="-28414" y="762000"/>
            <a:ext cx="11658600" cy="1752600"/>
          </a:xfrm>
        </p:spPr>
        <p:txBody>
          <a:bodyPr/>
          <a:lstStyle/>
          <a:p>
            <a:pPr eaLnBrk="1" hangingPunct="1">
              <a:buFontTx/>
              <a:buNone/>
            </a:pPr>
            <a:r>
              <a:rPr lang="en-US" altLang="en-US" sz="3600" b="1" dirty="0"/>
              <a:t>    </a:t>
            </a:r>
            <a:r>
              <a:rPr lang="en-US" altLang="en-US" b="1" dirty="0">
                <a:latin typeface="Aptos" panose="020B0004020202020204" pitchFamily="34" charset="0"/>
              </a:rPr>
              <a:t>- </a:t>
            </a: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thái</a:t>
            </a:r>
            <a:r>
              <a:rPr lang="en-US" altLang="en-US" b="1" dirty="0">
                <a:latin typeface="Aptos" panose="020B0004020202020204" pitchFamily="34" charset="0"/>
              </a:rPr>
              <a:t> </a:t>
            </a:r>
            <a:r>
              <a:rPr lang="en-US" altLang="en-US" b="1" dirty="0" err="1">
                <a:latin typeface="Aptos" panose="020B0004020202020204" pitchFamily="34" charset="0"/>
              </a:rPr>
              <a:t>là</a:t>
            </a:r>
            <a:r>
              <a:rPr lang="en-US" altLang="en-US" b="1" dirty="0">
                <a:latin typeface="Aptos" panose="020B0004020202020204" pitchFamily="34" charset="0"/>
              </a:rPr>
              <a:t> </a:t>
            </a:r>
            <a:r>
              <a:rPr lang="en-US" altLang="en-US" b="1" err="1">
                <a:latin typeface="Aptos" panose="020B0004020202020204" pitchFamily="34" charset="0"/>
              </a:rPr>
              <a:t>những</a:t>
            </a:r>
            <a:r>
              <a:rPr lang="en-US" altLang="en-US" b="1">
                <a:latin typeface="Aptos" panose="020B0004020202020204" pitchFamily="34" charset="0"/>
              </a:rPr>
              <a:t> nhân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của</a:t>
            </a:r>
            <a:r>
              <a:rPr lang="en-US" altLang="en-US" b="1" dirty="0">
                <a:latin typeface="Aptos" panose="020B0004020202020204" pitchFamily="34" charset="0"/>
              </a:rPr>
              <a:t> </a:t>
            </a:r>
            <a:r>
              <a:rPr lang="en-US" altLang="en-US" b="1" dirty="0" err="1">
                <a:latin typeface="Aptos" panose="020B0004020202020204" pitchFamily="34" charset="0"/>
              </a:rPr>
              <a:t>môi</a:t>
            </a:r>
            <a:r>
              <a:rPr lang="en-US" altLang="en-US" b="1" dirty="0">
                <a:latin typeface="Aptos" panose="020B0004020202020204" pitchFamily="34" charset="0"/>
              </a:rPr>
              <a:t> </a:t>
            </a:r>
            <a:r>
              <a:rPr lang="en-US" altLang="en-US" b="1" dirty="0" err="1">
                <a:latin typeface="Aptos" panose="020B0004020202020204" pitchFamily="34" charset="0"/>
              </a:rPr>
              <a:t>trường</a:t>
            </a:r>
            <a:r>
              <a:rPr lang="en-US" altLang="en-US" b="1" dirty="0">
                <a:latin typeface="Aptos" panose="020B0004020202020204" pitchFamily="34" charset="0"/>
              </a:rPr>
              <a:t> </a:t>
            </a:r>
            <a:r>
              <a:rPr lang="en-US" altLang="en-US" b="1" dirty="0" err="1">
                <a:latin typeface="Aptos" panose="020B0004020202020204" pitchFamily="34" charset="0"/>
              </a:rPr>
              <a:t>tác</a:t>
            </a:r>
            <a:r>
              <a:rPr lang="en-US" altLang="en-US" b="1" dirty="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tới</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a:t>
            </a:r>
          </a:p>
          <a:p>
            <a:pPr eaLnBrk="1" hangingPunct="1">
              <a:buFontTx/>
              <a:buNone/>
            </a:pPr>
            <a:r>
              <a:rPr lang="en-US" altLang="en-US" b="1" dirty="0">
                <a:latin typeface="Aptos" panose="020B0004020202020204" pitchFamily="34" charset="0"/>
              </a:rPr>
              <a:t>       - </a:t>
            </a:r>
            <a:r>
              <a:rPr lang="en-US" altLang="en-US" b="1" dirty="0" err="1">
                <a:latin typeface="Aptos" panose="020B0004020202020204" pitchFamily="34" charset="0"/>
              </a:rPr>
              <a:t>Có</a:t>
            </a:r>
            <a:r>
              <a:rPr lang="en-US" altLang="en-US" b="1" dirty="0">
                <a:latin typeface="Aptos" panose="020B0004020202020204" pitchFamily="34" charset="0"/>
              </a:rPr>
              <a:t> 2 </a:t>
            </a:r>
            <a:r>
              <a:rPr lang="en-US" altLang="en-US" b="1" dirty="0" err="1">
                <a:latin typeface="Aptos" panose="020B0004020202020204" pitchFamily="34" charset="0"/>
              </a:rPr>
              <a:t>nhóm</a:t>
            </a:r>
            <a:r>
              <a:rPr lang="en-US" altLang="en-US" b="1" dirty="0">
                <a:latin typeface="Aptos" panose="020B0004020202020204" pitchFamily="34" charset="0"/>
              </a:rPr>
              <a:t> </a:t>
            </a: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thái</a:t>
            </a:r>
            <a:r>
              <a:rPr lang="en-US" altLang="en-US" b="1" dirty="0">
                <a:latin typeface="Aptos" panose="020B0004020202020204" pitchFamily="34" charset="0"/>
              </a:rPr>
              <a:t>:</a:t>
            </a:r>
          </a:p>
          <a:p>
            <a:pPr eaLnBrk="1" hangingPunct="1">
              <a:buFontTx/>
              <a:buNone/>
            </a:pPr>
            <a:r>
              <a:rPr lang="en-US" altLang="en-US" b="1" dirty="0">
                <a:latin typeface="Aptos" panose="020B0004020202020204" pitchFamily="34" charset="0"/>
              </a:rPr>
              <a:t>             + </a:t>
            </a: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vô</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không</a:t>
            </a:r>
            <a:r>
              <a:rPr lang="en-US" altLang="en-US" b="1" dirty="0">
                <a:latin typeface="Aptos" panose="020B0004020202020204" pitchFamily="34" charset="0"/>
              </a:rPr>
              <a:t> </a:t>
            </a:r>
            <a:r>
              <a:rPr lang="en-US" altLang="en-US" b="1" dirty="0" err="1">
                <a:latin typeface="Aptos" panose="020B0004020202020204" pitchFamily="34" charset="0"/>
              </a:rPr>
              <a:t>sống</a:t>
            </a:r>
            <a:r>
              <a:rPr lang="en-US" altLang="en-US" b="1" dirty="0">
                <a:latin typeface="Aptos" panose="020B0004020202020204" pitchFamily="34" charset="0"/>
              </a:rPr>
              <a:t>): </a:t>
            </a:r>
          </a:p>
          <a:p>
            <a:pPr eaLnBrk="1" hangingPunct="1">
              <a:buFontTx/>
              <a:buNone/>
            </a:pPr>
            <a:r>
              <a:rPr lang="en-US" altLang="en-US" b="1" dirty="0">
                <a:latin typeface="Aptos" panose="020B0004020202020204" pitchFamily="34" charset="0"/>
              </a:rPr>
              <a:t>             + </a:t>
            </a: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hữu</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sống</a:t>
            </a:r>
            <a:r>
              <a:rPr lang="en-US" altLang="en-US" b="1" dirty="0">
                <a:latin typeface="Aptos" panose="020B0004020202020204" pitchFamily="34" charset="0"/>
              </a:rPr>
              <a:t>): </a:t>
            </a:r>
          </a:p>
        </p:txBody>
      </p:sp>
      <p:sp>
        <p:nvSpPr>
          <p:cNvPr id="116745" name="Rectangle 8">
            <a:extLst>
              <a:ext uri="{FF2B5EF4-FFF2-40B4-BE49-F238E27FC236}">
                <a16:creationId xmlns:a16="http://schemas.microsoft.com/office/drawing/2014/main" id="{B094836D-7088-1659-BCFB-13C480C75772}"/>
              </a:ext>
            </a:extLst>
          </p:cNvPr>
          <p:cNvSpPr>
            <a:spLocks noChangeArrowheads="1"/>
          </p:cNvSpPr>
          <p:nvPr/>
        </p:nvSpPr>
        <p:spPr bwMode="auto">
          <a:xfrm>
            <a:off x="1419386" y="3365500"/>
            <a:ext cx="441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a:t>
            </a:r>
            <a:r>
              <a:rPr lang="en-US" altLang="en-US" b="1" dirty="0" err="1">
                <a:latin typeface="Aptos" panose="020B0004020202020204" pitchFamily="34" charset="0"/>
              </a:rPr>
              <a:t>các</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 </a:t>
            </a:r>
          </a:p>
        </p:txBody>
      </p:sp>
      <p:sp>
        <p:nvSpPr>
          <p:cNvPr id="116746" name="Rectangle 9">
            <a:extLst>
              <a:ext uri="{FF2B5EF4-FFF2-40B4-BE49-F238E27FC236}">
                <a16:creationId xmlns:a16="http://schemas.microsoft.com/office/drawing/2014/main" id="{484149FD-7492-9F96-BB1C-6880ADBFD3C5}"/>
              </a:ext>
            </a:extLst>
          </p:cNvPr>
          <p:cNvSpPr>
            <a:spLocks noChangeArrowheads="1"/>
          </p:cNvSpPr>
          <p:nvPr/>
        </p:nvSpPr>
        <p:spPr bwMode="auto">
          <a:xfrm>
            <a:off x="1800386" y="4017962"/>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pPr>
            <a:r>
              <a:rPr lang="en-US" altLang="en-US" b="1" dirty="0" err="1">
                <a:latin typeface="Aptos" panose="020B0004020202020204" pitchFamily="34" charset="0"/>
              </a:rPr>
              <a:t>Nhân</a:t>
            </a:r>
            <a:r>
              <a:rPr lang="en-US" altLang="en-US" b="1" dirty="0">
                <a:latin typeface="Aptos" panose="020B0004020202020204" pitchFamily="34" charset="0"/>
              </a:rPr>
              <a:t> </a:t>
            </a:r>
            <a:r>
              <a:rPr lang="en-US" altLang="en-US" b="1" dirty="0" err="1">
                <a:latin typeface="Aptos" panose="020B0004020202020204" pitchFamily="34" charset="0"/>
              </a:rPr>
              <a:t>tố</a:t>
            </a:r>
            <a:r>
              <a:rPr lang="en-US" altLang="en-US" b="1" dirty="0">
                <a:latin typeface="Aptos" panose="020B0004020202020204" pitchFamily="34" charset="0"/>
              </a:rPr>
              <a:t> con </a:t>
            </a:r>
            <a:r>
              <a:rPr lang="en-US" altLang="en-US" b="1" dirty="0" err="1">
                <a:latin typeface="Aptos" panose="020B0004020202020204" pitchFamily="34" charset="0"/>
              </a:rPr>
              <a:t>người</a:t>
            </a:r>
            <a:endParaRPr lang="en-US" altLang="en-US" b="1" dirty="0">
              <a:latin typeface="Aptos" panose="020B0004020202020204" pitchFamily="34" charset="0"/>
            </a:endParaRPr>
          </a:p>
        </p:txBody>
      </p:sp>
      <p:sp>
        <p:nvSpPr>
          <p:cNvPr id="116747" name="Rectangle 10">
            <a:extLst>
              <a:ext uri="{FF2B5EF4-FFF2-40B4-BE49-F238E27FC236}">
                <a16:creationId xmlns:a16="http://schemas.microsoft.com/office/drawing/2014/main" id="{D821B273-777B-9F39-C574-E29952DFBE22}"/>
              </a:ext>
            </a:extLst>
          </p:cNvPr>
          <p:cNvSpPr>
            <a:spLocks noChangeArrowheads="1"/>
          </p:cNvSpPr>
          <p:nvPr/>
        </p:nvSpPr>
        <p:spPr bwMode="auto">
          <a:xfrm>
            <a:off x="6448586" y="1998662"/>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latin typeface="Aptos" panose="020B0004020202020204" pitchFamily="34" charset="0"/>
              </a:rPr>
              <a:t>Nhiệt</a:t>
            </a:r>
            <a:r>
              <a:rPr lang="en-US" altLang="en-US" b="1" dirty="0">
                <a:latin typeface="Aptos" panose="020B0004020202020204" pitchFamily="34" charset="0"/>
              </a:rPr>
              <a:t> </a:t>
            </a:r>
            <a:r>
              <a:rPr lang="en-US" altLang="en-US" b="1" dirty="0" err="1">
                <a:latin typeface="Aptos" panose="020B0004020202020204" pitchFamily="34" charset="0"/>
              </a:rPr>
              <a:t>độ</a:t>
            </a:r>
            <a:r>
              <a:rPr lang="en-US" altLang="en-US" b="1" dirty="0">
                <a:latin typeface="Aptos" panose="020B0004020202020204" pitchFamily="34" charset="0"/>
              </a:rPr>
              <a:t>, </a:t>
            </a:r>
            <a:r>
              <a:rPr lang="en-US" altLang="en-US" b="1" dirty="0" err="1">
                <a:latin typeface="Aptos" panose="020B0004020202020204" pitchFamily="34" charset="0"/>
              </a:rPr>
              <a:t>độ</a:t>
            </a:r>
            <a:r>
              <a:rPr lang="en-US" altLang="en-US" b="1" dirty="0">
                <a:latin typeface="Aptos" panose="020B0004020202020204" pitchFamily="34" charset="0"/>
              </a:rPr>
              <a:t> </a:t>
            </a:r>
            <a:r>
              <a:rPr lang="en-US" altLang="en-US" b="1" dirty="0" err="1">
                <a:latin typeface="Aptos" panose="020B0004020202020204" pitchFamily="34" charset="0"/>
              </a:rPr>
              <a:t>ẩm</a:t>
            </a:r>
            <a:r>
              <a:rPr lang="en-US" altLang="en-US" b="1" dirty="0">
                <a:latin typeface="Aptos" panose="020B0004020202020204" pitchFamily="34" charset="0"/>
              </a:rPr>
              <a:t>, </a:t>
            </a:r>
            <a:r>
              <a:rPr lang="en-US" altLang="en-US" b="1" dirty="0" err="1">
                <a:latin typeface="Aptos" panose="020B0004020202020204" pitchFamily="34" charset="0"/>
              </a:rPr>
              <a:t>nước</a:t>
            </a:r>
            <a:r>
              <a:rPr lang="en-US" altLang="en-US" sz="3200" b="1" dirty="0">
                <a:latin typeface="Aptos" panose="020B0004020202020204" pitchFamily="34" charset="0"/>
              </a:rPr>
              <a:t>….</a:t>
            </a:r>
          </a:p>
        </p:txBody>
      </p:sp>
      <p:sp>
        <p:nvSpPr>
          <p:cNvPr id="116748" name="Rectangle 2">
            <a:extLst>
              <a:ext uri="{FF2B5EF4-FFF2-40B4-BE49-F238E27FC236}">
                <a16:creationId xmlns:a16="http://schemas.microsoft.com/office/drawing/2014/main" id="{733BE553-4AC8-C411-9B4E-D2A40F46313B}"/>
              </a:ext>
            </a:extLst>
          </p:cNvPr>
          <p:cNvSpPr>
            <a:spLocks noChangeArrowheads="1"/>
          </p:cNvSpPr>
          <p:nvPr/>
        </p:nvSpPr>
        <p:spPr bwMode="auto">
          <a:xfrm>
            <a:off x="5250024" y="3335337"/>
            <a:ext cx="6646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err="1">
                <a:latin typeface="Aptos" panose="020B0004020202020204" pitchFamily="34" charset="0"/>
              </a:rPr>
              <a:t>Các</a:t>
            </a:r>
            <a:r>
              <a:rPr lang="en-US" altLang="en-US" b="1" dirty="0">
                <a:latin typeface="Aptos" panose="020B0004020202020204" pitchFamily="34" charset="0"/>
              </a:rPr>
              <a:t> vi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 </a:t>
            </a:r>
            <a:r>
              <a:rPr lang="en-US" altLang="en-US" b="1" dirty="0" err="1">
                <a:latin typeface="Aptos" panose="020B0004020202020204" pitchFamily="34" charset="0"/>
              </a:rPr>
              <a:t>nấm</a:t>
            </a:r>
            <a:r>
              <a:rPr lang="en-US" altLang="en-US" b="1" dirty="0">
                <a:latin typeface="Aptos" panose="020B0004020202020204" pitchFamily="34" charset="0"/>
              </a:rPr>
              <a:t>, </a:t>
            </a:r>
            <a:r>
              <a:rPr lang="en-US" altLang="en-US" b="1" dirty="0" err="1">
                <a:latin typeface="Aptos" panose="020B0004020202020204" pitchFamily="34" charset="0"/>
              </a:rPr>
              <a:t>thực</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vật</a:t>
            </a:r>
            <a:r>
              <a:rPr lang="en-US" altLang="en-US" b="1" dirty="0">
                <a:latin typeface="Aptos" panose="020B0004020202020204" pitchFamily="34" charset="0"/>
              </a:rPr>
              <a:t>.</a:t>
            </a:r>
          </a:p>
        </p:txBody>
      </p:sp>
      <p:cxnSp>
        <p:nvCxnSpPr>
          <p:cNvPr id="3" name="Straight Arrow Connector 2">
            <a:extLst>
              <a:ext uri="{FF2B5EF4-FFF2-40B4-BE49-F238E27FC236}">
                <a16:creationId xmlns:a16="http://schemas.microsoft.com/office/drawing/2014/main" id="{48CAA33D-6353-1E2A-AD3A-A36988FBCF5D}"/>
              </a:ext>
            </a:extLst>
          </p:cNvPr>
          <p:cNvCxnSpPr/>
          <p:nvPr/>
        </p:nvCxnSpPr>
        <p:spPr>
          <a:xfrm>
            <a:off x="4772186" y="4170362"/>
            <a:ext cx="838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47AA614-50F9-58BC-4539-45A9C4252BCD}"/>
              </a:ext>
            </a:extLst>
          </p:cNvPr>
          <p:cNvCxnSpPr/>
          <p:nvPr/>
        </p:nvCxnSpPr>
        <p:spPr>
          <a:xfrm>
            <a:off x="4754724" y="4197350"/>
            <a:ext cx="730250" cy="5270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751" name="Rectangle 9">
            <a:extLst>
              <a:ext uri="{FF2B5EF4-FFF2-40B4-BE49-F238E27FC236}">
                <a16:creationId xmlns:a16="http://schemas.microsoft.com/office/drawing/2014/main" id="{FE643561-6DB6-DFB1-70C7-A173F8C5E898}"/>
              </a:ext>
            </a:extLst>
          </p:cNvPr>
          <p:cNvSpPr>
            <a:spLocks noChangeArrowheads="1"/>
          </p:cNvSpPr>
          <p:nvPr/>
        </p:nvSpPr>
        <p:spPr bwMode="auto">
          <a:xfrm>
            <a:off x="6677186" y="4475162"/>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b="1" dirty="0" err="1">
                <a:latin typeface="Aptos" panose="020B0004020202020204" pitchFamily="34" charset="0"/>
              </a:rPr>
              <a:t>Tác</a:t>
            </a:r>
            <a:r>
              <a:rPr lang="en-US" altLang="en-US" b="1" dirty="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tiêu</a:t>
            </a:r>
            <a:r>
              <a:rPr lang="en-US" altLang="en-US" b="1" dirty="0">
                <a:latin typeface="Aptos" panose="020B0004020202020204" pitchFamily="34" charset="0"/>
              </a:rPr>
              <a:t> </a:t>
            </a:r>
            <a:r>
              <a:rPr lang="en-US" altLang="en-US" b="1" dirty="0" err="1">
                <a:latin typeface="Aptos" panose="020B0004020202020204" pitchFamily="34" charset="0"/>
              </a:rPr>
              <a:t>cực</a:t>
            </a:r>
            <a:r>
              <a:rPr lang="en-US" altLang="en-US" b="1" dirty="0">
                <a:latin typeface="Aptos" panose="020B0004020202020204" pitchFamily="34" charset="0"/>
              </a:rPr>
              <a:t>: </a:t>
            </a:r>
            <a:r>
              <a:rPr lang="en-US" altLang="en-US" b="1" dirty="0" err="1">
                <a:latin typeface="Aptos" panose="020B0004020202020204" pitchFamily="34" charset="0"/>
              </a:rPr>
              <a:t>Phá</a:t>
            </a:r>
            <a:r>
              <a:rPr lang="en-US" altLang="en-US" b="1" dirty="0">
                <a:latin typeface="Aptos" panose="020B0004020202020204" pitchFamily="34" charset="0"/>
              </a:rPr>
              <a:t> </a:t>
            </a:r>
            <a:r>
              <a:rPr lang="en-US" altLang="en-US" b="1" dirty="0" err="1">
                <a:latin typeface="Aptos" panose="020B0004020202020204" pitchFamily="34" charset="0"/>
              </a:rPr>
              <a:t>rừng</a:t>
            </a:r>
            <a:r>
              <a:rPr lang="en-US" altLang="en-US" b="1" dirty="0">
                <a:latin typeface="Aptos" panose="020B0004020202020204" pitchFamily="34" charset="0"/>
              </a:rPr>
              <a:t>…</a:t>
            </a:r>
          </a:p>
        </p:txBody>
      </p:sp>
      <p:sp>
        <p:nvSpPr>
          <p:cNvPr id="116752" name="Rectangle 9">
            <a:extLst>
              <a:ext uri="{FF2B5EF4-FFF2-40B4-BE49-F238E27FC236}">
                <a16:creationId xmlns:a16="http://schemas.microsoft.com/office/drawing/2014/main" id="{F0CC08F5-3583-84E4-DD4B-EE0AE140F9E1}"/>
              </a:ext>
            </a:extLst>
          </p:cNvPr>
          <p:cNvSpPr>
            <a:spLocks noChangeArrowheads="1"/>
          </p:cNvSpPr>
          <p:nvPr/>
        </p:nvSpPr>
        <p:spPr bwMode="auto">
          <a:xfrm>
            <a:off x="6677186" y="4017962"/>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b="1" dirty="0" err="1">
                <a:latin typeface="Aptos" panose="020B0004020202020204" pitchFamily="34" charset="0"/>
              </a:rPr>
              <a:t>Tác</a:t>
            </a:r>
            <a:r>
              <a:rPr lang="en-US" altLang="en-US" b="1" dirty="0">
                <a:latin typeface="Aptos" panose="020B0004020202020204" pitchFamily="34" charset="0"/>
              </a:rPr>
              <a:t> </a:t>
            </a:r>
            <a:r>
              <a:rPr lang="en-US" altLang="en-US" b="1" dirty="0" err="1">
                <a:latin typeface="Aptos" panose="020B0004020202020204" pitchFamily="34" charset="0"/>
              </a:rPr>
              <a:t>động</a:t>
            </a:r>
            <a:r>
              <a:rPr lang="en-US" altLang="en-US" b="1" dirty="0">
                <a:latin typeface="Aptos" panose="020B0004020202020204" pitchFamily="34" charset="0"/>
              </a:rPr>
              <a:t> </a:t>
            </a:r>
            <a:r>
              <a:rPr lang="en-US" altLang="en-US" b="1" dirty="0" err="1">
                <a:latin typeface="Aptos" panose="020B0004020202020204" pitchFamily="34" charset="0"/>
              </a:rPr>
              <a:t>tích</a:t>
            </a:r>
            <a:r>
              <a:rPr lang="en-US" altLang="en-US" b="1" dirty="0">
                <a:latin typeface="Aptos" panose="020B0004020202020204" pitchFamily="34" charset="0"/>
              </a:rPr>
              <a:t> </a:t>
            </a:r>
            <a:r>
              <a:rPr lang="en-US" altLang="en-US" b="1" dirty="0" err="1">
                <a:latin typeface="Aptos" panose="020B0004020202020204" pitchFamily="34" charset="0"/>
              </a:rPr>
              <a:t>cực</a:t>
            </a:r>
            <a:r>
              <a:rPr lang="en-US" altLang="en-US" b="1" dirty="0">
                <a:latin typeface="Aptos" panose="020B0004020202020204" pitchFamily="34" charset="0"/>
              </a:rPr>
              <a:t>: </a:t>
            </a:r>
            <a:r>
              <a:rPr lang="en-US" altLang="en-US" b="1" dirty="0" err="1">
                <a:latin typeface="Aptos" panose="020B0004020202020204" pitchFamily="34" charset="0"/>
              </a:rPr>
              <a:t>Trồng</a:t>
            </a:r>
            <a:r>
              <a:rPr lang="en-US" altLang="en-US" b="1" dirty="0">
                <a:latin typeface="Aptos" panose="020B0004020202020204" pitchFamily="34" charset="0"/>
              </a:rPr>
              <a:t> </a:t>
            </a:r>
            <a:r>
              <a:rPr lang="en-US" altLang="en-US" b="1" dirty="0" err="1">
                <a:latin typeface="Aptos" panose="020B0004020202020204" pitchFamily="34" charset="0"/>
              </a:rPr>
              <a:t>cây</a:t>
            </a:r>
            <a:r>
              <a:rPr lang="en-US" altLang="en-US" b="1" dirty="0">
                <a:latin typeface="Aptos" panose="020B0004020202020204" pitchFamily="34" charset="0"/>
              </a:rPr>
              <a:t>…</a:t>
            </a:r>
          </a:p>
        </p:txBody>
      </p:sp>
    </p:spTree>
    <p:custDataLst>
      <p:tags r:id="rId1"/>
    </p:custData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id="{FCE824A2-3AE9-A83E-4C1A-59331EAF872D}"/>
              </a:ext>
            </a:extLst>
          </p:cNvPr>
          <p:cNvSpPr>
            <a:spLocks noChangeArrowheads="1"/>
          </p:cNvSpPr>
          <p:nvPr/>
        </p:nvSpPr>
        <p:spPr bwMode="auto">
          <a:xfrm>
            <a:off x="4724400" y="114300"/>
            <a:ext cx="662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9900"/>
                </a:solidFill>
                <a:latin typeface="Aptos" panose="020B0004020202020204" pitchFamily="34" charset="0"/>
              </a:rPr>
              <a:t> Em </a:t>
            </a:r>
            <a:r>
              <a:rPr lang="en-US" altLang="en-US" b="1" dirty="0" err="1">
                <a:solidFill>
                  <a:srgbClr val="009900"/>
                </a:solidFill>
                <a:latin typeface="Aptos" panose="020B0004020202020204" pitchFamily="34" charset="0"/>
              </a:rPr>
              <a:t>hãy</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nhận</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xét</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về</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sự</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thay</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đổi</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của</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các</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nhân</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tố</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sau</a:t>
            </a:r>
            <a:r>
              <a:rPr lang="en-US" altLang="en-US" b="1" dirty="0">
                <a:solidFill>
                  <a:srgbClr val="009900"/>
                </a:solidFill>
                <a:latin typeface="Aptos" panose="020B0004020202020204" pitchFamily="34" charset="0"/>
              </a:rPr>
              <a:t>:</a:t>
            </a:r>
          </a:p>
        </p:txBody>
      </p:sp>
      <p:sp>
        <p:nvSpPr>
          <p:cNvPr id="31749" name="Rectangle 5">
            <a:extLst>
              <a:ext uri="{FF2B5EF4-FFF2-40B4-BE49-F238E27FC236}">
                <a16:creationId xmlns:a16="http://schemas.microsoft.com/office/drawing/2014/main" id="{B3364E9C-2F5D-7ADF-582B-3B867478FD5F}"/>
              </a:ext>
            </a:extLst>
          </p:cNvPr>
          <p:cNvSpPr>
            <a:spLocks noChangeArrowheads="1"/>
          </p:cNvSpPr>
          <p:nvPr/>
        </p:nvSpPr>
        <p:spPr bwMode="auto">
          <a:xfrm>
            <a:off x="161925" y="395288"/>
            <a:ext cx="11039475" cy="344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0033CC"/>
                </a:solidFill>
                <a:latin typeface="Aptos" panose="020B0004020202020204" pitchFamily="34" charset="0"/>
              </a:rPr>
              <a:t>1. Trong </a:t>
            </a:r>
            <a:r>
              <a:rPr lang="en-US" altLang="en-US" b="1" dirty="0" err="1">
                <a:solidFill>
                  <a:srgbClr val="0033CC"/>
                </a:solidFill>
                <a:latin typeface="Aptos" panose="020B0004020202020204" pitchFamily="34" charset="0"/>
              </a:rPr>
              <a:t>một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ngày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từ</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sáng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tới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tối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ánh</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sáng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mặt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trời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chiếu</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trên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mặt</a:t>
            </a:r>
            <a:r>
              <a:rPr lang="en-US" altLang="en-US" b="1" dirty="0">
                <a:solidFill>
                  <a:srgbClr val="0033CC"/>
                </a:solidFill>
                <a:latin typeface="Aptos" panose="020B0004020202020204" pitchFamily="34" charset="0"/>
              </a:rPr>
              <a:t> </a:t>
            </a:r>
          </a:p>
          <a:p>
            <a:pPr eaLnBrk="1" hangingPunct="1">
              <a:lnSpc>
                <a:spcPct val="100000"/>
              </a:lnSpc>
              <a:spcBef>
                <a:spcPct val="0"/>
              </a:spcBef>
              <a:buFontTx/>
              <a:buNone/>
            </a:pPr>
            <a:r>
              <a:rPr lang="en-US" altLang="en-US" b="1" dirty="0" err="1">
                <a:solidFill>
                  <a:srgbClr val="0033CC"/>
                </a:solidFill>
                <a:latin typeface="Aptos" panose="020B0004020202020204" pitchFamily="34" charset="0"/>
              </a:rPr>
              <a:t>đất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thay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đổi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như</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thế</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nào</a:t>
            </a:r>
            <a:r>
              <a:rPr lang="en-US" altLang="en-US" b="1">
                <a:solidFill>
                  <a:srgbClr val="0033CC"/>
                </a:solidFill>
                <a:latin typeface="Aptos" panose="020B0004020202020204" pitchFamily="34" charset="0"/>
              </a:rPr>
              <a:t>? </a:t>
            </a:r>
          </a:p>
          <a:p>
            <a:pPr eaLnBrk="1" hangingPunct="1">
              <a:lnSpc>
                <a:spcPct val="100000"/>
              </a:lnSpc>
              <a:spcBef>
                <a:spcPct val="0"/>
              </a:spcBef>
              <a:buFontTx/>
              <a:buNone/>
            </a:pPr>
            <a:endParaRPr lang="en-US" altLang="en-US" b="1">
              <a:solidFill>
                <a:srgbClr val="0033CC"/>
              </a:solidFill>
              <a:latin typeface="Aptos" panose="020B0004020202020204" pitchFamily="34" charset="0"/>
            </a:endParaRPr>
          </a:p>
          <a:p>
            <a:pPr eaLnBrk="1" hangingPunct="1">
              <a:lnSpc>
                <a:spcPct val="100000"/>
              </a:lnSpc>
              <a:spcBef>
                <a:spcPct val="0"/>
              </a:spcBef>
              <a:buFontTx/>
              <a:buNone/>
            </a:pPr>
            <a:endParaRPr lang="en-US" altLang="en-US" b="1">
              <a:solidFill>
                <a:srgbClr val="0033CC"/>
              </a:solidFill>
              <a:latin typeface="Aptos" panose="020B0004020202020204" pitchFamily="34" charset="0"/>
            </a:endParaRPr>
          </a:p>
          <a:p>
            <a:pPr eaLnBrk="1" hangingPunct="1">
              <a:lnSpc>
                <a:spcPct val="100000"/>
              </a:lnSpc>
              <a:spcBef>
                <a:spcPct val="0"/>
              </a:spcBef>
              <a:buFontTx/>
              <a:buNone/>
            </a:pPr>
            <a:r>
              <a:rPr lang="en-US" altLang="en-US" b="1">
                <a:solidFill>
                  <a:srgbClr val="0033CC"/>
                </a:solidFill>
                <a:latin typeface="Aptos" panose="020B0004020202020204" pitchFamily="34" charset="0"/>
              </a:rPr>
              <a:t>2</a:t>
            </a:r>
            <a:r>
              <a:rPr lang="en-US" altLang="en-US" b="1" dirty="0">
                <a:solidFill>
                  <a:srgbClr val="0033CC"/>
                </a:solidFill>
                <a:latin typeface="Aptos" panose="020B0004020202020204" pitchFamily="34" charset="0"/>
              </a:rPr>
              <a:t>. Ở </a:t>
            </a:r>
            <a:r>
              <a:rPr lang="en-US" altLang="en-US" b="1" dirty="0" err="1">
                <a:solidFill>
                  <a:srgbClr val="0033CC"/>
                </a:solidFill>
                <a:latin typeface="Aptos" panose="020B0004020202020204" pitchFamily="34" charset="0"/>
              </a:rPr>
              <a:t>nước</a:t>
            </a:r>
            <a:r>
              <a:rPr lang="en-US" altLang="en-US" b="1" dirty="0">
                <a:solidFill>
                  <a:srgbClr val="0033CC"/>
                </a:solidFill>
                <a:latin typeface="Aptos" panose="020B0004020202020204" pitchFamily="34" charset="0"/>
              </a:rPr>
              <a:t> ta,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dài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ngày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vào</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mùa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hè</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và</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mùa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đông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có</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gì</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khác</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nhau</a:t>
            </a:r>
            <a:r>
              <a:rPr lang="en-US" altLang="en-US" b="1" dirty="0">
                <a:solidFill>
                  <a:srgbClr val="0033CC"/>
                </a:solidFill>
                <a:latin typeface="Aptos" panose="020B0004020202020204" pitchFamily="34" charset="0"/>
              </a:rPr>
              <a:t>?</a:t>
            </a:r>
          </a:p>
          <a:p>
            <a:pPr eaLnBrk="1" hangingPunct="1">
              <a:lnSpc>
                <a:spcPct val="100000"/>
              </a:lnSpc>
              <a:spcBef>
                <a:spcPct val="0"/>
              </a:spcBef>
              <a:buFontTx/>
              <a:buNone/>
            </a:pPr>
            <a:endParaRPr lang="en-US" altLang="en-US" b="1" dirty="0">
              <a:solidFill>
                <a:srgbClr val="0033CC"/>
              </a:solidFill>
              <a:latin typeface="Aptos" panose="020B0004020202020204" pitchFamily="34" charset="0"/>
            </a:endParaRPr>
          </a:p>
          <a:p>
            <a:pPr eaLnBrk="1" hangingPunct="1">
              <a:lnSpc>
                <a:spcPct val="100000"/>
              </a:lnSpc>
              <a:spcBef>
                <a:spcPct val="0"/>
              </a:spcBef>
              <a:buFontTx/>
              <a:buNone/>
            </a:pPr>
            <a:r>
              <a:rPr lang="en-US" altLang="en-US" b="1" dirty="0">
                <a:solidFill>
                  <a:srgbClr val="0033CC"/>
                </a:solidFill>
                <a:latin typeface="Aptos" panose="020B0004020202020204" pitchFamily="34" charset="0"/>
              </a:rPr>
              <a:t>3. </a:t>
            </a:r>
            <a:r>
              <a:rPr lang="en-US" altLang="en-US" b="1" dirty="0" err="1">
                <a:solidFill>
                  <a:srgbClr val="0033CC"/>
                </a:solidFill>
                <a:latin typeface="Aptos" panose="020B0004020202020204" pitchFamily="34" charset="0"/>
              </a:rPr>
              <a:t>Sự</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thay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đổi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nhiệt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trong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một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năm</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diễn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ra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như</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thế</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nào</a:t>
            </a:r>
            <a:r>
              <a:rPr lang="en-US" altLang="en-US" b="1" dirty="0">
                <a:solidFill>
                  <a:srgbClr val="0033CC"/>
                </a:solidFill>
                <a:latin typeface="Aptos" panose="020B0004020202020204" pitchFamily="34" charset="0"/>
              </a:rPr>
              <a:t>?</a:t>
            </a:r>
          </a:p>
        </p:txBody>
      </p:sp>
      <p:sp>
        <p:nvSpPr>
          <p:cNvPr id="27652" name="Text Box 13">
            <a:extLst>
              <a:ext uri="{FF2B5EF4-FFF2-40B4-BE49-F238E27FC236}">
                <a16:creationId xmlns:a16="http://schemas.microsoft.com/office/drawing/2014/main" id="{F991E792-DE27-C020-E892-7B6E56769783}"/>
              </a:ext>
            </a:extLst>
          </p:cNvPr>
          <p:cNvSpPr txBox="1">
            <a:spLocks noChangeArrowheads="1"/>
          </p:cNvSpPr>
          <p:nvPr/>
        </p:nvSpPr>
        <p:spPr bwMode="auto">
          <a:xfrm>
            <a:off x="28575" y="42863"/>
            <a:ext cx="3933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err="1">
                <a:solidFill>
                  <a:srgbClr val="C00000"/>
                </a:solidFill>
                <a:latin typeface="Aptos" panose="020B0004020202020204" pitchFamily="34" charset="0"/>
              </a:rPr>
              <a:t>Thảo</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luận</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nhóm</a:t>
            </a:r>
            <a:r>
              <a:rPr lang="en-US" altLang="en-US" b="1" dirty="0">
                <a:solidFill>
                  <a:srgbClr val="C00000"/>
                </a:solidFill>
                <a:latin typeface="Aptos" panose="020B0004020202020204" pitchFamily="34" charset="0"/>
              </a:rPr>
              <a:t> 3 </a:t>
            </a:r>
            <a:r>
              <a:rPr lang="en-US" altLang="en-US" b="1" dirty="0" err="1">
                <a:solidFill>
                  <a:srgbClr val="C00000"/>
                </a:solidFill>
                <a:latin typeface="Aptos" panose="020B0004020202020204" pitchFamily="34" charset="0"/>
              </a:rPr>
              <a:t>phút</a:t>
            </a:r>
            <a:endParaRPr lang="en-US" altLang="en-US" b="1" dirty="0">
              <a:solidFill>
                <a:srgbClr val="C00000"/>
              </a:solidFill>
              <a:latin typeface="Aptos" panose="020B0004020202020204" pitchFamily="34" charset="0"/>
            </a:endParaRPr>
          </a:p>
        </p:txBody>
      </p:sp>
      <p:sp>
        <p:nvSpPr>
          <p:cNvPr id="200" name="Text Box 24">
            <a:extLst>
              <a:ext uri="{FF2B5EF4-FFF2-40B4-BE49-F238E27FC236}">
                <a16:creationId xmlns:a16="http://schemas.microsoft.com/office/drawing/2014/main" id="{F7CA19EA-4BE8-8261-19BD-AAF679CBEC7C}"/>
              </a:ext>
            </a:extLst>
          </p:cNvPr>
          <p:cNvSpPr txBox="1">
            <a:spLocks noChangeArrowheads="1"/>
          </p:cNvSpPr>
          <p:nvPr/>
        </p:nvSpPr>
        <p:spPr bwMode="auto">
          <a:xfrm>
            <a:off x="290513" y="5715000"/>
            <a:ext cx="11672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b="1" u="sng" dirty="0">
                <a:solidFill>
                  <a:srgbClr val="0033CC"/>
                </a:solidFill>
                <a:latin typeface="Aptos" panose="020B0004020202020204" pitchFamily="34" charset="0"/>
                <a:sym typeface="ZapfDingbats BT" pitchFamily="2" charset="2"/>
              </a:rPr>
              <a:t>Nhận xét</a:t>
            </a:r>
            <a:r>
              <a:rPr lang="vi-VN" altLang="en-US" b="1" dirty="0">
                <a:solidFill>
                  <a:srgbClr val="0033CC"/>
                </a:solidFill>
                <a:latin typeface="Aptos" panose="020B0004020202020204" pitchFamily="34" charset="0"/>
                <a:sym typeface="ZapfDingbats BT" pitchFamily="2" charset="2"/>
              </a:rPr>
              <a:t>: </a:t>
            </a:r>
            <a:r>
              <a:rPr lang="vi-VN" altLang="en-US" b="1" dirty="0">
                <a:solidFill>
                  <a:srgbClr val="FF0000"/>
                </a:solidFill>
                <a:latin typeface="Aptos" panose="020B0004020202020204" pitchFamily="34" charset="0"/>
                <a:sym typeface="ZapfDingbats BT" pitchFamily="2" charset="2"/>
              </a:rPr>
              <a:t>Các nhân tố sinh thái tác </a:t>
            </a:r>
            <a:r>
              <a:rPr lang="en-US" altLang="en-US" b="1" dirty="0" err="1">
                <a:solidFill>
                  <a:srgbClr val="FF0000"/>
                </a:solidFill>
                <a:latin typeface="Aptos" panose="020B0004020202020204" pitchFamily="34" charset="0"/>
                <a:sym typeface="ZapfDingbats BT" pitchFamily="2" charset="2"/>
              </a:rPr>
              <a:t>độ</a:t>
            </a:r>
            <a:r>
              <a:rPr lang="vi-VN" altLang="en-US" b="1" dirty="0">
                <a:solidFill>
                  <a:srgbClr val="FF0000"/>
                </a:solidFill>
                <a:latin typeface="Aptos" panose="020B0004020202020204" pitchFamily="34" charset="0"/>
                <a:sym typeface="ZapfDingbats BT" pitchFamily="2" charset="2"/>
              </a:rPr>
              <a:t>ng lên sinh vật thay đổi theo từng môi trường và từng thời gian.</a:t>
            </a:r>
            <a:endParaRPr lang="en-US" altLang="en-US" b="1" dirty="0">
              <a:solidFill>
                <a:srgbClr val="FF0000"/>
              </a:solidFill>
              <a:latin typeface="Aptos" panose="020B0004020202020204" pitchFamily="34" charset="0"/>
              <a:sym typeface="ZapfDingbats BT" pitchFamily="2" charset="2"/>
            </a:endParaRPr>
          </a:p>
        </p:txBody>
      </p:sp>
    </p:spTree>
    <p:custDataLst>
      <p:tags r:id="rId1"/>
    </p:custData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a:extLst>
              <a:ext uri="{FF2B5EF4-FFF2-40B4-BE49-F238E27FC236}">
                <a16:creationId xmlns:a16="http://schemas.microsoft.com/office/drawing/2014/main" id="{FCE824A2-3AE9-A83E-4C1A-59331EAF872D}"/>
              </a:ext>
            </a:extLst>
          </p:cNvPr>
          <p:cNvSpPr>
            <a:spLocks noChangeArrowheads="1"/>
          </p:cNvSpPr>
          <p:nvPr/>
        </p:nvSpPr>
        <p:spPr bwMode="auto">
          <a:xfrm>
            <a:off x="4724400" y="114300"/>
            <a:ext cx="662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9900"/>
                </a:solidFill>
                <a:latin typeface="Aptos" panose="020B0004020202020204" pitchFamily="34" charset="0"/>
              </a:rPr>
              <a:t> Em </a:t>
            </a:r>
            <a:r>
              <a:rPr lang="en-US" altLang="en-US" b="1" dirty="0" err="1">
                <a:solidFill>
                  <a:srgbClr val="009900"/>
                </a:solidFill>
                <a:latin typeface="Aptos" panose="020B0004020202020204" pitchFamily="34" charset="0"/>
              </a:rPr>
              <a:t>hãy</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nhận</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xét</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về</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sự</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thay</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đổi</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của</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các</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nhân</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tố</a:t>
            </a:r>
            <a:r>
              <a:rPr lang="en-US" altLang="en-US" b="1" dirty="0">
                <a:solidFill>
                  <a:srgbClr val="009900"/>
                </a:solidFill>
                <a:latin typeface="Aptos" panose="020B0004020202020204" pitchFamily="34" charset="0"/>
              </a:rPr>
              <a:t> </a:t>
            </a:r>
            <a:r>
              <a:rPr lang="en-US" altLang="en-US" b="1" dirty="0" err="1">
                <a:solidFill>
                  <a:srgbClr val="009900"/>
                </a:solidFill>
                <a:latin typeface="Aptos" panose="020B0004020202020204" pitchFamily="34" charset="0"/>
              </a:rPr>
              <a:t>sau</a:t>
            </a:r>
            <a:r>
              <a:rPr lang="en-US" altLang="en-US" b="1" dirty="0">
                <a:solidFill>
                  <a:srgbClr val="009900"/>
                </a:solidFill>
                <a:latin typeface="Aptos" panose="020B0004020202020204" pitchFamily="34" charset="0"/>
              </a:rPr>
              <a:t>:</a:t>
            </a:r>
          </a:p>
        </p:txBody>
      </p:sp>
      <p:sp>
        <p:nvSpPr>
          <p:cNvPr id="31749" name="Rectangle 5">
            <a:extLst>
              <a:ext uri="{FF2B5EF4-FFF2-40B4-BE49-F238E27FC236}">
                <a16:creationId xmlns:a16="http://schemas.microsoft.com/office/drawing/2014/main" id="{B3364E9C-2F5D-7ADF-582B-3B867478FD5F}"/>
              </a:ext>
            </a:extLst>
          </p:cNvPr>
          <p:cNvSpPr>
            <a:spLocks noChangeArrowheads="1"/>
          </p:cNvSpPr>
          <p:nvPr/>
        </p:nvSpPr>
        <p:spPr bwMode="auto">
          <a:xfrm>
            <a:off x="161925" y="395288"/>
            <a:ext cx="11039475" cy="3444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0033CC"/>
                </a:solidFill>
                <a:latin typeface="Aptos" panose="020B0004020202020204" pitchFamily="34" charset="0"/>
              </a:rPr>
              <a:t>1. Trong </a:t>
            </a:r>
            <a:r>
              <a:rPr lang="en-US" altLang="en-US" b="1" dirty="0" err="1">
                <a:solidFill>
                  <a:srgbClr val="0033CC"/>
                </a:solidFill>
                <a:latin typeface="Aptos" panose="020B0004020202020204" pitchFamily="34" charset="0"/>
              </a:rPr>
              <a:t>một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ngày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từ</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sáng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tới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tối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ánh</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sáng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mặt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trời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chiếu</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trên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mặt</a:t>
            </a:r>
            <a:r>
              <a:rPr lang="en-US" altLang="en-US" sz="2400" b="1" dirty="0">
                <a:solidFill>
                  <a:srgbClr val="0033CC"/>
                </a:solidFill>
                <a:latin typeface="Aptos" panose="020B0004020202020204" pitchFamily="34" charset="0"/>
              </a:rPr>
              <a:t> </a:t>
            </a:r>
          </a:p>
          <a:p>
            <a:pPr eaLnBrk="1" hangingPunct="1">
              <a:lnSpc>
                <a:spcPct val="100000"/>
              </a:lnSpc>
              <a:spcBef>
                <a:spcPct val="0"/>
              </a:spcBef>
              <a:buFontTx/>
              <a:buNone/>
            </a:pPr>
            <a:r>
              <a:rPr lang="en-US" altLang="en-US" b="1" dirty="0" err="1">
                <a:solidFill>
                  <a:srgbClr val="0033CC"/>
                </a:solidFill>
                <a:latin typeface="Aptos" panose="020B0004020202020204" pitchFamily="34" charset="0"/>
              </a:rPr>
              <a:t>đất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thay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đổi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như</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thế</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nào</a:t>
            </a:r>
            <a:r>
              <a:rPr lang="en-US" altLang="en-US" b="1">
                <a:solidFill>
                  <a:srgbClr val="0033CC"/>
                </a:solidFill>
                <a:latin typeface="Aptos" panose="020B0004020202020204" pitchFamily="34" charset="0"/>
              </a:rPr>
              <a:t>? </a:t>
            </a:r>
          </a:p>
          <a:p>
            <a:pPr eaLnBrk="1" hangingPunct="1">
              <a:lnSpc>
                <a:spcPct val="100000"/>
              </a:lnSpc>
              <a:spcBef>
                <a:spcPct val="0"/>
              </a:spcBef>
              <a:buFontTx/>
              <a:buNone/>
            </a:pPr>
            <a:endParaRPr lang="en-US" altLang="en-US" b="1">
              <a:solidFill>
                <a:srgbClr val="0033CC"/>
              </a:solidFill>
              <a:latin typeface="Aptos" panose="020B0004020202020204" pitchFamily="34" charset="0"/>
            </a:endParaRPr>
          </a:p>
          <a:p>
            <a:pPr eaLnBrk="1" hangingPunct="1">
              <a:lnSpc>
                <a:spcPct val="100000"/>
              </a:lnSpc>
              <a:spcBef>
                <a:spcPct val="0"/>
              </a:spcBef>
              <a:buFontTx/>
              <a:buNone/>
            </a:pPr>
            <a:endParaRPr lang="en-US" altLang="en-US" b="1">
              <a:solidFill>
                <a:srgbClr val="0033CC"/>
              </a:solidFill>
              <a:latin typeface="Aptos" panose="020B0004020202020204" pitchFamily="34" charset="0"/>
            </a:endParaRPr>
          </a:p>
          <a:p>
            <a:pPr eaLnBrk="1" hangingPunct="1">
              <a:lnSpc>
                <a:spcPct val="100000"/>
              </a:lnSpc>
              <a:spcBef>
                <a:spcPct val="0"/>
              </a:spcBef>
              <a:buFontTx/>
              <a:buNone/>
            </a:pPr>
            <a:r>
              <a:rPr lang="en-US" altLang="en-US" b="1">
                <a:solidFill>
                  <a:srgbClr val="0033CC"/>
                </a:solidFill>
                <a:latin typeface="Aptos" panose="020B0004020202020204" pitchFamily="34" charset="0"/>
              </a:rPr>
              <a:t>2</a:t>
            </a:r>
            <a:r>
              <a:rPr lang="en-US" altLang="en-US" b="1" dirty="0">
                <a:solidFill>
                  <a:srgbClr val="0033CC"/>
                </a:solidFill>
                <a:latin typeface="Aptos" panose="020B0004020202020204" pitchFamily="34" charset="0"/>
              </a:rPr>
              <a:t>. Ở </a:t>
            </a:r>
            <a:r>
              <a:rPr lang="en-US" altLang="en-US" b="1" dirty="0" err="1">
                <a:solidFill>
                  <a:srgbClr val="0033CC"/>
                </a:solidFill>
                <a:latin typeface="Aptos" panose="020B0004020202020204" pitchFamily="34" charset="0"/>
              </a:rPr>
              <a:t>nước</a:t>
            </a:r>
            <a:r>
              <a:rPr lang="en-US" altLang="en-US" b="1" dirty="0">
                <a:solidFill>
                  <a:srgbClr val="0033CC"/>
                </a:solidFill>
                <a:latin typeface="Aptos" panose="020B0004020202020204" pitchFamily="34" charset="0"/>
              </a:rPr>
              <a:t> ta,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dài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ngày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vào</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mùa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hè</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và</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mùa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đông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có</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gì</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khác</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nhau</a:t>
            </a:r>
            <a:r>
              <a:rPr lang="en-US" altLang="en-US" b="1" dirty="0">
                <a:solidFill>
                  <a:srgbClr val="0033CC"/>
                </a:solidFill>
                <a:latin typeface="Aptos" panose="020B0004020202020204" pitchFamily="34" charset="0"/>
              </a:rPr>
              <a:t>?</a:t>
            </a:r>
          </a:p>
          <a:p>
            <a:pPr eaLnBrk="1" hangingPunct="1">
              <a:lnSpc>
                <a:spcPct val="100000"/>
              </a:lnSpc>
              <a:spcBef>
                <a:spcPct val="0"/>
              </a:spcBef>
              <a:buFontTx/>
              <a:buNone/>
            </a:pPr>
            <a:endParaRPr lang="en-US" altLang="en-US" b="1" dirty="0">
              <a:solidFill>
                <a:srgbClr val="0033CC"/>
              </a:solidFill>
              <a:latin typeface="Aptos" panose="020B0004020202020204" pitchFamily="34" charset="0"/>
            </a:endParaRPr>
          </a:p>
          <a:p>
            <a:pPr eaLnBrk="1" hangingPunct="1">
              <a:lnSpc>
                <a:spcPct val="100000"/>
              </a:lnSpc>
              <a:spcBef>
                <a:spcPct val="0"/>
              </a:spcBef>
              <a:buFontTx/>
              <a:buNone/>
            </a:pPr>
            <a:r>
              <a:rPr lang="en-US" altLang="en-US" b="1" dirty="0">
                <a:solidFill>
                  <a:srgbClr val="0033CC"/>
                </a:solidFill>
                <a:latin typeface="Aptos" panose="020B0004020202020204" pitchFamily="34" charset="0"/>
              </a:rPr>
              <a:t>3. </a:t>
            </a:r>
            <a:r>
              <a:rPr lang="en-US" altLang="en-US" b="1" dirty="0" err="1">
                <a:solidFill>
                  <a:srgbClr val="0033CC"/>
                </a:solidFill>
                <a:latin typeface="Aptos" panose="020B0004020202020204" pitchFamily="34" charset="0"/>
              </a:rPr>
              <a:t>Sự</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thay</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đổi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nhiệt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trong</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một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năm</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diễn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ra</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như</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thế</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nào</a:t>
            </a:r>
            <a:r>
              <a:rPr lang="en-US" altLang="en-US" b="1" dirty="0">
                <a:solidFill>
                  <a:srgbClr val="0033CC"/>
                </a:solidFill>
                <a:latin typeface="Aptos" panose="020B0004020202020204" pitchFamily="34" charset="0"/>
              </a:rPr>
              <a:t>?</a:t>
            </a:r>
          </a:p>
        </p:txBody>
      </p:sp>
      <p:sp>
        <p:nvSpPr>
          <p:cNvPr id="27652" name="Text Box 13">
            <a:extLst>
              <a:ext uri="{FF2B5EF4-FFF2-40B4-BE49-F238E27FC236}">
                <a16:creationId xmlns:a16="http://schemas.microsoft.com/office/drawing/2014/main" id="{F991E792-DE27-C020-E892-7B6E56769783}"/>
              </a:ext>
            </a:extLst>
          </p:cNvPr>
          <p:cNvSpPr txBox="1">
            <a:spLocks noChangeArrowheads="1"/>
          </p:cNvSpPr>
          <p:nvPr/>
        </p:nvSpPr>
        <p:spPr bwMode="auto">
          <a:xfrm>
            <a:off x="28575" y="42863"/>
            <a:ext cx="3933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err="1">
                <a:solidFill>
                  <a:srgbClr val="C00000"/>
                </a:solidFill>
                <a:latin typeface="Aptos" panose="020B0004020202020204" pitchFamily="34" charset="0"/>
              </a:rPr>
              <a:t>Thảo</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luận</a:t>
            </a:r>
            <a:r>
              <a:rPr lang="en-US" altLang="en-US" b="1" dirty="0">
                <a:solidFill>
                  <a:srgbClr val="C00000"/>
                </a:solidFill>
                <a:latin typeface="Aptos" panose="020B0004020202020204" pitchFamily="34" charset="0"/>
              </a:rPr>
              <a:t> </a:t>
            </a:r>
            <a:r>
              <a:rPr lang="en-US" altLang="en-US" b="1" dirty="0" err="1">
                <a:solidFill>
                  <a:srgbClr val="C00000"/>
                </a:solidFill>
                <a:latin typeface="Aptos" panose="020B0004020202020204" pitchFamily="34" charset="0"/>
              </a:rPr>
              <a:t>nhóm</a:t>
            </a:r>
            <a:r>
              <a:rPr lang="en-US" altLang="en-US" b="1" dirty="0">
                <a:solidFill>
                  <a:srgbClr val="C00000"/>
                </a:solidFill>
                <a:latin typeface="Aptos" panose="020B0004020202020204" pitchFamily="34" charset="0"/>
              </a:rPr>
              <a:t> 3 </a:t>
            </a:r>
            <a:r>
              <a:rPr lang="en-US" altLang="en-US" b="1" dirty="0" err="1">
                <a:solidFill>
                  <a:srgbClr val="C00000"/>
                </a:solidFill>
                <a:latin typeface="Aptos" panose="020B0004020202020204" pitchFamily="34" charset="0"/>
              </a:rPr>
              <a:t>phút</a:t>
            </a:r>
            <a:endParaRPr lang="en-US" altLang="en-US" b="1" dirty="0">
              <a:solidFill>
                <a:srgbClr val="C00000"/>
              </a:solidFill>
              <a:latin typeface="Aptos" panose="020B0004020202020204" pitchFamily="34" charset="0"/>
            </a:endParaRPr>
          </a:p>
        </p:txBody>
      </p:sp>
      <p:sp>
        <p:nvSpPr>
          <p:cNvPr id="197" name="Rectangle 196">
            <a:extLst>
              <a:ext uri="{FF2B5EF4-FFF2-40B4-BE49-F238E27FC236}">
                <a16:creationId xmlns:a16="http://schemas.microsoft.com/office/drawing/2014/main" id="{BB94486B-E0B8-736E-32B1-32480ADFCE56}"/>
              </a:ext>
            </a:extLst>
          </p:cNvPr>
          <p:cNvSpPr>
            <a:spLocks noChangeArrowheads="1"/>
          </p:cNvSpPr>
          <p:nvPr/>
        </p:nvSpPr>
        <p:spPr bwMode="auto">
          <a:xfrm>
            <a:off x="251148" y="1038359"/>
            <a:ext cx="119602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en-US" altLang="en-US" b="1" dirty="0">
                <a:latin typeface="Aptos" panose="020B0004020202020204" pitchFamily="34" charset="0"/>
                <a:sym typeface="Wingdings" panose="05000000000000000000" pitchFamily="2" charset="2"/>
              </a:rPr>
              <a:t> Trong </a:t>
            </a:r>
            <a:r>
              <a:rPr lang="en-US" altLang="en-US" b="1" dirty="0" err="1">
                <a:latin typeface="Aptos" panose="020B0004020202020204" pitchFamily="34" charset="0"/>
                <a:sym typeface="Wingdings" panose="05000000000000000000" pitchFamily="2" charset="2"/>
              </a:rPr>
              <a:t>một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ngày</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cường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ánh</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sáng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mặt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trời</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chiếu</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trên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mặt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đất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tăng</a:t>
            </a:r>
            <a:r>
              <a:rPr lang="en-US" altLang="en-US" b="1" dirty="0">
                <a:latin typeface="Aptos" panose="020B0004020202020204" pitchFamily="34" charset="0"/>
                <a:sym typeface="Wingdings" panose="05000000000000000000" pitchFamily="2" charset="2"/>
              </a:rPr>
              <a:t> </a:t>
            </a:r>
          </a:p>
          <a:p>
            <a:pPr eaLnBrk="1" hangingPunct="1">
              <a:lnSpc>
                <a:spcPct val="100000"/>
              </a:lnSpc>
              <a:spcBef>
                <a:spcPct val="0"/>
              </a:spcBef>
              <a:buFont typeface="Wingdings" panose="05000000000000000000" pitchFamily="2" charset="2"/>
              <a:buNone/>
            </a:pPr>
            <a:r>
              <a:rPr lang="en-US" altLang="en-US" b="1" dirty="0" err="1">
                <a:latin typeface="Aptos" panose="020B0004020202020204" pitchFamily="34" charset="0"/>
                <a:sym typeface="Wingdings" panose="05000000000000000000" pitchFamily="2" charset="2"/>
              </a:rPr>
              <a:t>dần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từ</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sáng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tới</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trưa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và</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sau</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đó</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giảm</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dần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vào</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buổi</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chiều</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cho</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đến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tối</a:t>
            </a:r>
            <a:r>
              <a:rPr lang="en-US" altLang="en-US" b="1" dirty="0">
                <a:latin typeface="Aptos" panose="020B0004020202020204" pitchFamily="34" charset="0"/>
                <a:sym typeface="Wingdings" panose="05000000000000000000" pitchFamily="2" charset="2"/>
              </a:rPr>
              <a:t>.</a:t>
            </a:r>
          </a:p>
        </p:txBody>
      </p:sp>
      <p:sp>
        <p:nvSpPr>
          <p:cNvPr id="198" name="Rectangle 5">
            <a:extLst>
              <a:ext uri="{FF2B5EF4-FFF2-40B4-BE49-F238E27FC236}">
                <a16:creationId xmlns:a16="http://schemas.microsoft.com/office/drawing/2014/main" id="{889942AA-F325-CF20-E001-D39184AC6990}"/>
              </a:ext>
            </a:extLst>
          </p:cNvPr>
          <p:cNvSpPr>
            <a:spLocks noChangeArrowheads="1"/>
          </p:cNvSpPr>
          <p:nvPr/>
        </p:nvSpPr>
        <p:spPr bwMode="auto">
          <a:xfrm>
            <a:off x="0" y="2667000"/>
            <a:ext cx="678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a:t>
            </a:r>
            <a:r>
              <a:rPr lang="en-US" altLang="en-US" b="1" dirty="0" err="1">
                <a:latin typeface="Aptos" panose="020B0004020202020204" pitchFamily="34" charset="0"/>
              </a:rPr>
              <a:t>ùa</a:t>
            </a:r>
            <a:r>
              <a:rPr lang="en-US" altLang="en-US" b="1" dirty="0">
                <a:latin typeface="Aptos" panose="020B0004020202020204" pitchFamily="34" charset="0"/>
              </a:rPr>
              <a:t> </a:t>
            </a:r>
            <a:r>
              <a:rPr lang="en-US" altLang="en-US" b="1" dirty="0" err="1">
                <a:latin typeface="Aptos" panose="020B0004020202020204" pitchFamily="34" charset="0"/>
              </a:rPr>
              <a:t>hè</a:t>
            </a:r>
            <a:r>
              <a:rPr lang="en-US" altLang="en-US" b="1" dirty="0">
                <a:latin typeface="Aptos" panose="020B0004020202020204" pitchFamily="34" charset="0"/>
              </a:rPr>
              <a:t> </a:t>
            </a:r>
            <a:r>
              <a:rPr lang="en-US" altLang="en-US" b="1" dirty="0" err="1">
                <a:latin typeface="Aptos" panose="020B0004020202020204" pitchFamily="34" charset="0"/>
              </a:rPr>
              <a:t>có</a:t>
            </a:r>
            <a:r>
              <a:rPr lang="en-US" altLang="en-US" b="1" dirty="0">
                <a:latin typeface="Aptos" panose="020B0004020202020204" pitchFamily="34" charset="0"/>
              </a:rPr>
              <a:t> </a:t>
            </a:r>
            <a:r>
              <a:rPr lang="en-US" altLang="en-US" b="1" dirty="0" err="1">
                <a:latin typeface="Aptos" panose="020B0004020202020204" pitchFamily="34" charset="0"/>
              </a:rPr>
              <a:t>ngày</a:t>
            </a:r>
            <a:r>
              <a:rPr lang="en-US" altLang="en-US" b="1" dirty="0">
                <a:latin typeface="Aptos" panose="020B0004020202020204" pitchFamily="34" charset="0"/>
              </a:rPr>
              <a:t> </a:t>
            </a:r>
            <a:r>
              <a:rPr lang="en-US" altLang="en-US" b="1" dirty="0" err="1">
                <a:latin typeface="Aptos" panose="020B0004020202020204" pitchFamily="34" charset="0"/>
              </a:rPr>
              <a:t>dài</a:t>
            </a:r>
            <a:r>
              <a:rPr lang="en-US" altLang="en-US" b="1" dirty="0">
                <a:latin typeface="Aptos" panose="020B0004020202020204" pitchFamily="34" charset="0"/>
              </a:rPr>
              <a:t> </a:t>
            </a:r>
            <a:r>
              <a:rPr lang="en-US" altLang="en-US" b="1" dirty="0" err="1">
                <a:latin typeface="Aptos" panose="020B0004020202020204" pitchFamily="34" charset="0"/>
              </a:rPr>
              <a:t>hơn</a:t>
            </a:r>
            <a:r>
              <a:rPr lang="en-US" altLang="en-US" b="1" dirty="0">
                <a:latin typeface="Aptos" panose="020B0004020202020204" pitchFamily="34" charset="0"/>
              </a:rPr>
              <a:t> </a:t>
            </a:r>
            <a:r>
              <a:rPr lang="en-US" altLang="en-US" b="1" dirty="0" err="1">
                <a:latin typeface="Aptos" panose="020B0004020202020204" pitchFamily="34" charset="0"/>
              </a:rPr>
              <a:t>mùa</a:t>
            </a:r>
            <a:r>
              <a:rPr lang="en-US" altLang="en-US" b="1" dirty="0">
                <a:latin typeface="Aptos" panose="020B0004020202020204" pitchFamily="34" charset="0"/>
              </a:rPr>
              <a:t> </a:t>
            </a:r>
            <a:r>
              <a:rPr lang="en-US" altLang="en-US" b="1" dirty="0" err="1">
                <a:latin typeface="Aptos" panose="020B0004020202020204" pitchFamily="34" charset="0"/>
              </a:rPr>
              <a:t>đông</a:t>
            </a:r>
            <a:r>
              <a:rPr lang="en-US" altLang="en-US" b="1" dirty="0">
                <a:latin typeface="Aptos" panose="020B0004020202020204" pitchFamily="34" charset="0"/>
              </a:rPr>
              <a:t>. </a:t>
            </a:r>
          </a:p>
        </p:txBody>
      </p:sp>
      <p:sp>
        <p:nvSpPr>
          <p:cNvPr id="199" name="Rectangle 5">
            <a:extLst>
              <a:ext uri="{FF2B5EF4-FFF2-40B4-BE49-F238E27FC236}">
                <a16:creationId xmlns:a16="http://schemas.microsoft.com/office/drawing/2014/main" id="{84133B39-B793-E5D3-AC0D-5D060770B3A2}"/>
              </a:ext>
            </a:extLst>
          </p:cNvPr>
          <p:cNvSpPr>
            <a:spLocks noChangeArrowheads="1"/>
          </p:cNvSpPr>
          <p:nvPr/>
        </p:nvSpPr>
        <p:spPr bwMode="auto">
          <a:xfrm>
            <a:off x="336550" y="3502025"/>
            <a:ext cx="78486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Trong </a:t>
            </a:r>
            <a:r>
              <a:rPr lang="en-US" altLang="en-US" b="1" dirty="0" err="1">
                <a:latin typeface="Aptos" panose="020B0004020202020204" pitchFamily="34" charset="0"/>
                <a:sym typeface="Wingdings" panose="05000000000000000000" pitchFamily="2" charset="2"/>
              </a:rPr>
              <a:t>năm</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nhiệt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thay</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đổi</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theo</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a:t>
            </a:r>
          </a:p>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xuân</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ấm</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áp</a:t>
            </a:r>
            <a:r>
              <a:rPr lang="en-US" altLang="en-US" b="1" dirty="0">
                <a:latin typeface="Aptos" panose="020B0004020202020204" pitchFamily="34" charset="0"/>
                <a:sym typeface="Wingdings" panose="05000000000000000000" pitchFamily="2" charset="2"/>
              </a:rPr>
              <a:t>.</a:t>
            </a:r>
          </a:p>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hè</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nhiệt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không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khí</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cao</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nóng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nực</a:t>
            </a:r>
            <a:r>
              <a:rPr lang="en-US" altLang="en-US" b="1" dirty="0">
                <a:latin typeface="Aptos" panose="020B0004020202020204" pitchFamily="34" charset="0"/>
                <a:sym typeface="Wingdings" panose="05000000000000000000" pitchFamily="2" charset="2"/>
              </a:rPr>
              <a:t>)</a:t>
            </a:r>
          </a:p>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thu</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nhiệt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không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khí</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giảm</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mát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mẻ</a:t>
            </a:r>
            <a:r>
              <a:rPr lang="en-US" altLang="en-US" b="1" dirty="0">
                <a:latin typeface="Aptos" panose="020B0004020202020204" pitchFamily="34" charset="0"/>
                <a:sym typeface="Wingdings" panose="05000000000000000000" pitchFamily="2" charset="2"/>
              </a:rPr>
              <a:t>)</a:t>
            </a:r>
          </a:p>
          <a:p>
            <a:pPr eaLnBrk="1" hangingPunct="1">
              <a:lnSpc>
                <a:spcPct val="100000"/>
              </a:lnSpc>
              <a:spcBef>
                <a:spcPct val="0"/>
              </a:spcBef>
              <a:buFontTx/>
              <a:buNone/>
            </a:pPr>
            <a:r>
              <a:rPr lang="en-US" altLang="en-US" b="1" dirty="0">
                <a:latin typeface="Aptos" panose="020B0004020202020204" pitchFamily="34" charset="0"/>
                <a:sym typeface="Wingdings" panose="05000000000000000000" pitchFamily="2" charset="2"/>
              </a:rPr>
              <a:t>       + </a:t>
            </a:r>
            <a:r>
              <a:rPr lang="en-US" altLang="en-US" b="1" dirty="0" err="1">
                <a:latin typeface="Aptos" panose="020B0004020202020204" pitchFamily="34" charset="0"/>
                <a:sym typeface="Wingdings" panose="05000000000000000000" pitchFamily="2" charset="2"/>
              </a:rPr>
              <a:t>Mùa</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đông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nhiệt</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độ</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xuống</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thấp</a:t>
            </a:r>
            <a:r>
              <a:rPr lang="en-US" altLang="en-US" b="1" dirty="0">
                <a:latin typeface="Aptos" panose="020B0004020202020204" pitchFamily="34" charset="0"/>
                <a:sym typeface="Wingdings" panose="05000000000000000000" pitchFamily="2" charset="2"/>
              </a:rPr>
              <a:t> (</a:t>
            </a:r>
            <a:r>
              <a:rPr lang="en-US" altLang="en-US" b="1" dirty="0" err="1">
                <a:latin typeface="Aptos" panose="020B0004020202020204" pitchFamily="34" charset="0"/>
                <a:sym typeface="Wingdings" panose="05000000000000000000" pitchFamily="2" charset="2"/>
              </a:rPr>
              <a:t>lạnh</a:t>
            </a:r>
            <a:r>
              <a:rPr lang="en-US" altLang="en-US" b="1" dirty="0">
                <a:latin typeface="Aptos" panose="020B0004020202020204" pitchFamily="34" charset="0"/>
                <a:sym typeface="Wingdings" panose="05000000000000000000" pitchFamily="2" charset="2"/>
              </a:rPr>
              <a:t>)</a:t>
            </a:r>
          </a:p>
        </p:txBody>
      </p:sp>
      <p:sp>
        <p:nvSpPr>
          <p:cNvPr id="200" name="Text Box 24">
            <a:extLst>
              <a:ext uri="{FF2B5EF4-FFF2-40B4-BE49-F238E27FC236}">
                <a16:creationId xmlns:a16="http://schemas.microsoft.com/office/drawing/2014/main" id="{F7CA19EA-4BE8-8261-19BD-AAF679CBEC7C}"/>
              </a:ext>
            </a:extLst>
          </p:cNvPr>
          <p:cNvSpPr txBox="1">
            <a:spLocks noChangeArrowheads="1"/>
          </p:cNvSpPr>
          <p:nvPr/>
        </p:nvSpPr>
        <p:spPr bwMode="auto">
          <a:xfrm>
            <a:off x="290513" y="5715000"/>
            <a:ext cx="11672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b="1" u="sng" dirty="0">
                <a:solidFill>
                  <a:srgbClr val="0033CC"/>
                </a:solidFill>
                <a:latin typeface="Aptos" panose="020B0004020202020204" pitchFamily="34" charset="0"/>
                <a:sym typeface="ZapfDingbats BT" pitchFamily="2" charset="2"/>
              </a:rPr>
              <a:t>Nhận xét</a:t>
            </a:r>
            <a:r>
              <a:rPr lang="vi-VN" altLang="en-US" b="1" dirty="0">
                <a:solidFill>
                  <a:srgbClr val="0033CC"/>
                </a:solidFill>
                <a:latin typeface="Aptos" panose="020B0004020202020204" pitchFamily="34" charset="0"/>
                <a:sym typeface="ZapfDingbats BT" pitchFamily="2" charset="2"/>
              </a:rPr>
              <a:t>: </a:t>
            </a:r>
            <a:r>
              <a:rPr lang="vi-VN" altLang="en-US" b="1" dirty="0">
                <a:solidFill>
                  <a:srgbClr val="FF0000"/>
                </a:solidFill>
                <a:latin typeface="Aptos" panose="020B0004020202020204" pitchFamily="34" charset="0"/>
                <a:sym typeface="ZapfDingbats BT" pitchFamily="2" charset="2"/>
              </a:rPr>
              <a:t>Các nhân tố sinh thái tác </a:t>
            </a:r>
            <a:r>
              <a:rPr lang="en-US" altLang="en-US" b="1" dirty="0" err="1">
                <a:solidFill>
                  <a:srgbClr val="FF0000"/>
                </a:solidFill>
                <a:latin typeface="Aptos" panose="020B0004020202020204" pitchFamily="34" charset="0"/>
                <a:sym typeface="ZapfDingbats BT" pitchFamily="2" charset="2"/>
              </a:rPr>
              <a:t>độ</a:t>
            </a:r>
            <a:r>
              <a:rPr lang="vi-VN" altLang="en-US" b="1" dirty="0">
                <a:solidFill>
                  <a:srgbClr val="FF0000"/>
                </a:solidFill>
                <a:latin typeface="Aptos" panose="020B0004020202020204" pitchFamily="34" charset="0"/>
                <a:sym typeface="ZapfDingbats BT" pitchFamily="2" charset="2"/>
              </a:rPr>
              <a:t>ng lên sinh vật thay đổi theo từng môi trường và từng thời gian.</a:t>
            </a:r>
            <a:endParaRPr lang="en-US" altLang="en-US" b="1" dirty="0">
              <a:solidFill>
                <a:srgbClr val="FF0000"/>
              </a:solidFill>
              <a:latin typeface="Aptos" panose="020B0004020202020204" pitchFamily="34" charset="0"/>
              <a:sym typeface="ZapfDingbats BT" pitchFamily="2" charset="2"/>
            </a:endParaRPr>
          </a:p>
        </p:txBody>
      </p:sp>
    </p:spTree>
    <p:custDataLst>
      <p:tags r:id="rId1"/>
    </p:custDataLst>
    <p:extLst>
      <p:ext uri="{BB962C8B-B14F-4D97-AF65-F5344CB8AC3E}">
        <p14:creationId xmlns:p14="http://schemas.microsoft.com/office/powerpoint/2010/main" val="90928912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BA1C55D-BDA0-0C39-5FB2-C1259A5A53F9}"/>
              </a:ext>
            </a:extLst>
          </p:cNvPr>
          <p:cNvSpPr txBox="1">
            <a:spLocks noChangeArrowheads="1"/>
          </p:cNvSpPr>
          <p:nvPr/>
        </p:nvSpPr>
        <p:spPr bwMode="auto">
          <a:xfrm>
            <a:off x="152400" y="0"/>
            <a:ext cx="5181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r>
              <a:rPr lang="en-US" altLang="en-US" sz="4000" b="1" u="sng" dirty="0">
                <a:solidFill>
                  <a:srgbClr val="FF0000"/>
                </a:solidFill>
                <a:latin typeface="Aptos" panose="020B0004020202020204" pitchFamily="34" charset="0"/>
              </a:rPr>
              <a:t>III. </a:t>
            </a:r>
            <a:r>
              <a:rPr lang="en-US" altLang="en-US" sz="4000" b="1" u="sng" dirty="0" err="1">
                <a:solidFill>
                  <a:srgbClr val="FF0000"/>
                </a:solidFill>
                <a:latin typeface="Aptos" panose="020B0004020202020204" pitchFamily="34" charset="0"/>
              </a:rPr>
              <a:t>Giới</a:t>
            </a:r>
            <a:r>
              <a:rPr lang="en-US" altLang="en-US" sz="4000" b="1" u="sng" dirty="0">
                <a:solidFill>
                  <a:srgbClr val="FF0000"/>
                </a:solidFill>
                <a:latin typeface="Aptos" panose="020B0004020202020204" pitchFamily="34" charset="0"/>
              </a:rPr>
              <a:t> </a:t>
            </a:r>
            <a:r>
              <a:rPr lang="en-US" altLang="en-US" sz="4000" b="1" u="sng" dirty="0" err="1">
                <a:solidFill>
                  <a:srgbClr val="FF0000"/>
                </a:solidFill>
                <a:latin typeface="Aptos" panose="020B0004020202020204" pitchFamily="34" charset="0"/>
              </a:rPr>
              <a:t>hạn</a:t>
            </a:r>
            <a:r>
              <a:rPr lang="en-US" altLang="en-US" sz="4000" b="1" u="sng" dirty="0">
                <a:solidFill>
                  <a:srgbClr val="FF0000"/>
                </a:solidFill>
                <a:latin typeface="Aptos" panose="020B0004020202020204" pitchFamily="34" charset="0"/>
              </a:rPr>
              <a:t> </a:t>
            </a:r>
            <a:r>
              <a:rPr lang="en-US" altLang="en-US" sz="4000" b="1" u="sng" dirty="0" err="1">
                <a:solidFill>
                  <a:srgbClr val="FF0000"/>
                </a:solidFill>
                <a:latin typeface="Aptos" panose="020B0004020202020204" pitchFamily="34" charset="0"/>
              </a:rPr>
              <a:t>sinh</a:t>
            </a:r>
            <a:r>
              <a:rPr lang="en-US" altLang="en-US" sz="4000" b="1" u="sng" dirty="0">
                <a:solidFill>
                  <a:srgbClr val="FF0000"/>
                </a:solidFill>
                <a:latin typeface="Aptos" panose="020B0004020202020204" pitchFamily="34" charset="0"/>
              </a:rPr>
              <a:t> </a:t>
            </a:r>
            <a:r>
              <a:rPr lang="en-US" altLang="en-US" sz="4000" b="1" u="sng" dirty="0" err="1">
                <a:solidFill>
                  <a:srgbClr val="FF0000"/>
                </a:solidFill>
                <a:latin typeface="Aptos" panose="020B0004020202020204" pitchFamily="34" charset="0"/>
              </a:rPr>
              <a:t>thái</a:t>
            </a:r>
            <a:endParaRPr lang="en-US" altLang="en-US" sz="4000" b="1" u="sng" dirty="0">
              <a:solidFill>
                <a:srgbClr val="FF0000"/>
              </a:solidFill>
              <a:latin typeface="Aptos" panose="020B0004020202020204" pitchFamily="34" charset="0"/>
            </a:endParaRPr>
          </a:p>
        </p:txBody>
      </p:sp>
    </p:spTree>
    <p:custDataLst>
      <p:tags r:id="rId1"/>
    </p:custData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9D9A71B5-5B42-D4BF-1E59-F14AC401C996}"/>
              </a:ext>
            </a:extLst>
          </p:cNvPr>
          <p:cNvSpPr txBox="1">
            <a:spLocks noChangeArrowheads="1"/>
          </p:cNvSpPr>
          <p:nvPr/>
        </p:nvSpPr>
        <p:spPr bwMode="auto">
          <a:xfrm>
            <a:off x="381000" y="5089525"/>
            <a:ext cx="10629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solidFill>
                  <a:srgbClr val="0000FF"/>
                </a:solidFill>
                <a:latin typeface="Aptos" panose="020B0004020202020204" pitchFamily="34" charset="0"/>
              </a:rPr>
              <a:t>1. </a:t>
            </a:r>
            <a:r>
              <a:rPr lang="en-US" altLang="en-US" b="1" dirty="0" err="1">
                <a:solidFill>
                  <a:srgbClr val="0000FF"/>
                </a:solidFill>
                <a:latin typeface="Aptos" panose="020B0004020202020204" pitchFamily="34" charset="0"/>
              </a:rPr>
              <a:t>Cá</a:t>
            </a:r>
            <a:r>
              <a:rPr lang="en-US" altLang="en-US" b="1" dirty="0">
                <a:solidFill>
                  <a:srgbClr val="0000FF"/>
                </a:solidFill>
                <a:latin typeface="Aptos" panose="020B0004020202020204" pitchFamily="34" charset="0"/>
              </a:rPr>
              <a:t> </a:t>
            </a:r>
            <a:r>
              <a:rPr lang="en-US" altLang="en-US" b="1" dirty="0" err="1">
                <a:solidFill>
                  <a:srgbClr val="0000FF"/>
                </a:solidFill>
                <a:latin typeface="Aptos" panose="020B0004020202020204" pitchFamily="34" charset="0"/>
              </a:rPr>
              <a:t>rô</a:t>
            </a:r>
            <a:r>
              <a:rPr lang="en-US" altLang="en-US" b="1" dirty="0">
                <a:solidFill>
                  <a:srgbClr val="0000FF"/>
                </a:solidFill>
                <a:latin typeface="Aptos" panose="020B0004020202020204" pitchFamily="34" charset="0"/>
              </a:rPr>
              <a:t> </a:t>
            </a:r>
            <a:r>
              <a:rPr lang="en-US" altLang="en-US" b="1">
                <a:solidFill>
                  <a:srgbClr val="0000FF"/>
                </a:solidFill>
                <a:latin typeface="Aptos" panose="020B0004020202020204" pitchFamily="34" charset="0"/>
              </a:rPr>
              <a:t>phi tồn tại được trong khoảng </a:t>
            </a:r>
            <a:r>
              <a:rPr lang="en-US" altLang="en-US" b="1" dirty="0" err="1">
                <a:solidFill>
                  <a:srgbClr val="0000FF"/>
                </a:solidFill>
                <a:latin typeface="Aptos" panose="020B0004020202020204" pitchFamily="34" charset="0"/>
              </a:rPr>
              <a:t>nhiệt</a:t>
            </a:r>
            <a:r>
              <a:rPr lang="en-US" altLang="en-US" b="1" dirty="0">
                <a:solidFill>
                  <a:srgbClr val="0000FF"/>
                </a:solidFill>
                <a:latin typeface="Aptos" panose="020B0004020202020204" pitchFamily="34" charset="0"/>
              </a:rPr>
              <a:t> </a:t>
            </a:r>
            <a:r>
              <a:rPr lang="en-US" altLang="en-US" b="1" err="1">
                <a:solidFill>
                  <a:srgbClr val="0000FF"/>
                </a:solidFill>
                <a:latin typeface="Aptos" panose="020B0004020202020204" pitchFamily="34" charset="0"/>
              </a:rPr>
              <a:t>độ</a:t>
            </a:r>
            <a:r>
              <a:rPr lang="en-US" altLang="en-US" b="1">
                <a:solidFill>
                  <a:srgbClr val="0000FF"/>
                </a:solidFill>
                <a:latin typeface="Aptos" panose="020B0004020202020204" pitchFamily="34" charset="0"/>
              </a:rPr>
              <a:t> nào?</a:t>
            </a:r>
            <a:endParaRPr lang="en-US" altLang="en-US" b="1" dirty="0">
              <a:solidFill>
                <a:srgbClr val="0000FF"/>
              </a:solidFill>
              <a:latin typeface="Aptos" panose="020B0004020202020204" pitchFamily="34" charset="0"/>
            </a:endParaRPr>
          </a:p>
        </p:txBody>
      </p:sp>
      <p:sp>
        <p:nvSpPr>
          <p:cNvPr id="25603" name="Text Box 3">
            <a:extLst>
              <a:ext uri="{FF2B5EF4-FFF2-40B4-BE49-F238E27FC236}">
                <a16:creationId xmlns:a16="http://schemas.microsoft.com/office/drawing/2014/main" id="{0D65ECDD-D2DB-33BE-99C8-4C8C5A064B19}"/>
              </a:ext>
            </a:extLst>
          </p:cNvPr>
          <p:cNvSpPr txBox="1">
            <a:spLocks noChangeArrowheads="1"/>
          </p:cNvSpPr>
          <p:nvPr/>
        </p:nvSpPr>
        <p:spPr bwMode="auto">
          <a:xfrm>
            <a:off x="428625" y="6203950"/>
            <a:ext cx="10772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solidFill>
                  <a:srgbClr val="0000FF"/>
                </a:solidFill>
                <a:latin typeface="Aptos" panose="020B0004020202020204" pitchFamily="34" charset="0"/>
              </a:rPr>
              <a:t>3</a:t>
            </a:r>
            <a:r>
              <a:rPr lang="en-US" altLang="en-US">
                <a:solidFill>
                  <a:srgbClr val="0000FF"/>
                </a:solidFill>
                <a:latin typeface="Aptos" panose="020B0004020202020204" pitchFamily="34" charset="0"/>
              </a:rPr>
              <a:t>.  </a:t>
            </a:r>
            <a:r>
              <a:rPr lang="en-US" altLang="en-US" b="1">
                <a:solidFill>
                  <a:srgbClr val="0000FF"/>
                </a:solidFill>
                <a:latin typeface="Aptos" panose="020B0004020202020204" pitchFamily="34" charset="0"/>
              </a:rPr>
              <a:t>Sinh trưởng, phát triển tốt nhất ở nhiệt độ nào? </a:t>
            </a:r>
            <a:endParaRPr lang="en-US" altLang="en-US" b="1" dirty="0">
              <a:solidFill>
                <a:srgbClr val="0000FF"/>
              </a:solidFill>
              <a:latin typeface="Aptos" panose="020B0004020202020204" pitchFamily="34" charset="0"/>
            </a:endParaRPr>
          </a:p>
        </p:txBody>
      </p:sp>
      <p:sp>
        <p:nvSpPr>
          <p:cNvPr id="25604" name="Text Box 4">
            <a:extLst>
              <a:ext uri="{FF2B5EF4-FFF2-40B4-BE49-F238E27FC236}">
                <a16:creationId xmlns:a16="http://schemas.microsoft.com/office/drawing/2014/main" id="{1D78EE0F-850A-A89C-688B-780FBE4A79DD}"/>
              </a:ext>
            </a:extLst>
          </p:cNvPr>
          <p:cNvSpPr txBox="1">
            <a:spLocks noChangeArrowheads="1"/>
          </p:cNvSpPr>
          <p:nvPr/>
        </p:nvSpPr>
        <p:spPr bwMode="auto">
          <a:xfrm>
            <a:off x="381000" y="5667375"/>
            <a:ext cx="1181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solidFill>
                  <a:srgbClr val="0000FF"/>
                </a:solidFill>
                <a:latin typeface="Aptos" panose="020B0004020202020204" pitchFamily="34" charset="0"/>
              </a:rPr>
              <a:t>2</a:t>
            </a:r>
            <a:r>
              <a:rPr lang="en-US" altLang="en-US">
                <a:solidFill>
                  <a:srgbClr val="0000FF"/>
                </a:solidFill>
                <a:latin typeface="Aptos" panose="020B0004020202020204" pitchFamily="34" charset="0"/>
              </a:rPr>
              <a:t>. S</a:t>
            </a:r>
            <a:r>
              <a:rPr lang="en-US" altLang="en-US" b="1">
                <a:solidFill>
                  <a:srgbClr val="0000FF"/>
                </a:solidFill>
                <a:latin typeface="Aptos" panose="020B0004020202020204" pitchFamily="34" charset="0"/>
              </a:rPr>
              <a:t>inh </a:t>
            </a:r>
            <a:r>
              <a:rPr lang="en-US" altLang="en-US" b="1" dirty="0" err="1">
                <a:solidFill>
                  <a:srgbClr val="0000FF"/>
                </a:solidFill>
                <a:latin typeface="Aptos" panose="020B0004020202020204" pitchFamily="34" charset="0"/>
              </a:rPr>
              <a:t>trưởng</a:t>
            </a:r>
            <a:r>
              <a:rPr lang="en-US" altLang="en-US" b="1" dirty="0">
                <a:solidFill>
                  <a:srgbClr val="0000FF"/>
                </a:solidFill>
                <a:latin typeface="Aptos" panose="020B0004020202020204" pitchFamily="34" charset="0"/>
              </a:rPr>
              <a:t> </a:t>
            </a:r>
            <a:r>
              <a:rPr lang="en-US" altLang="en-US" b="1" dirty="0" err="1">
                <a:solidFill>
                  <a:srgbClr val="0000FF"/>
                </a:solidFill>
                <a:latin typeface="Aptos" panose="020B0004020202020204" pitchFamily="34" charset="0"/>
              </a:rPr>
              <a:t>và</a:t>
            </a:r>
            <a:r>
              <a:rPr lang="en-US" altLang="en-US" b="1" dirty="0">
                <a:solidFill>
                  <a:srgbClr val="0000FF"/>
                </a:solidFill>
                <a:latin typeface="Aptos" panose="020B0004020202020204" pitchFamily="34" charset="0"/>
              </a:rPr>
              <a:t> </a:t>
            </a:r>
            <a:r>
              <a:rPr lang="en-US" altLang="en-US" b="1" err="1">
                <a:solidFill>
                  <a:srgbClr val="0000FF"/>
                </a:solidFill>
                <a:latin typeface="Aptos" panose="020B0004020202020204" pitchFamily="34" charset="0"/>
              </a:rPr>
              <a:t>phát</a:t>
            </a:r>
            <a:r>
              <a:rPr lang="en-US" altLang="en-US" b="1">
                <a:solidFill>
                  <a:srgbClr val="0000FF"/>
                </a:solidFill>
                <a:latin typeface="Aptos" panose="020B0004020202020204" pitchFamily="34" charset="0"/>
              </a:rPr>
              <a:t> triển thuận lợi ở khoảng nhiệt độ nào?</a:t>
            </a:r>
            <a:endParaRPr lang="en-US" altLang="en-US" b="1" dirty="0">
              <a:solidFill>
                <a:srgbClr val="0000FF"/>
              </a:solidFill>
              <a:latin typeface="Aptos" panose="020B0004020202020204" pitchFamily="34" charset="0"/>
            </a:endParaRPr>
          </a:p>
        </p:txBody>
      </p:sp>
      <p:pic>
        <p:nvPicPr>
          <p:cNvPr id="119813" name="Picture 5" descr="h">
            <a:extLst>
              <a:ext uri="{FF2B5EF4-FFF2-40B4-BE49-F238E27FC236}">
                <a16:creationId xmlns:a16="http://schemas.microsoft.com/office/drawing/2014/main" id="{4BD8A886-3E4A-F5E1-CB5C-55627E002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3350"/>
            <a:ext cx="75438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 Box 6">
            <a:extLst>
              <a:ext uri="{FF2B5EF4-FFF2-40B4-BE49-F238E27FC236}">
                <a16:creationId xmlns:a16="http://schemas.microsoft.com/office/drawing/2014/main" id="{16C821A4-CB9D-A66E-7944-9156EE5B7115}"/>
              </a:ext>
            </a:extLst>
          </p:cNvPr>
          <p:cNvSpPr txBox="1">
            <a:spLocks noChangeArrowheads="1"/>
          </p:cNvSpPr>
          <p:nvPr/>
        </p:nvSpPr>
        <p:spPr bwMode="auto">
          <a:xfrm>
            <a:off x="3048000" y="3124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a:latin typeface="Aptos" panose="020B0004020202020204" pitchFamily="34" charset="0"/>
              </a:rPr>
              <a:t>5</a:t>
            </a:r>
            <a:r>
              <a:rPr lang="en-US" altLang="en-US" sz="2400" b="1" baseline="30000" dirty="0">
                <a:latin typeface="Aptos" panose="020B0004020202020204" pitchFamily="34" charset="0"/>
              </a:rPr>
              <a:t>0 </a:t>
            </a:r>
            <a:r>
              <a:rPr lang="en-US" altLang="en-US" sz="2400" b="1" dirty="0">
                <a:latin typeface="Aptos" panose="020B0004020202020204" pitchFamily="34" charset="0"/>
              </a:rPr>
              <a:t>C</a:t>
            </a:r>
          </a:p>
        </p:txBody>
      </p:sp>
      <p:sp>
        <p:nvSpPr>
          <p:cNvPr id="119815" name="Text Box 7">
            <a:extLst>
              <a:ext uri="{FF2B5EF4-FFF2-40B4-BE49-F238E27FC236}">
                <a16:creationId xmlns:a16="http://schemas.microsoft.com/office/drawing/2014/main" id="{7B107F43-4792-FC55-1403-90C826E25293}"/>
              </a:ext>
            </a:extLst>
          </p:cNvPr>
          <p:cNvSpPr txBox="1">
            <a:spLocks noChangeArrowheads="1"/>
          </p:cNvSpPr>
          <p:nvPr/>
        </p:nvSpPr>
        <p:spPr bwMode="auto">
          <a:xfrm>
            <a:off x="1905000" y="3595688"/>
            <a:ext cx="2628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0000FF"/>
                </a:solidFill>
                <a:latin typeface="Aptos" panose="020B0004020202020204" pitchFamily="34" charset="0"/>
              </a:rPr>
              <a:t>Điểm</a:t>
            </a:r>
            <a:r>
              <a:rPr lang="en-US" altLang="en-US" sz="2400" b="1" dirty="0">
                <a:solidFill>
                  <a:srgbClr val="0000FF"/>
                </a:solidFill>
                <a:latin typeface="Aptos" panose="020B0004020202020204" pitchFamily="34" charset="0"/>
              </a:rPr>
              <a:t> </a:t>
            </a:r>
            <a:r>
              <a:rPr lang="en-US" altLang="en-US" sz="2400" b="1" dirty="0" err="1">
                <a:solidFill>
                  <a:srgbClr val="0000FF"/>
                </a:solidFill>
                <a:latin typeface="Aptos" panose="020B0004020202020204" pitchFamily="34" charset="0"/>
              </a:rPr>
              <a:t>gây</a:t>
            </a:r>
            <a:r>
              <a:rPr lang="en-US" altLang="en-US" sz="2400" b="1" dirty="0">
                <a:solidFill>
                  <a:srgbClr val="0000FF"/>
                </a:solidFill>
                <a:latin typeface="Aptos" panose="020B0004020202020204" pitchFamily="34" charset="0"/>
              </a:rPr>
              <a:t> </a:t>
            </a:r>
            <a:r>
              <a:rPr lang="en-US" altLang="en-US" sz="2400" b="1" dirty="0" err="1">
                <a:solidFill>
                  <a:srgbClr val="0000FF"/>
                </a:solidFill>
                <a:latin typeface="Aptos" panose="020B0004020202020204" pitchFamily="34" charset="0"/>
              </a:rPr>
              <a:t>chết</a:t>
            </a:r>
            <a:endParaRPr lang="en-US" altLang="en-US" sz="2400" b="1" dirty="0">
              <a:latin typeface="Aptos" panose="020B0004020202020204" pitchFamily="34" charset="0"/>
            </a:endParaRPr>
          </a:p>
        </p:txBody>
      </p:sp>
      <p:sp>
        <p:nvSpPr>
          <p:cNvPr id="119816" name="Text Box 8">
            <a:extLst>
              <a:ext uri="{FF2B5EF4-FFF2-40B4-BE49-F238E27FC236}">
                <a16:creationId xmlns:a16="http://schemas.microsoft.com/office/drawing/2014/main" id="{FE586F20-6738-367E-284F-29AE5FE55B1B}"/>
              </a:ext>
            </a:extLst>
          </p:cNvPr>
          <p:cNvSpPr txBox="1">
            <a:spLocks noChangeArrowheads="1"/>
          </p:cNvSpPr>
          <p:nvPr/>
        </p:nvSpPr>
        <p:spPr bwMode="auto">
          <a:xfrm>
            <a:off x="7467600" y="3200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a:latin typeface="Aptos" panose="020B0004020202020204" pitchFamily="34" charset="0"/>
              </a:rPr>
              <a:t>42</a:t>
            </a:r>
            <a:r>
              <a:rPr lang="en-US" altLang="en-US" sz="2400" b="1" baseline="30000" dirty="0">
                <a:latin typeface="Aptos" panose="020B0004020202020204" pitchFamily="34" charset="0"/>
              </a:rPr>
              <a:t>0 </a:t>
            </a:r>
            <a:r>
              <a:rPr lang="en-US" altLang="en-US" sz="2400" b="1" dirty="0">
                <a:latin typeface="Aptos" panose="020B0004020202020204" pitchFamily="34" charset="0"/>
              </a:rPr>
              <a:t>C</a:t>
            </a:r>
          </a:p>
        </p:txBody>
      </p:sp>
      <p:sp>
        <p:nvSpPr>
          <p:cNvPr id="119817" name="Text Box 9">
            <a:extLst>
              <a:ext uri="{FF2B5EF4-FFF2-40B4-BE49-F238E27FC236}">
                <a16:creationId xmlns:a16="http://schemas.microsoft.com/office/drawing/2014/main" id="{FD460D6D-B215-43A2-AEDC-1BED71F46C95}"/>
              </a:ext>
            </a:extLst>
          </p:cNvPr>
          <p:cNvSpPr txBox="1">
            <a:spLocks noChangeArrowheads="1"/>
          </p:cNvSpPr>
          <p:nvPr/>
        </p:nvSpPr>
        <p:spPr bwMode="auto">
          <a:xfrm>
            <a:off x="5343525" y="2752725"/>
            <a:ext cx="24288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Điểm</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cực</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thuận</a:t>
            </a:r>
            <a:r>
              <a:rPr lang="en-US" altLang="en-US" sz="2400" b="1" dirty="0">
                <a:solidFill>
                  <a:srgbClr val="FF0000"/>
                </a:solidFill>
                <a:latin typeface="Aptos" panose="020B0004020202020204" pitchFamily="34" charset="0"/>
              </a:rPr>
              <a:t> </a:t>
            </a:r>
          </a:p>
        </p:txBody>
      </p:sp>
      <p:sp>
        <p:nvSpPr>
          <p:cNvPr id="25610" name="Line 10">
            <a:extLst>
              <a:ext uri="{FF2B5EF4-FFF2-40B4-BE49-F238E27FC236}">
                <a16:creationId xmlns:a16="http://schemas.microsoft.com/office/drawing/2014/main" id="{76353C74-9113-6C9A-2B55-3B2397496E55}"/>
              </a:ext>
            </a:extLst>
          </p:cNvPr>
          <p:cNvSpPr>
            <a:spLocks noChangeShapeType="1"/>
          </p:cNvSpPr>
          <p:nvPr/>
        </p:nvSpPr>
        <p:spPr bwMode="auto">
          <a:xfrm>
            <a:off x="3297238" y="3200400"/>
            <a:ext cx="4495800" cy="0"/>
          </a:xfrm>
          <a:prstGeom prst="line">
            <a:avLst/>
          </a:prstGeom>
          <a:noFill/>
          <a:ln w="3810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5611" name="Text Box 11">
            <a:extLst>
              <a:ext uri="{FF2B5EF4-FFF2-40B4-BE49-F238E27FC236}">
                <a16:creationId xmlns:a16="http://schemas.microsoft.com/office/drawing/2014/main" id="{86E3AE88-2A49-3481-F138-900D94037809}"/>
              </a:ext>
            </a:extLst>
          </p:cNvPr>
          <p:cNvSpPr txBox="1">
            <a:spLocks noChangeArrowheads="1"/>
          </p:cNvSpPr>
          <p:nvPr/>
        </p:nvSpPr>
        <p:spPr bwMode="auto">
          <a:xfrm>
            <a:off x="4191000" y="3184525"/>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FF0000"/>
                </a:solidFill>
                <a:latin typeface="Aptos" panose="020B0004020202020204" pitchFamily="34" charset="0"/>
              </a:rPr>
              <a:t>Giới</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hạn</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chịu</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đựng</a:t>
            </a:r>
            <a:endParaRPr lang="en-US" altLang="en-US" sz="2400" b="1" dirty="0">
              <a:solidFill>
                <a:srgbClr val="FF0000"/>
              </a:solidFill>
              <a:latin typeface="Aptos" panose="020B0004020202020204" pitchFamily="34" charset="0"/>
            </a:endParaRPr>
          </a:p>
        </p:txBody>
      </p:sp>
      <p:sp>
        <p:nvSpPr>
          <p:cNvPr id="119820" name="Text Box 12">
            <a:extLst>
              <a:ext uri="{FF2B5EF4-FFF2-40B4-BE49-F238E27FC236}">
                <a16:creationId xmlns:a16="http://schemas.microsoft.com/office/drawing/2014/main" id="{41AEB912-92B9-191F-3BF3-C56547A8FDD7}"/>
              </a:ext>
            </a:extLst>
          </p:cNvPr>
          <p:cNvSpPr txBox="1">
            <a:spLocks noChangeArrowheads="1"/>
          </p:cNvSpPr>
          <p:nvPr/>
        </p:nvSpPr>
        <p:spPr bwMode="auto">
          <a:xfrm>
            <a:off x="1957388" y="4186238"/>
            <a:ext cx="8353425" cy="46196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b="1" dirty="0" err="1">
                <a:solidFill>
                  <a:schemeClr val="bg1"/>
                </a:solidFill>
                <a:latin typeface="Aptos" panose="020B0004020202020204" pitchFamily="34" charset="0"/>
              </a:rPr>
              <a:t>Hình</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trên</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là</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Giới</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hạn</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nhiệt</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độ</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của</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cá</a:t>
            </a:r>
            <a:r>
              <a:rPr lang="en-US" altLang="en-US" sz="2400" b="1" dirty="0">
                <a:solidFill>
                  <a:schemeClr val="bg1"/>
                </a:solidFill>
                <a:latin typeface="Aptos" panose="020B0004020202020204" pitchFamily="34" charset="0"/>
              </a:rPr>
              <a:t> </a:t>
            </a:r>
            <a:r>
              <a:rPr lang="en-US" altLang="en-US" sz="2400" b="1" dirty="0" err="1">
                <a:solidFill>
                  <a:schemeClr val="bg1"/>
                </a:solidFill>
                <a:latin typeface="Aptos" panose="020B0004020202020204" pitchFamily="34" charset="0"/>
              </a:rPr>
              <a:t>rô</a:t>
            </a:r>
            <a:r>
              <a:rPr lang="en-US" altLang="en-US" sz="2400" b="1" dirty="0">
                <a:solidFill>
                  <a:schemeClr val="bg1"/>
                </a:solidFill>
                <a:latin typeface="Aptos" panose="020B0004020202020204" pitchFamily="34" charset="0"/>
              </a:rPr>
              <a:t> phi ở </a:t>
            </a:r>
            <a:r>
              <a:rPr lang="en-US" altLang="en-US" sz="2400" b="1" dirty="0" err="1">
                <a:solidFill>
                  <a:schemeClr val="bg1"/>
                </a:solidFill>
                <a:latin typeface="Aptos" panose="020B0004020202020204" pitchFamily="34" charset="0"/>
              </a:rPr>
              <a:t>Việt</a:t>
            </a:r>
            <a:r>
              <a:rPr lang="en-US" altLang="en-US" sz="2400" b="1" dirty="0">
                <a:solidFill>
                  <a:schemeClr val="bg1"/>
                </a:solidFill>
                <a:latin typeface="Aptos" panose="020B0004020202020204" pitchFamily="34" charset="0"/>
              </a:rPr>
              <a:t> Nam</a:t>
            </a:r>
          </a:p>
        </p:txBody>
      </p:sp>
      <p:sp>
        <p:nvSpPr>
          <p:cNvPr id="25613" name="Text Box 13">
            <a:extLst>
              <a:ext uri="{FF2B5EF4-FFF2-40B4-BE49-F238E27FC236}">
                <a16:creationId xmlns:a16="http://schemas.microsoft.com/office/drawing/2014/main" id="{E7E44043-25E7-1070-475F-ED9D936CECF1}"/>
              </a:ext>
            </a:extLst>
          </p:cNvPr>
          <p:cNvSpPr txBox="1">
            <a:spLocks noChangeArrowheads="1"/>
          </p:cNvSpPr>
          <p:nvPr/>
        </p:nvSpPr>
        <p:spPr bwMode="auto">
          <a:xfrm>
            <a:off x="5486400" y="1171575"/>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dirty="0" err="1">
                <a:solidFill>
                  <a:srgbClr val="FF00FF"/>
                </a:solidFill>
                <a:latin typeface="Aptos" panose="020B0004020202020204" pitchFamily="34" charset="0"/>
              </a:rPr>
              <a:t>Khoảng</a:t>
            </a:r>
            <a:r>
              <a:rPr lang="en-US" altLang="en-US" sz="2000" dirty="0">
                <a:solidFill>
                  <a:srgbClr val="FF00FF"/>
                </a:solidFill>
                <a:latin typeface="Aptos" panose="020B0004020202020204" pitchFamily="34" charset="0"/>
              </a:rPr>
              <a:t> </a:t>
            </a:r>
            <a:r>
              <a:rPr lang="en-US" altLang="en-US" sz="2000" dirty="0" err="1">
                <a:solidFill>
                  <a:srgbClr val="FF00FF"/>
                </a:solidFill>
                <a:latin typeface="Aptos" panose="020B0004020202020204" pitchFamily="34" charset="0"/>
              </a:rPr>
              <a:t>thuận</a:t>
            </a:r>
            <a:r>
              <a:rPr lang="en-US" altLang="en-US" sz="2000" dirty="0">
                <a:solidFill>
                  <a:srgbClr val="FF00FF"/>
                </a:solidFill>
                <a:latin typeface="Aptos" panose="020B0004020202020204" pitchFamily="34" charset="0"/>
              </a:rPr>
              <a:t> </a:t>
            </a:r>
            <a:r>
              <a:rPr lang="en-US" altLang="en-US" sz="2000" dirty="0" err="1">
                <a:solidFill>
                  <a:srgbClr val="FF00FF"/>
                </a:solidFill>
                <a:latin typeface="Aptos" panose="020B0004020202020204" pitchFamily="34" charset="0"/>
              </a:rPr>
              <a:t>lợi</a:t>
            </a:r>
            <a:r>
              <a:rPr lang="en-US" altLang="en-US" sz="2000" dirty="0">
                <a:solidFill>
                  <a:srgbClr val="FF00FF"/>
                </a:solidFill>
                <a:latin typeface="Aptos" panose="020B0004020202020204" pitchFamily="34" charset="0"/>
              </a:rPr>
              <a:t>  </a:t>
            </a:r>
          </a:p>
        </p:txBody>
      </p:sp>
      <p:sp>
        <p:nvSpPr>
          <p:cNvPr id="25614" name="Line 14">
            <a:extLst>
              <a:ext uri="{FF2B5EF4-FFF2-40B4-BE49-F238E27FC236}">
                <a16:creationId xmlns:a16="http://schemas.microsoft.com/office/drawing/2014/main" id="{01C7D6AB-AB3D-AB55-B8CB-58535D155A27}"/>
              </a:ext>
            </a:extLst>
          </p:cNvPr>
          <p:cNvSpPr>
            <a:spLocks noChangeShapeType="1"/>
          </p:cNvSpPr>
          <p:nvPr/>
        </p:nvSpPr>
        <p:spPr bwMode="auto">
          <a:xfrm>
            <a:off x="5597525" y="2005013"/>
            <a:ext cx="1752600" cy="0"/>
          </a:xfrm>
          <a:prstGeom prst="line">
            <a:avLst/>
          </a:prstGeom>
          <a:noFill/>
          <a:ln w="38100">
            <a:solidFill>
              <a:srgbClr val="0033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119823" name="Text Box 15">
            <a:extLst>
              <a:ext uri="{FF2B5EF4-FFF2-40B4-BE49-F238E27FC236}">
                <a16:creationId xmlns:a16="http://schemas.microsoft.com/office/drawing/2014/main" id="{88DBD224-AF1F-E2A1-88A1-91E929411794}"/>
              </a:ext>
            </a:extLst>
          </p:cNvPr>
          <p:cNvSpPr txBox="1">
            <a:spLocks noChangeArrowheads="1"/>
          </p:cNvSpPr>
          <p:nvPr/>
        </p:nvSpPr>
        <p:spPr bwMode="auto">
          <a:xfrm>
            <a:off x="9413875" y="2176463"/>
            <a:ext cx="914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b="1" dirty="0">
                <a:latin typeface="Aptos" panose="020B0004020202020204" pitchFamily="34" charset="0"/>
              </a:rPr>
              <a:t>t</a:t>
            </a:r>
            <a:r>
              <a:rPr lang="en-US" altLang="en-US" b="1" baseline="30000" dirty="0">
                <a:latin typeface="Aptos" panose="020B0004020202020204" pitchFamily="34" charset="0"/>
              </a:rPr>
              <a:t>0</a:t>
            </a:r>
            <a:r>
              <a:rPr lang="en-US" altLang="en-US" b="1" dirty="0">
                <a:latin typeface="Aptos" panose="020B0004020202020204" pitchFamily="34" charset="0"/>
              </a:rPr>
              <a:t> C</a:t>
            </a:r>
          </a:p>
        </p:txBody>
      </p:sp>
      <p:sp>
        <p:nvSpPr>
          <p:cNvPr id="25616" name="Line 16">
            <a:extLst>
              <a:ext uri="{FF2B5EF4-FFF2-40B4-BE49-F238E27FC236}">
                <a16:creationId xmlns:a16="http://schemas.microsoft.com/office/drawing/2014/main" id="{EB295563-831C-A791-B7CC-8872D409AA91}"/>
              </a:ext>
            </a:extLst>
          </p:cNvPr>
          <p:cNvSpPr>
            <a:spLocks noChangeShapeType="1"/>
          </p:cNvSpPr>
          <p:nvPr/>
        </p:nvSpPr>
        <p:spPr bwMode="auto">
          <a:xfrm>
            <a:off x="3352800" y="2095500"/>
            <a:ext cx="0" cy="685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5617" name="Line 17">
            <a:extLst>
              <a:ext uri="{FF2B5EF4-FFF2-40B4-BE49-F238E27FC236}">
                <a16:creationId xmlns:a16="http://schemas.microsoft.com/office/drawing/2014/main" id="{3497FDCE-08E3-0535-BC06-F15780F56AFD}"/>
              </a:ext>
            </a:extLst>
          </p:cNvPr>
          <p:cNvSpPr>
            <a:spLocks noChangeShapeType="1"/>
          </p:cNvSpPr>
          <p:nvPr/>
        </p:nvSpPr>
        <p:spPr bwMode="auto">
          <a:xfrm>
            <a:off x="7793038" y="2054225"/>
            <a:ext cx="0" cy="68580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25618" name="Text Box 18">
            <a:extLst>
              <a:ext uri="{FF2B5EF4-FFF2-40B4-BE49-F238E27FC236}">
                <a16:creationId xmlns:a16="http://schemas.microsoft.com/office/drawing/2014/main" id="{411B10FF-F994-CC18-B0D5-223BE097E94A}"/>
              </a:ext>
            </a:extLst>
          </p:cNvPr>
          <p:cNvSpPr txBox="1">
            <a:spLocks noChangeArrowheads="1"/>
          </p:cNvSpPr>
          <p:nvPr/>
        </p:nvSpPr>
        <p:spPr bwMode="auto">
          <a:xfrm>
            <a:off x="2784475" y="1717675"/>
            <a:ext cx="2278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FF0000"/>
                </a:solidFill>
                <a:latin typeface="Aptos" panose="020B0004020202020204" pitchFamily="34" charset="0"/>
              </a:rPr>
              <a:t>Giới</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hạn</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dưới</a:t>
            </a:r>
            <a:endParaRPr lang="en-US" altLang="en-US" sz="2400" b="1" dirty="0">
              <a:solidFill>
                <a:srgbClr val="FF0000"/>
              </a:solidFill>
              <a:latin typeface="Aptos" panose="020B0004020202020204" pitchFamily="34" charset="0"/>
            </a:endParaRPr>
          </a:p>
        </p:txBody>
      </p:sp>
      <p:sp>
        <p:nvSpPr>
          <p:cNvPr id="25619" name="Text Box 19">
            <a:extLst>
              <a:ext uri="{FF2B5EF4-FFF2-40B4-BE49-F238E27FC236}">
                <a16:creationId xmlns:a16="http://schemas.microsoft.com/office/drawing/2014/main" id="{00B7A4BF-7014-3D52-E87A-9C7D84135F18}"/>
              </a:ext>
            </a:extLst>
          </p:cNvPr>
          <p:cNvSpPr txBox="1">
            <a:spLocks noChangeArrowheads="1"/>
          </p:cNvSpPr>
          <p:nvPr/>
        </p:nvSpPr>
        <p:spPr bwMode="auto">
          <a:xfrm>
            <a:off x="7596188" y="1666875"/>
            <a:ext cx="22574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FF0000"/>
                </a:solidFill>
                <a:latin typeface="Aptos" panose="020B0004020202020204" pitchFamily="34" charset="0"/>
              </a:rPr>
              <a:t>Giới</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hạn</a:t>
            </a:r>
            <a:r>
              <a:rPr lang="en-US" altLang="en-US" sz="2400" b="1" dirty="0">
                <a:solidFill>
                  <a:srgbClr val="FF0000"/>
                </a:solidFill>
                <a:latin typeface="Aptos" panose="020B0004020202020204" pitchFamily="34" charset="0"/>
              </a:rPr>
              <a:t> </a:t>
            </a:r>
            <a:r>
              <a:rPr lang="en-US" altLang="en-US" sz="2400" b="1" dirty="0" err="1">
                <a:solidFill>
                  <a:srgbClr val="FF0000"/>
                </a:solidFill>
                <a:latin typeface="Aptos" panose="020B0004020202020204" pitchFamily="34" charset="0"/>
              </a:rPr>
              <a:t>trên</a:t>
            </a:r>
            <a:endParaRPr lang="en-US" altLang="en-US" sz="2400" b="1" dirty="0">
              <a:solidFill>
                <a:srgbClr val="FF0000"/>
              </a:solidFill>
              <a:latin typeface="Aptos" panose="020B0004020202020204" pitchFamily="34" charset="0"/>
            </a:endParaRPr>
          </a:p>
        </p:txBody>
      </p:sp>
      <p:sp>
        <p:nvSpPr>
          <p:cNvPr id="119828" name="Text Box 20">
            <a:extLst>
              <a:ext uri="{FF2B5EF4-FFF2-40B4-BE49-F238E27FC236}">
                <a16:creationId xmlns:a16="http://schemas.microsoft.com/office/drawing/2014/main" id="{BE2A185D-25C2-63A9-74DD-9286CA50F78A}"/>
              </a:ext>
            </a:extLst>
          </p:cNvPr>
          <p:cNvSpPr txBox="1">
            <a:spLocks noChangeArrowheads="1"/>
          </p:cNvSpPr>
          <p:nvPr/>
        </p:nvSpPr>
        <p:spPr bwMode="auto">
          <a:xfrm>
            <a:off x="6248400" y="2343150"/>
            <a:ext cx="1271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a:latin typeface="Aptos" panose="020B0004020202020204" pitchFamily="34" charset="0"/>
              </a:rPr>
              <a:t>30</a:t>
            </a:r>
            <a:r>
              <a:rPr lang="en-US" altLang="en-US" sz="2400" b="1" baseline="30000" dirty="0">
                <a:latin typeface="Aptos" panose="020B0004020202020204" pitchFamily="34" charset="0"/>
              </a:rPr>
              <a:t>0</a:t>
            </a:r>
            <a:r>
              <a:rPr lang="en-US" altLang="en-US" sz="2400" b="1" dirty="0">
                <a:latin typeface="Aptos" panose="020B0004020202020204" pitchFamily="34" charset="0"/>
              </a:rPr>
              <a:t>C</a:t>
            </a:r>
          </a:p>
        </p:txBody>
      </p:sp>
      <p:sp>
        <p:nvSpPr>
          <p:cNvPr id="119829" name="Text Box 21">
            <a:extLst>
              <a:ext uri="{FF2B5EF4-FFF2-40B4-BE49-F238E27FC236}">
                <a16:creationId xmlns:a16="http://schemas.microsoft.com/office/drawing/2014/main" id="{30E921BA-E320-4C63-DDC6-482B655FECC0}"/>
              </a:ext>
            </a:extLst>
          </p:cNvPr>
          <p:cNvSpPr txBox="1">
            <a:spLocks noChangeArrowheads="1"/>
          </p:cNvSpPr>
          <p:nvPr/>
        </p:nvSpPr>
        <p:spPr bwMode="auto">
          <a:xfrm>
            <a:off x="7200900" y="353695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dirty="0" err="1">
                <a:solidFill>
                  <a:srgbClr val="0000FF"/>
                </a:solidFill>
                <a:latin typeface="Aptos" panose="020B0004020202020204" pitchFamily="34" charset="0"/>
              </a:rPr>
              <a:t>Điểm</a:t>
            </a:r>
            <a:r>
              <a:rPr lang="en-US" altLang="en-US" sz="2400" b="1" dirty="0">
                <a:solidFill>
                  <a:srgbClr val="0000FF"/>
                </a:solidFill>
                <a:latin typeface="Aptos" panose="020B0004020202020204" pitchFamily="34" charset="0"/>
              </a:rPr>
              <a:t> </a:t>
            </a:r>
            <a:r>
              <a:rPr lang="en-US" altLang="en-US" sz="2400" b="1" dirty="0" err="1">
                <a:solidFill>
                  <a:srgbClr val="0000FF"/>
                </a:solidFill>
                <a:latin typeface="Aptos" panose="020B0004020202020204" pitchFamily="34" charset="0"/>
              </a:rPr>
              <a:t>gây</a:t>
            </a:r>
            <a:r>
              <a:rPr lang="en-US" altLang="en-US" sz="2400" b="1" dirty="0">
                <a:solidFill>
                  <a:srgbClr val="0000FF"/>
                </a:solidFill>
                <a:latin typeface="Aptos" panose="020B0004020202020204" pitchFamily="34" charset="0"/>
              </a:rPr>
              <a:t> </a:t>
            </a:r>
            <a:r>
              <a:rPr lang="en-US" altLang="en-US" sz="2400" b="1" dirty="0" err="1">
                <a:solidFill>
                  <a:srgbClr val="0000FF"/>
                </a:solidFill>
                <a:latin typeface="Aptos" panose="020B0004020202020204" pitchFamily="34" charset="0"/>
              </a:rPr>
              <a:t>chết</a:t>
            </a:r>
            <a:endParaRPr lang="en-US" altLang="en-US" sz="2400" b="1" dirty="0">
              <a:latin typeface="Aptos" panose="020B0004020202020204" pitchFamily="34" charset="0"/>
            </a:endParaRPr>
          </a:p>
        </p:txBody>
      </p:sp>
      <p:sp>
        <p:nvSpPr>
          <p:cNvPr id="25622" name="Text Box 22">
            <a:extLst>
              <a:ext uri="{FF2B5EF4-FFF2-40B4-BE49-F238E27FC236}">
                <a16:creationId xmlns:a16="http://schemas.microsoft.com/office/drawing/2014/main" id="{2A545AE3-27D3-9052-B77B-1299F3DACF7F}"/>
              </a:ext>
            </a:extLst>
          </p:cNvPr>
          <p:cNvSpPr txBox="1">
            <a:spLocks noChangeArrowheads="1"/>
          </p:cNvSpPr>
          <p:nvPr/>
        </p:nvSpPr>
        <p:spPr bwMode="auto">
          <a:xfrm>
            <a:off x="1904999" y="4648200"/>
            <a:ext cx="6962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dirty="0">
                <a:solidFill>
                  <a:srgbClr val="FF0000"/>
                </a:solidFill>
                <a:latin typeface="Aptos" panose="020B0004020202020204" pitchFamily="34" charset="0"/>
              </a:rPr>
              <a:t>Quan </a:t>
            </a:r>
            <a:r>
              <a:rPr lang="en-US" altLang="en-US" b="1" dirty="0" err="1">
                <a:solidFill>
                  <a:srgbClr val="FF0000"/>
                </a:solidFill>
                <a:latin typeface="Aptos" panose="020B0004020202020204" pitchFamily="34" charset="0"/>
              </a:rPr>
              <a:t>sát</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hình</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vẽ</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và</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cho</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biết</a:t>
            </a:r>
            <a:r>
              <a:rPr lang="en-US" altLang="en-US" b="1" dirty="0">
                <a:solidFill>
                  <a:srgbClr val="FF0000"/>
                </a:solidFill>
                <a:latin typeface="Aptos" panose="020B0004020202020204" pitchFamily="34" charset="0"/>
              </a:rPr>
              <a:t>:</a:t>
            </a:r>
          </a:p>
        </p:txBody>
      </p:sp>
      <p:sp>
        <p:nvSpPr>
          <p:cNvPr id="24" name="AutoShape 51">
            <a:extLst>
              <a:ext uri="{FF2B5EF4-FFF2-40B4-BE49-F238E27FC236}">
                <a16:creationId xmlns:a16="http://schemas.microsoft.com/office/drawing/2014/main" id="{D7C8D89C-6A3D-D116-324A-465A4BAF9247}"/>
              </a:ext>
            </a:extLst>
          </p:cNvPr>
          <p:cNvSpPr>
            <a:spLocks noChangeArrowheads="1"/>
          </p:cNvSpPr>
          <p:nvPr/>
        </p:nvSpPr>
        <p:spPr bwMode="auto">
          <a:xfrm>
            <a:off x="8153400" y="307975"/>
            <a:ext cx="2743200" cy="1139825"/>
          </a:xfrm>
          <a:prstGeom prst="wedgeRectCallout">
            <a:avLst>
              <a:gd name="adj1" fmla="val -138417"/>
              <a:gd name="adj2" fmla="val 207106"/>
            </a:avLst>
          </a:prstGeom>
          <a:solidFill>
            <a:srgbClr val="33CE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latin typeface="Aptos" panose="020B0004020202020204" pitchFamily="34" charset="0"/>
              </a:rPr>
              <a:t>Giới</a:t>
            </a:r>
            <a:r>
              <a:rPr lang="en-US" altLang="en-US" b="1" dirty="0">
                <a:latin typeface="Aptos" panose="020B0004020202020204" pitchFamily="34" charset="0"/>
              </a:rPr>
              <a:t> </a:t>
            </a:r>
            <a:r>
              <a:rPr lang="en-US" altLang="en-US" b="1" dirty="0" err="1">
                <a:latin typeface="Aptos" panose="020B0004020202020204" pitchFamily="34" charset="0"/>
              </a:rPr>
              <a:t>hạn</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thái</a:t>
            </a:r>
            <a:r>
              <a:rPr lang="en-US" altLang="en-US" b="1" dirty="0">
                <a:latin typeface="Aptos" panose="020B0004020202020204" pitchFamily="34" charset="0"/>
              </a:rPr>
              <a:t> </a:t>
            </a:r>
            <a:r>
              <a:rPr lang="en-US" altLang="en-US" b="1" dirty="0" err="1">
                <a:latin typeface="Aptos" panose="020B0004020202020204" pitchFamily="34" charset="0"/>
              </a:rPr>
              <a:t>là</a:t>
            </a:r>
            <a:r>
              <a:rPr lang="en-US" altLang="en-US" b="1" dirty="0">
                <a:latin typeface="Aptos" panose="020B0004020202020204" pitchFamily="34" charset="0"/>
              </a:rPr>
              <a:t> </a:t>
            </a:r>
            <a:r>
              <a:rPr lang="en-US" altLang="en-US" b="1" dirty="0" err="1">
                <a:latin typeface="Aptos" panose="020B0004020202020204" pitchFamily="34" charset="0"/>
              </a:rPr>
              <a:t>gì</a:t>
            </a:r>
            <a:r>
              <a:rPr lang="en-US" altLang="en-US" b="1" dirty="0">
                <a:latin typeface="Aptos" panose="020B0004020202020204" pitchFamily="34" charset="0"/>
              </a:rPr>
              <a:t>?</a:t>
            </a:r>
          </a:p>
        </p:txBody>
      </p:sp>
      <p:sp>
        <p:nvSpPr>
          <p:cNvPr id="3" name="Oval 2">
            <a:extLst>
              <a:ext uri="{FF2B5EF4-FFF2-40B4-BE49-F238E27FC236}">
                <a16:creationId xmlns:a16="http://schemas.microsoft.com/office/drawing/2014/main" id="{EDCB4460-8DA4-3936-8DC5-56D10DA5E012}"/>
              </a:ext>
            </a:extLst>
          </p:cNvPr>
          <p:cNvSpPr/>
          <p:nvPr/>
        </p:nvSpPr>
        <p:spPr>
          <a:xfrm>
            <a:off x="7391400" y="3033713"/>
            <a:ext cx="1066800" cy="696912"/>
          </a:xfrm>
          <a:prstGeom prst="ellipse">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a:extLst>
              <a:ext uri="{FF2B5EF4-FFF2-40B4-BE49-F238E27FC236}">
                <a16:creationId xmlns:a16="http://schemas.microsoft.com/office/drawing/2014/main" id="{7095EB42-6468-C28D-7877-4DC130D4A615}"/>
              </a:ext>
            </a:extLst>
          </p:cNvPr>
          <p:cNvSpPr/>
          <p:nvPr/>
        </p:nvSpPr>
        <p:spPr>
          <a:xfrm>
            <a:off x="3009900" y="3054350"/>
            <a:ext cx="762000" cy="696913"/>
          </a:xfrm>
          <a:prstGeom prst="ellipse">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a:extLst>
              <a:ext uri="{FF2B5EF4-FFF2-40B4-BE49-F238E27FC236}">
                <a16:creationId xmlns:a16="http://schemas.microsoft.com/office/drawing/2014/main" id="{A1AE5A2F-D316-7BB5-59CA-470AC6E4CAF1}"/>
              </a:ext>
            </a:extLst>
          </p:cNvPr>
          <p:cNvSpPr/>
          <p:nvPr/>
        </p:nvSpPr>
        <p:spPr>
          <a:xfrm>
            <a:off x="6092825" y="2162175"/>
            <a:ext cx="960438" cy="69691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0245" name="Line 5">
            <a:extLst>
              <a:ext uri="{FF2B5EF4-FFF2-40B4-BE49-F238E27FC236}">
                <a16:creationId xmlns:a16="http://schemas.microsoft.com/office/drawing/2014/main" id="{3938E3FE-8472-E995-EECD-0AB8A656E7C7}"/>
              </a:ext>
            </a:extLst>
          </p:cNvPr>
          <p:cNvSpPr>
            <a:spLocks noChangeShapeType="1"/>
          </p:cNvSpPr>
          <p:nvPr/>
        </p:nvSpPr>
        <p:spPr bwMode="auto">
          <a:xfrm>
            <a:off x="6858000" y="76200"/>
            <a:ext cx="0" cy="2487613"/>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6" name="Line 6">
            <a:extLst>
              <a:ext uri="{FF2B5EF4-FFF2-40B4-BE49-F238E27FC236}">
                <a16:creationId xmlns:a16="http://schemas.microsoft.com/office/drawing/2014/main" id="{91E5AF32-70B6-FC15-9E02-ABDB8265F698}"/>
              </a:ext>
            </a:extLst>
          </p:cNvPr>
          <p:cNvSpPr>
            <a:spLocks noChangeShapeType="1"/>
          </p:cNvSpPr>
          <p:nvPr/>
        </p:nvSpPr>
        <p:spPr bwMode="auto">
          <a:xfrm>
            <a:off x="6858000" y="2563813"/>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7" name="Line 7">
            <a:extLst>
              <a:ext uri="{FF2B5EF4-FFF2-40B4-BE49-F238E27FC236}">
                <a16:creationId xmlns:a16="http://schemas.microsoft.com/office/drawing/2014/main" id="{B5083A56-5F2A-4925-1037-DCEB91446D40}"/>
              </a:ext>
            </a:extLst>
          </p:cNvPr>
          <p:cNvSpPr>
            <a:spLocks noChangeShapeType="1"/>
          </p:cNvSpPr>
          <p:nvPr/>
        </p:nvSpPr>
        <p:spPr bwMode="auto">
          <a:xfrm flipV="1">
            <a:off x="8970963" y="981075"/>
            <a:ext cx="0" cy="15827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8" name="Line 8">
            <a:extLst>
              <a:ext uri="{FF2B5EF4-FFF2-40B4-BE49-F238E27FC236}">
                <a16:creationId xmlns:a16="http://schemas.microsoft.com/office/drawing/2014/main" id="{C7FB5EA2-9DBA-A9D6-DF49-DC8F4ED6EF50}"/>
              </a:ext>
            </a:extLst>
          </p:cNvPr>
          <p:cNvSpPr>
            <a:spLocks noChangeShapeType="1"/>
          </p:cNvSpPr>
          <p:nvPr/>
        </p:nvSpPr>
        <p:spPr bwMode="auto">
          <a:xfrm>
            <a:off x="10225088" y="969963"/>
            <a:ext cx="0" cy="15827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9" name="Freeform 9">
            <a:extLst>
              <a:ext uri="{FF2B5EF4-FFF2-40B4-BE49-F238E27FC236}">
                <a16:creationId xmlns:a16="http://schemas.microsoft.com/office/drawing/2014/main" id="{4211A127-16E2-41B1-BE7D-37D1DF4F958B}"/>
              </a:ext>
            </a:extLst>
          </p:cNvPr>
          <p:cNvSpPr>
            <a:spLocks/>
          </p:cNvSpPr>
          <p:nvPr/>
        </p:nvSpPr>
        <p:spPr bwMode="auto">
          <a:xfrm>
            <a:off x="8985250" y="1998663"/>
            <a:ext cx="1220788" cy="1587"/>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33CC"/>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50" name="Line 10">
            <a:extLst>
              <a:ext uri="{FF2B5EF4-FFF2-40B4-BE49-F238E27FC236}">
                <a16:creationId xmlns:a16="http://schemas.microsoft.com/office/drawing/2014/main" id="{7B24C058-705D-3992-A0B9-24E3D94012CF}"/>
              </a:ext>
            </a:extLst>
          </p:cNvPr>
          <p:cNvSpPr>
            <a:spLocks noChangeShapeType="1"/>
          </p:cNvSpPr>
          <p:nvPr/>
        </p:nvSpPr>
        <p:spPr bwMode="auto">
          <a:xfrm>
            <a:off x="7380288" y="2111375"/>
            <a:ext cx="0" cy="452438"/>
          </a:xfrm>
          <a:prstGeom prst="line">
            <a:avLst/>
          </a:prstGeom>
          <a:noFill/>
          <a:ln w="28575">
            <a:solidFill>
              <a:srgbClr val="000099"/>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51" name="Line 11">
            <a:extLst>
              <a:ext uri="{FF2B5EF4-FFF2-40B4-BE49-F238E27FC236}">
                <a16:creationId xmlns:a16="http://schemas.microsoft.com/office/drawing/2014/main" id="{F06E7BCC-562C-C491-7D93-4BC9625A4DEC}"/>
              </a:ext>
            </a:extLst>
          </p:cNvPr>
          <p:cNvSpPr>
            <a:spLocks noChangeShapeType="1"/>
          </p:cNvSpPr>
          <p:nvPr/>
        </p:nvSpPr>
        <p:spPr bwMode="auto">
          <a:xfrm>
            <a:off x="11361738" y="2111375"/>
            <a:ext cx="0" cy="452438"/>
          </a:xfrm>
          <a:prstGeom prst="line">
            <a:avLst/>
          </a:prstGeom>
          <a:noFill/>
          <a:ln w="28575">
            <a:solidFill>
              <a:srgbClr val="000099"/>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54" name="Text Box 14">
            <a:extLst>
              <a:ext uri="{FF2B5EF4-FFF2-40B4-BE49-F238E27FC236}">
                <a16:creationId xmlns:a16="http://schemas.microsoft.com/office/drawing/2014/main" id="{E9B4ECB6-420A-1A9F-FA06-55B231BF383B}"/>
              </a:ext>
            </a:extLst>
          </p:cNvPr>
          <p:cNvSpPr txBox="1">
            <a:spLocks noChangeArrowheads="1"/>
          </p:cNvSpPr>
          <p:nvPr/>
        </p:nvSpPr>
        <p:spPr bwMode="auto">
          <a:xfrm>
            <a:off x="11018838" y="2665413"/>
            <a:ext cx="725487"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42</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55" name="Text Box 15">
            <a:extLst>
              <a:ext uri="{FF2B5EF4-FFF2-40B4-BE49-F238E27FC236}">
                <a16:creationId xmlns:a16="http://schemas.microsoft.com/office/drawing/2014/main" id="{F8EBC7D6-5F35-F61D-89D7-5163D45F56CF}"/>
              </a:ext>
            </a:extLst>
          </p:cNvPr>
          <p:cNvSpPr txBox="1">
            <a:spLocks noChangeArrowheads="1"/>
          </p:cNvSpPr>
          <p:nvPr/>
        </p:nvSpPr>
        <p:spPr bwMode="auto">
          <a:xfrm>
            <a:off x="6989763" y="2652713"/>
            <a:ext cx="782637"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5</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56" name="Text Box 16">
            <a:extLst>
              <a:ext uri="{FF2B5EF4-FFF2-40B4-BE49-F238E27FC236}">
                <a16:creationId xmlns:a16="http://schemas.microsoft.com/office/drawing/2014/main" id="{797238E7-7732-A9DD-FB1C-45B59633712C}"/>
              </a:ext>
            </a:extLst>
          </p:cNvPr>
          <p:cNvSpPr txBox="1">
            <a:spLocks noChangeArrowheads="1"/>
          </p:cNvSpPr>
          <p:nvPr/>
        </p:nvSpPr>
        <p:spPr bwMode="auto">
          <a:xfrm>
            <a:off x="7026275" y="1103313"/>
            <a:ext cx="725488" cy="1006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FF0000"/>
                </a:solidFill>
                <a:latin typeface="Aptos" panose="020B0004020202020204" pitchFamily="34" charset="0"/>
              </a:rPr>
              <a:t>Giới</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hạn</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dưới</a:t>
            </a:r>
            <a:endParaRPr lang="en-US" altLang="en-US" sz="2000" b="1" dirty="0">
              <a:solidFill>
                <a:srgbClr val="FF0000"/>
              </a:solidFill>
              <a:latin typeface="Aptos" panose="020B0004020202020204" pitchFamily="34" charset="0"/>
            </a:endParaRPr>
          </a:p>
        </p:txBody>
      </p:sp>
      <p:sp>
        <p:nvSpPr>
          <p:cNvPr id="10257" name="Text Box 17">
            <a:extLst>
              <a:ext uri="{FF2B5EF4-FFF2-40B4-BE49-F238E27FC236}">
                <a16:creationId xmlns:a16="http://schemas.microsoft.com/office/drawing/2014/main" id="{9A63E5AD-5243-770E-1E88-2B4B1F76269F}"/>
              </a:ext>
            </a:extLst>
          </p:cNvPr>
          <p:cNvSpPr txBox="1">
            <a:spLocks noChangeArrowheads="1"/>
          </p:cNvSpPr>
          <p:nvPr/>
        </p:nvSpPr>
        <p:spPr bwMode="auto">
          <a:xfrm>
            <a:off x="11012488" y="1093788"/>
            <a:ext cx="727075" cy="1006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FF0000"/>
                </a:solidFill>
                <a:latin typeface="Aptos" panose="020B0004020202020204" pitchFamily="34" charset="0"/>
              </a:rPr>
              <a:t>Giới</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hạn</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trên</a:t>
            </a:r>
            <a:endParaRPr lang="en-US" altLang="en-US" sz="2000" b="1" dirty="0">
              <a:solidFill>
                <a:srgbClr val="FF0000"/>
              </a:solidFill>
              <a:latin typeface="Aptos" panose="020B0004020202020204" pitchFamily="34" charset="0"/>
            </a:endParaRPr>
          </a:p>
        </p:txBody>
      </p:sp>
      <p:sp>
        <p:nvSpPr>
          <p:cNvPr id="10258" name="Text Box 18">
            <a:extLst>
              <a:ext uri="{FF2B5EF4-FFF2-40B4-BE49-F238E27FC236}">
                <a16:creationId xmlns:a16="http://schemas.microsoft.com/office/drawing/2014/main" id="{9473BE9A-CB71-FBC4-77AB-C0948C59D07D}"/>
              </a:ext>
            </a:extLst>
          </p:cNvPr>
          <p:cNvSpPr txBox="1">
            <a:spLocks noChangeArrowheads="1"/>
          </p:cNvSpPr>
          <p:nvPr/>
        </p:nvSpPr>
        <p:spPr bwMode="auto">
          <a:xfrm>
            <a:off x="9053513" y="898525"/>
            <a:ext cx="1085850" cy="1006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FF0000"/>
                </a:solidFill>
                <a:latin typeface="Aptos" panose="020B0004020202020204" pitchFamily="34" charset="0"/>
              </a:rPr>
              <a:t>Khoảng</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thuận</a:t>
            </a:r>
            <a:r>
              <a:rPr lang="en-US" altLang="en-US" sz="2000" b="1" dirty="0">
                <a:solidFill>
                  <a:srgbClr val="FF0000"/>
                </a:solidFill>
                <a:latin typeface="Aptos" panose="020B0004020202020204" pitchFamily="34" charset="0"/>
              </a:rPr>
              <a:t> </a:t>
            </a:r>
            <a:r>
              <a:rPr lang="en-US" altLang="en-US" sz="2000" b="1" dirty="0" err="1">
                <a:solidFill>
                  <a:srgbClr val="FF0000"/>
                </a:solidFill>
                <a:latin typeface="Aptos" panose="020B0004020202020204" pitchFamily="34" charset="0"/>
              </a:rPr>
              <a:t>lợi</a:t>
            </a:r>
            <a:endParaRPr lang="en-US" altLang="en-US" sz="2000" b="1" dirty="0">
              <a:solidFill>
                <a:srgbClr val="FF0000"/>
              </a:solidFill>
              <a:latin typeface="Aptos" panose="020B0004020202020204" pitchFamily="34" charset="0"/>
            </a:endParaRPr>
          </a:p>
        </p:txBody>
      </p:sp>
      <p:sp>
        <p:nvSpPr>
          <p:cNvPr id="10259" name="Text Box 19">
            <a:extLst>
              <a:ext uri="{FF2B5EF4-FFF2-40B4-BE49-F238E27FC236}">
                <a16:creationId xmlns:a16="http://schemas.microsoft.com/office/drawing/2014/main" id="{7906455E-6734-0900-96EE-A7277D852E4E}"/>
              </a:ext>
            </a:extLst>
          </p:cNvPr>
          <p:cNvSpPr txBox="1">
            <a:spLocks noChangeArrowheads="1"/>
          </p:cNvSpPr>
          <p:nvPr/>
        </p:nvSpPr>
        <p:spPr bwMode="auto">
          <a:xfrm>
            <a:off x="9212263" y="165100"/>
            <a:ext cx="725487"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30</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60" name="Freeform 20">
            <a:extLst>
              <a:ext uri="{FF2B5EF4-FFF2-40B4-BE49-F238E27FC236}">
                <a16:creationId xmlns:a16="http://schemas.microsoft.com/office/drawing/2014/main" id="{95E7F8D1-C2F1-5452-7EA9-CECE604673C2}"/>
              </a:ext>
            </a:extLst>
          </p:cNvPr>
          <p:cNvSpPr>
            <a:spLocks/>
          </p:cNvSpPr>
          <p:nvPr/>
        </p:nvSpPr>
        <p:spPr bwMode="auto">
          <a:xfrm>
            <a:off x="9618663" y="595313"/>
            <a:ext cx="1724025" cy="1973262"/>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1" name="Freeform 21">
            <a:extLst>
              <a:ext uri="{FF2B5EF4-FFF2-40B4-BE49-F238E27FC236}">
                <a16:creationId xmlns:a16="http://schemas.microsoft.com/office/drawing/2014/main" id="{BAFB6A3C-7E4C-747B-22CE-C77B2B33634F}"/>
              </a:ext>
            </a:extLst>
          </p:cNvPr>
          <p:cNvSpPr>
            <a:spLocks/>
          </p:cNvSpPr>
          <p:nvPr/>
        </p:nvSpPr>
        <p:spPr bwMode="auto">
          <a:xfrm>
            <a:off x="7319963" y="595313"/>
            <a:ext cx="230505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3" name="Line 23">
            <a:extLst>
              <a:ext uri="{FF2B5EF4-FFF2-40B4-BE49-F238E27FC236}">
                <a16:creationId xmlns:a16="http://schemas.microsoft.com/office/drawing/2014/main" id="{EE2D7727-6B87-6DE6-3339-9CE46A53BF17}"/>
              </a:ext>
            </a:extLst>
          </p:cNvPr>
          <p:cNvSpPr>
            <a:spLocks noChangeShapeType="1"/>
          </p:cNvSpPr>
          <p:nvPr/>
        </p:nvSpPr>
        <p:spPr bwMode="auto">
          <a:xfrm>
            <a:off x="6858000" y="3513138"/>
            <a:ext cx="0" cy="248761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4" name="Line 24">
            <a:extLst>
              <a:ext uri="{FF2B5EF4-FFF2-40B4-BE49-F238E27FC236}">
                <a16:creationId xmlns:a16="http://schemas.microsoft.com/office/drawing/2014/main" id="{50EAE421-EDBF-B6C6-91F7-1C6A4F804C74}"/>
              </a:ext>
            </a:extLst>
          </p:cNvPr>
          <p:cNvSpPr>
            <a:spLocks noChangeShapeType="1"/>
          </p:cNvSpPr>
          <p:nvPr/>
        </p:nvSpPr>
        <p:spPr bwMode="auto">
          <a:xfrm>
            <a:off x="6858000" y="6000750"/>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5" name="Line 25">
            <a:extLst>
              <a:ext uri="{FF2B5EF4-FFF2-40B4-BE49-F238E27FC236}">
                <a16:creationId xmlns:a16="http://schemas.microsoft.com/office/drawing/2014/main" id="{0452FFBC-3890-C04E-277D-0D3E037C186F}"/>
              </a:ext>
            </a:extLst>
          </p:cNvPr>
          <p:cNvSpPr>
            <a:spLocks noChangeShapeType="1"/>
          </p:cNvSpPr>
          <p:nvPr/>
        </p:nvSpPr>
        <p:spPr bwMode="auto">
          <a:xfrm flipV="1">
            <a:off x="8629650" y="4689475"/>
            <a:ext cx="0" cy="1306513"/>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6" name="Line 26">
            <a:extLst>
              <a:ext uri="{FF2B5EF4-FFF2-40B4-BE49-F238E27FC236}">
                <a16:creationId xmlns:a16="http://schemas.microsoft.com/office/drawing/2014/main" id="{4867FCD1-1AEC-CB64-741B-7DDC8DCD0C2B}"/>
              </a:ext>
            </a:extLst>
          </p:cNvPr>
          <p:cNvSpPr>
            <a:spLocks noChangeShapeType="1"/>
          </p:cNvSpPr>
          <p:nvPr/>
        </p:nvSpPr>
        <p:spPr bwMode="auto">
          <a:xfrm>
            <a:off x="10515600" y="4692650"/>
            <a:ext cx="0" cy="1306513"/>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7" name="Freeform 27">
            <a:extLst>
              <a:ext uri="{FF2B5EF4-FFF2-40B4-BE49-F238E27FC236}">
                <a16:creationId xmlns:a16="http://schemas.microsoft.com/office/drawing/2014/main" id="{2F55458F-3540-2BBB-95B5-3F1B12C4D44C}"/>
              </a:ext>
            </a:extLst>
          </p:cNvPr>
          <p:cNvSpPr>
            <a:spLocks/>
          </p:cNvSpPr>
          <p:nvPr/>
        </p:nvSpPr>
        <p:spPr bwMode="auto">
          <a:xfrm>
            <a:off x="8643938" y="5435600"/>
            <a:ext cx="1865312" cy="1588"/>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FF0000"/>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8" name="Line 28">
            <a:extLst>
              <a:ext uri="{FF2B5EF4-FFF2-40B4-BE49-F238E27FC236}">
                <a16:creationId xmlns:a16="http://schemas.microsoft.com/office/drawing/2014/main" id="{85EC578B-2569-06DA-33E4-B3851E625C71}"/>
              </a:ext>
            </a:extLst>
          </p:cNvPr>
          <p:cNvSpPr>
            <a:spLocks noChangeShapeType="1"/>
          </p:cNvSpPr>
          <p:nvPr/>
        </p:nvSpPr>
        <p:spPr bwMode="auto">
          <a:xfrm>
            <a:off x="7010400" y="5548313"/>
            <a:ext cx="0" cy="452437"/>
          </a:xfrm>
          <a:prstGeom prst="line">
            <a:avLst/>
          </a:prstGeom>
          <a:noFill/>
          <a:ln w="28575">
            <a:solidFill>
              <a:srgbClr val="000099"/>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9" name="Line 29">
            <a:extLst>
              <a:ext uri="{FF2B5EF4-FFF2-40B4-BE49-F238E27FC236}">
                <a16:creationId xmlns:a16="http://schemas.microsoft.com/office/drawing/2014/main" id="{6B169C21-2A05-6719-1924-65BB4AD21092}"/>
              </a:ext>
            </a:extLst>
          </p:cNvPr>
          <p:cNvSpPr>
            <a:spLocks noChangeShapeType="1"/>
          </p:cNvSpPr>
          <p:nvPr/>
        </p:nvSpPr>
        <p:spPr bwMode="auto">
          <a:xfrm>
            <a:off x="11582400" y="5548313"/>
            <a:ext cx="0" cy="452437"/>
          </a:xfrm>
          <a:prstGeom prst="line">
            <a:avLst/>
          </a:prstGeom>
          <a:noFill/>
          <a:ln w="28575">
            <a:solidFill>
              <a:srgbClr val="000099"/>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72" name="Text Box 32">
            <a:extLst>
              <a:ext uri="{FF2B5EF4-FFF2-40B4-BE49-F238E27FC236}">
                <a16:creationId xmlns:a16="http://schemas.microsoft.com/office/drawing/2014/main" id="{2B1F8289-FD44-5B8D-36B0-595F489FA9FC}"/>
              </a:ext>
            </a:extLst>
          </p:cNvPr>
          <p:cNvSpPr txBox="1">
            <a:spLocks noChangeArrowheads="1"/>
          </p:cNvSpPr>
          <p:nvPr/>
        </p:nvSpPr>
        <p:spPr bwMode="auto">
          <a:xfrm>
            <a:off x="11314113" y="6102350"/>
            <a:ext cx="725487"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44</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73" name="Text Box 33">
            <a:extLst>
              <a:ext uri="{FF2B5EF4-FFF2-40B4-BE49-F238E27FC236}">
                <a16:creationId xmlns:a16="http://schemas.microsoft.com/office/drawing/2014/main" id="{E2A853A1-5372-050E-5E1A-FC14EB0414EC}"/>
              </a:ext>
            </a:extLst>
          </p:cNvPr>
          <p:cNvSpPr txBox="1">
            <a:spLocks noChangeArrowheads="1"/>
          </p:cNvSpPr>
          <p:nvPr/>
        </p:nvSpPr>
        <p:spPr bwMode="auto">
          <a:xfrm>
            <a:off x="6705600" y="6089650"/>
            <a:ext cx="78263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2</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74" name="Text Box 34">
            <a:extLst>
              <a:ext uri="{FF2B5EF4-FFF2-40B4-BE49-F238E27FC236}">
                <a16:creationId xmlns:a16="http://schemas.microsoft.com/office/drawing/2014/main" id="{281745F9-B643-A922-B792-A8823970F12C}"/>
              </a:ext>
            </a:extLst>
          </p:cNvPr>
          <p:cNvSpPr txBox="1">
            <a:spLocks noChangeArrowheads="1"/>
          </p:cNvSpPr>
          <p:nvPr/>
        </p:nvSpPr>
        <p:spPr bwMode="auto">
          <a:xfrm>
            <a:off x="6789738" y="4572000"/>
            <a:ext cx="7254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dưới</a:t>
            </a:r>
            <a:endParaRPr lang="en-US" altLang="en-US" sz="2000" b="1" dirty="0">
              <a:solidFill>
                <a:srgbClr val="000099"/>
              </a:solidFill>
              <a:latin typeface="Aptos" panose="020B0004020202020204" pitchFamily="34" charset="0"/>
            </a:endParaRPr>
          </a:p>
        </p:txBody>
      </p:sp>
      <p:sp>
        <p:nvSpPr>
          <p:cNvPr id="10275" name="Text Box 35">
            <a:extLst>
              <a:ext uri="{FF2B5EF4-FFF2-40B4-BE49-F238E27FC236}">
                <a16:creationId xmlns:a16="http://schemas.microsoft.com/office/drawing/2014/main" id="{FD794CDF-5B52-B647-3DA7-D3CD4FA1B3BC}"/>
              </a:ext>
            </a:extLst>
          </p:cNvPr>
          <p:cNvSpPr txBox="1">
            <a:spLocks noChangeArrowheads="1"/>
          </p:cNvSpPr>
          <p:nvPr/>
        </p:nvSpPr>
        <p:spPr bwMode="auto">
          <a:xfrm>
            <a:off x="11160125" y="4572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trên</a:t>
            </a:r>
            <a:endParaRPr lang="en-US" altLang="en-US" sz="2000" b="1" dirty="0">
              <a:solidFill>
                <a:srgbClr val="000099"/>
              </a:solidFill>
              <a:latin typeface="Aptos" panose="020B0004020202020204" pitchFamily="34" charset="0"/>
            </a:endParaRPr>
          </a:p>
        </p:txBody>
      </p:sp>
      <p:sp>
        <p:nvSpPr>
          <p:cNvPr id="10276" name="Text Box 36">
            <a:extLst>
              <a:ext uri="{FF2B5EF4-FFF2-40B4-BE49-F238E27FC236}">
                <a16:creationId xmlns:a16="http://schemas.microsoft.com/office/drawing/2014/main" id="{E3D9C6E0-625B-09DD-3CBE-D819B621F543}"/>
              </a:ext>
            </a:extLst>
          </p:cNvPr>
          <p:cNvSpPr txBox="1">
            <a:spLocks noChangeArrowheads="1"/>
          </p:cNvSpPr>
          <p:nvPr/>
        </p:nvSpPr>
        <p:spPr bwMode="auto">
          <a:xfrm>
            <a:off x="9032875" y="4335463"/>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Khoảng</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thuận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lợi</a:t>
            </a:r>
            <a:endParaRPr lang="en-US" altLang="en-US" sz="2000" b="1" dirty="0">
              <a:solidFill>
                <a:srgbClr val="000099"/>
              </a:solidFill>
              <a:latin typeface="Aptos" panose="020B0004020202020204" pitchFamily="34" charset="0"/>
            </a:endParaRPr>
          </a:p>
        </p:txBody>
      </p:sp>
      <p:sp>
        <p:nvSpPr>
          <p:cNvPr id="10277" name="Text Box 37">
            <a:extLst>
              <a:ext uri="{FF2B5EF4-FFF2-40B4-BE49-F238E27FC236}">
                <a16:creationId xmlns:a16="http://schemas.microsoft.com/office/drawing/2014/main" id="{ABFB5183-FD8C-0212-5297-154F4D5F0CCA}"/>
              </a:ext>
            </a:extLst>
          </p:cNvPr>
          <p:cNvSpPr txBox="1">
            <a:spLocks noChangeArrowheads="1"/>
          </p:cNvSpPr>
          <p:nvPr/>
        </p:nvSpPr>
        <p:spPr bwMode="auto">
          <a:xfrm>
            <a:off x="9296400" y="3522663"/>
            <a:ext cx="725488"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28</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80" name="Freeform 40">
            <a:extLst>
              <a:ext uri="{FF2B5EF4-FFF2-40B4-BE49-F238E27FC236}">
                <a16:creationId xmlns:a16="http://schemas.microsoft.com/office/drawing/2014/main" id="{5E6C0D68-9555-60B5-333A-EB1AA3CA1666}"/>
              </a:ext>
            </a:extLst>
          </p:cNvPr>
          <p:cNvSpPr>
            <a:spLocks/>
          </p:cNvSpPr>
          <p:nvPr/>
        </p:nvSpPr>
        <p:spPr bwMode="auto">
          <a:xfrm>
            <a:off x="9577388" y="4022725"/>
            <a:ext cx="2001837" cy="1973263"/>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81" name="Freeform 41">
            <a:extLst>
              <a:ext uri="{FF2B5EF4-FFF2-40B4-BE49-F238E27FC236}">
                <a16:creationId xmlns:a16="http://schemas.microsoft.com/office/drawing/2014/main" id="{FE70195A-8021-B26F-5F8E-4C19BC782BC2}"/>
              </a:ext>
            </a:extLst>
          </p:cNvPr>
          <p:cNvSpPr>
            <a:spLocks/>
          </p:cNvSpPr>
          <p:nvPr/>
        </p:nvSpPr>
        <p:spPr bwMode="auto">
          <a:xfrm>
            <a:off x="6996113" y="4022725"/>
            <a:ext cx="257810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82" name="Text Box 42">
            <a:extLst>
              <a:ext uri="{FF2B5EF4-FFF2-40B4-BE49-F238E27FC236}">
                <a16:creationId xmlns:a16="http://schemas.microsoft.com/office/drawing/2014/main" id="{C7A23876-EF2F-0DF5-2374-2BF233B29164}"/>
              </a:ext>
            </a:extLst>
          </p:cNvPr>
          <p:cNvSpPr txBox="1">
            <a:spLocks noChangeArrowheads="1"/>
          </p:cNvSpPr>
          <p:nvPr/>
        </p:nvSpPr>
        <p:spPr bwMode="auto">
          <a:xfrm>
            <a:off x="6145213" y="766763"/>
            <a:ext cx="642937" cy="1571625"/>
          </a:xfrm>
          <a:prstGeom prst="rect">
            <a:avLst/>
          </a:prstGeom>
          <a:gradFill rotWithShape="1">
            <a:gsLst>
              <a:gs pos="0">
                <a:srgbClr val="007600"/>
              </a:gs>
              <a:gs pos="50000">
                <a:srgbClr val="00FF00"/>
              </a:gs>
              <a:gs pos="100000">
                <a:srgbClr val="0076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err="1">
                <a:latin typeface="Aptos" panose="020B0004020202020204" pitchFamily="34" charset="0"/>
              </a:rPr>
              <a:t>Cá</a:t>
            </a:r>
            <a:r>
              <a:rPr lang="en-US" altLang="en-US" sz="2400" b="1" dirty="0">
                <a:latin typeface="Aptos" panose="020B0004020202020204" pitchFamily="34" charset="0"/>
              </a:rPr>
              <a:t> </a:t>
            </a:r>
          </a:p>
          <a:p>
            <a:pPr algn="ctr">
              <a:lnSpc>
                <a:spcPct val="100000"/>
              </a:lnSpc>
              <a:spcBef>
                <a:spcPct val="50000"/>
              </a:spcBef>
              <a:buFontTx/>
              <a:buNone/>
            </a:pPr>
            <a:r>
              <a:rPr lang="en-US" altLang="en-US" sz="2400" b="1" dirty="0" err="1">
                <a:latin typeface="Aptos" panose="020B0004020202020204" pitchFamily="34" charset="0"/>
              </a:rPr>
              <a:t>rô</a:t>
            </a:r>
            <a:r>
              <a:rPr lang="en-US" altLang="en-US" sz="2400" b="1" dirty="0">
                <a:latin typeface="Aptos" panose="020B0004020202020204" pitchFamily="34" charset="0"/>
              </a:rPr>
              <a:t> </a:t>
            </a:r>
          </a:p>
          <a:p>
            <a:pPr algn="ctr">
              <a:lnSpc>
                <a:spcPct val="100000"/>
              </a:lnSpc>
              <a:spcBef>
                <a:spcPct val="50000"/>
              </a:spcBef>
              <a:buFontTx/>
              <a:buNone/>
            </a:pPr>
            <a:r>
              <a:rPr lang="en-US" altLang="en-US" sz="2400" b="1" dirty="0">
                <a:latin typeface="Aptos" panose="020B0004020202020204" pitchFamily="34" charset="0"/>
              </a:rPr>
              <a:t>phi</a:t>
            </a:r>
          </a:p>
        </p:txBody>
      </p:sp>
      <p:sp>
        <p:nvSpPr>
          <p:cNvPr id="120865" name="Text Box 43">
            <a:extLst>
              <a:ext uri="{FF2B5EF4-FFF2-40B4-BE49-F238E27FC236}">
                <a16:creationId xmlns:a16="http://schemas.microsoft.com/office/drawing/2014/main" id="{289A47E9-1F38-7842-00A1-B62C00E95557}"/>
              </a:ext>
            </a:extLst>
          </p:cNvPr>
          <p:cNvSpPr txBox="1">
            <a:spLocks noChangeArrowheads="1"/>
          </p:cNvSpPr>
          <p:nvPr/>
        </p:nvSpPr>
        <p:spPr bwMode="auto">
          <a:xfrm>
            <a:off x="5842001" y="4624388"/>
            <a:ext cx="892174" cy="830997"/>
          </a:xfrm>
          <a:prstGeom prst="rect">
            <a:avLst/>
          </a:prstGeom>
          <a:gradFill rotWithShape="1">
            <a:gsLst>
              <a:gs pos="0">
                <a:srgbClr val="764776"/>
              </a:gs>
              <a:gs pos="50000">
                <a:srgbClr val="FF99FF"/>
              </a:gs>
              <a:gs pos="100000">
                <a:srgbClr val="764776"/>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Tx/>
              <a:buNone/>
            </a:pPr>
            <a:r>
              <a:rPr lang="en-US" altLang="en-US" sz="2400" b="1" dirty="0" err="1">
                <a:latin typeface="Aptos" panose="020B0004020202020204" pitchFamily="34" charset="0"/>
              </a:rPr>
              <a:t>Cá</a:t>
            </a:r>
            <a:r>
              <a:rPr lang="en-US" altLang="en-US" sz="2400" b="1" dirty="0">
                <a:latin typeface="Aptos" panose="020B0004020202020204" pitchFamily="34" charset="0"/>
              </a:rPr>
              <a:t> </a:t>
            </a:r>
          </a:p>
          <a:p>
            <a:pPr algn="ctr">
              <a:lnSpc>
                <a:spcPct val="100000"/>
              </a:lnSpc>
              <a:spcBef>
                <a:spcPts val="0"/>
              </a:spcBef>
              <a:buFontTx/>
              <a:buNone/>
            </a:pPr>
            <a:r>
              <a:rPr lang="en-US" altLang="en-US" sz="2400" b="1" dirty="0" err="1">
                <a:latin typeface="Aptos" panose="020B0004020202020204" pitchFamily="34" charset="0"/>
              </a:rPr>
              <a:t>chép</a:t>
            </a:r>
            <a:endParaRPr lang="en-US" altLang="en-US" sz="2400" b="1" dirty="0">
              <a:latin typeface="Aptos" panose="020B0004020202020204" pitchFamily="34" charset="0"/>
            </a:endParaRPr>
          </a:p>
        </p:txBody>
      </p:sp>
      <p:sp>
        <p:nvSpPr>
          <p:cNvPr id="37" name="Rectangle 4">
            <a:extLst>
              <a:ext uri="{FF2B5EF4-FFF2-40B4-BE49-F238E27FC236}">
                <a16:creationId xmlns:a16="http://schemas.microsoft.com/office/drawing/2014/main" id="{DB1C0E6B-7399-3784-7CF3-3E2E4252F092}"/>
              </a:ext>
            </a:extLst>
          </p:cNvPr>
          <p:cNvSpPr>
            <a:spLocks noChangeArrowheads="1"/>
          </p:cNvSpPr>
          <p:nvPr/>
        </p:nvSpPr>
        <p:spPr bwMode="auto">
          <a:xfrm>
            <a:off x="0" y="11113"/>
            <a:ext cx="6111875" cy="2578100"/>
          </a:xfrm>
          <a:prstGeom prst="rect">
            <a:avLst/>
          </a:prstGeom>
          <a:solidFill>
            <a:schemeClr val="accent6">
              <a:lumMod val="20000"/>
              <a:lumOff val="80000"/>
            </a:schemeClr>
          </a:solid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defRPr/>
            </a:pPr>
            <a:r>
              <a:rPr lang="en-US" altLang="en-US" sz="3200" b="1" dirty="0">
                <a:latin typeface="Aptos" panose="020B0004020202020204" pitchFamily="34" charset="0"/>
              </a:rPr>
              <a:t>* </a:t>
            </a:r>
            <a:r>
              <a:rPr lang="en-US" altLang="en-US" sz="3200" b="1" u="sng" dirty="0">
                <a:latin typeface="Aptos" panose="020B0004020202020204" pitchFamily="34" charset="0"/>
              </a:rPr>
              <a:t>BT:</a:t>
            </a:r>
            <a:r>
              <a:rPr lang="en-US" altLang="en-US" sz="3200" b="1" dirty="0">
                <a:latin typeface="Aptos" panose="020B0004020202020204" pitchFamily="34" charset="0"/>
              </a:rPr>
              <a:t> </a:t>
            </a:r>
            <a:r>
              <a:rPr lang="en-US" altLang="en-US" b="1" dirty="0" err="1">
                <a:latin typeface="Aptos" panose="020B0004020202020204" pitchFamily="34" charset="0"/>
              </a:rPr>
              <a:t>Cá</a:t>
            </a:r>
            <a:r>
              <a:rPr lang="en-US" altLang="en-US" b="1" dirty="0">
                <a:latin typeface="Aptos" panose="020B0004020202020204" pitchFamily="34" charset="0"/>
              </a:rPr>
              <a:t> </a:t>
            </a:r>
            <a:r>
              <a:rPr lang="en-US" altLang="en-US" b="1" dirty="0" err="1">
                <a:latin typeface="Aptos" panose="020B0004020202020204" pitchFamily="34" charset="0"/>
              </a:rPr>
              <a:t>chép</a:t>
            </a:r>
            <a:r>
              <a:rPr lang="en-US" altLang="en-US" b="1" dirty="0">
                <a:latin typeface="Aptos" panose="020B0004020202020204" pitchFamily="34" charset="0"/>
              </a:rPr>
              <a:t> ở </a:t>
            </a:r>
            <a:r>
              <a:rPr lang="en-US" altLang="en-US" b="1" dirty="0" err="1">
                <a:latin typeface="Aptos" panose="020B0004020202020204" pitchFamily="34" charset="0"/>
              </a:rPr>
              <a:t>Việt</a:t>
            </a:r>
            <a:r>
              <a:rPr lang="en-US" altLang="en-US" b="1" dirty="0">
                <a:latin typeface="Aptos" panose="020B0004020202020204" pitchFamily="34" charset="0"/>
              </a:rPr>
              <a:t> Nam </a:t>
            </a:r>
            <a:r>
              <a:rPr lang="en-US" altLang="en-US" b="1" dirty="0" err="1">
                <a:latin typeface="Aptos" panose="020B0004020202020204" pitchFamily="34" charset="0"/>
              </a:rPr>
              <a:t>chết</a:t>
            </a:r>
            <a:r>
              <a:rPr lang="en-US" altLang="en-US" b="1" dirty="0">
                <a:latin typeface="Aptos" panose="020B0004020202020204" pitchFamily="34" charset="0"/>
              </a:rPr>
              <a:t> ở </a:t>
            </a:r>
            <a:r>
              <a:rPr lang="en-US" altLang="en-US" b="1" dirty="0" err="1">
                <a:latin typeface="Aptos" panose="020B0004020202020204" pitchFamily="34" charset="0"/>
              </a:rPr>
              <a:t>nhiệt</a:t>
            </a:r>
            <a:r>
              <a:rPr lang="en-US" altLang="en-US" b="1" dirty="0">
                <a:latin typeface="Aptos" panose="020B0004020202020204" pitchFamily="34" charset="0"/>
              </a:rPr>
              <a:t> </a:t>
            </a:r>
          </a:p>
          <a:p>
            <a:pPr algn="just" eaLnBrk="1" hangingPunct="1">
              <a:lnSpc>
                <a:spcPct val="100000"/>
              </a:lnSpc>
              <a:spcBef>
                <a:spcPct val="0"/>
              </a:spcBef>
              <a:buFontTx/>
              <a:buNone/>
              <a:defRPr/>
            </a:pPr>
            <a:r>
              <a:rPr lang="en-US" altLang="en-US" b="1" dirty="0" err="1">
                <a:latin typeface="Aptos" panose="020B0004020202020204" pitchFamily="34" charset="0"/>
              </a:rPr>
              <a:t>độ</a:t>
            </a:r>
            <a:r>
              <a:rPr lang="en-US" altLang="en-US" b="1" dirty="0">
                <a:latin typeface="Aptos" panose="020B0004020202020204" pitchFamily="34" charset="0"/>
              </a:rPr>
              <a:t> </a:t>
            </a:r>
            <a:r>
              <a:rPr lang="en-US" altLang="en-US" b="1" dirty="0" err="1">
                <a:latin typeface="Aptos" panose="020B0004020202020204" pitchFamily="34" charset="0"/>
              </a:rPr>
              <a:t>dưới</a:t>
            </a:r>
            <a:r>
              <a:rPr lang="en-US" altLang="en-US" b="1" dirty="0">
                <a:latin typeface="Aptos" panose="020B0004020202020204" pitchFamily="34" charset="0"/>
              </a:rPr>
              <a:t> 2</a:t>
            </a:r>
            <a:r>
              <a:rPr lang="en-US" altLang="en-US" b="1" baseline="30000" dirty="0">
                <a:latin typeface="Aptos" panose="020B0004020202020204" pitchFamily="34" charset="0"/>
              </a:rPr>
              <a:t>o</a:t>
            </a:r>
            <a:r>
              <a:rPr lang="en-US" altLang="en-US" b="1" dirty="0">
                <a:latin typeface="Aptos" panose="020B0004020202020204" pitchFamily="34" charset="0"/>
              </a:rPr>
              <a:t>C </a:t>
            </a:r>
            <a:r>
              <a:rPr lang="en-US" altLang="en-US" b="1" dirty="0" err="1">
                <a:latin typeface="Aptos" panose="020B0004020202020204" pitchFamily="34" charset="0"/>
              </a:rPr>
              <a:t>và</a:t>
            </a:r>
            <a:r>
              <a:rPr lang="en-US" altLang="en-US" b="1" dirty="0">
                <a:latin typeface="Aptos" panose="020B0004020202020204" pitchFamily="34" charset="0"/>
              </a:rPr>
              <a:t> </a:t>
            </a:r>
            <a:r>
              <a:rPr lang="en-US" altLang="en-US" b="1" dirty="0" err="1">
                <a:latin typeface="Aptos" panose="020B0004020202020204" pitchFamily="34" charset="0"/>
              </a:rPr>
              <a:t>trên</a:t>
            </a:r>
            <a:r>
              <a:rPr lang="en-US" altLang="en-US" b="1" dirty="0">
                <a:latin typeface="Aptos" panose="020B0004020202020204" pitchFamily="34" charset="0"/>
              </a:rPr>
              <a:t> 44</a:t>
            </a:r>
            <a:r>
              <a:rPr lang="en-US" altLang="en-US" b="1" baseline="30000" dirty="0">
                <a:latin typeface="Aptos" panose="020B0004020202020204" pitchFamily="34" charset="0"/>
              </a:rPr>
              <a:t>o</a:t>
            </a:r>
            <a:r>
              <a:rPr lang="en-US" altLang="en-US" b="1" dirty="0">
                <a:latin typeface="Aptos" panose="020B0004020202020204" pitchFamily="34" charset="0"/>
              </a:rPr>
              <a:t>C, </a:t>
            </a:r>
            <a:r>
              <a:rPr lang="en-US" altLang="en-US" b="1" dirty="0" err="1">
                <a:latin typeface="Aptos" panose="020B0004020202020204" pitchFamily="34" charset="0"/>
              </a:rPr>
              <a:t>phát</a:t>
            </a:r>
            <a:r>
              <a:rPr lang="en-US" altLang="en-US" b="1" dirty="0">
                <a:latin typeface="Aptos" panose="020B0004020202020204" pitchFamily="34" charset="0"/>
              </a:rPr>
              <a:t> </a:t>
            </a:r>
            <a:r>
              <a:rPr lang="en-US" altLang="en-US" b="1" dirty="0" err="1">
                <a:latin typeface="Aptos" panose="020B0004020202020204" pitchFamily="34" charset="0"/>
              </a:rPr>
              <a:t>triển</a:t>
            </a:r>
            <a:endParaRPr lang="en-US" altLang="en-US" b="1" dirty="0">
              <a:latin typeface="Aptos" panose="020B0004020202020204" pitchFamily="34" charset="0"/>
            </a:endParaRPr>
          </a:p>
          <a:p>
            <a:pPr algn="just" eaLnBrk="1" hangingPunct="1">
              <a:lnSpc>
                <a:spcPct val="100000"/>
              </a:lnSpc>
              <a:spcBef>
                <a:spcPct val="0"/>
              </a:spcBef>
              <a:buFontTx/>
              <a:buNone/>
              <a:defRPr/>
            </a:pPr>
            <a:r>
              <a:rPr lang="en-US" altLang="en-US" b="1" dirty="0" err="1">
                <a:latin typeface="Aptos" panose="020B0004020202020204" pitchFamily="34" charset="0"/>
              </a:rPr>
              <a:t>thuận</a:t>
            </a:r>
            <a:r>
              <a:rPr lang="en-US" altLang="en-US" b="1" dirty="0">
                <a:latin typeface="Aptos" panose="020B0004020202020204" pitchFamily="34" charset="0"/>
              </a:rPr>
              <a:t> </a:t>
            </a:r>
            <a:r>
              <a:rPr lang="en-US" altLang="en-US" b="1" dirty="0" err="1">
                <a:latin typeface="Aptos" panose="020B0004020202020204" pitchFamily="34" charset="0"/>
              </a:rPr>
              <a:t>lợi</a:t>
            </a:r>
            <a:r>
              <a:rPr lang="en-US" altLang="en-US" b="1" dirty="0">
                <a:latin typeface="Aptos" panose="020B0004020202020204" pitchFamily="34" charset="0"/>
              </a:rPr>
              <a:t> </a:t>
            </a:r>
            <a:r>
              <a:rPr lang="en-US" altLang="en-US" b="1" dirty="0" err="1">
                <a:latin typeface="Aptos" panose="020B0004020202020204" pitchFamily="34" charset="0"/>
              </a:rPr>
              <a:t>nhất</a:t>
            </a:r>
            <a:r>
              <a:rPr lang="en-US" altLang="en-US" b="1" dirty="0">
                <a:latin typeface="Aptos" panose="020B0004020202020204" pitchFamily="34" charset="0"/>
              </a:rPr>
              <a:t> ở 28</a:t>
            </a:r>
            <a:r>
              <a:rPr lang="en-US" altLang="en-US" b="1" baseline="30000" dirty="0">
                <a:latin typeface="Aptos" panose="020B0004020202020204" pitchFamily="34" charset="0"/>
              </a:rPr>
              <a:t>o</a:t>
            </a:r>
            <a:r>
              <a:rPr lang="en-US" altLang="en-US" b="1" dirty="0">
                <a:latin typeface="Aptos" panose="020B0004020202020204" pitchFamily="34" charset="0"/>
              </a:rPr>
              <a:t>C. So </a:t>
            </a:r>
            <a:r>
              <a:rPr lang="en-US" altLang="en-US" b="1" dirty="0" err="1">
                <a:latin typeface="Aptos" panose="020B0004020202020204" pitchFamily="34" charset="0"/>
              </a:rPr>
              <a:t>sánh</a:t>
            </a:r>
            <a:r>
              <a:rPr lang="en-US" altLang="en-US" b="1" dirty="0">
                <a:latin typeface="Aptos" panose="020B0004020202020204" pitchFamily="34" charset="0"/>
              </a:rPr>
              <a:t> </a:t>
            </a:r>
            <a:r>
              <a:rPr lang="en-US" altLang="en-US" b="1" dirty="0" err="1">
                <a:latin typeface="Aptos" panose="020B0004020202020204" pitchFamily="34" charset="0"/>
              </a:rPr>
              <a:t>với</a:t>
            </a:r>
            <a:r>
              <a:rPr lang="en-US" altLang="en-US" b="1" dirty="0">
                <a:latin typeface="Aptos" panose="020B0004020202020204" pitchFamily="34" charset="0"/>
              </a:rPr>
              <a:t> </a:t>
            </a:r>
            <a:r>
              <a:rPr lang="en-US" altLang="en-US" b="1" dirty="0" err="1">
                <a:latin typeface="Aptos" panose="020B0004020202020204" pitchFamily="34" charset="0"/>
              </a:rPr>
              <a:t>cá</a:t>
            </a:r>
            <a:r>
              <a:rPr lang="en-US" altLang="en-US" b="1" dirty="0">
                <a:latin typeface="Aptos" panose="020B0004020202020204" pitchFamily="34" charset="0"/>
              </a:rPr>
              <a:t> </a:t>
            </a:r>
          </a:p>
          <a:p>
            <a:pPr algn="just" eaLnBrk="1" hangingPunct="1">
              <a:lnSpc>
                <a:spcPct val="100000"/>
              </a:lnSpc>
              <a:spcBef>
                <a:spcPct val="0"/>
              </a:spcBef>
              <a:buFontTx/>
              <a:buNone/>
              <a:defRPr/>
            </a:pPr>
            <a:r>
              <a:rPr lang="en-US" altLang="en-US" b="1" dirty="0" err="1">
                <a:latin typeface="Aptos" panose="020B0004020202020204" pitchFamily="34" charset="0"/>
              </a:rPr>
              <a:t>rô</a:t>
            </a:r>
            <a:r>
              <a:rPr lang="en-US" altLang="en-US" b="1" dirty="0">
                <a:latin typeface="Aptos" panose="020B0004020202020204" pitchFamily="34" charset="0"/>
              </a:rPr>
              <a:t> phi ở </a:t>
            </a:r>
            <a:r>
              <a:rPr lang="en-US" altLang="en-US" b="1" dirty="0" err="1">
                <a:latin typeface="Aptos" panose="020B0004020202020204" pitchFamily="34" charset="0"/>
              </a:rPr>
              <a:t>Việt</a:t>
            </a:r>
            <a:r>
              <a:rPr lang="en-US" altLang="en-US" b="1" dirty="0">
                <a:latin typeface="Aptos" panose="020B0004020202020204" pitchFamily="34" charset="0"/>
              </a:rPr>
              <a:t> Nam </a:t>
            </a:r>
            <a:r>
              <a:rPr lang="en-US" altLang="en-US" b="1" dirty="0" err="1">
                <a:latin typeface="Aptos" panose="020B0004020202020204" pitchFamily="34" charset="0"/>
              </a:rPr>
              <a:t>thì</a:t>
            </a:r>
            <a:r>
              <a:rPr lang="en-US" altLang="en-US" b="1" dirty="0">
                <a:latin typeface="Aptos" panose="020B0004020202020204" pitchFamily="34" charset="0"/>
              </a:rPr>
              <a:t> </a:t>
            </a:r>
            <a:r>
              <a:rPr lang="en-US" altLang="en-US" b="1" dirty="0" err="1">
                <a:latin typeface="Aptos" panose="020B0004020202020204" pitchFamily="34" charset="0"/>
              </a:rPr>
              <a:t>loài</a:t>
            </a:r>
            <a:r>
              <a:rPr lang="en-US" altLang="en-US" b="1" dirty="0">
                <a:latin typeface="Aptos" panose="020B0004020202020204" pitchFamily="34" charset="0"/>
              </a:rPr>
              <a:t> </a:t>
            </a:r>
            <a:r>
              <a:rPr lang="en-US" altLang="en-US" b="1" dirty="0" err="1">
                <a:latin typeface="Aptos" panose="020B0004020202020204" pitchFamily="34" charset="0"/>
              </a:rPr>
              <a:t>nào</a:t>
            </a:r>
            <a:r>
              <a:rPr lang="en-US" altLang="en-US" b="1" dirty="0">
                <a:latin typeface="Aptos" panose="020B0004020202020204" pitchFamily="34" charset="0"/>
              </a:rPr>
              <a:t> </a:t>
            </a:r>
            <a:r>
              <a:rPr lang="en-US" altLang="en-US" b="1" dirty="0" err="1">
                <a:latin typeface="Aptos" panose="020B0004020202020204" pitchFamily="34" charset="0"/>
              </a:rPr>
              <a:t>có</a:t>
            </a:r>
            <a:r>
              <a:rPr lang="en-US" altLang="en-US" b="1" dirty="0">
                <a:latin typeface="Aptos" panose="020B0004020202020204" pitchFamily="34" charset="0"/>
              </a:rPr>
              <a:t> </a:t>
            </a:r>
            <a:r>
              <a:rPr lang="en-US" altLang="en-US" b="1" dirty="0" err="1">
                <a:latin typeface="Aptos" panose="020B0004020202020204" pitchFamily="34" charset="0"/>
              </a:rPr>
              <a:t>giới</a:t>
            </a:r>
            <a:r>
              <a:rPr lang="en-US" altLang="en-US" b="1" dirty="0">
                <a:latin typeface="Aptos" panose="020B0004020202020204" pitchFamily="34" charset="0"/>
              </a:rPr>
              <a:t> </a:t>
            </a:r>
          </a:p>
          <a:p>
            <a:pPr algn="just" eaLnBrk="1" hangingPunct="1">
              <a:lnSpc>
                <a:spcPct val="100000"/>
              </a:lnSpc>
              <a:spcBef>
                <a:spcPct val="0"/>
              </a:spcBef>
              <a:buFontTx/>
              <a:buNone/>
              <a:defRPr/>
            </a:pPr>
            <a:r>
              <a:rPr lang="en-US" altLang="en-US" b="1" dirty="0" err="1">
                <a:latin typeface="Aptos" panose="020B0004020202020204" pitchFamily="34" charset="0"/>
              </a:rPr>
              <a:t>hạn</a:t>
            </a:r>
            <a:r>
              <a:rPr lang="en-US" altLang="en-US" b="1" dirty="0">
                <a:latin typeface="Aptos" panose="020B0004020202020204" pitchFamily="34" charset="0"/>
              </a:rPr>
              <a:t> </a:t>
            </a:r>
            <a:r>
              <a:rPr lang="en-US" altLang="en-US" b="1" dirty="0" err="1">
                <a:latin typeface="Aptos" panose="020B0004020202020204" pitchFamily="34" charset="0"/>
              </a:rPr>
              <a:t>sinh</a:t>
            </a:r>
            <a:r>
              <a:rPr lang="en-US" altLang="en-US" b="1" dirty="0">
                <a:latin typeface="Aptos" panose="020B0004020202020204" pitchFamily="34" charset="0"/>
              </a:rPr>
              <a:t> </a:t>
            </a:r>
            <a:r>
              <a:rPr lang="en-US" altLang="en-US" b="1" dirty="0" err="1">
                <a:latin typeface="Aptos" panose="020B0004020202020204" pitchFamily="34" charset="0"/>
              </a:rPr>
              <a:t>thái</a:t>
            </a:r>
            <a:r>
              <a:rPr lang="en-US" altLang="en-US" b="1" dirty="0">
                <a:latin typeface="Aptos" panose="020B0004020202020204" pitchFamily="34" charset="0"/>
              </a:rPr>
              <a:t> </a:t>
            </a:r>
            <a:r>
              <a:rPr lang="en-US" altLang="en-US" b="1" dirty="0" err="1">
                <a:latin typeface="Aptos" panose="020B0004020202020204" pitchFamily="34" charset="0"/>
              </a:rPr>
              <a:t>về</a:t>
            </a:r>
            <a:r>
              <a:rPr lang="en-US" altLang="en-US" b="1" dirty="0">
                <a:latin typeface="Aptos" panose="020B0004020202020204" pitchFamily="34" charset="0"/>
              </a:rPr>
              <a:t> </a:t>
            </a:r>
            <a:r>
              <a:rPr lang="en-US" altLang="en-US" b="1" dirty="0" err="1">
                <a:latin typeface="Aptos" panose="020B0004020202020204" pitchFamily="34" charset="0"/>
              </a:rPr>
              <a:t>nhiệt</a:t>
            </a:r>
            <a:r>
              <a:rPr lang="en-US" altLang="en-US" b="1" dirty="0">
                <a:latin typeface="Aptos" panose="020B0004020202020204" pitchFamily="34" charset="0"/>
              </a:rPr>
              <a:t> </a:t>
            </a:r>
            <a:r>
              <a:rPr lang="en-US" altLang="en-US" b="1" dirty="0" err="1">
                <a:latin typeface="Aptos" panose="020B0004020202020204" pitchFamily="34" charset="0"/>
              </a:rPr>
              <a:t>độ</a:t>
            </a:r>
            <a:r>
              <a:rPr lang="en-US" altLang="en-US" b="1" dirty="0">
                <a:latin typeface="Aptos" panose="020B0004020202020204" pitchFamily="34" charset="0"/>
              </a:rPr>
              <a:t> </a:t>
            </a:r>
            <a:r>
              <a:rPr lang="en-US" altLang="en-US" b="1" dirty="0" err="1">
                <a:latin typeface="Aptos" panose="020B0004020202020204" pitchFamily="34" charset="0"/>
              </a:rPr>
              <a:t>rộng</a:t>
            </a:r>
            <a:r>
              <a:rPr lang="en-US" altLang="en-US" b="1" dirty="0">
                <a:latin typeface="Aptos" panose="020B0004020202020204" pitchFamily="34" charset="0"/>
              </a:rPr>
              <a:t> </a:t>
            </a:r>
            <a:r>
              <a:rPr lang="en-US" altLang="en-US" b="1" dirty="0" err="1">
                <a:latin typeface="Aptos" panose="020B0004020202020204" pitchFamily="34" charset="0"/>
              </a:rPr>
              <a:t>hơn</a:t>
            </a:r>
            <a:r>
              <a:rPr lang="en-US" altLang="en-US" b="1" dirty="0">
                <a:latin typeface="Aptos" panose="020B0004020202020204" pitchFamily="34" charset="0"/>
              </a:rPr>
              <a:t>? </a:t>
            </a:r>
          </a:p>
          <a:p>
            <a:pPr algn="just" eaLnBrk="1" hangingPunct="1">
              <a:lnSpc>
                <a:spcPct val="100000"/>
              </a:lnSpc>
              <a:spcBef>
                <a:spcPct val="0"/>
              </a:spcBef>
              <a:buFontTx/>
              <a:buNone/>
              <a:defRPr/>
            </a:pPr>
            <a:r>
              <a:rPr lang="en-US" altLang="en-US" b="1" dirty="0" err="1">
                <a:latin typeface="Aptos" panose="020B0004020202020204" pitchFamily="34" charset="0"/>
              </a:rPr>
              <a:t>Loài</a:t>
            </a:r>
            <a:r>
              <a:rPr lang="en-US" altLang="en-US" b="1" dirty="0">
                <a:latin typeface="Aptos" panose="020B0004020202020204" pitchFamily="34" charset="0"/>
              </a:rPr>
              <a:t> </a:t>
            </a:r>
            <a:r>
              <a:rPr lang="en-US" altLang="en-US" b="1" dirty="0" err="1">
                <a:latin typeface="Aptos" panose="020B0004020202020204" pitchFamily="34" charset="0"/>
              </a:rPr>
              <a:t>nào</a:t>
            </a:r>
            <a:r>
              <a:rPr lang="en-US" altLang="en-US" b="1" dirty="0">
                <a:latin typeface="Aptos" panose="020B0004020202020204" pitchFamily="34" charset="0"/>
              </a:rPr>
              <a:t> </a:t>
            </a:r>
            <a:r>
              <a:rPr lang="en-US" altLang="en-US" b="1" dirty="0" err="1">
                <a:latin typeface="Aptos" panose="020B0004020202020204" pitchFamily="34" charset="0"/>
              </a:rPr>
              <a:t>có</a:t>
            </a:r>
            <a:r>
              <a:rPr lang="en-US" altLang="en-US" b="1" dirty="0">
                <a:latin typeface="Aptos" panose="020B0004020202020204" pitchFamily="34" charset="0"/>
              </a:rPr>
              <a:t> </a:t>
            </a:r>
            <a:r>
              <a:rPr lang="en-US" altLang="en-US" b="1" dirty="0" err="1">
                <a:latin typeface="Aptos" panose="020B0004020202020204" pitchFamily="34" charset="0"/>
              </a:rPr>
              <a:t>vùng</a:t>
            </a:r>
            <a:r>
              <a:rPr lang="en-US" altLang="en-US" b="1" dirty="0">
                <a:latin typeface="Aptos" panose="020B0004020202020204" pitchFamily="34" charset="0"/>
              </a:rPr>
              <a:t> </a:t>
            </a:r>
            <a:r>
              <a:rPr lang="en-US" altLang="en-US" b="1" dirty="0" err="1">
                <a:latin typeface="Aptos" panose="020B0004020202020204" pitchFamily="34" charset="0"/>
              </a:rPr>
              <a:t>phân</a:t>
            </a:r>
            <a:r>
              <a:rPr lang="en-US" altLang="en-US" b="1" dirty="0">
                <a:latin typeface="Aptos" panose="020B0004020202020204" pitchFamily="34" charset="0"/>
              </a:rPr>
              <a:t> </a:t>
            </a:r>
            <a:r>
              <a:rPr lang="en-US" altLang="en-US" b="1" dirty="0" err="1">
                <a:latin typeface="Aptos" panose="020B0004020202020204" pitchFamily="34" charset="0"/>
              </a:rPr>
              <a:t>bố</a:t>
            </a:r>
            <a:r>
              <a:rPr lang="en-US" altLang="en-US" b="1" dirty="0">
                <a:latin typeface="Aptos" panose="020B0004020202020204" pitchFamily="34" charset="0"/>
              </a:rPr>
              <a:t> </a:t>
            </a:r>
            <a:r>
              <a:rPr lang="en-US" altLang="en-US" b="1" dirty="0" err="1">
                <a:latin typeface="Aptos" panose="020B0004020202020204" pitchFamily="34" charset="0"/>
              </a:rPr>
              <a:t>rộng</a:t>
            </a:r>
            <a:r>
              <a:rPr lang="en-US" altLang="en-US" b="1" dirty="0">
                <a:latin typeface="Aptos" panose="020B0004020202020204" pitchFamily="34" charset="0"/>
              </a:rPr>
              <a:t> </a:t>
            </a:r>
            <a:r>
              <a:rPr lang="en-US" altLang="en-US" b="1" dirty="0" err="1">
                <a:latin typeface="Aptos" panose="020B0004020202020204" pitchFamily="34" charset="0"/>
              </a:rPr>
              <a:t>hơn</a:t>
            </a:r>
            <a:r>
              <a:rPr lang="en-US" altLang="en-US" b="1" dirty="0">
                <a:latin typeface="Aptos" panose="020B0004020202020204" pitchFamily="34" charset="0"/>
              </a:rPr>
              <a:t>?</a:t>
            </a:r>
          </a:p>
        </p:txBody>
      </p:sp>
      <p:sp>
        <p:nvSpPr>
          <p:cNvPr id="38" name="Rectangle 5">
            <a:extLst>
              <a:ext uri="{FF2B5EF4-FFF2-40B4-BE49-F238E27FC236}">
                <a16:creationId xmlns:a16="http://schemas.microsoft.com/office/drawing/2014/main" id="{61A7F145-BFAB-701A-A706-7D328517E69E}"/>
              </a:ext>
            </a:extLst>
          </p:cNvPr>
          <p:cNvSpPr>
            <a:spLocks noChangeArrowheads="1"/>
          </p:cNvSpPr>
          <p:nvPr/>
        </p:nvSpPr>
        <p:spPr bwMode="auto">
          <a:xfrm>
            <a:off x="38100" y="2681288"/>
            <a:ext cx="6643688" cy="1414462"/>
          </a:xfrm>
          <a:prstGeom prst="rect">
            <a:avLst/>
          </a:prstGeom>
          <a:solidFill>
            <a:schemeClr val="accent1">
              <a:lumMod val="60000"/>
              <a:lumOff val="40000"/>
            </a:schemeClr>
          </a:solid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dirty="0">
                <a:solidFill>
                  <a:srgbClr val="009900"/>
                </a:solidFill>
                <a:latin typeface="Aptos" panose="020B0004020202020204" pitchFamily="34" charset="0"/>
              </a:rPr>
              <a:t>       </a:t>
            </a:r>
            <a:r>
              <a:rPr lang="en-US" altLang="en-US" b="1" dirty="0" err="1">
                <a:solidFill>
                  <a:srgbClr val="0033CC"/>
                </a:solidFill>
                <a:latin typeface="Aptos" panose="020B0004020202020204" pitchFamily="34" charset="0"/>
              </a:rPr>
              <a:t>Giới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hạn</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sinh</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thái</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về</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nhiệt</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độ</a:t>
            </a:r>
            <a:r>
              <a:rPr lang="en-US" altLang="en-US" b="1" dirty="0">
                <a:solidFill>
                  <a:srgbClr val="0033CC"/>
                </a:solidFill>
                <a:latin typeface="Aptos" panose="020B0004020202020204" pitchFamily="34" charset="0"/>
              </a:rPr>
              <a:t> </a:t>
            </a:r>
            <a:r>
              <a:rPr lang="en-US" altLang="en-US" b="1" dirty="0" err="1">
                <a:solidFill>
                  <a:srgbClr val="0033CC"/>
                </a:solidFill>
                <a:latin typeface="Aptos" panose="020B0004020202020204" pitchFamily="34" charset="0"/>
              </a:rPr>
              <a:t>của</a:t>
            </a:r>
            <a:r>
              <a:rPr lang="en-US" altLang="en-US" b="1" dirty="0">
                <a:solidFill>
                  <a:srgbClr val="0033CC"/>
                </a:solidFill>
                <a:latin typeface="Aptos" panose="020B0004020202020204" pitchFamily="34" charset="0"/>
              </a:rPr>
              <a:t>:</a:t>
            </a:r>
          </a:p>
          <a:p>
            <a:pPr eaLnBrk="1" hangingPunct="1">
              <a:lnSpc>
                <a:spcPct val="100000"/>
              </a:lnSpc>
              <a:spcBef>
                <a:spcPct val="0"/>
              </a:spcBef>
              <a:buFontTx/>
              <a:buNone/>
              <a:defRPr/>
            </a:pPr>
            <a:r>
              <a:rPr lang="en-US" altLang="en-US" b="1" dirty="0">
                <a:solidFill>
                  <a:srgbClr val="FF0000"/>
                </a:solidFill>
                <a:latin typeface="Aptos" panose="020B0004020202020204" pitchFamily="34" charset="0"/>
              </a:rPr>
              <a:t>1. </a:t>
            </a:r>
            <a:r>
              <a:rPr lang="en-US" altLang="en-US" b="1" dirty="0" err="1">
                <a:solidFill>
                  <a:srgbClr val="FF0000"/>
                </a:solidFill>
                <a:latin typeface="Aptos" panose="020B0004020202020204" pitchFamily="34" charset="0"/>
              </a:rPr>
              <a:t>Cá</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rô</a:t>
            </a:r>
            <a:r>
              <a:rPr lang="en-US" altLang="en-US" b="1" dirty="0">
                <a:solidFill>
                  <a:srgbClr val="FF0000"/>
                </a:solidFill>
                <a:latin typeface="Aptos" panose="020B0004020202020204" pitchFamily="34" charset="0"/>
              </a:rPr>
              <a:t> phi </a:t>
            </a:r>
            <a:r>
              <a:rPr lang="en-US" altLang="en-US" b="1" dirty="0" err="1">
                <a:solidFill>
                  <a:srgbClr val="FF0000"/>
                </a:solidFill>
                <a:latin typeface="Aptos" panose="020B0004020202020204" pitchFamily="34" charset="0"/>
              </a:rPr>
              <a:t>l</a:t>
            </a:r>
            <a:r>
              <a:rPr lang="en-US" altLang="en-US" sz="3200" b="1" dirty="0" err="1">
                <a:solidFill>
                  <a:srgbClr val="FF0000"/>
                </a:solidFill>
                <a:latin typeface="Aptos" panose="020B0004020202020204" pitchFamily="34" charset="0"/>
              </a:rPr>
              <a:t>à</a:t>
            </a:r>
            <a:r>
              <a:rPr lang="en-US" altLang="en-US" b="1" dirty="0">
                <a:solidFill>
                  <a:srgbClr val="FF0000"/>
                </a:solidFill>
                <a:latin typeface="Aptos" panose="020B0004020202020204" pitchFamily="34" charset="0"/>
              </a:rPr>
              <a:t>: 5</a:t>
            </a:r>
            <a:r>
              <a:rPr lang="en-US" altLang="en-US" b="1" baseline="30000" dirty="0">
                <a:solidFill>
                  <a:srgbClr val="FF0000"/>
                </a:solidFill>
                <a:latin typeface="Aptos" panose="020B0004020202020204" pitchFamily="34" charset="0"/>
              </a:rPr>
              <a:t>o</a:t>
            </a:r>
            <a:r>
              <a:rPr lang="en-US" altLang="en-US" b="1" dirty="0">
                <a:solidFill>
                  <a:srgbClr val="FF0000"/>
                </a:solidFill>
                <a:latin typeface="Aptos" panose="020B0004020202020204" pitchFamily="34" charset="0"/>
              </a:rPr>
              <a:t>C – 42</a:t>
            </a:r>
            <a:r>
              <a:rPr lang="en-US" altLang="en-US" b="1" baseline="30000" dirty="0">
                <a:solidFill>
                  <a:srgbClr val="FF0000"/>
                </a:solidFill>
                <a:latin typeface="Aptos" panose="020B0004020202020204" pitchFamily="34" charset="0"/>
              </a:rPr>
              <a:t>o</a:t>
            </a:r>
            <a:r>
              <a:rPr lang="en-US" altLang="en-US" b="1" dirty="0">
                <a:solidFill>
                  <a:srgbClr val="FF0000"/>
                </a:solidFill>
                <a:latin typeface="Aptos" panose="020B0004020202020204" pitchFamily="34" charset="0"/>
              </a:rPr>
              <a:t>C =&gt; 42 -5= 37 </a:t>
            </a:r>
            <a:r>
              <a:rPr lang="en-US" altLang="en-US" b="1" baseline="30000" dirty="0">
                <a:solidFill>
                  <a:srgbClr val="FF0000"/>
                </a:solidFill>
                <a:latin typeface="Aptos" panose="020B0004020202020204" pitchFamily="34" charset="0"/>
              </a:rPr>
              <a:t>0</a:t>
            </a:r>
            <a:r>
              <a:rPr lang="en-US" altLang="en-US" b="1" dirty="0">
                <a:solidFill>
                  <a:srgbClr val="FF0000"/>
                </a:solidFill>
                <a:latin typeface="Aptos" panose="020B0004020202020204" pitchFamily="34" charset="0"/>
              </a:rPr>
              <a:t>C</a:t>
            </a:r>
          </a:p>
          <a:p>
            <a:pPr eaLnBrk="1" hangingPunct="1">
              <a:lnSpc>
                <a:spcPct val="100000"/>
              </a:lnSpc>
              <a:spcBef>
                <a:spcPct val="0"/>
              </a:spcBef>
              <a:buFontTx/>
              <a:buNone/>
              <a:defRPr/>
            </a:pPr>
            <a:r>
              <a:rPr lang="en-US" altLang="en-US" b="1" dirty="0">
                <a:solidFill>
                  <a:srgbClr val="000099"/>
                </a:solidFill>
                <a:latin typeface="Aptos" panose="020B0004020202020204" pitchFamily="34" charset="0"/>
              </a:rPr>
              <a:t>2. </a:t>
            </a:r>
            <a:r>
              <a:rPr lang="en-US" altLang="en-US" b="1" dirty="0" err="1">
                <a:solidFill>
                  <a:srgbClr val="000099"/>
                </a:solidFill>
                <a:latin typeface="Aptos" panose="020B0004020202020204" pitchFamily="34" charset="0"/>
              </a:rPr>
              <a:t>Chép</a:t>
            </a:r>
            <a:r>
              <a:rPr lang="en-US" altLang="en-US" b="1" dirty="0">
                <a:solidFill>
                  <a:srgbClr val="000099"/>
                </a:solidFill>
                <a:latin typeface="Aptos" panose="020B0004020202020204" pitchFamily="34" charset="0"/>
              </a:rPr>
              <a:t> </a:t>
            </a:r>
            <a:r>
              <a:rPr lang="en-US" altLang="en-US" b="1" dirty="0" err="1">
                <a:solidFill>
                  <a:srgbClr val="000099"/>
                </a:solidFill>
                <a:latin typeface="Aptos" panose="020B0004020202020204" pitchFamily="34" charset="0"/>
              </a:rPr>
              <a:t>là</a:t>
            </a:r>
            <a:r>
              <a:rPr lang="en-US" altLang="en-US" b="1" dirty="0">
                <a:solidFill>
                  <a:srgbClr val="000099"/>
                </a:solidFill>
                <a:latin typeface="Aptos" panose="020B0004020202020204" pitchFamily="34" charset="0"/>
              </a:rPr>
              <a:t>: 2</a:t>
            </a:r>
            <a:r>
              <a:rPr lang="en-US" altLang="en-US" b="1" baseline="30000" dirty="0">
                <a:solidFill>
                  <a:srgbClr val="000099"/>
                </a:solidFill>
                <a:latin typeface="Aptos" panose="020B0004020202020204" pitchFamily="34" charset="0"/>
              </a:rPr>
              <a:t>o</a:t>
            </a:r>
            <a:r>
              <a:rPr lang="en-US" altLang="en-US" b="1" dirty="0">
                <a:solidFill>
                  <a:srgbClr val="000099"/>
                </a:solidFill>
                <a:latin typeface="Aptos" panose="020B0004020202020204" pitchFamily="34" charset="0"/>
              </a:rPr>
              <a:t>C – 44</a:t>
            </a:r>
            <a:r>
              <a:rPr lang="en-US" altLang="en-US" b="1" baseline="30000" dirty="0">
                <a:solidFill>
                  <a:srgbClr val="000099"/>
                </a:solidFill>
                <a:latin typeface="Aptos" panose="020B0004020202020204" pitchFamily="34" charset="0"/>
              </a:rPr>
              <a:t>o</a:t>
            </a:r>
            <a:r>
              <a:rPr lang="en-US" altLang="en-US" b="1" dirty="0">
                <a:solidFill>
                  <a:srgbClr val="000099"/>
                </a:solidFill>
                <a:latin typeface="Aptos" panose="020B0004020202020204" pitchFamily="34" charset="0"/>
              </a:rPr>
              <a:t>C =&gt; 44 – 2 </a:t>
            </a:r>
            <a:r>
              <a:rPr lang="en-US" altLang="en-US" b="1">
                <a:solidFill>
                  <a:srgbClr val="000099"/>
                </a:solidFill>
                <a:latin typeface="Aptos" panose="020B0004020202020204" pitchFamily="34" charset="0"/>
              </a:rPr>
              <a:t>= 42 </a:t>
            </a:r>
            <a:r>
              <a:rPr lang="en-US" altLang="en-US" b="1" baseline="30000" dirty="0">
                <a:solidFill>
                  <a:srgbClr val="000099"/>
                </a:solidFill>
                <a:latin typeface="Aptos" panose="020B0004020202020204" pitchFamily="34" charset="0"/>
              </a:rPr>
              <a:t>0</a:t>
            </a:r>
            <a:r>
              <a:rPr lang="en-US" altLang="en-US" b="1" dirty="0">
                <a:solidFill>
                  <a:srgbClr val="000099"/>
                </a:solidFill>
                <a:latin typeface="Aptos" panose="020B0004020202020204" pitchFamily="34" charset="0"/>
              </a:rPr>
              <a:t>C</a:t>
            </a:r>
          </a:p>
        </p:txBody>
      </p:sp>
      <p:sp>
        <p:nvSpPr>
          <p:cNvPr id="39" name="Rectangle 38">
            <a:extLst>
              <a:ext uri="{FF2B5EF4-FFF2-40B4-BE49-F238E27FC236}">
                <a16:creationId xmlns:a16="http://schemas.microsoft.com/office/drawing/2014/main" id="{4DAE4A0E-EC54-ED74-DB26-6C6ACBCE3D20}"/>
              </a:ext>
            </a:extLst>
          </p:cNvPr>
          <p:cNvSpPr>
            <a:spLocks noChangeArrowheads="1"/>
          </p:cNvSpPr>
          <p:nvPr/>
        </p:nvSpPr>
        <p:spPr bwMode="auto">
          <a:xfrm>
            <a:off x="61913" y="4343400"/>
            <a:ext cx="5749925" cy="1816100"/>
          </a:xfrm>
          <a:prstGeom prst="rect">
            <a:avLst/>
          </a:prstGeom>
          <a:solidFill>
            <a:srgbClr val="3DE3A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Vì</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vậy</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cá</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chép</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có</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giới</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hạn</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sinh</a:t>
            </a:r>
            <a:r>
              <a:rPr lang="en-US" altLang="en-US" b="1" dirty="0">
                <a:solidFill>
                  <a:srgbClr val="FF0000"/>
                </a:solidFill>
                <a:latin typeface="Aptos" panose="020B0004020202020204" pitchFamily="34" charset="0"/>
                <a:sym typeface="Wingdings" panose="05000000000000000000" pitchFamily="2" charset="2"/>
              </a:rPr>
              <a:t> </a:t>
            </a:r>
          </a:p>
          <a:p>
            <a:pPr algn="just" eaLnBrk="1" hangingPunct="1">
              <a:lnSpc>
                <a:spcPct val="100000"/>
              </a:lnSpc>
              <a:spcBef>
                <a:spcPct val="0"/>
              </a:spcBef>
              <a:buFontTx/>
              <a:buNone/>
            </a:pPr>
            <a:r>
              <a:rPr lang="en-US" altLang="en-US" b="1" dirty="0" err="1">
                <a:solidFill>
                  <a:srgbClr val="FF0000"/>
                </a:solidFill>
                <a:latin typeface="Aptos" panose="020B0004020202020204" pitchFamily="34" charset="0"/>
                <a:sym typeface="Wingdings" panose="05000000000000000000" pitchFamily="2" charset="2"/>
              </a:rPr>
              <a:t>thái</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về</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nhiệt</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độ</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rộng</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hơn</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cá</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rô</a:t>
            </a:r>
            <a:r>
              <a:rPr lang="en-US" altLang="en-US" b="1" dirty="0">
                <a:solidFill>
                  <a:srgbClr val="FF0000"/>
                </a:solidFill>
                <a:latin typeface="Aptos" panose="020B0004020202020204" pitchFamily="34" charset="0"/>
                <a:sym typeface="Wingdings" panose="05000000000000000000" pitchFamily="2" charset="2"/>
              </a:rPr>
              <a:t> phi. Do </a:t>
            </a:r>
            <a:r>
              <a:rPr lang="en-US" altLang="en-US" b="1" dirty="0" err="1">
                <a:solidFill>
                  <a:srgbClr val="FF0000"/>
                </a:solidFill>
                <a:latin typeface="Aptos" panose="020B0004020202020204" pitchFamily="34" charset="0"/>
                <a:sym typeface="Wingdings" panose="05000000000000000000" pitchFamily="2" charset="2"/>
              </a:rPr>
              <a:t>đó</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cá</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chép</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có</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vùng</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phân</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bố</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rộng</a:t>
            </a:r>
            <a:r>
              <a:rPr lang="en-US" altLang="en-US" b="1" dirty="0">
                <a:solidFill>
                  <a:srgbClr val="FF0000"/>
                </a:solidFill>
                <a:latin typeface="Aptos" panose="020B0004020202020204" pitchFamily="34" charset="0"/>
                <a:sym typeface="Wingdings" panose="05000000000000000000" pitchFamily="2" charset="2"/>
              </a:rPr>
              <a:t> </a:t>
            </a:r>
            <a:r>
              <a:rPr lang="en-US" altLang="en-US" b="1" dirty="0" err="1">
                <a:solidFill>
                  <a:srgbClr val="FF0000"/>
                </a:solidFill>
                <a:latin typeface="Aptos" panose="020B0004020202020204" pitchFamily="34" charset="0"/>
                <a:sym typeface="Wingdings" panose="05000000000000000000" pitchFamily="2" charset="2"/>
              </a:rPr>
              <a:t>hơn</a:t>
            </a:r>
            <a:r>
              <a:rPr lang="en-US" altLang="en-US" b="1" dirty="0">
                <a:solidFill>
                  <a:srgbClr val="FF0000"/>
                </a:solidFill>
                <a:latin typeface="Aptos" panose="020B0004020202020204" pitchFamily="34" charset="0"/>
                <a:sym typeface="Wingdings" panose="05000000000000000000" pitchFamily="2" charset="2"/>
              </a:rPr>
              <a:t>.</a:t>
            </a:r>
          </a:p>
        </p:txBody>
      </p:sp>
    </p:spTree>
    <p:custDataLst>
      <p:tags r:id="rId1"/>
    </p:custData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53DEC1-F040-537A-C627-8FB62EBACCD7}"/>
              </a:ext>
            </a:extLst>
          </p:cNvPr>
          <p:cNvSpPr txBox="1"/>
          <p:nvPr/>
        </p:nvSpPr>
        <p:spPr>
          <a:xfrm>
            <a:off x="-3874" y="215094"/>
            <a:ext cx="12195874" cy="584775"/>
          </a:xfrm>
          <a:prstGeom prst="rect">
            <a:avLst/>
          </a:prstGeom>
          <a:noFill/>
        </p:spPr>
        <p:txBody>
          <a:bodyPr wrap="square">
            <a:spAutoFit/>
          </a:bodyPr>
          <a:lstStyle/>
          <a:p>
            <a:pPr eaLnBrk="1" hangingPunct="1">
              <a:lnSpc>
                <a:spcPct val="100000"/>
              </a:lnSpc>
              <a:spcBef>
                <a:spcPct val="0"/>
              </a:spcBef>
              <a:buFontTx/>
              <a:buNone/>
            </a:pPr>
            <a:r>
              <a:rPr lang="en-US" altLang="en-US" sz="3200" b="1">
                <a:latin typeface="Aptos" panose="020B0004020202020204" pitchFamily="34" charset="0"/>
              </a:rPr>
              <a:t>Thế nào là giới hạn sinh thái?</a:t>
            </a:r>
            <a:endParaRPr lang="en-US" altLang="en-US" sz="4000" b="1" dirty="0">
              <a:latin typeface="Aptos" panose="020B0004020202020204" pitchFamily="34" charset="0"/>
              <a:sym typeface="Wingdings" panose="05000000000000000000" pitchFamily="2" charset="2"/>
            </a:endParaRPr>
          </a:p>
        </p:txBody>
      </p:sp>
      <p:sp>
        <p:nvSpPr>
          <p:cNvPr id="5" name="TextBox 4">
            <a:extLst>
              <a:ext uri="{FF2B5EF4-FFF2-40B4-BE49-F238E27FC236}">
                <a16:creationId xmlns:a16="http://schemas.microsoft.com/office/drawing/2014/main" id="{D6E2A549-C368-E2FE-E270-497C66BED000}"/>
              </a:ext>
            </a:extLst>
          </p:cNvPr>
          <p:cNvSpPr txBox="1"/>
          <p:nvPr/>
        </p:nvSpPr>
        <p:spPr>
          <a:xfrm>
            <a:off x="0" y="799869"/>
            <a:ext cx="12195874" cy="2800767"/>
          </a:xfrm>
          <a:prstGeom prst="rect">
            <a:avLst/>
          </a:prstGeom>
          <a:noFill/>
        </p:spPr>
        <p:txBody>
          <a:bodyPr wrap="square">
            <a:spAutoFit/>
          </a:bodyPr>
          <a:lstStyle/>
          <a:p>
            <a:pPr eaLnBrk="1" hangingPunct="1">
              <a:lnSpc>
                <a:spcPct val="100000"/>
              </a:lnSpc>
              <a:spcBef>
                <a:spcPct val="0"/>
              </a:spcBef>
              <a:buFontTx/>
              <a:buNone/>
            </a:pPr>
            <a:r>
              <a:rPr lang="en-US" altLang="en-US" sz="4400" b="1">
                <a:solidFill>
                  <a:srgbClr val="002060"/>
                </a:solidFill>
                <a:latin typeface="Aptos" panose="020B0004020202020204" pitchFamily="34" charset="0"/>
              </a:rPr>
              <a:t>Giới hạn sinh thái là giới hạn chịu đựng của sinh vật đối với một nhân tố sinh thái nhất định, ngoài giới hạn này sinh vật sẽ không tồn tại được.</a:t>
            </a:r>
            <a:endParaRPr lang="en-US" altLang="en-US" sz="5400" b="1" dirty="0">
              <a:solidFill>
                <a:srgbClr val="002060"/>
              </a:solidFill>
              <a:latin typeface="Aptos" panose="020B0004020202020204" pitchFamily="34" charset="0"/>
              <a:sym typeface="Wingdings" panose="05000000000000000000" pitchFamily="2" charset="2"/>
            </a:endParaRPr>
          </a:p>
        </p:txBody>
      </p:sp>
      <p:sp>
        <p:nvSpPr>
          <p:cNvPr id="7" name="TextBox 6">
            <a:extLst>
              <a:ext uri="{FF2B5EF4-FFF2-40B4-BE49-F238E27FC236}">
                <a16:creationId xmlns:a16="http://schemas.microsoft.com/office/drawing/2014/main" id="{953AE067-BB64-0772-CBCB-378CBA6440E0}"/>
              </a:ext>
            </a:extLst>
          </p:cNvPr>
          <p:cNvSpPr txBox="1"/>
          <p:nvPr/>
        </p:nvSpPr>
        <p:spPr>
          <a:xfrm>
            <a:off x="-3874" y="3616134"/>
            <a:ext cx="12039600" cy="2554545"/>
          </a:xfrm>
          <a:prstGeom prst="rect">
            <a:avLst/>
          </a:prstGeom>
          <a:noFill/>
        </p:spPr>
        <p:txBody>
          <a:bodyPr wrap="square">
            <a:spAutoFit/>
          </a:bodyPr>
          <a:lstStyle/>
          <a:p>
            <a:pPr eaLnBrk="1" hangingPunct="1">
              <a:lnSpc>
                <a:spcPct val="100000"/>
              </a:lnSpc>
              <a:spcBef>
                <a:spcPct val="0"/>
              </a:spcBef>
              <a:buFontTx/>
              <a:buNone/>
            </a:pPr>
            <a:r>
              <a:rPr lang="en-US" altLang="en-US" sz="3200" b="1">
                <a:latin typeface="Aptos" panose="020B0004020202020204" pitchFamily="34" charset="0"/>
                <a:sym typeface="Wingdings" panose="05000000000000000000" pitchFamily="2" charset="2"/>
              </a:rPr>
              <a:t> Mỗi loài chịu được một giới hạn nhất định với mỗi nhân tố sinh thái.</a:t>
            </a:r>
          </a:p>
          <a:p>
            <a:pPr eaLnBrk="1" hangingPunct="1">
              <a:lnSpc>
                <a:spcPct val="100000"/>
              </a:lnSpc>
              <a:spcBef>
                <a:spcPct val="0"/>
              </a:spcBef>
              <a:buFontTx/>
              <a:buNone/>
            </a:pPr>
            <a:endParaRPr lang="en-US" altLang="en-US" sz="3200" b="1">
              <a:solidFill>
                <a:srgbClr val="0033CC"/>
              </a:solidFill>
              <a:latin typeface="Aptos" panose="020B0004020202020204" pitchFamily="34" charset="0"/>
              <a:sym typeface="Wingdings" panose="05000000000000000000" pitchFamily="2" charset="2"/>
            </a:endParaRPr>
          </a:p>
          <a:p>
            <a:pPr eaLnBrk="1" hangingPunct="1">
              <a:lnSpc>
                <a:spcPct val="100000"/>
              </a:lnSpc>
              <a:spcBef>
                <a:spcPct val="0"/>
              </a:spcBef>
              <a:buFontTx/>
              <a:buNone/>
            </a:pPr>
            <a:r>
              <a:rPr lang="en-US" altLang="en-US" sz="3200" b="1">
                <a:latin typeface="Aptos" panose="020B0004020202020204" pitchFamily="34" charset="0"/>
                <a:sym typeface="Wingdings" panose="05000000000000000000" pitchFamily="2" charset="2"/>
              </a:rPr>
              <a:t> Sinh vật có giới hạn sinh thái rộng thường phân bố rộng, dễ thích nghi. </a:t>
            </a:r>
            <a:endParaRPr lang="en-US" altLang="en-US" sz="3200" b="1" dirty="0">
              <a:latin typeface="Aptos" panose="020B0004020202020204" pitchFamily="34" charset="0"/>
              <a:sym typeface="Wingdings" panose="05000000000000000000" pitchFamily="2" charset="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a:extLst>
              <a:ext uri="{FF2B5EF4-FFF2-40B4-BE49-F238E27FC236}">
                <a16:creationId xmlns:a16="http://schemas.microsoft.com/office/drawing/2014/main" id="{B523BC47-B7F0-CBD3-1485-A37728D99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685800"/>
            <a:ext cx="955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19FB984-9F8F-DEB6-1C1C-12926E25EFAE}"/>
              </a:ext>
            </a:extLst>
          </p:cNvPr>
          <p:cNvSpPr txBox="1">
            <a:spLocks noChangeArrowheads="1"/>
          </p:cNvSpPr>
          <p:nvPr/>
        </p:nvSpPr>
        <p:spPr bwMode="auto">
          <a:xfrm>
            <a:off x="5273675" y="5132388"/>
            <a:ext cx="1909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4000" b="0" dirty="0" err="1">
                <a:solidFill>
                  <a:srgbClr val="000000"/>
                </a:solidFill>
                <a:latin typeface="Aptos" panose="020B0004020202020204" pitchFamily="34" charset="0"/>
                <a:cs typeface="Times New Roman" panose="02020603050405020304" pitchFamily="18" charset="0"/>
              </a:rPr>
              <a:t>Cá</a:t>
            </a:r>
            <a:r>
              <a:rPr lang="en-US" altLang="en-US" sz="4000" b="0" dirty="0">
                <a:solidFill>
                  <a:srgbClr val="000000"/>
                </a:solidFill>
                <a:latin typeface="Aptos" panose="020B0004020202020204" pitchFamily="34" charset="0"/>
                <a:cs typeface="Times New Roman" panose="02020603050405020304" pitchFamily="18" charset="0"/>
              </a:rPr>
              <a:t> </a:t>
            </a:r>
            <a:r>
              <a:rPr lang="en-US" altLang="en-US" sz="4000" b="0" dirty="0" err="1">
                <a:solidFill>
                  <a:srgbClr val="000000"/>
                </a:solidFill>
                <a:latin typeface="Aptos" panose="020B0004020202020204" pitchFamily="34" charset="0"/>
                <a:cs typeface="Times New Roman" panose="02020603050405020304" pitchFamily="18" charset="0"/>
              </a:rPr>
              <a:t>thể</a:t>
            </a:r>
            <a:endParaRPr lang="en-US" altLang="en-US" sz="4000" b="0" dirty="0">
              <a:solidFill>
                <a:srgbClr val="000000"/>
              </a:solidFill>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34820" name="Picture 4" descr="Thương cây mắm nơi bãi bồi lấn biển">
            <a:extLst>
              <a:ext uri="{FF2B5EF4-FFF2-40B4-BE49-F238E27FC236}">
                <a16:creationId xmlns:a16="http://schemas.microsoft.com/office/drawing/2014/main" id="{773AC7E5-4FC2-5E7B-303C-FB0B53DD9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59436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AB19149-70E3-2275-6549-6DED7A407EB9}"/>
              </a:ext>
            </a:extLst>
          </p:cNvPr>
          <p:cNvSpPr>
            <a:spLocks noChangeArrowheads="1"/>
          </p:cNvSpPr>
          <p:nvPr/>
        </p:nvSpPr>
        <p:spPr bwMode="auto">
          <a:xfrm>
            <a:off x="-190500" y="5791200"/>
            <a:ext cx="632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444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444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444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444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444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444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444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444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44475" algn="l"/>
              </a:tabLst>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mắm</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biển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sống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và</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phát</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triển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trong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giới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hạn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độ</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mặn</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là</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từ</a:t>
            </a:r>
            <a:r>
              <a:rPr lang="en-US" altLang="en-US" sz="2400" b="1" dirty="0">
                <a:solidFill>
                  <a:srgbClr val="000099"/>
                </a:solidFill>
                <a:latin typeface="Aptos" panose="020B0004020202020204" pitchFamily="34" charset="0"/>
                <a:cs typeface="Times New Roman" panose="02020603050405020304" pitchFamily="18" charset="0"/>
              </a:rPr>
              <a:t> 0,36% </a:t>
            </a:r>
            <a:r>
              <a:rPr lang="en-US" altLang="en-US" sz="2400" b="1" dirty="0">
                <a:solidFill>
                  <a:srgbClr val="000099"/>
                </a:solidFill>
                <a:latin typeface="Aptos" panose="020B0004020202020204" pitchFamily="34" charset="0"/>
                <a:cs typeface="Times New Roman" panose="02020603050405020304" pitchFamily="18" charset="0"/>
                <a:sym typeface="Symbol" panose="05050102010706020507" pitchFamily="18" charset="2"/>
              </a:rPr>
              <a:t></a:t>
            </a:r>
            <a:r>
              <a:rPr lang="en-US" altLang="en-US" sz="2400" b="1" dirty="0">
                <a:solidFill>
                  <a:srgbClr val="000099"/>
                </a:solidFill>
                <a:latin typeface="Aptos" panose="020B0004020202020204" pitchFamily="34" charset="0"/>
                <a:cs typeface="Times New Roman" panose="02020603050405020304" pitchFamily="18" charset="0"/>
              </a:rPr>
              <a:t> 0,5% NaCl.</a:t>
            </a:r>
            <a:endParaRPr lang="en-US" altLang="en-US" sz="2400" b="1" dirty="0">
              <a:solidFill>
                <a:srgbClr val="000099"/>
              </a:solidFill>
              <a:latin typeface="VNI-Times"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id="{6A406F90-5CE3-B25F-8FC4-797C700C73F1}"/>
              </a:ext>
            </a:extLst>
          </p:cNvPr>
          <p:cNvSpPr>
            <a:spLocks noChangeArrowheads="1"/>
          </p:cNvSpPr>
          <p:nvPr/>
        </p:nvSpPr>
        <p:spPr bwMode="auto">
          <a:xfrm>
            <a:off x="6324600" y="5830888"/>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solidFill>
                  <a:srgbClr val="000099"/>
                </a:solidFill>
                <a:latin typeface="Aptos" panose="020B0004020202020204" pitchFamily="34" charset="0"/>
                <a:cs typeface="Times New Roman" panose="02020603050405020304" pitchFamily="18" charset="0"/>
              </a:rPr>
              <a:t>Cây</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thông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đuôi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ngựa</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không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sống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được</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nơi</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có</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nồng</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độ</a:t>
            </a:r>
            <a:r>
              <a:rPr lang="en-US" altLang="en-US" sz="2400" b="1" dirty="0">
                <a:solidFill>
                  <a:srgbClr val="000099"/>
                </a:solidFill>
                <a:latin typeface="Aptos" panose="020B0004020202020204" pitchFamily="34" charset="0"/>
                <a:cs typeface="Times New Roman" panose="02020603050405020304" pitchFamily="18" charset="0"/>
              </a:rPr>
              <a:t> </a:t>
            </a:r>
            <a:r>
              <a:rPr lang="en-US" altLang="en-US" sz="2400" b="1" dirty="0" err="1">
                <a:solidFill>
                  <a:srgbClr val="000099"/>
                </a:solidFill>
                <a:latin typeface="Aptos" panose="020B0004020202020204" pitchFamily="34" charset="0"/>
                <a:cs typeface="Times New Roman" panose="02020603050405020304" pitchFamily="18" charset="0"/>
              </a:rPr>
              <a:t>muối</a:t>
            </a:r>
            <a:r>
              <a:rPr lang="en-US" altLang="en-US" sz="2400" b="1" dirty="0">
                <a:solidFill>
                  <a:srgbClr val="000099"/>
                </a:solidFill>
                <a:latin typeface="Aptos" panose="020B0004020202020204" pitchFamily="34" charset="0"/>
                <a:cs typeface="Times New Roman" panose="02020603050405020304" pitchFamily="18" charset="0"/>
              </a:rPr>
              <a:t> &gt;0,4%.</a:t>
            </a:r>
            <a:endParaRPr lang="en-US" altLang="en-US" sz="2400" b="1" dirty="0">
              <a:solidFill>
                <a:srgbClr val="000099"/>
              </a:solidFill>
              <a:latin typeface="Aptos" panose="020B0004020202020204" pitchFamily="34" charset="0"/>
            </a:endParaRPr>
          </a:p>
        </p:txBody>
      </p:sp>
      <p:pic>
        <p:nvPicPr>
          <p:cNvPr id="34822" name="Picture 6" descr="Giống Thông Đuôi Ngựa - Chất lượng cao | Liên hệ: 0981 486 983">
            <a:extLst>
              <a:ext uri="{FF2B5EF4-FFF2-40B4-BE49-F238E27FC236}">
                <a16:creationId xmlns:a16="http://schemas.microsoft.com/office/drawing/2014/main" id="{1DDBECA1-F1D8-7C2A-FE7C-D1B137498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175"/>
            <a:ext cx="6218238"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23906" name="WordArt 7">
            <a:extLst>
              <a:ext uri="{FF2B5EF4-FFF2-40B4-BE49-F238E27FC236}">
                <a16:creationId xmlns:a16="http://schemas.microsoft.com/office/drawing/2014/main" id="{018DAD62-DB8C-D8EA-C619-B5B2B01271F4}"/>
              </a:ext>
            </a:extLst>
          </p:cNvPr>
          <p:cNvSpPr>
            <a:spLocks noChangeArrowheads="1" noChangeShapeType="1" noTextEdit="1"/>
          </p:cNvSpPr>
          <p:nvPr/>
        </p:nvSpPr>
        <p:spPr bwMode="auto">
          <a:xfrm>
            <a:off x="3276600" y="152400"/>
            <a:ext cx="4962525"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Luyện</a:t>
            </a:r>
            <a:r>
              <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 </a:t>
            </a: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tập</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3907" name="Picture 8" descr="BD14800_">
            <a:extLst>
              <a:ext uri="{FF2B5EF4-FFF2-40B4-BE49-F238E27FC236}">
                <a16:creationId xmlns:a16="http://schemas.microsoft.com/office/drawing/2014/main" id="{CBCEA237-893C-5C74-1587-768258C3B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588" y="547688"/>
            <a:ext cx="50292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1">
            <a:extLst>
              <a:ext uri="{FF2B5EF4-FFF2-40B4-BE49-F238E27FC236}">
                <a16:creationId xmlns:a16="http://schemas.microsoft.com/office/drawing/2014/main" id="{820D5210-8ADE-69E0-AEE9-6E648593AD38}"/>
              </a:ext>
            </a:extLst>
          </p:cNvPr>
          <p:cNvSpPr>
            <a:spLocks noChangeArrowheads="1"/>
          </p:cNvSpPr>
          <p:nvPr/>
        </p:nvSpPr>
        <p:spPr bwMode="auto">
          <a:xfrm>
            <a:off x="0" y="1333500"/>
            <a:ext cx="12192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1590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590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590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590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590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9pPr>
          </a:lstStyle>
          <a:p>
            <a:pPr>
              <a:lnSpc>
                <a:spcPct val="100000"/>
              </a:lnSpc>
              <a:spcBef>
                <a:spcPct val="0"/>
              </a:spcBef>
              <a:buFontTx/>
              <a:buNone/>
            </a:pPr>
            <a:r>
              <a:rPr lang="da-DK" altLang="en-US" sz="3600" b="1" i="1" dirty="0">
                <a:solidFill>
                  <a:srgbClr val="000099"/>
                </a:solidFill>
                <a:latin typeface="Aptos" panose="020B0004020202020204" pitchFamily="34" charset="0"/>
                <a:cs typeface="Times New Roman" panose="02020603050405020304" pitchFamily="18" charset="0"/>
              </a:rPr>
              <a:t>Hãy chọn câu trả lời đúng nhất:</a:t>
            </a:r>
            <a:endParaRPr lang="en-US" altLang="en-US" sz="3600" b="1" i="1" dirty="0">
              <a:solidFill>
                <a:srgbClr val="000099"/>
              </a:solidFill>
              <a:latin typeface="VNI-Times" pitchFamily="2" charset="0"/>
              <a:cs typeface="Times New Roman" panose="02020603050405020304" pitchFamily="18" charset="0"/>
            </a:endParaRPr>
          </a:p>
          <a:p>
            <a:pPr algn="just">
              <a:lnSpc>
                <a:spcPct val="100000"/>
              </a:lnSpc>
              <a:spcBef>
                <a:spcPct val="0"/>
              </a:spcBef>
              <a:buFontTx/>
              <a:buNone/>
            </a:pPr>
            <a:r>
              <a:rPr lang="vi-VN" altLang="en-US" sz="3600" b="1" u="sng" dirty="0">
                <a:solidFill>
                  <a:srgbClr val="002060"/>
                </a:solidFill>
                <a:latin typeface="Aptos" panose="020B0004020202020204" pitchFamily="34" charset="0"/>
                <a:cs typeface="Times New Roman" panose="02020603050405020304" pitchFamily="18" charset="0"/>
              </a:rPr>
              <a:t>Câu 1</a:t>
            </a:r>
            <a:r>
              <a:rPr lang="vi-VN" altLang="en-US" sz="3600" b="1" dirty="0">
                <a:solidFill>
                  <a:srgbClr val="002060"/>
                </a:solidFill>
                <a:latin typeface="Aptos" panose="020B0004020202020204" pitchFamily="34" charset="0"/>
                <a:cs typeface="Times New Roman" panose="02020603050405020304" pitchFamily="18" charset="0"/>
              </a:rPr>
              <a:t>: Các nhân tố sinh thái</a:t>
            </a:r>
            <a:endParaRPr lang="en-US" altLang="en-US" sz="3600" b="1" dirty="0">
              <a:solidFill>
                <a:srgbClr val="002060"/>
              </a:solidFill>
              <a:latin typeface="Aptos" panose="020B0004020202020204" pitchFamily="34" charset="0"/>
              <a:cs typeface="Times New Roman" panose="02020603050405020304" pitchFamily="18" charset="0"/>
            </a:endParaRPr>
          </a:p>
          <a:p>
            <a:pPr algn="just">
              <a:lnSpc>
                <a:spcPct val="100000"/>
              </a:lnSpc>
              <a:spcBef>
                <a:spcPct val="0"/>
              </a:spcBef>
              <a:buFontTx/>
              <a:buAutoNum type="alphaUcPeriod"/>
            </a:pPr>
            <a:r>
              <a:rPr lang="en-US" altLang="en-US" sz="3600" b="1" dirty="0">
                <a:solidFill>
                  <a:srgbClr val="000000"/>
                </a:solidFill>
                <a:latin typeface="Aptos" panose="020B0004020202020204" pitchFamily="34" charset="0"/>
                <a:cs typeface="Times New Roman" panose="02020603050405020304" pitchFamily="18" charset="0"/>
              </a:rPr>
              <a:t> </a:t>
            </a:r>
            <a:r>
              <a:rPr lang="vi-VN" altLang="en-US" sz="3600" b="1" dirty="0">
                <a:solidFill>
                  <a:srgbClr val="000000"/>
                </a:solidFill>
                <a:latin typeface="Aptos" panose="020B0004020202020204" pitchFamily="34" charset="0"/>
                <a:cs typeface="Times New Roman" panose="02020603050405020304" pitchFamily="18" charset="0"/>
              </a:rPr>
              <a:t>chỉ ảnh hưởng gián tiếp lên </a:t>
            </a:r>
            <a:r>
              <a:rPr lang="vi-VN" altLang="en-US" sz="3600" b="1">
                <a:solidFill>
                  <a:srgbClr val="000000"/>
                </a:solidFill>
                <a:latin typeface="Aptos" panose="020B0004020202020204" pitchFamily="34" charset="0"/>
                <a:cs typeface="Times New Roman" panose="02020603050405020304" pitchFamily="18" charset="0"/>
              </a:rPr>
              <a:t>sinh vật</a:t>
            </a:r>
            <a:r>
              <a:rPr lang="en-US" altLang="en-US" sz="3600" b="1">
                <a:solidFill>
                  <a:srgbClr val="000000"/>
                </a:solidFill>
                <a:latin typeface="Aptos" panose="020B0004020202020204" pitchFamily="34" charset="0"/>
                <a:cs typeface="Times New Roman" panose="02020603050405020304" pitchFamily="18" charset="0"/>
              </a:rPr>
              <a:t>.</a:t>
            </a:r>
            <a:endParaRPr lang="en-US" altLang="en-US" sz="3600" b="1" dirty="0">
              <a:solidFill>
                <a:srgbClr val="000000"/>
              </a:solidFill>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B. thay đổi theo từng môi trường và </a:t>
            </a:r>
            <a:r>
              <a:rPr lang="vi-VN" altLang="en-US" sz="3600" b="1">
                <a:solidFill>
                  <a:srgbClr val="000000"/>
                </a:solidFill>
                <a:latin typeface="Aptos" panose="020B0004020202020204" pitchFamily="34" charset="0"/>
                <a:cs typeface="Times New Roman" panose="02020603050405020304" pitchFamily="18" charset="0"/>
              </a:rPr>
              <a:t>thời gian</a:t>
            </a:r>
            <a:r>
              <a:rPr lang="en-US" altLang="en-US" sz="3600" b="1">
                <a:solidFill>
                  <a:srgbClr val="000000"/>
                </a:solidFill>
                <a:latin typeface="Aptos" panose="020B0004020202020204" pitchFamily="34" charset="0"/>
                <a:cs typeface="Times New Roman" panose="02020603050405020304" pitchFamily="18" charset="0"/>
              </a:rPr>
              <a:t>.</a:t>
            </a:r>
            <a:endParaRPr lang="en-US" altLang="en-US" sz="3600" b="1" dirty="0">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C. chỉ gồm nhân tố sinh thái vô sinh và nhân tố sinh thái </a:t>
            </a:r>
            <a:r>
              <a:rPr lang="vi-VN" altLang="en-US" sz="3600" b="1">
                <a:solidFill>
                  <a:srgbClr val="000000"/>
                </a:solidFill>
                <a:latin typeface="Aptos" panose="020B0004020202020204" pitchFamily="34" charset="0"/>
                <a:cs typeface="Times New Roman" panose="02020603050405020304" pitchFamily="18" charset="0"/>
              </a:rPr>
              <a:t>con người</a:t>
            </a:r>
            <a:r>
              <a:rPr lang="en-US" altLang="en-US" sz="3600" b="1">
                <a:solidFill>
                  <a:srgbClr val="000000"/>
                </a:solidFill>
                <a:latin typeface="Aptos" panose="020B0004020202020204" pitchFamily="34" charset="0"/>
                <a:cs typeface="Times New Roman" panose="02020603050405020304" pitchFamily="18" charset="0"/>
              </a:rPr>
              <a:t>.</a:t>
            </a:r>
            <a:endParaRPr lang="en-US" altLang="en-US" sz="3600" b="1" dirty="0">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D. gồm nhân tố sinh thái vô sinh và nhân tố sinh thái hữu sinh, con người thuộc nhóm nhân tố sinh thái vô sinh.</a:t>
            </a:r>
            <a:endParaRPr lang="en-US" altLang="en-US" sz="3600" b="1" dirty="0">
              <a:latin typeface="Aptos" panose="020B000402020202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453280C6-46CE-346B-44B5-A24C7EE8607A}"/>
              </a:ext>
            </a:extLst>
          </p:cNvPr>
          <p:cNvSpPr/>
          <p:nvPr/>
        </p:nvSpPr>
        <p:spPr>
          <a:xfrm>
            <a:off x="0" y="3064597"/>
            <a:ext cx="533400" cy="500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24930" name="WordArt 7">
            <a:extLst>
              <a:ext uri="{FF2B5EF4-FFF2-40B4-BE49-F238E27FC236}">
                <a16:creationId xmlns:a16="http://schemas.microsoft.com/office/drawing/2014/main" id="{D5264A54-4C7E-9E2E-3871-FA25306DF9C2}"/>
              </a:ext>
            </a:extLst>
          </p:cNvPr>
          <p:cNvSpPr>
            <a:spLocks noChangeArrowheads="1" noChangeShapeType="1" noTextEdit="1"/>
          </p:cNvSpPr>
          <p:nvPr/>
        </p:nvSpPr>
        <p:spPr bwMode="auto">
          <a:xfrm>
            <a:off x="3276600" y="152400"/>
            <a:ext cx="4962525"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Luyện</a:t>
            </a:r>
            <a:r>
              <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 </a:t>
            </a: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tập</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4931" name="Picture 8" descr="BD14800_">
            <a:extLst>
              <a:ext uri="{FF2B5EF4-FFF2-40B4-BE49-F238E27FC236}">
                <a16:creationId xmlns:a16="http://schemas.microsoft.com/office/drawing/2014/main" id="{5829B5B7-A621-41B1-F35C-52B4FE37A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569913"/>
            <a:ext cx="5191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1">
            <a:extLst>
              <a:ext uri="{FF2B5EF4-FFF2-40B4-BE49-F238E27FC236}">
                <a16:creationId xmlns:a16="http://schemas.microsoft.com/office/drawing/2014/main" id="{70D6B640-71D7-0312-F885-F5F025872CEC}"/>
              </a:ext>
            </a:extLst>
          </p:cNvPr>
          <p:cNvSpPr>
            <a:spLocks noChangeArrowheads="1"/>
          </p:cNvSpPr>
          <p:nvPr/>
        </p:nvSpPr>
        <p:spPr bwMode="auto">
          <a:xfrm>
            <a:off x="0" y="1028700"/>
            <a:ext cx="1219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1590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590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590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590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590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590675" algn="l"/>
              </a:tabLst>
              <a:defRPr>
                <a:solidFill>
                  <a:schemeClr val="tx1"/>
                </a:solidFill>
                <a:latin typeface="Calibri" panose="020F0502020204030204" pitchFamily="34" charset="0"/>
              </a:defRPr>
            </a:lvl9pPr>
          </a:lstStyle>
          <a:p>
            <a:pPr>
              <a:lnSpc>
                <a:spcPct val="100000"/>
              </a:lnSpc>
              <a:spcBef>
                <a:spcPct val="0"/>
              </a:spcBef>
              <a:buFontTx/>
              <a:buNone/>
            </a:pPr>
            <a:r>
              <a:rPr lang="vi-VN" altLang="en-US" sz="3600" b="1" i="1" u="sng" dirty="0">
                <a:solidFill>
                  <a:srgbClr val="FF0000"/>
                </a:solidFill>
                <a:latin typeface="Aptos" panose="020B0004020202020204" pitchFamily="34" charset="0"/>
                <a:cs typeface="Times New Roman" panose="02020603050405020304" pitchFamily="18" charset="0"/>
              </a:rPr>
              <a:t>Câu 2</a:t>
            </a:r>
            <a:r>
              <a:rPr lang="vi-VN" altLang="en-US" sz="3600" b="1" i="1" dirty="0">
                <a:solidFill>
                  <a:srgbClr val="FF0000"/>
                </a:solidFill>
                <a:latin typeface="Aptos" panose="020B0004020202020204" pitchFamily="34" charset="0"/>
                <a:cs typeface="Times New Roman" panose="02020603050405020304" pitchFamily="18" charset="0"/>
              </a:rPr>
              <a:t>: Cơ thể sinh vật được coi là môi trường sống khi</a:t>
            </a:r>
            <a:endParaRPr lang="en-US" altLang="en-US" sz="3600" b="1" i="1" dirty="0">
              <a:solidFill>
                <a:srgbClr val="FF0000"/>
              </a:solidFill>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A. chúng là nơi ở, nơi lấy thức ăn, nước </a:t>
            </a:r>
            <a:r>
              <a:rPr lang="vi-VN" altLang="en-US" sz="3600" b="1">
                <a:solidFill>
                  <a:srgbClr val="000000"/>
                </a:solidFill>
                <a:latin typeface="Aptos" panose="020B0004020202020204" pitchFamily="34" charset="0"/>
                <a:cs typeface="Times New Roman" panose="02020603050405020304" pitchFamily="18" charset="0"/>
              </a:rPr>
              <a:t>uống </a:t>
            </a:r>
            <a:r>
              <a:rPr lang="en-US" altLang="en-US" sz="3600" b="1">
                <a:solidFill>
                  <a:srgbClr val="000000"/>
                </a:solidFill>
                <a:latin typeface="Aptos" panose="020B0004020202020204" pitchFamily="34" charset="0"/>
                <a:cs typeface="Times New Roman" panose="02020603050405020304" pitchFamily="18" charset="0"/>
              </a:rPr>
              <a:t>cho</a:t>
            </a:r>
            <a:r>
              <a:rPr lang="vi-VN" altLang="en-US" sz="3600" b="1">
                <a:solidFill>
                  <a:srgbClr val="000000"/>
                </a:solidFill>
                <a:latin typeface="Aptos" panose="020B0004020202020204" pitchFamily="34" charset="0"/>
                <a:cs typeface="Times New Roman" panose="02020603050405020304" pitchFamily="18" charset="0"/>
              </a:rPr>
              <a:t> </a:t>
            </a:r>
            <a:r>
              <a:rPr lang="vi-VN" altLang="en-US" sz="3600" b="1" dirty="0">
                <a:solidFill>
                  <a:srgbClr val="000000"/>
                </a:solidFill>
                <a:latin typeface="Aptos" panose="020B0004020202020204" pitchFamily="34" charset="0"/>
                <a:cs typeface="Times New Roman" panose="02020603050405020304" pitchFamily="18" charset="0"/>
              </a:rPr>
              <a:t>các sinh vật khác.</a:t>
            </a:r>
            <a:endParaRPr lang="en-US" altLang="en-US" sz="3600" b="1" dirty="0">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B. chúng tạo ra nơi ở cho các sinh vật khác.</a:t>
            </a:r>
            <a:endParaRPr lang="en-US" altLang="en-US" sz="3600" b="1" dirty="0">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C. chúng cung cấp dinh dưỡng cho các sinh vật khác.     </a:t>
            </a:r>
            <a:endParaRPr lang="en-US" altLang="en-US" sz="3600" b="1" dirty="0">
              <a:solidFill>
                <a:srgbClr val="000000"/>
              </a:solidFill>
              <a:latin typeface="Aptos" panose="020B0004020202020204" pitchFamily="34" charset="0"/>
              <a:cs typeface="Times New Roman" panose="02020603050405020304" pitchFamily="18" charset="0"/>
            </a:endParaRPr>
          </a:p>
          <a:p>
            <a:pPr algn="just">
              <a:lnSpc>
                <a:spcPct val="100000"/>
              </a:lnSpc>
              <a:spcBef>
                <a:spcPct val="0"/>
              </a:spcBef>
              <a:buFontTx/>
              <a:buNone/>
            </a:pPr>
            <a:r>
              <a:rPr lang="vi-VN" altLang="en-US" sz="3600" b="1" dirty="0">
                <a:solidFill>
                  <a:srgbClr val="000000"/>
                </a:solidFill>
                <a:latin typeface="Aptos" panose="020B0004020202020204" pitchFamily="34" charset="0"/>
                <a:cs typeface="Times New Roman" panose="02020603050405020304" pitchFamily="18" charset="0"/>
              </a:rPr>
              <a:t>D. chúng cung cấp nơi ở cho các sinh </a:t>
            </a:r>
            <a:r>
              <a:rPr lang="vi-VN" altLang="en-US" sz="3600" b="1">
                <a:solidFill>
                  <a:srgbClr val="000000"/>
                </a:solidFill>
                <a:latin typeface="Aptos" panose="020B0004020202020204" pitchFamily="34" charset="0"/>
                <a:cs typeface="Times New Roman" panose="02020603050405020304" pitchFamily="18" charset="0"/>
              </a:rPr>
              <a:t>vật khác</a:t>
            </a:r>
            <a:r>
              <a:rPr lang="en-US" altLang="en-US" sz="3600" b="1">
                <a:solidFill>
                  <a:srgbClr val="000000"/>
                </a:solidFill>
                <a:latin typeface="Aptos" panose="020B0004020202020204" pitchFamily="34" charset="0"/>
                <a:cs typeface="Times New Roman" panose="02020603050405020304" pitchFamily="18" charset="0"/>
              </a:rPr>
              <a:t>.</a:t>
            </a:r>
            <a:endParaRPr lang="en-US" altLang="en-US" sz="3600" b="1" dirty="0">
              <a:latin typeface="Aptos" panose="020B000402020202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4CCF66AF-7A3E-8558-CB68-7681EA225EB1}"/>
              </a:ext>
            </a:extLst>
          </p:cNvPr>
          <p:cNvSpPr/>
          <p:nvPr/>
        </p:nvSpPr>
        <p:spPr>
          <a:xfrm>
            <a:off x="0" y="16764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25954" name="WordArt 7">
            <a:extLst>
              <a:ext uri="{FF2B5EF4-FFF2-40B4-BE49-F238E27FC236}">
                <a16:creationId xmlns:a16="http://schemas.microsoft.com/office/drawing/2014/main" id="{281BF892-4754-588F-F739-82F2BE81AF34}"/>
              </a:ext>
            </a:extLst>
          </p:cNvPr>
          <p:cNvSpPr>
            <a:spLocks noChangeArrowheads="1" noChangeShapeType="1" noTextEdit="1"/>
          </p:cNvSpPr>
          <p:nvPr/>
        </p:nvSpPr>
        <p:spPr bwMode="auto">
          <a:xfrm>
            <a:off x="3276600" y="228600"/>
            <a:ext cx="4962525"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Luyện</a:t>
            </a:r>
            <a:r>
              <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 </a:t>
            </a: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tập</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5955" name="Picture 8" descr="BD14800_">
            <a:extLst>
              <a:ext uri="{FF2B5EF4-FFF2-40B4-BE49-F238E27FC236}">
                <a16:creationId xmlns:a16="http://schemas.microsoft.com/office/drawing/2014/main" id="{0EFA9856-FAD6-158A-1F6E-17AB8D934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628650"/>
            <a:ext cx="50292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1">
            <a:extLst>
              <a:ext uri="{FF2B5EF4-FFF2-40B4-BE49-F238E27FC236}">
                <a16:creationId xmlns:a16="http://schemas.microsoft.com/office/drawing/2014/main" id="{D4020EB1-5951-B6E8-0517-3FC5D5D7F83D}"/>
              </a:ext>
            </a:extLst>
          </p:cNvPr>
          <p:cNvSpPr>
            <a:spLocks noChangeArrowheads="1"/>
          </p:cNvSpPr>
          <p:nvPr/>
        </p:nvSpPr>
        <p:spPr bwMode="auto">
          <a:xfrm>
            <a:off x="609600" y="1000125"/>
            <a:ext cx="11506200" cy="583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vi-VN" altLang="en-US" b="1" i="1" u="sng" dirty="0">
                <a:solidFill>
                  <a:srgbClr val="FF0000"/>
                </a:solidFill>
                <a:latin typeface="Aptos" panose="020B0004020202020204" pitchFamily="34" charset="0"/>
                <a:cs typeface="Times New Roman" panose="02020603050405020304" pitchFamily="18" charset="0"/>
              </a:rPr>
              <a:t>Câu 3</a:t>
            </a:r>
            <a:r>
              <a:rPr lang="vi-VN" altLang="en-US" b="1" i="1" dirty="0">
                <a:solidFill>
                  <a:srgbClr val="FF0000"/>
                </a:solidFill>
                <a:latin typeface="Aptos" panose="020B0004020202020204" pitchFamily="34" charset="0"/>
                <a:cs typeface="Times New Roman" panose="02020603050405020304" pitchFamily="18" charset="0"/>
              </a:rPr>
              <a:t>: </a:t>
            </a:r>
            <a:r>
              <a:rPr lang="vi-VN" altLang="en-US" b="1" i="1" dirty="0">
                <a:solidFill>
                  <a:srgbClr val="FF0000"/>
                </a:solidFill>
                <a:latin typeface="Aptos" panose="020B0004020202020204" pitchFamily="34" charset="0"/>
              </a:rPr>
              <a:t>Cho các phát biểu sau:</a:t>
            </a:r>
            <a:endParaRPr lang="en-US" altLang="en-US" b="1" i="1" dirty="0">
              <a:solidFill>
                <a:srgbClr val="FF0000"/>
              </a:solidFill>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1. Các nhân tố sinh thái thay đổi theo từng mức độ và thời gian.</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2. Nhân tố sinh thái được chia thành hai nhóm: nhân tố sinh thái vô sinh và nhân tố sinh thái hữu sinh, con người không phải là nhân tố sinh thái.</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3. Cây xanh là môi trường sống của vi sinh vật và nấm ký sinh.    </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4. Con người là một nhân tố sinh thái riêng.</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Trong các phát biểu trên. Các phát biểu sai là:</a:t>
            </a:r>
            <a:endParaRPr lang="en-US" altLang="en-US" b="1" dirty="0">
              <a:latin typeface="Aptos" panose="020B0004020202020204" pitchFamily="34" charset="0"/>
            </a:endParaRPr>
          </a:p>
          <a:p>
            <a:pPr>
              <a:lnSpc>
                <a:spcPct val="150000"/>
              </a:lnSpc>
              <a:spcBef>
                <a:spcPct val="0"/>
              </a:spcBef>
              <a:buFontTx/>
              <a:buNone/>
            </a:pPr>
            <a:r>
              <a:rPr lang="vi-VN" altLang="en-US" b="1" dirty="0">
                <a:latin typeface="Aptos" panose="020B0004020202020204" pitchFamily="34" charset="0"/>
              </a:rPr>
              <a:t>A. 1     B. 2     C. 3     D.4</a:t>
            </a:r>
            <a:endParaRPr lang="en-US" altLang="en-US" b="1" dirty="0">
              <a:latin typeface="Aptos" panose="020B0004020202020204" pitchFamily="34" charset="0"/>
            </a:endParaRPr>
          </a:p>
        </p:txBody>
      </p:sp>
      <p:sp>
        <p:nvSpPr>
          <p:cNvPr id="6" name="Oval 5">
            <a:extLst>
              <a:ext uri="{FF2B5EF4-FFF2-40B4-BE49-F238E27FC236}">
                <a16:creationId xmlns:a16="http://schemas.microsoft.com/office/drawing/2014/main" id="{D80AB694-779F-9A9E-6F93-7919A53808B8}"/>
              </a:ext>
            </a:extLst>
          </p:cNvPr>
          <p:cNvSpPr/>
          <p:nvPr/>
        </p:nvSpPr>
        <p:spPr>
          <a:xfrm>
            <a:off x="609600" y="6328744"/>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26978" name="WordArt 7">
            <a:extLst>
              <a:ext uri="{FF2B5EF4-FFF2-40B4-BE49-F238E27FC236}">
                <a16:creationId xmlns:a16="http://schemas.microsoft.com/office/drawing/2014/main" id="{3B632E63-6418-D391-8506-CC12CCDED999}"/>
              </a:ext>
            </a:extLst>
          </p:cNvPr>
          <p:cNvSpPr>
            <a:spLocks noChangeArrowheads="1" noChangeShapeType="1" noTextEdit="1"/>
          </p:cNvSpPr>
          <p:nvPr/>
        </p:nvSpPr>
        <p:spPr bwMode="auto">
          <a:xfrm>
            <a:off x="3276600" y="228600"/>
            <a:ext cx="4962525" cy="43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Luyện</a:t>
            </a:r>
            <a:r>
              <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 </a:t>
            </a:r>
            <a:r>
              <a:rPr lang="en-SG" sz="3600" b="1" kern="10" dirty="0" err="1">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tập</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6979" name="Picture 8" descr="BD14800_">
            <a:extLst>
              <a:ext uri="{FF2B5EF4-FFF2-40B4-BE49-F238E27FC236}">
                <a16:creationId xmlns:a16="http://schemas.microsoft.com/office/drawing/2014/main" id="{A8CE406C-0FD4-E6F4-D764-218187DBA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81038"/>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1">
            <a:extLst>
              <a:ext uri="{FF2B5EF4-FFF2-40B4-BE49-F238E27FC236}">
                <a16:creationId xmlns:a16="http://schemas.microsoft.com/office/drawing/2014/main" id="{21FECA60-5803-25D7-F300-A8D5558847DF}"/>
              </a:ext>
            </a:extLst>
          </p:cNvPr>
          <p:cNvSpPr>
            <a:spLocks noChangeArrowheads="1"/>
          </p:cNvSpPr>
          <p:nvPr/>
        </p:nvSpPr>
        <p:spPr bwMode="auto">
          <a:xfrm>
            <a:off x="609600" y="1000125"/>
            <a:ext cx="11506200" cy="389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vi-VN" altLang="en-US" b="1" i="1" u="sng" dirty="0">
                <a:solidFill>
                  <a:srgbClr val="FF0000"/>
                </a:solidFill>
                <a:latin typeface="Aptos" panose="020B0004020202020204" pitchFamily="34" charset="0"/>
                <a:cs typeface="Times New Roman" panose="02020603050405020304" pitchFamily="18" charset="0"/>
              </a:rPr>
              <a:t>Câu 4</a:t>
            </a:r>
            <a:r>
              <a:rPr lang="vi-VN" altLang="en-US" b="1" i="1" dirty="0">
                <a:solidFill>
                  <a:srgbClr val="FF0000"/>
                </a:solidFill>
                <a:latin typeface="Aptos" panose="020B0004020202020204" pitchFamily="34" charset="0"/>
                <a:cs typeface="Times New Roman" panose="02020603050405020304" pitchFamily="18" charset="0"/>
              </a:rPr>
              <a:t>: </a:t>
            </a:r>
            <a:r>
              <a:rPr lang="vi-VN" altLang="en-US" b="1" dirty="0">
                <a:solidFill>
                  <a:srgbClr val="002060"/>
                </a:solidFill>
                <a:latin typeface="Aptos" panose="020B0004020202020204" pitchFamily="34" charset="0"/>
                <a:cs typeface="Times New Roman" panose="02020603050405020304" pitchFamily="18" charset="0"/>
              </a:rPr>
              <a:t>Giới hạn sinh thái là giới hạn chịu đựng của cơ thể sinh vật đối với</a:t>
            </a:r>
            <a:endParaRPr lang="en-US" altLang="en-US" b="1" dirty="0">
              <a:solidFill>
                <a:srgbClr val="002060"/>
              </a:solidFill>
              <a:latin typeface="Aptos" panose="020B0004020202020204" pitchFamily="34" charset="0"/>
              <a:cs typeface="Times New Roman" panose="02020603050405020304" pitchFamily="18" charset="0"/>
            </a:endParaRPr>
          </a:p>
          <a:p>
            <a:pPr algn="just">
              <a:lnSpc>
                <a:spcPct val="150000"/>
              </a:lnSpc>
              <a:spcBef>
                <a:spcPct val="0"/>
              </a:spcBef>
              <a:buFontTx/>
              <a:buAutoNum type="alphaUcPeriod"/>
            </a:pPr>
            <a:r>
              <a:rPr lang="vi-VN" altLang="en-US" b="1" dirty="0">
                <a:solidFill>
                  <a:srgbClr val="000000"/>
                </a:solidFill>
                <a:latin typeface="Aptos" panose="020B0004020202020204" pitchFamily="34" charset="0"/>
                <a:cs typeface="Times New Roman" panose="02020603050405020304" pitchFamily="18" charset="0"/>
              </a:rPr>
              <a:t>tất cả các nhân tố sinh thái.               </a:t>
            </a:r>
            <a:endParaRPr lang="en-US" altLang="en-US" b="1" dirty="0">
              <a:solidFill>
                <a:srgbClr val="000000"/>
              </a:solidFill>
              <a:latin typeface="Aptos" panose="020B0004020202020204" pitchFamily="34" charset="0"/>
              <a:cs typeface="Times New Roman" panose="02020603050405020304" pitchFamily="18" charset="0"/>
            </a:endParaRPr>
          </a:p>
          <a:p>
            <a:pPr algn="just">
              <a:lnSpc>
                <a:spcPct val="150000"/>
              </a:lnSpc>
              <a:spcBef>
                <a:spcPct val="0"/>
              </a:spcBef>
              <a:buFontTx/>
              <a:buNone/>
            </a:pPr>
            <a:r>
              <a:rPr lang="vi-VN" altLang="en-US" b="1" dirty="0">
                <a:solidFill>
                  <a:srgbClr val="000000"/>
                </a:solidFill>
                <a:latin typeface="Aptos" panose="020B0004020202020204" pitchFamily="34" charset="0"/>
                <a:cs typeface="Times New Roman" panose="02020603050405020304" pitchFamily="18" charset="0"/>
              </a:rPr>
              <a:t>B. nhân tố sinh thái hữu sinh.</a:t>
            </a:r>
            <a:endParaRPr lang="en-US" altLang="en-US" b="1" dirty="0">
              <a:latin typeface="Aptos" panose="020B0004020202020204" pitchFamily="34" charset="0"/>
              <a:cs typeface="Times New Roman" panose="02020603050405020304" pitchFamily="18" charset="0"/>
            </a:endParaRPr>
          </a:p>
          <a:p>
            <a:pPr algn="just">
              <a:lnSpc>
                <a:spcPct val="150000"/>
              </a:lnSpc>
              <a:spcBef>
                <a:spcPct val="0"/>
              </a:spcBef>
              <a:buFontTx/>
              <a:buNone/>
            </a:pPr>
            <a:r>
              <a:rPr lang="vi-VN" altLang="en-US" b="1" dirty="0">
                <a:solidFill>
                  <a:srgbClr val="000000"/>
                </a:solidFill>
                <a:latin typeface="Aptos" panose="020B0004020202020204" pitchFamily="34" charset="0"/>
                <a:cs typeface="Times New Roman" panose="02020603050405020304" pitchFamily="18" charset="0"/>
              </a:rPr>
              <a:t>C. nhân tố sinh thái vô sinh.                  </a:t>
            </a:r>
            <a:endParaRPr lang="en-US" altLang="en-US" b="1" dirty="0">
              <a:solidFill>
                <a:srgbClr val="000000"/>
              </a:solidFill>
              <a:latin typeface="Aptos" panose="020B0004020202020204" pitchFamily="34" charset="0"/>
              <a:cs typeface="Times New Roman" panose="02020603050405020304" pitchFamily="18" charset="0"/>
            </a:endParaRPr>
          </a:p>
          <a:p>
            <a:pPr algn="just">
              <a:lnSpc>
                <a:spcPct val="150000"/>
              </a:lnSpc>
              <a:spcBef>
                <a:spcPct val="0"/>
              </a:spcBef>
              <a:buFontTx/>
              <a:buNone/>
            </a:pPr>
            <a:r>
              <a:rPr lang="vi-VN" altLang="en-US" b="1" dirty="0">
                <a:solidFill>
                  <a:srgbClr val="000000"/>
                </a:solidFill>
                <a:latin typeface="Aptos" panose="020B0004020202020204" pitchFamily="34" charset="0"/>
                <a:cs typeface="Times New Roman" panose="02020603050405020304" pitchFamily="18" charset="0"/>
              </a:rPr>
              <a:t>D. một nhân tố sinh thái nhất định.</a:t>
            </a:r>
            <a:endParaRPr lang="en-US" altLang="en-US" b="1" dirty="0">
              <a:latin typeface="Aptos" panose="020B000402020202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A038ED8F-37EE-B042-22AF-3A8D1A1C82FD}"/>
              </a:ext>
            </a:extLst>
          </p:cNvPr>
          <p:cNvSpPr/>
          <p:nvPr/>
        </p:nvSpPr>
        <p:spPr>
          <a:xfrm>
            <a:off x="609600" y="4336446"/>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DF3C58-49D1-8E6E-6B1C-76D379893BD1}"/>
              </a:ext>
            </a:extLst>
          </p:cNvPr>
          <p:cNvSpPr txBox="1"/>
          <p:nvPr/>
        </p:nvSpPr>
        <p:spPr>
          <a:xfrm>
            <a:off x="0" y="381000"/>
            <a:ext cx="12192000" cy="3785652"/>
          </a:xfrm>
          <a:prstGeom prst="rect">
            <a:avLst/>
          </a:prstGeom>
          <a:noFill/>
        </p:spPr>
        <p:txBody>
          <a:bodyPr wrap="square">
            <a:spAutoFit/>
          </a:bodyPr>
          <a:lstStyle/>
          <a:p>
            <a:pPr algn="just" eaLnBrk="1" hangingPunct="1">
              <a:lnSpc>
                <a:spcPct val="100000"/>
              </a:lnSpc>
              <a:spcBef>
                <a:spcPct val="0"/>
              </a:spcBef>
              <a:buFontTx/>
              <a:buNone/>
              <a:defRPr/>
            </a:pPr>
            <a:r>
              <a:rPr lang="en-US" altLang="en-US" sz="4000" b="1">
                <a:latin typeface="Aptos" panose="020B0004020202020204" pitchFamily="34" charset="0"/>
              </a:rPr>
              <a:t>1. Cho biết ưu điểm của trồng cây trong nhà lưới hoặc nhà kính.</a:t>
            </a:r>
          </a:p>
          <a:p>
            <a:pPr algn="just" eaLnBrk="1" hangingPunct="1">
              <a:lnSpc>
                <a:spcPct val="100000"/>
              </a:lnSpc>
              <a:spcBef>
                <a:spcPct val="0"/>
              </a:spcBef>
              <a:buFontTx/>
              <a:buNone/>
              <a:defRPr/>
            </a:pPr>
            <a:endParaRPr lang="en-US" altLang="en-US" sz="4000" b="1">
              <a:latin typeface="Aptos" panose="020B0004020202020204" pitchFamily="34" charset="0"/>
            </a:endParaRPr>
          </a:p>
          <a:p>
            <a:pPr algn="just" eaLnBrk="1" hangingPunct="1">
              <a:lnSpc>
                <a:spcPct val="100000"/>
              </a:lnSpc>
              <a:spcBef>
                <a:spcPct val="0"/>
              </a:spcBef>
              <a:buFontTx/>
              <a:buNone/>
              <a:defRPr/>
            </a:pPr>
            <a:r>
              <a:rPr lang="en-US" altLang="en-US" sz="4000" b="1">
                <a:latin typeface="Aptos" panose="020B0004020202020204" pitchFamily="34" charset="0"/>
              </a:rPr>
              <a:t>2. Giải thích vì sao trong sản xuất nông nghiệp, cây trồng được gieo trồng đúng thời vụ thường đạt năng suất cao?</a:t>
            </a:r>
            <a:endParaRPr lang="en-US" altLang="en-US" sz="4000" b="1" dirty="0">
              <a:latin typeface="Aptos" panose="020B0004020202020204" pitchFamily="34" charset="0"/>
            </a:endParaRPr>
          </a:p>
        </p:txBody>
      </p:sp>
    </p:spTree>
    <p:extLst>
      <p:ext uri="{BB962C8B-B14F-4D97-AF65-F5344CB8AC3E}">
        <p14:creationId xmlns:p14="http://schemas.microsoft.com/office/powerpoint/2010/main" val="78991502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955639-172C-FBF7-B64F-C37F3F5FD93F}"/>
              </a:ext>
            </a:extLst>
          </p:cNvPr>
          <p:cNvSpPr txBox="1"/>
          <p:nvPr/>
        </p:nvSpPr>
        <p:spPr>
          <a:xfrm>
            <a:off x="29704" y="32288"/>
            <a:ext cx="12162295" cy="6186309"/>
          </a:xfrm>
          <a:prstGeom prst="rect">
            <a:avLst/>
          </a:prstGeom>
          <a:solidFill>
            <a:schemeClr val="accent6">
              <a:lumMod val="40000"/>
              <a:lumOff val="60000"/>
            </a:schemeClr>
          </a:solidFill>
        </p:spPr>
        <p:txBody>
          <a:bodyPr wrap="square">
            <a:spAutoFit/>
          </a:bodyPr>
          <a:lstStyle/>
          <a:p>
            <a:pPr algn="just"/>
            <a:r>
              <a:rPr lang="vi-VN" sz="3600" b="1">
                <a:latin typeface="Aptos" panose="020B0004020202020204" pitchFamily="34" charset="0"/>
              </a:rPr>
              <a:t>Ưu điểm của trồng cây trong nhà lưới hoặc nhà kính là:</a:t>
            </a:r>
          </a:p>
          <a:p>
            <a:pPr algn="just"/>
            <a:r>
              <a:rPr lang="vi-VN" sz="3600" b="1">
                <a:latin typeface="Aptos" panose="020B0004020202020204" pitchFamily="34" charset="0"/>
              </a:rPr>
              <a:t>- Hạn chế được sự tác động xấu của các nhân tố sinh thái vô sinh và hữu sinh từ môi trường tự nhiên đến sự sinh trưởng và phát triển của cây trồng: tránh những tác động xấu bởi các yếu tố thời tiết cực đoan như mưa to, gió lớn, nắng to; bảo vệ cây trồng tránh tác động của côn trùng, động vật phá hoại.</a:t>
            </a:r>
            <a:endParaRPr lang="en-US" sz="3600" b="1">
              <a:latin typeface="Aptos" panose="020B0004020202020204" pitchFamily="34" charset="0"/>
            </a:endParaRPr>
          </a:p>
          <a:p>
            <a:pPr algn="just"/>
            <a:endParaRPr lang="vi-VN" sz="3600" b="1">
              <a:latin typeface="Aptos" panose="020B0004020202020204" pitchFamily="34" charset="0"/>
            </a:endParaRPr>
          </a:p>
          <a:p>
            <a:pPr algn="just"/>
            <a:r>
              <a:rPr lang="vi-VN" sz="3600" b="1">
                <a:latin typeface="Aptos" panose="020B0004020202020204" pitchFamily="34" charset="0"/>
              </a:rPr>
              <a:t>- Có thể chủ động điều chỉnh các nhân tố sinh thái vô sinh như ánh sáng, nhiệt độ, độ ẩm,… để giúp cây trồng sinh trưởng và phát triển tốt, cho năng suất cao.</a:t>
            </a:r>
          </a:p>
        </p:txBody>
      </p:sp>
    </p:spTree>
    <p:extLst>
      <p:ext uri="{BB962C8B-B14F-4D97-AF65-F5344CB8AC3E}">
        <p14:creationId xmlns:p14="http://schemas.microsoft.com/office/powerpoint/2010/main" val="307414784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DF3C58-49D1-8E6E-6B1C-76D379893BD1}"/>
              </a:ext>
            </a:extLst>
          </p:cNvPr>
          <p:cNvSpPr txBox="1"/>
          <p:nvPr/>
        </p:nvSpPr>
        <p:spPr>
          <a:xfrm>
            <a:off x="0" y="381000"/>
            <a:ext cx="12192000" cy="1938992"/>
          </a:xfrm>
          <a:prstGeom prst="rect">
            <a:avLst/>
          </a:prstGeom>
          <a:noFill/>
        </p:spPr>
        <p:txBody>
          <a:bodyPr wrap="square">
            <a:spAutoFit/>
          </a:bodyPr>
          <a:lstStyle/>
          <a:p>
            <a:pPr algn="just" eaLnBrk="1" hangingPunct="1">
              <a:lnSpc>
                <a:spcPct val="100000"/>
              </a:lnSpc>
              <a:spcBef>
                <a:spcPct val="0"/>
              </a:spcBef>
              <a:buFontTx/>
              <a:buNone/>
              <a:defRPr/>
            </a:pPr>
            <a:r>
              <a:rPr lang="en-US" altLang="en-US" sz="4000" b="1">
                <a:latin typeface="Aptos" panose="020B0004020202020204" pitchFamily="34" charset="0"/>
              </a:rPr>
              <a:t>* </a:t>
            </a:r>
            <a:r>
              <a:rPr lang="en-US" altLang="en-US" sz="4000" b="1" u="sng">
                <a:latin typeface="Aptos" panose="020B0004020202020204" pitchFamily="34" charset="0"/>
              </a:rPr>
              <a:t>BT:</a:t>
            </a:r>
            <a:r>
              <a:rPr lang="en-US" altLang="en-US" sz="4000" b="1">
                <a:latin typeface="Aptos" panose="020B0004020202020204" pitchFamily="34" charset="0"/>
              </a:rPr>
              <a:t> Cá chép ở Việt Nam chết ở nhiệt độ dưới 2</a:t>
            </a:r>
            <a:r>
              <a:rPr lang="en-US" altLang="en-US" sz="4000" b="1" baseline="30000">
                <a:latin typeface="Aptos" panose="020B0004020202020204" pitchFamily="34" charset="0"/>
              </a:rPr>
              <a:t>o</a:t>
            </a:r>
            <a:r>
              <a:rPr lang="en-US" altLang="en-US" sz="4000" b="1">
                <a:latin typeface="Aptos" panose="020B0004020202020204" pitchFamily="34" charset="0"/>
              </a:rPr>
              <a:t>C và trên 44</a:t>
            </a:r>
            <a:r>
              <a:rPr lang="en-US" altLang="en-US" sz="4000" b="1" baseline="30000">
                <a:latin typeface="Aptos" panose="020B0004020202020204" pitchFamily="34" charset="0"/>
              </a:rPr>
              <a:t>o</a:t>
            </a:r>
            <a:r>
              <a:rPr lang="en-US" altLang="en-US" sz="4000" b="1">
                <a:latin typeface="Aptos" panose="020B0004020202020204" pitchFamily="34" charset="0"/>
              </a:rPr>
              <a:t>C, phát triển thuận lợi nhất ở 28</a:t>
            </a:r>
            <a:r>
              <a:rPr lang="en-US" altLang="en-US" sz="4000" b="1" baseline="30000">
                <a:latin typeface="Aptos" panose="020B0004020202020204" pitchFamily="34" charset="0"/>
              </a:rPr>
              <a:t>o</a:t>
            </a:r>
            <a:r>
              <a:rPr lang="en-US" altLang="en-US" sz="4000" b="1">
                <a:latin typeface="Aptos" panose="020B0004020202020204" pitchFamily="34" charset="0"/>
              </a:rPr>
              <a:t>C. Vẽ đồ thị thể hiện giới hạn chịu đựng của cá chép.</a:t>
            </a:r>
            <a:endParaRPr lang="en-US" altLang="en-US" sz="4000" b="1" dirty="0">
              <a:latin typeface="Aptos" panose="020B0004020202020204" pitchFamily="34" charset="0"/>
            </a:endParaRPr>
          </a:p>
        </p:txBody>
      </p:sp>
    </p:spTree>
    <p:extLst>
      <p:ext uri="{BB962C8B-B14F-4D97-AF65-F5344CB8AC3E}">
        <p14:creationId xmlns:p14="http://schemas.microsoft.com/office/powerpoint/2010/main" val="14095076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50181" name="Rectangle 5">
            <a:extLst>
              <a:ext uri="{FF2B5EF4-FFF2-40B4-BE49-F238E27FC236}">
                <a16:creationId xmlns:a16="http://schemas.microsoft.com/office/drawing/2014/main" id="{09AE2137-D7F2-97CB-A2B4-731C0447EB51}"/>
              </a:ext>
            </a:extLst>
          </p:cNvPr>
          <p:cNvSpPr>
            <a:spLocks noChangeArrowheads="1"/>
          </p:cNvSpPr>
          <p:nvPr/>
        </p:nvSpPr>
        <p:spPr bwMode="auto">
          <a:xfrm>
            <a:off x="-76200" y="1430338"/>
            <a:ext cx="1051560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Học</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bài</a:t>
            </a:r>
            <a:r>
              <a:rPr lang="en-US" altLang="en-US" b="1" dirty="0">
                <a:latin typeface="Aptos" panose="020B0004020202020204" pitchFamily="34" charset="0"/>
                <a:cs typeface="Times New Roman" panose="02020603050405020304" pitchFamily="18" charset="0"/>
              </a:rPr>
              <a:t> </a:t>
            </a:r>
          </a:p>
          <a:p>
            <a:pPr eaLnBrk="1" hangingPunct="1">
              <a:lnSpc>
                <a:spcPct val="150000"/>
              </a:lnSpc>
              <a:spcBef>
                <a:spcPct val="0"/>
              </a:spcBef>
              <a:buFontTx/>
              <a:buNone/>
            </a:pPr>
            <a:r>
              <a:rPr lang="en-US" altLang="en-US" b="1" dirty="0">
                <a:latin typeface="Aptos" panose="020B0004020202020204" pitchFamily="34" charset="0"/>
                <a:cs typeface="Times New Roman" panose="02020603050405020304" pitchFamily="18" charset="0"/>
              </a:rPr>
              <a:t>             - </a:t>
            </a:r>
            <a:r>
              <a:rPr lang="en-US" altLang="en-US" b="1" dirty="0" err="1">
                <a:latin typeface="Aptos" panose="020B0004020202020204" pitchFamily="34" charset="0"/>
                <a:cs typeface="Times New Roman" panose="02020603050405020304" pitchFamily="18" charset="0"/>
              </a:rPr>
              <a:t>Trả</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lời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câu</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hỏi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và</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bài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tập</a:t>
            </a:r>
            <a:r>
              <a:rPr lang="en-US" altLang="en-US" b="1" dirty="0">
                <a:latin typeface="Aptos" panose="020B0004020202020204" pitchFamily="34" charset="0"/>
                <a:cs typeface="Times New Roman" panose="02020603050405020304" pitchFamily="18" charset="0"/>
              </a:rPr>
              <a:t> 1,2,3 SGK.</a:t>
            </a:r>
          </a:p>
          <a:p>
            <a:pPr eaLnBrk="1" hangingPunct="1">
              <a:lnSpc>
                <a:spcPct val="150000"/>
              </a:lnSpc>
              <a:spcBef>
                <a:spcPct val="0"/>
              </a:spcBef>
              <a:buFontTx/>
              <a:buNone/>
            </a:pPr>
            <a:r>
              <a:rPr lang="en-US" altLang="en-US" b="1" dirty="0">
                <a:latin typeface="Aptos" panose="020B0004020202020204" pitchFamily="34" charset="0"/>
                <a:cs typeface="Times New Roman" panose="02020603050405020304" pitchFamily="18" charset="0"/>
              </a:rPr>
              <a:t>             - Liên </a:t>
            </a:r>
            <a:r>
              <a:rPr lang="en-US" altLang="en-US" b="1" dirty="0" err="1">
                <a:latin typeface="Aptos" panose="020B0004020202020204" pitchFamily="34" charset="0"/>
                <a:cs typeface="Times New Roman" panose="02020603050405020304" pitchFamily="18" charset="0"/>
              </a:rPr>
              <a:t>hệ</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các</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nhân</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tố</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thái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với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b="1" dirty="0">
                <a:latin typeface="Aptos" panose="020B0004020202020204" pitchFamily="34" charset="0"/>
                <a:cs typeface="Times New Roman" panose="02020603050405020304" pitchFamily="18" charset="0"/>
              </a:rPr>
              <a:t> ở </a:t>
            </a:r>
            <a:r>
              <a:rPr lang="en-US" altLang="en-US" b="1" dirty="0" err="1">
                <a:latin typeface="Aptos" panose="020B0004020202020204" pitchFamily="34" charset="0"/>
                <a:cs typeface="Times New Roman" panose="02020603050405020304" pitchFamily="18" charset="0"/>
              </a:rPr>
              <a:t>địa</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phương</a:t>
            </a:r>
            <a:r>
              <a:rPr lang="en-US" altLang="en-US" b="1" dirty="0">
                <a:latin typeface="Aptos" panose="020B0004020202020204" pitchFamily="34" charset="0"/>
                <a:cs typeface="Times New Roman" panose="02020603050405020304" pitchFamily="18" charset="0"/>
              </a:rPr>
              <a:t>?</a:t>
            </a:r>
          </a:p>
        </p:txBody>
      </p:sp>
      <p:sp>
        <p:nvSpPr>
          <p:cNvPr id="50182" name="Rectangle 6">
            <a:extLst>
              <a:ext uri="{FF2B5EF4-FFF2-40B4-BE49-F238E27FC236}">
                <a16:creationId xmlns:a16="http://schemas.microsoft.com/office/drawing/2014/main" id="{1819756A-A832-B2EE-2885-C169AF73AA13}"/>
              </a:ext>
            </a:extLst>
          </p:cNvPr>
          <p:cNvSpPr>
            <a:spLocks noChangeArrowheads="1"/>
          </p:cNvSpPr>
          <p:nvPr/>
        </p:nvSpPr>
        <p:spPr bwMode="auto">
          <a:xfrm>
            <a:off x="576263" y="3200400"/>
            <a:ext cx="1097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Chuẩn</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bị</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bài</a:t>
            </a:r>
            <a:r>
              <a:rPr lang="en-US" altLang="en-US" b="1" dirty="0">
                <a:solidFill>
                  <a:srgbClr val="000099"/>
                </a:solidFill>
                <a:latin typeface="Aptos" panose="020B0004020202020204" pitchFamily="34" charset="0"/>
                <a:cs typeface="Times New Roman" panose="02020603050405020304" pitchFamily="18" charset="0"/>
              </a:rPr>
              <a:t> 39: “</a:t>
            </a:r>
            <a:r>
              <a:rPr lang="en-US" altLang="en-US" b="1" dirty="0" err="1">
                <a:solidFill>
                  <a:srgbClr val="000099"/>
                </a:solidFill>
                <a:latin typeface="Aptos" panose="020B0004020202020204" pitchFamily="34" charset="0"/>
                <a:cs typeface="Times New Roman" panose="02020603050405020304" pitchFamily="18" charset="0"/>
              </a:rPr>
              <a:t>Quần</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thể</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sinh</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vật</a:t>
            </a:r>
            <a:r>
              <a:rPr lang="en-US" altLang="en-US" b="1" dirty="0">
                <a:solidFill>
                  <a:srgbClr val="000099"/>
                </a:solidFill>
                <a:latin typeface="Aptos" panose="020B0004020202020204" pitchFamily="34" charset="0"/>
                <a:cs typeface="Times New Roman" panose="02020603050405020304" pitchFamily="18" charset="0"/>
              </a:rPr>
              <a:t>”</a:t>
            </a:r>
          </a:p>
        </p:txBody>
      </p:sp>
      <p:sp>
        <p:nvSpPr>
          <p:cNvPr id="128004" name="WordArt 7">
            <a:extLst>
              <a:ext uri="{FF2B5EF4-FFF2-40B4-BE49-F238E27FC236}">
                <a16:creationId xmlns:a16="http://schemas.microsoft.com/office/drawing/2014/main" id="{55A0809A-35A2-9110-2C79-63CA33AD486C}"/>
              </a:ext>
            </a:extLst>
          </p:cNvPr>
          <p:cNvSpPr>
            <a:spLocks noChangeArrowheads="1" noChangeShapeType="1" noTextEdit="1"/>
          </p:cNvSpPr>
          <p:nvPr/>
        </p:nvSpPr>
        <p:spPr bwMode="auto">
          <a:xfrm>
            <a:off x="3424238" y="9525"/>
            <a:ext cx="4962525"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rPr>
              <a:t>Hướng dẫn học tập ở nhà</a:t>
            </a:r>
            <a:endParaRPr lang="en-SG" sz="3600" b="1" kern="10" dirty="0">
              <a:solidFill>
                <a:srgbClr val="FF0000"/>
              </a:solidFill>
              <a:effectLst>
                <a:outerShdw dist="35921" dir="2700000" algn="ctr" rotWithShape="0">
                  <a:srgbClr val="C0C0C0">
                    <a:alpha val="79999"/>
                  </a:srgbClr>
                </a:outerShdw>
              </a:effectLst>
              <a:latin typeface="Aptos" panose="020B0004020202020204" pitchFamily="34" charset="0"/>
              <a:cs typeface="Times New Roman" panose="02020603050405020304" pitchFamily="18" charset="0"/>
            </a:endParaRPr>
          </a:p>
        </p:txBody>
      </p:sp>
      <p:pic>
        <p:nvPicPr>
          <p:cNvPr id="128005" name="Picture 8" descr="BD14800_">
            <a:extLst>
              <a:ext uri="{FF2B5EF4-FFF2-40B4-BE49-F238E27FC236}">
                <a16:creationId xmlns:a16="http://schemas.microsoft.com/office/drawing/2014/main" id="{9C39C458-9FCE-0A91-3232-9F912C367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90575"/>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0245" name="Line 5">
            <a:extLst>
              <a:ext uri="{FF2B5EF4-FFF2-40B4-BE49-F238E27FC236}">
                <a16:creationId xmlns:a16="http://schemas.microsoft.com/office/drawing/2014/main" id="{80B72419-B020-1F8C-E81C-2DF9A9A979AB}"/>
              </a:ext>
            </a:extLst>
          </p:cNvPr>
          <p:cNvSpPr>
            <a:spLocks noChangeShapeType="1"/>
          </p:cNvSpPr>
          <p:nvPr/>
        </p:nvSpPr>
        <p:spPr bwMode="auto">
          <a:xfrm>
            <a:off x="3657600" y="76200"/>
            <a:ext cx="0" cy="2487613"/>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6" name="Line 6">
            <a:extLst>
              <a:ext uri="{FF2B5EF4-FFF2-40B4-BE49-F238E27FC236}">
                <a16:creationId xmlns:a16="http://schemas.microsoft.com/office/drawing/2014/main" id="{BF0EDFB5-4266-F156-58A8-B489ECC1F653}"/>
              </a:ext>
            </a:extLst>
          </p:cNvPr>
          <p:cNvSpPr>
            <a:spLocks noChangeShapeType="1"/>
          </p:cNvSpPr>
          <p:nvPr/>
        </p:nvSpPr>
        <p:spPr bwMode="auto">
          <a:xfrm>
            <a:off x="3657600" y="2563813"/>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7" name="Line 7">
            <a:extLst>
              <a:ext uri="{FF2B5EF4-FFF2-40B4-BE49-F238E27FC236}">
                <a16:creationId xmlns:a16="http://schemas.microsoft.com/office/drawing/2014/main" id="{34837FED-96C8-54CB-4BA2-EA8E99D6E5AF}"/>
              </a:ext>
            </a:extLst>
          </p:cNvPr>
          <p:cNvSpPr>
            <a:spLocks noChangeShapeType="1"/>
          </p:cNvSpPr>
          <p:nvPr/>
        </p:nvSpPr>
        <p:spPr bwMode="auto">
          <a:xfrm flipV="1">
            <a:off x="5770563" y="981075"/>
            <a:ext cx="0" cy="15827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8" name="Line 8">
            <a:extLst>
              <a:ext uri="{FF2B5EF4-FFF2-40B4-BE49-F238E27FC236}">
                <a16:creationId xmlns:a16="http://schemas.microsoft.com/office/drawing/2014/main" id="{A7049ECC-CCB5-D0C2-F33B-96733D908B3F}"/>
              </a:ext>
            </a:extLst>
          </p:cNvPr>
          <p:cNvSpPr>
            <a:spLocks noChangeShapeType="1"/>
          </p:cNvSpPr>
          <p:nvPr/>
        </p:nvSpPr>
        <p:spPr bwMode="auto">
          <a:xfrm>
            <a:off x="7024688" y="969963"/>
            <a:ext cx="0" cy="15827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49" name="Freeform 9">
            <a:extLst>
              <a:ext uri="{FF2B5EF4-FFF2-40B4-BE49-F238E27FC236}">
                <a16:creationId xmlns:a16="http://schemas.microsoft.com/office/drawing/2014/main" id="{F6EBD9CD-0AD4-0D6C-3A63-250CCAF85A91}"/>
              </a:ext>
            </a:extLst>
          </p:cNvPr>
          <p:cNvSpPr>
            <a:spLocks/>
          </p:cNvSpPr>
          <p:nvPr/>
        </p:nvSpPr>
        <p:spPr bwMode="auto">
          <a:xfrm>
            <a:off x="5784850" y="1998663"/>
            <a:ext cx="1220788" cy="1587"/>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50" name="Line 10">
            <a:extLst>
              <a:ext uri="{FF2B5EF4-FFF2-40B4-BE49-F238E27FC236}">
                <a16:creationId xmlns:a16="http://schemas.microsoft.com/office/drawing/2014/main" id="{13F04045-09F9-5107-53F9-FED282ED64FE}"/>
              </a:ext>
            </a:extLst>
          </p:cNvPr>
          <p:cNvSpPr>
            <a:spLocks noChangeShapeType="1"/>
          </p:cNvSpPr>
          <p:nvPr/>
        </p:nvSpPr>
        <p:spPr bwMode="auto">
          <a:xfrm>
            <a:off x="4119563"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51" name="Line 11">
            <a:extLst>
              <a:ext uri="{FF2B5EF4-FFF2-40B4-BE49-F238E27FC236}">
                <a16:creationId xmlns:a16="http://schemas.microsoft.com/office/drawing/2014/main" id="{74DA9231-5B7A-9803-A096-DEC068845572}"/>
              </a:ext>
            </a:extLst>
          </p:cNvPr>
          <p:cNvSpPr>
            <a:spLocks noChangeShapeType="1"/>
          </p:cNvSpPr>
          <p:nvPr/>
        </p:nvSpPr>
        <p:spPr bwMode="auto">
          <a:xfrm>
            <a:off x="8161338" y="2111375"/>
            <a:ext cx="0" cy="45243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54" name="Text Box 14">
            <a:extLst>
              <a:ext uri="{FF2B5EF4-FFF2-40B4-BE49-F238E27FC236}">
                <a16:creationId xmlns:a16="http://schemas.microsoft.com/office/drawing/2014/main" id="{6A38A01B-76F1-A759-AFCE-D857FB89D128}"/>
              </a:ext>
            </a:extLst>
          </p:cNvPr>
          <p:cNvSpPr txBox="1">
            <a:spLocks noChangeArrowheads="1"/>
          </p:cNvSpPr>
          <p:nvPr/>
        </p:nvSpPr>
        <p:spPr bwMode="auto">
          <a:xfrm>
            <a:off x="7818438" y="2665413"/>
            <a:ext cx="725487" cy="40011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42</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55" name="Text Box 15">
            <a:extLst>
              <a:ext uri="{FF2B5EF4-FFF2-40B4-BE49-F238E27FC236}">
                <a16:creationId xmlns:a16="http://schemas.microsoft.com/office/drawing/2014/main" id="{14060807-8219-6B8B-FE64-DA0522B110D1}"/>
              </a:ext>
            </a:extLst>
          </p:cNvPr>
          <p:cNvSpPr txBox="1">
            <a:spLocks noChangeArrowheads="1"/>
          </p:cNvSpPr>
          <p:nvPr/>
        </p:nvSpPr>
        <p:spPr bwMode="auto">
          <a:xfrm>
            <a:off x="3789363" y="2652713"/>
            <a:ext cx="782637" cy="39687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5</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56" name="Text Box 16">
            <a:extLst>
              <a:ext uri="{FF2B5EF4-FFF2-40B4-BE49-F238E27FC236}">
                <a16:creationId xmlns:a16="http://schemas.microsoft.com/office/drawing/2014/main" id="{EF4D9EA9-04A5-EA63-D754-D00D21F167EE}"/>
              </a:ext>
            </a:extLst>
          </p:cNvPr>
          <p:cNvSpPr txBox="1">
            <a:spLocks noChangeArrowheads="1"/>
          </p:cNvSpPr>
          <p:nvPr/>
        </p:nvSpPr>
        <p:spPr bwMode="auto">
          <a:xfrm>
            <a:off x="3765550" y="1143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dưới</a:t>
            </a:r>
            <a:endParaRPr lang="en-US" altLang="en-US" sz="2000" b="1" dirty="0">
              <a:solidFill>
                <a:srgbClr val="000099"/>
              </a:solidFill>
              <a:latin typeface="Aptos" panose="020B0004020202020204" pitchFamily="34" charset="0"/>
            </a:endParaRPr>
          </a:p>
        </p:txBody>
      </p:sp>
      <p:sp>
        <p:nvSpPr>
          <p:cNvPr id="10257" name="Text Box 17">
            <a:extLst>
              <a:ext uri="{FF2B5EF4-FFF2-40B4-BE49-F238E27FC236}">
                <a16:creationId xmlns:a16="http://schemas.microsoft.com/office/drawing/2014/main" id="{15A0B529-9D27-8C09-7316-5D6B913A7D89}"/>
              </a:ext>
            </a:extLst>
          </p:cNvPr>
          <p:cNvSpPr txBox="1">
            <a:spLocks noChangeArrowheads="1"/>
          </p:cNvSpPr>
          <p:nvPr/>
        </p:nvSpPr>
        <p:spPr bwMode="auto">
          <a:xfrm>
            <a:off x="7751763" y="1143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trên</a:t>
            </a:r>
            <a:endParaRPr lang="en-US" altLang="en-US" sz="2000" b="1" dirty="0">
              <a:solidFill>
                <a:srgbClr val="000099"/>
              </a:solidFill>
              <a:latin typeface="Aptos" panose="020B0004020202020204" pitchFamily="34" charset="0"/>
            </a:endParaRPr>
          </a:p>
        </p:txBody>
      </p:sp>
      <p:sp>
        <p:nvSpPr>
          <p:cNvPr id="10258" name="Text Box 18">
            <a:extLst>
              <a:ext uri="{FF2B5EF4-FFF2-40B4-BE49-F238E27FC236}">
                <a16:creationId xmlns:a16="http://schemas.microsoft.com/office/drawing/2014/main" id="{ACFE5AEC-5941-1047-79E2-E08D543B9C76}"/>
              </a:ext>
            </a:extLst>
          </p:cNvPr>
          <p:cNvSpPr txBox="1">
            <a:spLocks noChangeArrowheads="1"/>
          </p:cNvSpPr>
          <p:nvPr/>
        </p:nvSpPr>
        <p:spPr bwMode="auto">
          <a:xfrm>
            <a:off x="5832475" y="898525"/>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Khoảng</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thuận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lợi</a:t>
            </a:r>
            <a:endParaRPr lang="en-US" altLang="en-US" sz="2000" b="1" dirty="0">
              <a:solidFill>
                <a:srgbClr val="000099"/>
              </a:solidFill>
              <a:latin typeface="Aptos" panose="020B0004020202020204" pitchFamily="34" charset="0"/>
            </a:endParaRPr>
          </a:p>
        </p:txBody>
      </p:sp>
      <p:sp>
        <p:nvSpPr>
          <p:cNvPr id="10259" name="Text Box 19">
            <a:extLst>
              <a:ext uri="{FF2B5EF4-FFF2-40B4-BE49-F238E27FC236}">
                <a16:creationId xmlns:a16="http://schemas.microsoft.com/office/drawing/2014/main" id="{F6047988-D6CC-9E03-5886-07106701D7A4}"/>
              </a:ext>
            </a:extLst>
          </p:cNvPr>
          <p:cNvSpPr txBox="1">
            <a:spLocks noChangeArrowheads="1"/>
          </p:cNvSpPr>
          <p:nvPr/>
        </p:nvSpPr>
        <p:spPr bwMode="auto">
          <a:xfrm>
            <a:off x="6035675" y="246063"/>
            <a:ext cx="725488"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30</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60" name="Freeform 20">
            <a:extLst>
              <a:ext uri="{FF2B5EF4-FFF2-40B4-BE49-F238E27FC236}">
                <a16:creationId xmlns:a16="http://schemas.microsoft.com/office/drawing/2014/main" id="{274C40CB-C58C-DEAA-A995-460FECB9F5BA}"/>
              </a:ext>
            </a:extLst>
          </p:cNvPr>
          <p:cNvSpPr>
            <a:spLocks/>
          </p:cNvSpPr>
          <p:nvPr/>
        </p:nvSpPr>
        <p:spPr bwMode="auto">
          <a:xfrm>
            <a:off x="6418263" y="595313"/>
            <a:ext cx="1724025" cy="1973262"/>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1" name="Freeform 21">
            <a:extLst>
              <a:ext uri="{FF2B5EF4-FFF2-40B4-BE49-F238E27FC236}">
                <a16:creationId xmlns:a16="http://schemas.microsoft.com/office/drawing/2014/main" id="{955ACD06-3EC6-592D-F142-AC8EE6F88B8A}"/>
              </a:ext>
            </a:extLst>
          </p:cNvPr>
          <p:cNvSpPr>
            <a:spLocks/>
          </p:cNvSpPr>
          <p:nvPr/>
        </p:nvSpPr>
        <p:spPr bwMode="auto">
          <a:xfrm>
            <a:off x="4119563" y="595313"/>
            <a:ext cx="230505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3" name="Line 23">
            <a:extLst>
              <a:ext uri="{FF2B5EF4-FFF2-40B4-BE49-F238E27FC236}">
                <a16:creationId xmlns:a16="http://schemas.microsoft.com/office/drawing/2014/main" id="{2A20205E-B498-B417-2C37-C1B1D53B1B41}"/>
              </a:ext>
            </a:extLst>
          </p:cNvPr>
          <p:cNvSpPr>
            <a:spLocks noChangeShapeType="1"/>
          </p:cNvSpPr>
          <p:nvPr/>
        </p:nvSpPr>
        <p:spPr bwMode="auto">
          <a:xfrm>
            <a:off x="3657600" y="3513138"/>
            <a:ext cx="0" cy="248761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4" name="Line 24">
            <a:extLst>
              <a:ext uri="{FF2B5EF4-FFF2-40B4-BE49-F238E27FC236}">
                <a16:creationId xmlns:a16="http://schemas.microsoft.com/office/drawing/2014/main" id="{212B004B-794A-C65B-A24E-424AFE5F1AA4}"/>
              </a:ext>
            </a:extLst>
          </p:cNvPr>
          <p:cNvSpPr>
            <a:spLocks noChangeShapeType="1"/>
          </p:cNvSpPr>
          <p:nvPr/>
        </p:nvSpPr>
        <p:spPr bwMode="auto">
          <a:xfrm>
            <a:off x="3657600" y="6000750"/>
            <a:ext cx="49530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5" name="Line 25">
            <a:extLst>
              <a:ext uri="{FF2B5EF4-FFF2-40B4-BE49-F238E27FC236}">
                <a16:creationId xmlns:a16="http://schemas.microsoft.com/office/drawing/2014/main" id="{341C8C6C-5869-D59A-28C2-56DFE3E45B7A}"/>
              </a:ext>
            </a:extLst>
          </p:cNvPr>
          <p:cNvSpPr>
            <a:spLocks noChangeShapeType="1"/>
          </p:cNvSpPr>
          <p:nvPr/>
        </p:nvSpPr>
        <p:spPr bwMode="auto">
          <a:xfrm flipV="1">
            <a:off x="5429250" y="4689475"/>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6" name="Line 26">
            <a:extLst>
              <a:ext uri="{FF2B5EF4-FFF2-40B4-BE49-F238E27FC236}">
                <a16:creationId xmlns:a16="http://schemas.microsoft.com/office/drawing/2014/main" id="{396934C5-EE01-3DD1-8D42-8777606EF083}"/>
              </a:ext>
            </a:extLst>
          </p:cNvPr>
          <p:cNvSpPr>
            <a:spLocks noChangeShapeType="1"/>
          </p:cNvSpPr>
          <p:nvPr/>
        </p:nvSpPr>
        <p:spPr bwMode="auto">
          <a:xfrm>
            <a:off x="7315200" y="4692650"/>
            <a:ext cx="0" cy="13065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7" name="Freeform 27">
            <a:extLst>
              <a:ext uri="{FF2B5EF4-FFF2-40B4-BE49-F238E27FC236}">
                <a16:creationId xmlns:a16="http://schemas.microsoft.com/office/drawing/2014/main" id="{9F13FE38-8E2E-5541-C328-06AADDEA8924}"/>
              </a:ext>
            </a:extLst>
          </p:cNvPr>
          <p:cNvSpPr>
            <a:spLocks/>
          </p:cNvSpPr>
          <p:nvPr/>
        </p:nvSpPr>
        <p:spPr bwMode="auto">
          <a:xfrm>
            <a:off x="5443538" y="5435600"/>
            <a:ext cx="1865312" cy="1588"/>
          </a:xfrm>
          <a:custGeom>
            <a:avLst/>
            <a:gdLst>
              <a:gd name="T0" fmla="*/ 0 w 887"/>
              <a:gd name="T1" fmla="*/ 0 h 1"/>
              <a:gd name="T2" fmla="*/ 2147483646 w 887"/>
              <a:gd name="T3" fmla="*/ 0 h 1"/>
              <a:gd name="T4" fmla="*/ 0 60000 65536"/>
              <a:gd name="T5" fmla="*/ 0 60000 65536"/>
              <a:gd name="T6" fmla="*/ 0 w 887"/>
              <a:gd name="T7" fmla="*/ 0 h 1"/>
              <a:gd name="T8" fmla="*/ 887 w 887"/>
              <a:gd name="T9" fmla="*/ 1 h 1"/>
            </a:gdLst>
            <a:ahLst/>
            <a:cxnLst>
              <a:cxn ang="T4">
                <a:pos x="T0" y="T1"/>
              </a:cxn>
              <a:cxn ang="T5">
                <a:pos x="T2" y="T3"/>
              </a:cxn>
            </a:cxnLst>
            <a:rect l="T6" t="T7" r="T8" b="T9"/>
            <a:pathLst>
              <a:path w="887" h="1">
                <a:moveTo>
                  <a:pt x="0" y="0"/>
                </a:moveTo>
                <a:lnTo>
                  <a:pt x="887" y="0"/>
                </a:lnTo>
              </a:path>
            </a:pathLst>
          </a:custGeom>
          <a:noFill/>
          <a:ln w="28575" cmpd="sng">
            <a:solidFill>
              <a:srgbClr val="000099"/>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68" name="Line 28">
            <a:extLst>
              <a:ext uri="{FF2B5EF4-FFF2-40B4-BE49-F238E27FC236}">
                <a16:creationId xmlns:a16="http://schemas.microsoft.com/office/drawing/2014/main" id="{8F3D3FA9-783A-9262-FDA8-05AB3D95EB9F}"/>
              </a:ext>
            </a:extLst>
          </p:cNvPr>
          <p:cNvSpPr>
            <a:spLocks noChangeShapeType="1"/>
          </p:cNvSpPr>
          <p:nvPr/>
        </p:nvSpPr>
        <p:spPr bwMode="auto">
          <a:xfrm>
            <a:off x="3810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69" name="Line 29">
            <a:extLst>
              <a:ext uri="{FF2B5EF4-FFF2-40B4-BE49-F238E27FC236}">
                <a16:creationId xmlns:a16="http://schemas.microsoft.com/office/drawing/2014/main" id="{9F2EB2D9-07CE-E763-A22F-29809BFBE1A1}"/>
              </a:ext>
            </a:extLst>
          </p:cNvPr>
          <p:cNvSpPr>
            <a:spLocks noChangeShapeType="1"/>
          </p:cNvSpPr>
          <p:nvPr/>
        </p:nvSpPr>
        <p:spPr bwMode="auto">
          <a:xfrm>
            <a:off x="8382000" y="5548313"/>
            <a:ext cx="0" cy="452437"/>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SG" dirty="0">
              <a:latin typeface="Aptos" panose="020B0004020202020204" pitchFamily="34" charset="0"/>
            </a:endParaRPr>
          </a:p>
        </p:txBody>
      </p:sp>
      <p:sp>
        <p:nvSpPr>
          <p:cNvPr id="10272" name="Text Box 32">
            <a:extLst>
              <a:ext uri="{FF2B5EF4-FFF2-40B4-BE49-F238E27FC236}">
                <a16:creationId xmlns:a16="http://schemas.microsoft.com/office/drawing/2014/main" id="{69E62C6A-A2CA-00F0-02B4-45E8E9DCB3ED}"/>
              </a:ext>
            </a:extLst>
          </p:cNvPr>
          <p:cNvSpPr txBox="1">
            <a:spLocks noChangeArrowheads="1"/>
          </p:cNvSpPr>
          <p:nvPr/>
        </p:nvSpPr>
        <p:spPr bwMode="auto">
          <a:xfrm>
            <a:off x="8113713" y="6102350"/>
            <a:ext cx="725487" cy="40011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44</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73" name="Text Box 33">
            <a:extLst>
              <a:ext uri="{FF2B5EF4-FFF2-40B4-BE49-F238E27FC236}">
                <a16:creationId xmlns:a16="http://schemas.microsoft.com/office/drawing/2014/main" id="{2A72DC21-CB6D-9640-160E-7A048F7DF6D7}"/>
              </a:ext>
            </a:extLst>
          </p:cNvPr>
          <p:cNvSpPr txBox="1">
            <a:spLocks noChangeArrowheads="1"/>
          </p:cNvSpPr>
          <p:nvPr/>
        </p:nvSpPr>
        <p:spPr bwMode="auto">
          <a:xfrm>
            <a:off x="3505200" y="6089650"/>
            <a:ext cx="782638" cy="396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FFFF00"/>
                </a:solidFill>
                <a:latin typeface="Aptos" panose="020B0004020202020204" pitchFamily="34" charset="0"/>
              </a:rPr>
              <a:t>2</a:t>
            </a:r>
            <a:r>
              <a:rPr lang="en-US" altLang="en-US" sz="2000" b="1" baseline="30000" dirty="0">
                <a:solidFill>
                  <a:srgbClr val="FFFF00"/>
                </a:solidFill>
                <a:latin typeface="Aptos" panose="020B0004020202020204" pitchFamily="34" charset="0"/>
              </a:rPr>
              <a:t>0</a:t>
            </a:r>
            <a:r>
              <a:rPr lang="en-US" altLang="en-US" sz="2000" b="1" dirty="0">
                <a:solidFill>
                  <a:srgbClr val="FFFF00"/>
                </a:solidFill>
                <a:latin typeface="Aptos" panose="020B0004020202020204" pitchFamily="34" charset="0"/>
              </a:rPr>
              <a:t>C</a:t>
            </a:r>
          </a:p>
        </p:txBody>
      </p:sp>
      <p:sp>
        <p:nvSpPr>
          <p:cNvPr id="10274" name="Text Box 34">
            <a:extLst>
              <a:ext uri="{FF2B5EF4-FFF2-40B4-BE49-F238E27FC236}">
                <a16:creationId xmlns:a16="http://schemas.microsoft.com/office/drawing/2014/main" id="{260C18DC-7D47-6DB8-6EF0-C21AC5F37C81}"/>
              </a:ext>
            </a:extLst>
          </p:cNvPr>
          <p:cNvSpPr txBox="1">
            <a:spLocks noChangeArrowheads="1"/>
          </p:cNvSpPr>
          <p:nvPr/>
        </p:nvSpPr>
        <p:spPr bwMode="auto">
          <a:xfrm>
            <a:off x="3657600" y="4572000"/>
            <a:ext cx="7254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dưới</a:t>
            </a:r>
            <a:endParaRPr lang="en-US" altLang="en-US" sz="2000" b="1" dirty="0">
              <a:solidFill>
                <a:srgbClr val="000099"/>
              </a:solidFill>
              <a:latin typeface="Aptos" panose="020B0004020202020204" pitchFamily="34" charset="0"/>
            </a:endParaRPr>
          </a:p>
        </p:txBody>
      </p:sp>
      <p:sp>
        <p:nvSpPr>
          <p:cNvPr id="10275" name="Text Box 35">
            <a:extLst>
              <a:ext uri="{FF2B5EF4-FFF2-40B4-BE49-F238E27FC236}">
                <a16:creationId xmlns:a16="http://schemas.microsoft.com/office/drawing/2014/main" id="{A261D42F-30A2-96AE-6FBD-1F014B53A5A7}"/>
              </a:ext>
            </a:extLst>
          </p:cNvPr>
          <p:cNvSpPr txBox="1">
            <a:spLocks noChangeArrowheads="1"/>
          </p:cNvSpPr>
          <p:nvPr/>
        </p:nvSpPr>
        <p:spPr bwMode="auto">
          <a:xfrm>
            <a:off x="7959725" y="4572000"/>
            <a:ext cx="72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Giới</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hạn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trên</a:t>
            </a:r>
            <a:endParaRPr lang="en-US" altLang="en-US" sz="2000" b="1" dirty="0">
              <a:solidFill>
                <a:srgbClr val="000099"/>
              </a:solidFill>
              <a:latin typeface="Aptos" panose="020B0004020202020204" pitchFamily="34" charset="0"/>
            </a:endParaRPr>
          </a:p>
        </p:txBody>
      </p:sp>
      <p:sp>
        <p:nvSpPr>
          <p:cNvPr id="10276" name="Text Box 36">
            <a:extLst>
              <a:ext uri="{FF2B5EF4-FFF2-40B4-BE49-F238E27FC236}">
                <a16:creationId xmlns:a16="http://schemas.microsoft.com/office/drawing/2014/main" id="{967EC29F-D1D9-57A5-08E5-5886CFD55367}"/>
              </a:ext>
            </a:extLst>
          </p:cNvPr>
          <p:cNvSpPr txBox="1">
            <a:spLocks noChangeArrowheads="1"/>
          </p:cNvSpPr>
          <p:nvPr/>
        </p:nvSpPr>
        <p:spPr bwMode="auto">
          <a:xfrm>
            <a:off x="5832475" y="4335463"/>
            <a:ext cx="108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err="1">
                <a:solidFill>
                  <a:srgbClr val="000099"/>
                </a:solidFill>
                <a:latin typeface="Aptos" panose="020B0004020202020204" pitchFamily="34" charset="0"/>
              </a:rPr>
              <a:t>Khoảng</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thuận</a:t>
            </a:r>
            <a:r>
              <a:rPr lang="en-US" altLang="en-US" sz="2000" b="1" dirty="0">
                <a:solidFill>
                  <a:srgbClr val="000099"/>
                </a:solidFill>
                <a:latin typeface="Aptos" panose="020B0004020202020204" pitchFamily="34" charset="0"/>
              </a:rPr>
              <a:t> </a:t>
            </a:r>
            <a:r>
              <a:rPr lang="en-US" altLang="en-US" sz="2000" b="1" dirty="0" err="1">
                <a:solidFill>
                  <a:srgbClr val="000099"/>
                </a:solidFill>
                <a:latin typeface="Aptos" panose="020B0004020202020204" pitchFamily="34" charset="0"/>
              </a:rPr>
              <a:t>lợi</a:t>
            </a:r>
            <a:endParaRPr lang="en-US" altLang="en-US" sz="2000" b="1" dirty="0">
              <a:solidFill>
                <a:srgbClr val="000099"/>
              </a:solidFill>
              <a:latin typeface="Aptos" panose="020B0004020202020204" pitchFamily="34" charset="0"/>
            </a:endParaRPr>
          </a:p>
        </p:txBody>
      </p:sp>
      <p:sp>
        <p:nvSpPr>
          <p:cNvPr id="10277" name="Text Box 37">
            <a:extLst>
              <a:ext uri="{FF2B5EF4-FFF2-40B4-BE49-F238E27FC236}">
                <a16:creationId xmlns:a16="http://schemas.microsoft.com/office/drawing/2014/main" id="{69927BA0-9A9A-1A4A-2C9C-576DEF1E9D3D}"/>
              </a:ext>
            </a:extLst>
          </p:cNvPr>
          <p:cNvSpPr txBox="1">
            <a:spLocks noChangeArrowheads="1"/>
          </p:cNvSpPr>
          <p:nvPr/>
        </p:nvSpPr>
        <p:spPr bwMode="auto">
          <a:xfrm>
            <a:off x="6096000" y="3522663"/>
            <a:ext cx="725488" cy="40011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000" b="1" dirty="0">
                <a:solidFill>
                  <a:srgbClr val="993300"/>
                </a:solidFill>
                <a:latin typeface="Aptos" panose="020B0004020202020204" pitchFamily="34" charset="0"/>
              </a:rPr>
              <a:t>28</a:t>
            </a:r>
            <a:r>
              <a:rPr lang="en-US" altLang="en-US" sz="2000" b="1" baseline="30000" dirty="0">
                <a:solidFill>
                  <a:srgbClr val="993300"/>
                </a:solidFill>
                <a:latin typeface="Aptos" panose="020B0004020202020204" pitchFamily="34" charset="0"/>
              </a:rPr>
              <a:t>0</a:t>
            </a:r>
            <a:r>
              <a:rPr lang="en-US" altLang="en-US" sz="2000" b="1" dirty="0">
                <a:solidFill>
                  <a:srgbClr val="993300"/>
                </a:solidFill>
                <a:latin typeface="Aptos" panose="020B0004020202020204" pitchFamily="34" charset="0"/>
              </a:rPr>
              <a:t>C</a:t>
            </a:r>
          </a:p>
        </p:txBody>
      </p:sp>
      <p:sp>
        <p:nvSpPr>
          <p:cNvPr id="10280" name="Freeform 40">
            <a:extLst>
              <a:ext uri="{FF2B5EF4-FFF2-40B4-BE49-F238E27FC236}">
                <a16:creationId xmlns:a16="http://schemas.microsoft.com/office/drawing/2014/main" id="{F1F1BF42-5F2A-E6F6-93D0-FBD72DA0BB1C}"/>
              </a:ext>
            </a:extLst>
          </p:cNvPr>
          <p:cNvSpPr>
            <a:spLocks/>
          </p:cNvSpPr>
          <p:nvPr/>
        </p:nvSpPr>
        <p:spPr bwMode="auto">
          <a:xfrm>
            <a:off x="6376988" y="4022725"/>
            <a:ext cx="2001837" cy="1973263"/>
          </a:xfrm>
          <a:custGeom>
            <a:avLst/>
            <a:gdLst>
              <a:gd name="T0" fmla="*/ 0 w 1253"/>
              <a:gd name="T1" fmla="*/ 0 h 1675"/>
              <a:gd name="T2" fmla="*/ 2147483646 w 1253"/>
              <a:gd name="T3" fmla="*/ 2147483646 h 1675"/>
              <a:gd name="T4" fmla="*/ 2147483646 w 1253"/>
              <a:gd name="T5" fmla="*/ 2147483646 h 1675"/>
              <a:gd name="T6" fmla="*/ 2147483646 w 1253"/>
              <a:gd name="T7" fmla="*/ 2147483646 h 1675"/>
              <a:gd name="T8" fmla="*/ 2147483646 w 1253"/>
              <a:gd name="T9" fmla="*/ 2147483646 h 1675"/>
              <a:gd name="T10" fmla="*/ 2147483646 w 1253"/>
              <a:gd name="T11" fmla="*/ 2147483646 h 1675"/>
              <a:gd name="T12" fmla="*/ 2147483646 w 1253"/>
              <a:gd name="T13" fmla="*/ 2147483646 h 1675"/>
              <a:gd name="T14" fmla="*/ 2147483646 w 1253"/>
              <a:gd name="T15" fmla="*/ 2147483646 h 1675"/>
              <a:gd name="T16" fmla="*/ 2147483646 w 1253"/>
              <a:gd name="T17" fmla="*/ 2147483646 h 1675"/>
              <a:gd name="T18" fmla="*/ 2147483646 w 1253"/>
              <a:gd name="T19" fmla="*/ 2147483646 h 16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675"/>
              <a:gd name="T32" fmla="*/ 1253 w 1253"/>
              <a:gd name="T33" fmla="*/ 1675 h 16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675">
                <a:moveTo>
                  <a:pt x="0" y="0"/>
                </a:moveTo>
                <a:cubicBezTo>
                  <a:pt x="31" y="6"/>
                  <a:pt x="130" y="14"/>
                  <a:pt x="192" y="46"/>
                </a:cubicBezTo>
                <a:cubicBezTo>
                  <a:pt x="254" y="78"/>
                  <a:pt x="314" y="131"/>
                  <a:pt x="370" y="194"/>
                </a:cubicBezTo>
                <a:cubicBezTo>
                  <a:pt x="426" y="257"/>
                  <a:pt x="481" y="344"/>
                  <a:pt x="526" y="423"/>
                </a:cubicBezTo>
                <a:cubicBezTo>
                  <a:pt x="571" y="502"/>
                  <a:pt x="603" y="580"/>
                  <a:pt x="642" y="670"/>
                </a:cubicBezTo>
                <a:cubicBezTo>
                  <a:pt x="681" y="760"/>
                  <a:pt x="723" y="875"/>
                  <a:pt x="761" y="962"/>
                </a:cubicBezTo>
                <a:cubicBezTo>
                  <a:pt x="799" y="1049"/>
                  <a:pt x="833" y="1121"/>
                  <a:pt x="871" y="1191"/>
                </a:cubicBezTo>
                <a:cubicBezTo>
                  <a:pt x="909" y="1261"/>
                  <a:pt x="949" y="1325"/>
                  <a:pt x="990" y="1383"/>
                </a:cubicBezTo>
                <a:cubicBezTo>
                  <a:pt x="1031" y="1441"/>
                  <a:pt x="1074" y="1489"/>
                  <a:pt x="1118" y="1538"/>
                </a:cubicBezTo>
                <a:cubicBezTo>
                  <a:pt x="1162" y="1587"/>
                  <a:pt x="1225" y="1646"/>
                  <a:pt x="1253" y="1675"/>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81" name="Freeform 41">
            <a:extLst>
              <a:ext uri="{FF2B5EF4-FFF2-40B4-BE49-F238E27FC236}">
                <a16:creationId xmlns:a16="http://schemas.microsoft.com/office/drawing/2014/main" id="{E9D93C67-F5F5-FE0F-6965-596655785DFF}"/>
              </a:ext>
            </a:extLst>
          </p:cNvPr>
          <p:cNvSpPr>
            <a:spLocks/>
          </p:cNvSpPr>
          <p:nvPr/>
        </p:nvSpPr>
        <p:spPr bwMode="auto">
          <a:xfrm>
            <a:off x="3795713" y="4022725"/>
            <a:ext cx="2578100" cy="1968500"/>
          </a:xfrm>
          <a:custGeom>
            <a:avLst/>
            <a:gdLst>
              <a:gd name="T0" fmla="*/ 0 w 1675"/>
              <a:gd name="T1" fmla="*/ 2147483646 h 1671"/>
              <a:gd name="T2" fmla="*/ 2147483646 w 1675"/>
              <a:gd name="T3" fmla="*/ 2147483646 h 1671"/>
              <a:gd name="T4" fmla="*/ 2147483646 w 1675"/>
              <a:gd name="T5" fmla="*/ 2147483646 h 1671"/>
              <a:gd name="T6" fmla="*/ 2147483646 w 1675"/>
              <a:gd name="T7" fmla="*/ 2147483646 h 1671"/>
              <a:gd name="T8" fmla="*/ 2147483646 w 1675"/>
              <a:gd name="T9" fmla="*/ 2147483646 h 1671"/>
              <a:gd name="T10" fmla="*/ 2147483646 w 1675"/>
              <a:gd name="T11" fmla="*/ 2147483646 h 1671"/>
              <a:gd name="T12" fmla="*/ 2147483646 w 1675"/>
              <a:gd name="T13" fmla="*/ 2147483646 h 1671"/>
              <a:gd name="T14" fmla="*/ 2147483646 w 1675"/>
              <a:gd name="T15" fmla="*/ 2147483646 h 1671"/>
              <a:gd name="T16" fmla="*/ 2147483646 w 1675"/>
              <a:gd name="T17" fmla="*/ 2147483646 h 1671"/>
              <a:gd name="T18" fmla="*/ 2147483646 w 1675"/>
              <a:gd name="T19" fmla="*/ 0 h 16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5"/>
              <a:gd name="T31" fmla="*/ 0 h 1671"/>
              <a:gd name="T32" fmla="*/ 1675 w 1675"/>
              <a:gd name="T33" fmla="*/ 1671 h 16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5" h="1671">
                <a:moveTo>
                  <a:pt x="0" y="1671"/>
                </a:moveTo>
                <a:cubicBezTo>
                  <a:pt x="21" y="1662"/>
                  <a:pt x="70" y="1644"/>
                  <a:pt x="128" y="1617"/>
                </a:cubicBezTo>
                <a:cubicBezTo>
                  <a:pt x="186" y="1590"/>
                  <a:pt x="270" y="1560"/>
                  <a:pt x="348" y="1507"/>
                </a:cubicBezTo>
                <a:cubicBezTo>
                  <a:pt x="426" y="1454"/>
                  <a:pt x="522" y="1376"/>
                  <a:pt x="595" y="1297"/>
                </a:cubicBezTo>
                <a:cubicBezTo>
                  <a:pt x="668" y="1218"/>
                  <a:pt x="725" y="1132"/>
                  <a:pt x="789" y="1033"/>
                </a:cubicBezTo>
                <a:cubicBezTo>
                  <a:pt x="853" y="934"/>
                  <a:pt x="923" y="806"/>
                  <a:pt x="981" y="704"/>
                </a:cubicBezTo>
                <a:cubicBezTo>
                  <a:pt x="1039" y="602"/>
                  <a:pt x="1083" y="511"/>
                  <a:pt x="1136" y="421"/>
                </a:cubicBezTo>
                <a:cubicBezTo>
                  <a:pt x="1189" y="331"/>
                  <a:pt x="1245" y="227"/>
                  <a:pt x="1301" y="165"/>
                </a:cubicBezTo>
                <a:cubicBezTo>
                  <a:pt x="1357" y="103"/>
                  <a:pt x="1412" y="74"/>
                  <a:pt x="1474" y="46"/>
                </a:cubicBezTo>
                <a:cubicBezTo>
                  <a:pt x="1536" y="18"/>
                  <a:pt x="1633" y="10"/>
                  <a:pt x="1675"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dirty="0">
              <a:latin typeface="Aptos" panose="020B0004020202020204" pitchFamily="34" charset="0"/>
            </a:endParaRPr>
          </a:p>
        </p:txBody>
      </p:sp>
      <p:sp>
        <p:nvSpPr>
          <p:cNvPr id="10282" name="Text Box 42">
            <a:extLst>
              <a:ext uri="{FF2B5EF4-FFF2-40B4-BE49-F238E27FC236}">
                <a16:creationId xmlns:a16="http://schemas.microsoft.com/office/drawing/2014/main" id="{8F42D9DC-3174-CA66-A0C6-6CA3BB550BC3}"/>
              </a:ext>
            </a:extLst>
          </p:cNvPr>
          <p:cNvSpPr txBox="1">
            <a:spLocks noChangeArrowheads="1"/>
          </p:cNvSpPr>
          <p:nvPr/>
        </p:nvSpPr>
        <p:spPr bwMode="auto">
          <a:xfrm>
            <a:off x="1676400" y="1295400"/>
            <a:ext cx="1524000" cy="457200"/>
          </a:xfrm>
          <a:prstGeom prst="rect">
            <a:avLst/>
          </a:prstGeom>
          <a:gradFill rotWithShape="1">
            <a:gsLst>
              <a:gs pos="0">
                <a:srgbClr val="007600"/>
              </a:gs>
              <a:gs pos="50000">
                <a:srgbClr val="00FF00"/>
              </a:gs>
              <a:gs pos="100000">
                <a:srgbClr val="0076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err="1">
                <a:latin typeface="Aptos" panose="020B0004020202020204" pitchFamily="34" charset="0"/>
              </a:rPr>
              <a:t>Cá</a:t>
            </a:r>
            <a:r>
              <a:rPr lang="en-US" altLang="en-US" sz="2400" b="1" dirty="0">
                <a:latin typeface="Aptos" panose="020B0004020202020204" pitchFamily="34" charset="0"/>
              </a:rPr>
              <a:t> </a:t>
            </a:r>
            <a:r>
              <a:rPr lang="en-US" altLang="en-US" sz="2400" b="1" dirty="0" err="1">
                <a:latin typeface="Aptos" panose="020B0004020202020204" pitchFamily="34" charset="0"/>
              </a:rPr>
              <a:t>rô</a:t>
            </a:r>
            <a:r>
              <a:rPr lang="en-US" altLang="en-US" sz="2400" b="1" dirty="0">
                <a:latin typeface="Aptos" panose="020B0004020202020204" pitchFamily="34" charset="0"/>
              </a:rPr>
              <a:t> phi</a:t>
            </a:r>
          </a:p>
        </p:txBody>
      </p:sp>
      <p:sp>
        <p:nvSpPr>
          <p:cNvPr id="129057" name="Text Box 43">
            <a:extLst>
              <a:ext uri="{FF2B5EF4-FFF2-40B4-BE49-F238E27FC236}">
                <a16:creationId xmlns:a16="http://schemas.microsoft.com/office/drawing/2014/main" id="{FC3B3C57-2F31-C04F-248B-D4BDCEBAA4BE}"/>
              </a:ext>
            </a:extLst>
          </p:cNvPr>
          <p:cNvSpPr txBox="1">
            <a:spLocks noChangeArrowheads="1"/>
          </p:cNvSpPr>
          <p:nvPr/>
        </p:nvSpPr>
        <p:spPr bwMode="auto">
          <a:xfrm>
            <a:off x="1752600" y="4648200"/>
            <a:ext cx="1524000" cy="457200"/>
          </a:xfrm>
          <a:prstGeom prst="rect">
            <a:avLst/>
          </a:prstGeom>
          <a:gradFill rotWithShape="1">
            <a:gsLst>
              <a:gs pos="0">
                <a:srgbClr val="764776"/>
              </a:gs>
              <a:gs pos="50000">
                <a:srgbClr val="FF99FF"/>
              </a:gs>
              <a:gs pos="100000">
                <a:srgbClr val="764776"/>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err="1">
                <a:latin typeface="Aptos" panose="020B0004020202020204" pitchFamily="34" charset="0"/>
              </a:rPr>
              <a:t>Cá</a:t>
            </a:r>
            <a:r>
              <a:rPr lang="en-US" altLang="en-US" sz="2400" b="1" dirty="0">
                <a:latin typeface="Aptos" panose="020B0004020202020204" pitchFamily="34" charset="0"/>
              </a:rPr>
              <a:t> </a:t>
            </a:r>
            <a:r>
              <a:rPr lang="en-US" altLang="en-US" sz="2400" b="1" dirty="0" err="1">
                <a:latin typeface="Aptos" panose="020B0004020202020204" pitchFamily="34" charset="0"/>
              </a:rPr>
              <a:t>chép</a:t>
            </a:r>
            <a:endParaRPr lang="en-US" altLang="en-US" sz="2400" b="1" dirty="0">
              <a:latin typeface="Aptos" panose="020B0004020202020204" pitchFamily="34" charset="0"/>
            </a:endParaRPr>
          </a:p>
        </p:txBody>
      </p:sp>
      <p:sp>
        <p:nvSpPr>
          <p:cNvPr id="27696" name="Text Box 48">
            <a:extLst>
              <a:ext uri="{FF2B5EF4-FFF2-40B4-BE49-F238E27FC236}">
                <a16:creationId xmlns:a16="http://schemas.microsoft.com/office/drawing/2014/main" id="{609D8813-A64E-AD29-FEAE-F2AA259E0823}"/>
              </a:ext>
            </a:extLst>
          </p:cNvPr>
          <p:cNvSpPr txBox="1">
            <a:spLocks noChangeArrowheads="1"/>
          </p:cNvSpPr>
          <p:nvPr/>
        </p:nvSpPr>
        <p:spPr bwMode="auto">
          <a:xfrm>
            <a:off x="2819400" y="2293938"/>
            <a:ext cx="739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dirty="0" err="1">
                <a:solidFill>
                  <a:srgbClr val="FF0000"/>
                </a:solidFill>
                <a:latin typeface="Aptos" panose="020B0004020202020204" pitchFamily="34" charset="0"/>
              </a:rPr>
              <a:t>Loài</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nào</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có</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giới</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hạn</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sinh</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thái</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rộng</a:t>
            </a:r>
            <a:r>
              <a:rPr lang="en-US" altLang="en-US" b="1" dirty="0">
                <a:solidFill>
                  <a:srgbClr val="FF0000"/>
                </a:solidFill>
                <a:latin typeface="Aptos" panose="020B0004020202020204" pitchFamily="34" charset="0"/>
              </a:rPr>
              <a:t> </a:t>
            </a:r>
            <a:r>
              <a:rPr lang="en-US" altLang="en-US" b="1" dirty="0" err="1">
                <a:solidFill>
                  <a:srgbClr val="FF0000"/>
                </a:solidFill>
                <a:latin typeface="Aptos" panose="020B0004020202020204" pitchFamily="34" charset="0"/>
              </a:rPr>
              <a:t>hơn</a:t>
            </a:r>
            <a:r>
              <a:rPr lang="en-US" altLang="en-US" b="1" dirty="0">
                <a:solidFill>
                  <a:srgbClr val="FF0000"/>
                </a:solidFill>
                <a:latin typeface="Aptos" panose="020B0004020202020204" pitchFamily="34" charset="0"/>
              </a:rPr>
              <a:t> ?</a:t>
            </a:r>
          </a:p>
        </p:txBody>
      </p:sp>
      <p:sp>
        <p:nvSpPr>
          <p:cNvPr id="27697" name="Text Box 49">
            <a:extLst>
              <a:ext uri="{FF2B5EF4-FFF2-40B4-BE49-F238E27FC236}">
                <a16:creationId xmlns:a16="http://schemas.microsoft.com/office/drawing/2014/main" id="{552293F6-871C-AA25-0BAA-883741F27B7D}"/>
              </a:ext>
            </a:extLst>
          </p:cNvPr>
          <p:cNvSpPr txBox="1">
            <a:spLocks noChangeArrowheads="1"/>
          </p:cNvSpPr>
          <p:nvPr/>
        </p:nvSpPr>
        <p:spPr bwMode="auto">
          <a:xfrm>
            <a:off x="2514600" y="2690813"/>
            <a:ext cx="8077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2400" b="1" dirty="0" err="1">
                <a:solidFill>
                  <a:srgbClr val="0000FF"/>
                </a:solidFill>
                <a:latin typeface="Aptos" panose="020B0004020202020204" pitchFamily="34" charset="0"/>
                <a:cs typeface="Times New Roman" panose="02020603050405020304" pitchFamily="18" charset="0"/>
              </a:rPr>
              <a:t>Mỗi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loài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sinh</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vật</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đều</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có</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giới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hạn</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sinh</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thái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riêng</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đối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với</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từng</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nhân</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tố</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sinh</a:t>
            </a:r>
            <a:r>
              <a:rPr lang="en-US" altLang="en-US" sz="2400" b="1" dirty="0">
                <a:solidFill>
                  <a:srgbClr val="0000FF"/>
                </a:solidFill>
                <a:latin typeface="Aptos" panose="020B0004020202020204" pitchFamily="34" charset="0"/>
                <a:cs typeface="Times New Roman" panose="02020603050405020304" pitchFamily="18" charset="0"/>
              </a:rPr>
              <a:t> </a:t>
            </a:r>
            <a:r>
              <a:rPr lang="en-US" altLang="en-US" sz="2400" b="1" dirty="0" err="1">
                <a:solidFill>
                  <a:srgbClr val="0000FF"/>
                </a:solidFill>
                <a:latin typeface="Aptos" panose="020B0004020202020204" pitchFamily="34" charset="0"/>
                <a:cs typeface="Times New Roman" panose="02020603050405020304" pitchFamily="18" charset="0"/>
              </a:rPr>
              <a:t>thái</a:t>
            </a:r>
            <a:r>
              <a:rPr lang="en-US" altLang="en-US" sz="2400" b="1" dirty="0">
                <a:solidFill>
                  <a:srgbClr val="0000FF"/>
                </a:solidFill>
                <a:latin typeface="Aptos" panose="020B0004020202020204" pitchFamily="34" charset="0"/>
                <a:cs typeface="Times New Roman" panose="02020603050405020304" pitchFamily="18" charset="0"/>
              </a:rPr>
              <a:t>.</a:t>
            </a:r>
          </a:p>
        </p:txBody>
      </p:sp>
      <p:pic>
        <p:nvPicPr>
          <p:cNvPr id="129060" name="Audio 1">
            <a:hlinkClick r:id="" action="ppaction://media"/>
            <a:extLst>
              <a:ext uri="{FF2B5EF4-FFF2-40B4-BE49-F238E27FC236}">
                <a16:creationId xmlns:a16="http://schemas.microsoft.com/office/drawing/2014/main" id="{CEA4599E-48BC-961C-32F4-D20DBC4CE6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10" presetClass="entr" presetSubtype="0" fill="hold" nodeType="withEffect">
                                  <p:stCondLst>
                                    <p:cond delay="0"/>
                                  </p:stCondLst>
                                  <p:childTnLst>
                                    <p:set>
                                      <p:cBhvr>
                                        <p:cTn id="9" dur="1" fill="hold">
                                          <p:stCondLst>
                                            <p:cond delay="0"/>
                                          </p:stCondLst>
                                        </p:cTn>
                                        <p:tgtEl>
                                          <p:spTgt spid="10247"/>
                                        </p:tgtEl>
                                        <p:attrNameLst>
                                          <p:attrName>style.visibility</p:attrName>
                                        </p:attrNameLst>
                                      </p:cBhvr>
                                      <p:to>
                                        <p:strVal val="visible"/>
                                      </p:to>
                                    </p:set>
                                    <p:animEffect transition="in" filter="fade">
                                      <p:cBhvr>
                                        <p:cTn id="10" dur="500"/>
                                        <p:tgtEl>
                                          <p:spTgt spid="10247"/>
                                        </p:tgtEl>
                                      </p:cBhvr>
                                    </p:animEffect>
                                  </p:childTnLst>
                                </p:cTn>
                              </p:par>
                              <p:par>
                                <p:cTn id="11" presetID="10"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fade">
                                      <p:cBhvr>
                                        <p:cTn id="13" dur="500"/>
                                        <p:tgtEl>
                                          <p:spTgt spid="10248"/>
                                        </p:tgtEl>
                                      </p:cBhvr>
                                    </p:animEffect>
                                  </p:childTnLst>
                                </p:cTn>
                              </p:par>
                              <p:par>
                                <p:cTn id="14" presetID="10" presetClass="entr" presetSubtype="0" fill="hold" nodeType="withEffect">
                                  <p:stCondLst>
                                    <p:cond delay="0"/>
                                  </p:stCondLst>
                                  <p:childTnLst>
                                    <p:set>
                                      <p:cBhvr>
                                        <p:cTn id="15" dur="1" fill="hold">
                                          <p:stCondLst>
                                            <p:cond delay="0"/>
                                          </p:stCondLst>
                                        </p:cTn>
                                        <p:tgtEl>
                                          <p:spTgt spid="10249"/>
                                        </p:tgtEl>
                                        <p:attrNameLst>
                                          <p:attrName>style.visibility</p:attrName>
                                        </p:attrNameLst>
                                      </p:cBhvr>
                                      <p:to>
                                        <p:strVal val="visible"/>
                                      </p:to>
                                    </p:set>
                                    <p:animEffect transition="in" filter="fade">
                                      <p:cBhvr>
                                        <p:cTn id="16" dur="500"/>
                                        <p:tgtEl>
                                          <p:spTgt spid="10249"/>
                                        </p:tgtEl>
                                      </p:cBhvr>
                                    </p:animEffect>
                                  </p:childTnLst>
                                </p:cTn>
                              </p:par>
                              <p:par>
                                <p:cTn id="17" presetID="10" presetClass="entr" presetSubtype="0" fill="hold" nodeType="with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fade">
                                      <p:cBhvr>
                                        <p:cTn id="19" dur="500"/>
                                        <p:tgtEl>
                                          <p:spTgt spid="10250"/>
                                        </p:tgtEl>
                                      </p:cBhvr>
                                    </p:animEffect>
                                  </p:childTnLst>
                                </p:cTn>
                              </p:par>
                              <p:par>
                                <p:cTn id="20" presetID="10" presetClass="entr" presetSubtype="0" fill="hold" nodeType="withEffect">
                                  <p:stCondLst>
                                    <p:cond delay="0"/>
                                  </p:stCondLst>
                                  <p:childTnLst>
                                    <p:set>
                                      <p:cBhvr>
                                        <p:cTn id="21" dur="1" fill="hold">
                                          <p:stCondLst>
                                            <p:cond delay="0"/>
                                          </p:stCondLst>
                                        </p:cTn>
                                        <p:tgtEl>
                                          <p:spTgt spid="10251"/>
                                        </p:tgtEl>
                                        <p:attrNameLst>
                                          <p:attrName>style.visibility</p:attrName>
                                        </p:attrNameLst>
                                      </p:cBhvr>
                                      <p:to>
                                        <p:strVal val="visible"/>
                                      </p:to>
                                    </p:set>
                                    <p:animEffect transition="in" filter="fade">
                                      <p:cBhvr>
                                        <p:cTn id="22" dur="500"/>
                                        <p:tgtEl>
                                          <p:spTgt spid="10251"/>
                                        </p:tgtEl>
                                      </p:cBhvr>
                                    </p:animEffect>
                                  </p:childTnLst>
                                </p:cTn>
                              </p:par>
                              <p:par>
                                <p:cTn id="23" presetID="10" presetClass="entr" presetSubtype="0" fill="hold" nodeType="withEffect">
                                  <p:stCondLst>
                                    <p:cond delay="0"/>
                                  </p:stCondLst>
                                  <p:childTnLst>
                                    <p:set>
                                      <p:cBhvr>
                                        <p:cTn id="24" dur="1" fill="hold">
                                          <p:stCondLst>
                                            <p:cond delay="0"/>
                                          </p:stCondLst>
                                        </p:cTn>
                                        <p:tgtEl>
                                          <p:spTgt spid="10254"/>
                                        </p:tgtEl>
                                        <p:attrNameLst>
                                          <p:attrName>style.visibility</p:attrName>
                                        </p:attrNameLst>
                                      </p:cBhvr>
                                      <p:to>
                                        <p:strVal val="visible"/>
                                      </p:to>
                                    </p:set>
                                    <p:animEffect transition="in" filter="fade">
                                      <p:cBhvr>
                                        <p:cTn id="25" dur="500"/>
                                        <p:tgtEl>
                                          <p:spTgt spid="10254"/>
                                        </p:tgtEl>
                                      </p:cBhvr>
                                    </p:animEffect>
                                  </p:childTnLst>
                                </p:cTn>
                              </p:par>
                              <p:par>
                                <p:cTn id="26" presetID="10" presetClass="entr" presetSubtype="0" fill="hold" nodeType="with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500"/>
                                        <p:tgtEl>
                                          <p:spTgt spid="10255"/>
                                        </p:tgtEl>
                                      </p:cBhvr>
                                    </p:animEffect>
                                  </p:childTnLst>
                                </p:cTn>
                              </p:par>
                              <p:par>
                                <p:cTn id="29" presetID="10" presetClass="entr" presetSubtype="0" fill="hold" nodeType="withEffect">
                                  <p:stCondLst>
                                    <p:cond delay="0"/>
                                  </p:stCondLst>
                                  <p:childTnLst>
                                    <p:set>
                                      <p:cBhvr>
                                        <p:cTn id="30" dur="1" fill="hold">
                                          <p:stCondLst>
                                            <p:cond delay="0"/>
                                          </p:stCondLst>
                                        </p:cTn>
                                        <p:tgtEl>
                                          <p:spTgt spid="10256"/>
                                        </p:tgtEl>
                                        <p:attrNameLst>
                                          <p:attrName>style.visibility</p:attrName>
                                        </p:attrNameLst>
                                      </p:cBhvr>
                                      <p:to>
                                        <p:strVal val="visible"/>
                                      </p:to>
                                    </p:set>
                                    <p:animEffect transition="in" filter="fade">
                                      <p:cBhvr>
                                        <p:cTn id="31" dur="500"/>
                                        <p:tgtEl>
                                          <p:spTgt spid="10256"/>
                                        </p:tgtEl>
                                      </p:cBhvr>
                                    </p:animEffect>
                                  </p:childTnLst>
                                </p:cTn>
                              </p:par>
                              <p:par>
                                <p:cTn id="32" presetID="10" presetClass="entr" presetSubtype="0" fill="hold" nodeType="withEffect">
                                  <p:stCondLst>
                                    <p:cond delay="0"/>
                                  </p:stCondLst>
                                  <p:childTnLst>
                                    <p:set>
                                      <p:cBhvr>
                                        <p:cTn id="33" dur="1" fill="hold">
                                          <p:stCondLst>
                                            <p:cond delay="0"/>
                                          </p:stCondLst>
                                        </p:cTn>
                                        <p:tgtEl>
                                          <p:spTgt spid="10257"/>
                                        </p:tgtEl>
                                        <p:attrNameLst>
                                          <p:attrName>style.visibility</p:attrName>
                                        </p:attrNameLst>
                                      </p:cBhvr>
                                      <p:to>
                                        <p:strVal val="visible"/>
                                      </p:to>
                                    </p:set>
                                    <p:animEffect transition="in" filter="fade">
                                      <p:cBhvr>
                                        <p:cTn id="34" dur="500"/>
                                        <p:tgtEl>
                                          <p:spTgt spid="10257"/>
                                        </p:tgtEl>
                                      </p:cBhvr>
                                    </p:animEffect>
                                  </p:childTnLst>
                                </p:cTn>
                              </p:par>
                              <p:par>
                                <p:cTn id="35" presetID="10" presetClass="entr" presetSubtype="0" fill="hold" nodeType="withEffect">
                                  <p:stCondLst>
                                    <p:cond delay="0"/>
                                  </p:stCondLst>
                                  <p:childTnLst>
                                    <p:set>
                                      <p:cBhvr>
                                        <p:cTn id="36" dur="1" fill="hold">
                                          <p:stCondLst>
                                            <p:cond delay="0"/>
                                          </p:stCondLst>
                                        </p:cTn>
                                        <p:tgtEl>
                                          <p:spTgt spid="10258"/>
                                        </p:tgtEl>
                                        <p:attrNameLst>
                                          <p:attrName>style.visibility</p:attrName>
                                        </p:attrNameLst>
                                      </p:cBhvr>
                                      <p:to>
                                        <p:strVal val="visible"/>
                                      </p:to>
                                    </p:set>
                                    <p:animEffect transition="in" filter="fade">
                                      <p:cBhvr>
                                        <p:cTn id="37" dur="500"/>
                                        <p:tgtEl>
                                          <p:spTgt spid="10258"/>
                                        </p:tgtEl>
                                      </p:cBhvr>
                                    </p:animEffect>
                                  </p:childTnLst>
                                </p:cTn>
                              </p:par>
                              <p:par>
                                <p:cTn id="38" presetID="10" presetClass="entr" presetSubtype="0" fill="hold" nodeType="withEffect">
                                  <p:stCondLst>
                                    <p:cond delay="0"/>
                                  </p:stCondLst>
                                  <p:childTnLst>
                                    <p:set>
                                      <p:cBhvr>
                                        <p:cTn id="39" dur="1" fill="hold">
                                          <p:stCondLst>
                                            <p:cond delay="0"/>
                                          </p:stCondLst>
                                        </p:cTn>
                                        <p:tgtEl>
                                          <p:spTgt spid="10259"/>
                                        </p:tgtEl>
                                        <p:attrNameLst>
                                          <p:attrName>style.visibility</p:attrName>
                                        </p:attrNameLst>
                                      </p:cBhvr>
                                      <p:to>
                                        <p:strVal val="visible"/>
                                      </p:to>
                                    </p:set>
                                    <p:animEffect transition="in" filter="fade">
                                      <p:cBhvr>
                                        <p:cTn id="40" dur="500"/>
                                        <p:tgtEl>
                                          <p:spTgt spid="10259"/>
                                        </p:tgtEl>
                                      </p:cBhvr>
                                    </p:animEffect>
                                  </p:childTnLst>
                                </p:cTn>
                              </p:par>
                              <p:par>
                                <p:cTn id="41" presetID="10" presetClass="entr" presetSubtype="0" fill="hold" nodeType="withEffect">
                                  <p:stCondLst>
                                    <p:cond delay="0"/>
                                  </p:stCondLst>
                                  <p:childTnLst>
                                    <p:set>
                                      <p:cBhvr>
                                        <p:cTn id="42" dur="1" fill="hold">
                                          <p:stCondLst>
                                            <p:cond delay="0"/>
                                          </p:stCondLst>
                                        </p:cTn>
                                        <p:tgtEl>
                                          <p:spTgt spid="10260"/>
                                        </p:tgtEl>
                                        <p:attrNameLst>
                                          <p:attrName>style.visibility</p:attrName>
                                        </p:attrNameLst>
                                      </p:cBhvr>
                                      <p:to>
                                        <p:strVal val="visible"/>
                                      </p:to>
                                    </p:set>
                                    <p:animEffect transition="in" filter="fade">
                                      <p:cBhvr>
                                        <p:cTn id="43" dur="500"/>
                                        <p:tgtEl>
                                          <p:spTgt spid="10260"/>
                                        </p:tgtEl>
                                      </p:cBhvr>
                                    </p:animEffect>
                                  </p:childTnLst>
                                </p:cTn>
                              </p:par>
                              <p:par>
                                <p:cTn id="44" presetID="10" presetClass="entr" presetSubtype="0" fill="hold" nodeType="withEffect">
                                  <p:stCondLst>
                                    <p:cond delay="0"/>
                                  </p:stCondLst>
                                  <p:childTnLst>
                                    <p:set>
                                      <p:cBhvr>
                                        <p:cTn id="45" dur="1" fill="hold">
                                          <p:stCondLst>
                                            <p:cond delay="0"/>
                                          </p:stCondLst>
                                        </p:cTn>
                                        <p:tgtEl>
                                          <p:spTgt spid="10261"/>
                                        </p:tgtEl>
                                        <p:attrNameLst>
                                          <p:attrName>style.visibility</p:attrName>
                                        </p:attrNameLst>
                                      </p:cBhvr>
                                      <p:to>
                                        <p:strVal val="visible"/>
                                      </p:to>
                                    </p:set>
                                    <p:animEffect transition="in" filter="fade">
                                      <p:cBhvr>
                                        <p:cTn id="46" dur="500"/>
                                        <p:tgtEl>
                                          <p:spTgt spid="1026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263"/>
                                        </p:tgtEl>
                                        <p:attrNameLst>
                                          <p:attrName>style.visibility</p:attrName>
                                        </p:attrNameLst>
                                      </p:cBhvr>
                                      <p:to>
                                        <p:strVal val="visible"/>
                                      </p:to>
                                    </p:set>
                                    <p:animEffect transition="in" filter="fade">
                                      <p:cBhvr>
                                        <p:cTn id="51" dur="500"/>
                                        <p:tgtEl>
                                          <p:spTgt spid="10263"/>
                                        </p:tgtEl>
                                      </p:cBhvr>
                                    </p:animEffect>
                                  </p:childTnLst>
                                </p:cTn>
                              </p:par>
                              <p:par>
                                <p:cTn id="52" presetID="10" presetClass="entr" presetSubtype="0" fill="hold" nodeType="withEffect">
                                  <p:stCondLst>
                                    <p:cond delay="0"/>
                                  </p:stCondLst>
                                  <p:childTnLst>
                                    <p:set>
                                      <p:cBhvr>
                                        <p:cTn id="53" dur="1" fill="hold">
                                          <p:stCondLst>
                                            <p:cond delay="0"/>
                                          </p:stCondLst>
                                        </p:cTn>
                                        <p:tgtEl>
                                          <p:spTgt spid="10264"/>
                                        </p:tgtEl>
                                        <p:attrNameLst>
                                          <p:attrName>style.visibility</p:attrName>
                                        </p:attrNameLst>
                                      </p:cBhvr>
                                      <p:to>
                                        <p:strVal val="visible"/>
                                      </p:to>
                                    </p:set>
                                    <p:animEffect transition="in" filter="fade">
                                      <p:cBhvr>
                                        <p:cTn id="54" dur="500"/>
                                        <p:tgtEl>
                                          <p:spTgt spid="10264"/>
                                        </p:tgtEl>
                                      </p:cBhvr>
                                    </p:animEffect>
                                  </p:childTnLst>
                                </p:cTn>
                              </p:par>
                              <p:par>
                                <p:cTn id="55" presetID="10" presetClass="entr" presetSubtype="0" fill="hold" nodeType="withEffect">
                                  <p:stCondLst>
                                    <p:cond delay="0"/>
                                  </p:stCondLst>
                                  <p:childTnLst>
                                    <p:set>
                                      <p:cBhvr>
                                        <p:cTn id="56" dur="1" fill="hold">
                                          <p:stCondLst>
                                            <p:cond delay="0"/>
                                          </p:stCondLst>
                                        </p:cTn>
                                        <p:tgtEl>
                                          <p:spTgt spid="10265"/>
                                        </p:tgtEl>
                                        <p:attrNameLst>
                                          <p:attrName>style.visibility</p:attrName>
                                        </p:attrNameLst>
                                      </p:cBhvr>
                                      <p:to>
                                        <p:strVal val="visible"/>
                                      </p:to>
                                    </p:set>
                                    <p:animEffect transition="in" filter="fade">
                                      <p:cBhvr>
                                        <p:cTn id="57" dur="500"/>
                                        <p:tgtEl>
                                          <p:spTgt spid="10265"/>
                                        </p:tgtEl>
                                      </p:cBhvr>
                                    </p:animEffect>
                                  </p:childTnLst>
                                </p:cTn>
                              </p:par>
                              <p:par>
                                <p:cTn id="58" presetID="10" presetClass="entr" presetSubtype="0" fill="hold" nodeType="withEffect">
                                  <p:stCondLst>
                                    <p:cond delay="0"/>
                                  </p:stCondLst>
                                  <p:childTnLst>
                                    <p:set>
                                      <p:cBhvr>
                                        <p:cTn id="59" dur="1" fill="hold">
                                          <p:stCondLst>
                                            <p:cond delay="0"/>
                                          </p:stCondLst>
                                        </p:cTn>
                                        <p:tgtEl>
                                          <p:spTgt spid="10266"/>
                                        </p:tgtEl>
                                        <p:attrNameLst>
                                          <p:attrName>style.visibility</p:attrName>
                                        </p:attrNameLst>
                                      </p:cBhvr>
                                      <p:to>
                                        <p:strVal val="visible"/>
                                      </p:to>
                                    </p:set>
                                    <p:animEffect transition="in" filter="fade">
                                      <p:cBhvr>
                                        <p:cTn id="60" dur="500"/>
                                        <p:tgtEl>
                                          <p:spTgt spid="10266"/>
                                        </p:tgtEl>
                                      </p:cBhvr>
                                    </p:animEffect>
                                  </p:childTnLst>
                                </p:cTn>
                              </p:par>
                              <p:par>
                                <p:cTn id="61" presetID="10" presetClass="entr" presetSubtype="0" fill="hold" nodeType="withEffect">
                                  <p:stCondLst>
                                    <p:cond delay="0"/>
                                  </p:stCondLst>
                                  <p:childTnLst>
                                    <p:set>
                                      <p:cBhvr>
                                        <p:cTn id="62" dur="1" fill="hold">
                                          <p:stCondLst>
                                            <p:cond delay="0"/>
                                          </p:stCondLst>
                                        </p:cTn>
                                        <p:tgtEl>
                                          <p:spTgt spid="10267"/>
                                        </p:tgtEl>
                                        <p:attrNameLst>
                                          <p:attrName>style.visibility</p:attrName>
                                        </p:attrNameLst>
                                      </p:cBhvr>
                                      <p:to>
                                        <p:strVal val="visible"/>
                                      </p:to>
                                    </p:set>
                                    <p:animEffect transition="in" filter="fade">
                                      <p:cBhvr>
                                        <p:cTn id="63" dur="500"/>
                                        <p:tgtEl>
                                          <p:spTgt spid="10267"/>
                                        </p:tgtEl>
                                      </p:cBhvr>
                                    </p:animEffect>
                                  </p:childTnLst>
                                </p:cTn>
                              </p:par>
                              <p:par>
                                <p:cTn id="64" presetID="10" presetClass="entr" presetSubtype="0" fill="hold" nodeType="withEffect">
                                  <p:stCondLst>
                                    <p:cond delay="0"/>
                                  </p:stCondLst>
                                  <p:childTnLst>
                                    <p:set>
                                      <p:cBhvr>
                                        <p:cTn id="65" dur="1" fill="hold">
                                          <p:stCondLst>
                                            <p:cond delay="0"/>
                                          </p:stCondLst>
                                        </p:cTn>
                                        <p:tgtEl>
                                          <p:spTgt spid="10268"/>
                                        </p:tgtEl>
                                        <p:attrNameLst>
                                          <p:attrName>style.visibility</p:attrName>
                                        </p:attrNameLst>
                                      </p:cBhvr>
                                      <p:to>
                                        <p:strVal val="visible"/>
                                      </p:to>
                                    </p:set>
                                    <p:animEffect transition="in" filter="fade">
                                      <p:cBhvr>
                                        <p:cTn id="66" dur="500"/>
                                        <p:tgtEl>
                                          <p:spTgt spid="10268"/>
                                        </p:tgtEl>
                                      </p:cBhvr>
                                    </p:animEffect>
                                  </p:childTnLst>
                                </p:cTn>
                              </p:par>
                              <p:par>
                                <p:cTn id="67" presetID="10" presetClass="entr" presetSubtype="0" fill="hold" nodeType="withEffect">
                                  <p:stCondLst>
                                    <p:cond delay="0"/>
                                  </p:stCondLst>
                                  <p:childTnLst>
                                    <p:set>
                                      <p:cBhvr>
                                        <p:cTn id="68" dur="1" fill="hold">
                                          <p:stCondLst>
                                            <p:cond delay="0"/>
                                          </p:stCondLst>
                                        </p:cTn>
                                        <p:tgtEl>
                                          <p:spTgt spid="10269"/>
                                        </p:tgtEl>
                                        <p:attrNameLst>
                                          <p:attrName>style.visibility</p:attrName>
                                        </p:attrNameLst>
                                      </p:cBhvr>
                                      <p:to>
                                        <p:strVal val="visible"/>
                                      </p:to>
                                    </p:set>
                                    <p:animEffect transition="in" filter="fade">
                                      <p:cBhvr>
                                        <p:cTn id="69" dur="500"/>
                                        <p:tgtEl>
                                          <p:spTgt spid="10269"/>
                                        </p:tgtEl>
                                      </p:cBhvr>
                                    </p:animEffect>
                                  </p:childTnLst>
                                </p:cTn>
                              </p:par>
                              <p:par>
                                <p:cTn id="70" presetID="10" presetClass="entr" presetSubtype="0" fill="hold" nodeType="withEffect">
                                  <p:stCondLst>
                                    <p:cond delay="0"/>
                                  </p:stCondLst>
                                  <p:childTnLst>
                                    <p:set>
                                      <p:cBhvr>
                                        <p:cTn id="71" dur="1" fill="hold">
                                          <p:stCondLst>
                                            <p:cond delay="0"/>
                                          </p:stCondLst>
                                        </p:cTn>
                                        <p:tgtEl>
                                          <p:spTgt spid="10272"/>
                                        </p:tgtEl>
                                        <p:attrNameLst>
                                          <p:attrName>style.visibility</p:attrName>
                                        </p:attrNameLst>
                                      </p:cBhvr>
                                      <p:to>
                                        <p:strVal val="visible"/>
                                      </p:to>
                                    </p:set>
                                    <p:animEffect transition="in" filter="fade">
                                      <p:cBhvr>
                                        <p:cTn id="72" dur="500"/>
                                        <p:tgtEl>
                                          <p:spTgt spid="10272"/>
                                        </p:tgtEl>
                                      </p:cBhvr>
                                    </p:animEffect>
                                  </p:childTnLst>
                                </p:cTn>
                              </p:par>
                              <p:par>
                                <p:cTn id="73" presetID="10" presetClass="entr" presetSubtype="0" fill="hold" nodeType="withEffect">
                                  <p:stCondLst>
                                    <p:cond delay="0"/>
                                  </p:stCondLst>
                                  <p:childTnLst>
                                    <p:set>
                                      <p:cBhvr>
                                        <p:cTn id="74" dur="1" fill="hold">
                                          <p:stCondLst>
                                            <p:cond delay="0"/>
                                          </p:stCondLst>
                                        </p:cTn>
                                        <p:tgtEl>
                                          <p:spTgt spid="10273"/>
                                        </p:tgtEl>
                                        <p:attrNameLst>
                                          <p:attrName>style.visibility</p:attrName>
                                        </p:attrNameLst>
                                      </p:cBhvr>
                                      <p:to>
                                        <p:strVal val="visible"/>
                                      </p:to>
                                    </p:set>
                                    <p:animEffect transition="in" filter="fade">
                                      <p:cBhvr>
                                        <p:cTn id="75" dur="500"/>
                                        <p:tgtEl>
                                          <p:spTgt spid="10273"/>
                                        </p:tgtEl>
                                      </p:cBhvr>
                                    </p:animEffect>
                                  </p:childTnLst>
                                </p:cTn>
                              </p:par>
                              <p:par>
                                <p:cTn id="76" presetID="10" presetClass="entr" presetSubtype="0" fill="hold" nodeType="withEffect">
                                  <p:stCondLst>
                                    <p:cond delay="0"/>
                                  </p:stCondLst>
                                  <p:childTnLst>
                                    <p:set>
                                      <p:cBhvr>
                                        <p:cTn id="77" dur="1" fill="hold">
                                          <p:stCondLst>
                                            <p:cond delay="0"/>
                                          </p:stCondLst>
                                        </p:cTn>
                                        <p:tgtEl>
                                          <p:spTgt spid="10274"/>
                                        </p:tgtEl>
                                        <p:attrNameLst>
                                          <p:attrName>style.visibility</p:attrName>
                                        </p:attrNameLst>
                                      </p:cBhvr>
                                      <p:to>
                                        <p:strVal val="visible"/>
                                      </p:to>
                                    </p:set>
                                    <p:animEffect transition="in" filter="fade">
                                      <p:cBhvr>
                                        <p:cTn id="78" dur="500"/>
                                        <p:tgtEl>
                                          <p:spTgt spid="10274"/>
                                        </p:tgtEl>
                                      </p:cBhvr>
                                    </p:animEffect>
                                  </p:childTnLst>
                                </p:cTn>
                              </p:par>
                              <p:par>
                                <p:cTn id="79" presetID="10" presetClass="entr" presetSubtype="0" fill="hold" nodeType="withEffect">
                                  <p:stCondLst>
                                    <p:cond delay="0"/>
                                  </p:stCondLst>
                                  <p:childTnLst>
                                    <p:set>
                                      <p:cBhvr>
                                        <p:cTn id="80" dur="1" fill="hold">
                                          <p:stCondLst>
                                            <p:cond delay="0"/>
                                          </p:stCondLst>
                                        </p:cTn>
                                        <p:tgtEl>
                                          <p:spTgt spid="10275"/>
                                        </p:tgtEl>
                                        <p:attrNameLst>
                                          <p:attrName>style.visibility</p:attrName>
                                        </p:attrNameLst>
                                      </p:cBhvr>
                                      <p:to>
                                        <p:strVal val="visible"/>
                                      </p:to>
                                    </p:set>
                                    <p:animEffect transition="in" filter="fade">
                                      <p:cBhvr>
                                        <p:cTn id="81" dur="500"/>
                                        <p:tgtEl>
                                          <p:spTgt spid="10275"/>
                                        </p:tgtEl>
                                      </p:cBhvr>
                                    </p:animEffect>
                                  </p:childTnLst>
                                </p:cTn>
                              </p:par>
                              <p:par>
                                <p:cTn id="82" presetID="10" presetClass="entr" presetSubtype="0" fill="hold" nodeType="withEffect">
                                  <p:stCondLst>
                                    <p:cond delay="0"/>
                                  </p:stCondLst>
                                  <p:childTnLst>
                                    <p:set>
                                      <p:cBhvr>
                                        <p:cTn id="83" dur="1" fill="hold">
                                          <p:stCondLst>
                                            <p:cond delay="0"/>
                                          </p:stCondLst>
                                        </p:cTn>
                                        <p:tgtEl>
                                          <p:spTgt spid="10276"/>
                                        </p:tgtEl>
                                        <p:attrNameLst>
                                          <p:attrName>style.visibility</p:attrName>
                                        </p:attrNameLst>
                                      </p:cBhvr>
                                      <p:to>
                                        <p:strVal val="visible"/>
                                      </p:to>
                                    </p:set>
                                    <p:animEffect transition="in" filter="fade">
                                      <p:cBhvr>
                                        <p:cTn id="84" dur="500"/>
                                        <p:tgtEl>
                                          <p:spTgt spid="10276"/>
                                        </p:tgtEl>
                                      </p:cBhvr>
                                    </p:animEffect>
                                  </p:childTnLst>
                                </p:cTn>
                              </p:par>
                              <p:par>
                                <p:cTn id="85" presetID="10" presetClass="entr" presetSubtype="0" fill="hold" nodeType="withEffect">
                                  <p:stCondLst>
                                    <p:cond delay="0"/>
                                  </p:stCondLst>
                                  <p:childTnLst>
                                    <p:set>
                                      <p:cBhvr>
                                        <p:cTn id="86" dur="1" fill="hold">
                                          <p:stCondLst>
                                            <p:cond delay="0"/>
                                          </p:stCondLst>
                                        </p:cTn>
                                        <p:tgtEl>
                                          <p:spTgt spid="10277"/>
                                        </p:tgtEl>
                                        <p:attrNameLst>
                                          <p:attrName>style.visibility</p:attrName>
                                        </p:attrNameLst>
                                      </p:cBhvr>
                                      <p:to>
                                        <p:strVal val="visible"/>
                                      </p:to>
                                    </p:set>
                                    <p:animEffect transition="in" filter="fade">
                                      <p:cBhvr>
                                        <p:cTn id="87" dur="500"/>
                                        <p:tgtEl>
                                          <p:spTgt spid="10277"/>
                                        </p:tgtEl>
                                      </p:cBhvr>
                                    </p:animEffect>
                                  </p:childTnLst>
                                </p:cTn>
                              </p:par>
                              <p:par>
                                <p:cTn id="88" presetID="10" presetClass="entr" presetSubtype="0" fill="hold" nodeType="withEffect">
                                  <p:stCondLst>
                                    <p:cond delay="0"/>
                                  </p:stCondLst>
                                  <p:childTnLst>
                                    <p:set>
                                      <p:cBhvr>
                                        <p:cTn id="89" dur="1" fill="hold">
                                          <p:stCondLst>
                                            <p:cond delay="0"/>
                                          </p:stCondLst>
                                        </p:cTn>
                                        <p:tgtEl>
                                          <p:spTgt spid="10280"/>
                                        </p:tgtEl>
                                        <p:attrNameLst>
                                          <p:attrName>style.visibility</p:attrName>
                                        </p:attrNameLst>
                                      </p:cBhvr>
                                      <p:to>
                                        <p:strVal val="visible"/>
                                      </p:to>
                                    </p:set>
                                    <p:animEffect transition="in" filter="fade">
                                      <p:cBhvr>
                                        <p:cTn id="90" dur="500"/>
                                        <p:tgtEl>
                                          <p:spTgt spid="10280"/>
                                        </p:tgtEl>
                                      </p:cBhvr>
                                    </p:animEffect>
                                  </p:childTnLst>
                                </p:cTn>
                              </p:par>
                              <p:par>
                                <p:cTn id="91" presetID="10" presetClass="entr" presetSubtype="0" fill="hold" nodeType="withEffect">
                                  <p:stCondLst>
                                    <p:cond delay="0"/>
                                  </p:stCondLst>
                                  <p:childTnLst>
                                    <p:set>
                                      <p:cBhvr>
                                        <p:cTn id="92" dur="1" fill="hold">
                                          <p:stCondLst>
                                            <p:cond delay="0"/>
                                          </p:stCondLst>
                                        </p:cTn>
                                        <p:tgtEl>
                                          <p:spTgt spid="10281"/>
                                        </p:tgtEl>
                                        <p:attrNameLst>
                                          <p:attrName>style.visibility</p:attrName>
                                        </p:attrNameLst>
                                      </p:cBhvr>
                                      <p:to>
                                        <p:strVal val="visible"/>
                                      </p:to>
                                    </p:set>
                                    <p:animEffect transition="in" filter="fade">
                                      <p:cBhvr>
                                        <p:cTn id="93" dur="500"/>
                                        <p:tgtEl>
                                          <p:spTgt spid="1028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nodeType="clickEffect">
                                  <p:stCondLst>
                                    <p:cond delay="0"/>
                                  </p:stCondLst>
                                  <p:childTnLst>
                                    <p:animEffect transition="out" filter="fade">
                                      <p:cBhvr>
                                        <p:cTn id="97" dur="500"/>
                                        <p:tgtEl>
                                          <p:spTgt spid="10267"/>
                                        </p:tgtEl>
                                      </p:cBhvr>
                                    </p:animEffect>
                                    <p:set>
                                      <p:cBhvr>
                                        <p:cTn id="98" dur="1" fill="hold">
                                          <p:stCondLst>
                                            <p:cond delay="499"/>
                                          </p:stCondLst>
                                        </p:cTn>
                                        <p:tgtEl>
                                          <p:spTgt spid="10267"/>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268"/>
                                        </p:tgtEl>
                                      </p:cBhvr>
                                    </p:animEffect>
                                    <p:set>
                                      <p:cBhvr>
                                        <p:cTn id="101" dur="1" fill="hold">
                                          <p:stCondLst>
                                            <p:cond delay="499"/>
                                          </p:stCondLst>
                                        </p:cTn>
                                        <p:tgtEl>
                                          <p:spTgt spid="1026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269"/>
                                        </p:tgtEl>
                                      </p:cBhvr>
                                    </p:animEffect>
                                    <p:set>
                                      <p:cBhvr>
                                        <p:cTn id="104" dur="1" fill="hold">
                                          <p:stCondLst>
                                            <p:cond delay="499"/>
                                          </p:stCondLst>
                                        </p:cTn>
                                        <p:tgtEl>
                                          <p:spTgt spid="1026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0265"/>
                                        </p:tgtEl>
                                      </p:cBhvr>
                                    </p:animEffect>
                                    <p:set>
                                      <p:cBhvr>
                                        <p:cTn id="107" dur="1" fill="hold">
                                          <p:stCondLst>
                                            <p:cond delay="499"/>
                                          </p:stCondLst>
                                        </p:cTn>
                                        <p:tgtEl>
                                          <p:spTgt spid="10265"/>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266"/>
                                        </p:tgtEl>
                                      </p:cBhvr>
                                    </p:animEffect>
                                    <p:set>
                                      <p:cBhvr>
                                        <p:cTn id="110" dur="1" fill="hold">
                                          <p:stCondLst>
                                            <p:cond delay="499"/>
                                          </p:stCondLst>
                                        </p:cTn>
                                        <p:tgtEl>
                                          <p:spTgt spid="10266"/>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0274"/>
                                        </p:tgtEl>
                                      </p:cBhvr>
                                    </p:animEffect>
                                    <p:set>
                                      <p:cBhvr>
                                        <p:cTn id="113" dur="1" fill="hold">
                                          <p:stCondLst>
                                            <p:cond delay="499"/>
                                          </p:stCondLst>
                                        </p:cTn>
                                        <p:tgtEl>
                                          <p:spTgt spid="10274"/>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0275"/>
                                        </p:tgtEl>
                                      </p:cBhvr>
                                    </p:animEffect>
                                    <p:set>
                                      <p:cBhvr>
                                        <p:cTn id="116" dur="1" fill="hold">
                                          <p:stCondLst>
                                            <p:cond delay="499"/>
                                          </p:stCondLst>
                                        </p:cTn>
                                        <p:tgtEl>
                                          <p:spTgt spid="1027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10276"/>
                                        </p:tgtEl>
                                      </p:cBhvr>
                                    </p:animEffect>
                                    <p:set>
                                      <p:cBhvr>
                                        <p:cTn id="119" dur="1" fill="hold">
                                          <p:stCondLst>
                                            <p:cond delay="499"/>
                                          </p:stCondLst>
                                        </p:cTn>
                                        <p:tgtEl>
                                          <p:spTgt spid="1027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0277"/>
                                        </p:tgtEl>
                                      </p:cBhvr>
                                    </p:animEffect>
                                    <p:set>
                                      <p:cBhvr>
                                        <p:cTn id="122" dur="1" fill="hold">
                                          <p:stCondLst>
                                            <p:cond delay="499"/>
                                          </p:stCondLst>
                                        </p:cTn>
                                        <p:tgtEl>
                                          <p:spTgt spid="1027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0272"/>
                                        </p:tgtEl>
                                      </p:cBhvr>
                                    </p:animEffect>
                                    <p:set>
                                      <p:cBhvr>
                                        <p:cTn id="125" dur="1" fill="hold">
                                          <p:stCondLst>
                                            <p:cond delay="499"/>
                                          </p:stCondLst>
                                        </p:cTn>
                                        <p:tgtEl>
                                          <p:spTgt spid="1027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10273"/>
                                        </p:tgtEl>
                                      </p:cBhvr>
                                    </p:animEffect>
                                    <p:set>
                                      <p:cBhvr>
                                        <p:cTn id="128" dur="1" fill="hold">
                                          <p:stCondLst>
                                            <p:cond delay="499"/>
                                          </p:stCondLst>
                                        </p:cTn>
                                        <p:tgtEl>
                                          <p:spTgt spid="1027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10250"/>
                                        </p:tgtEl>
                                      </p:cBhvr>
                                    </p:animEffect>
                                    <p:set>
                                      <p:cBhvr>
                                        <p:cTn id="131" dur="1" fill="hold">
                                          <p:stCondLst>
                                            <p:cond delay="499"/>
                                          </p:stCondLst>
                                        </p:cTn>
                                        <p:tgtEl>
                                          <p:spTgt spid="1025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0251"/>
                                        </p:tgtEl>
                                      </p:cBhvr>
                                    </p:animEffect>
                                    <p:set>
                                      <p:cBhvr>
                                        <p:cTn id="134" dur="1" fill="hold">
                                          <p:stCondLst>
                                            <p:cond delay="499"/>
                                          </p:stCondLst>
                                        </p:cTn>
                                        <p:tgtEl>
                                          <p:spTgt spid="1025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47"/>
                                        </p:tgtEl>
                                      </p:cBhvr>
                                    </p:animEffect>
                                    <p:set>
                                      <p:cBhvr>
                                        <p:cTn id="137" dur="1" fill="hold">
                                          <p:stCondLst>
                                            <p:cond delay="499"/>
                                          </p:stCondLst>
                                        </p:cTn>
                                        <p:tgtEl>
                                          <p:spTgt spid="102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0248"/>
                                        </p:tgtEl>
                                      </p:cBhvr>
                                    </p:animEffect>
                                    <p:set>
                                      <p:cBhvr>
                                        <p:cTn id="140" dur="1" fill="hold">
                                          <p:stCondLst>
                                            <p:cond delay="499"/>
                                          </p:stCondLst>
                                        </p:cTn>
                                        <p:tgtEl>
                                          <p:spTgt spid="10248"/>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0249"/>
                                        </p:tgtEl>
                                      </p:cBhvr>
                                    </p:animEffect>
                                    <p:set>
                                      <p:cBhvr>
                                        <p:cTn id="143" dur="1" fill="hold">
                                          <p:stCondLst>
                                            <p:cond delay="499"/>
                                          </p:stCondLst>
                                        </p:cTn>
                                        <p:tgtEl>
                                          <p:spTgt spid="10249"/>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0258"/>
                                        </p:tgtEl>
                                      </p:cBhvr>
                                    </p:animEffect>
                                    <p:set>
                                      <p:cBhvr>
                                        <p:cTn id="146" dur="1" fill="hold">
                                          <p:stCondLst>
                                            <p:cond delay="499"/>
                                          </p:stCondLst>
                                        </p:cTn>
                                        <p:tgtEl>
                                          <p:spTgt spid="10258"/>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0259"/>
                                        </p:tgtEl>
                                      </p:cBhvr>
                                    </p:animEffect>
                                    <p:set>
                                      <p:cBhvr>
                                        <p:cTn id="149" dur="1" fill="hold">
                                          <p:stCondLst>
                                            <p:cond delay="499"/>
                                          </p:stCondLst>
                                        </p:cTn>
                                        <p:tgtEl>
                                          <p:spTgt spid="10259"/>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10255"/>
                                        </p:tgtEl>
                                      </p:cBhvr>
                                    </p:animEffect>
                                    <p:set>
                                      <p:cBhvr>
                                        <p:cTn id="152" dur="1" fill="hold">
                                          <p:stCondLst>
                                            <p:cond delay="499"/>
                                          </p:stCondLst>
                                        </p:cTn>
                                        <p:tgtEl>
                                          <p:spTgt spid="10255"/>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0254"/>
                                        </p:tgtEl>
                                      </p:cBhvr>
                                    </p:animEffect>
                                    <p:set>
                                      <p:cBhvr>
                                        <p:cTn id="155" dur="1" fill="hold">
                                          <p:stCondLst>
                                            <p:cond delay="499"/>
                                          </p:stCondLst>
                                        </p:cTn>
                                        <p:tgtEl>
                                          <p:spTgt spid="10254"/>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0256"/>
                                        </p:tgtEl>
                                      </p:cBhvr>
                                    </p:animEffect>
                                    <p:set>
                                      <p:cBhvr>
                                        <p:cTn id="158" dur="1" fill="hold">
                                          <p:stCondLst>
                                            <p:cond delay="499"/>
                                          </p:stCondLst>
                                        </p:cTn>
                                        <p:tgtEl>
                                          <p:spTgt spid="10256"/>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0257"/>
                                        </p:tgtEl>
                                      </p:cBhvr>
                                    </p:animEffect>
                                    <p:set>
                                      <p:cBhvr>
                                        <p:cTn id="161" dur="1" fill="hold">
                                          <p:stCondLst>
                                            <p:cond delay="499"/>
                                          </p:stCondLst>
                                        </p:cTn>
                                        <p:tgtEl>
                                          <p:spTgt spid="10257"/>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0" presetClass="path" presetSubtype="0" accel="50000" decel="50000" fill="hold" nodeType="clickEffect">
                                  <p:stCondLst>
                                    <p:cond delay="0"/>
                                  </p:stCondLst>
                                  <p:childTnLst>
                                    <p:animMotion origin="layout" path="M 0 0 L 0 0.49943 " pathEditMode="relative" ptsTypes="AA">
                                      <p:cBhvr>
                                        <p:cTn id="165" dur="2000" fill="hold"/>
                                        <p:tgtEl>
                                          <p:spTgt spid="10245"/>
                                        </p:tgtEl>
                                        <p:attrNameLst>
                                          <p:attrName>ppt_x</p:attrName>
                                          <p:attrName>ppt_y</p:attrName>
                                        </p:attrNameLst>
                                      </p:cBhvr>
                                    </p:animMotion>
                                  </p:childTnLst>
                                </p:cTn>
                              </p:par>
                              <p:par>
                                <p:cTn id="166" presetID="0" presetClass="path" presetSubtype="0" accel="50000" decel="50000" fill="hold" nodeType="withEffect">
                                  <p:stCondLst>
                                    <p:cond delay="0"/>
                                  </p:stCondLst>
                                  <p:childTnLst>
                                    <p:animMotion origin="layout" path="M 0 0 L 0 0.49943 " pathEditMode="relative" rAng="0" ptsTypes="AA">
                                      <p:cBhvr>
                                        <p:cTn id="167" dur="2000" fill="hold"/>
                                        <p:tgtEl>
                                          <p:spTgt spid="10246"/>
                                        </p:tgtEl>
                                        <p:attrNameLst>
                                          <p:attrName>ppt_x</p:attrName>
                                          <p:attrName>ppt_y</p:attrName>
                                        </p:attrNameLst>
                                      </p:cBhvr>
                                      <p:rCtr x="0" y="0"/>
                                    </p:animMotion>
                                  </p:childTnLst>
                                </p:cTn>
                              </p:par>
                              <p:par>
                                <p:cTn id="168" presetID="0" presetClass="path" presetSubtype="0" accel="50000" decel="50000" fill="hold" nodeType="withEffect">
                                  <p:stCondLst>
                                    <p:cond delay="0"/>
                                  </p:stCondLst>
                                  <p:childTnLst>
                                    <p:animMotion origin="layout" path="M 0 0 L 0 0.49943 " pathEditMode="relative" ptsTypes="AA">
                                      <p:cBhvr>
                                        <p:cTn id="169" dur="2000" fill="hold"/>
                                        <p:tgtEl>
                                          <p:spTgt spid="10260"/>
                                        </p:tgtEl>
                                        <p:attrNameLst>
                                          <p:attrName>ppt_x</p:attrName>
                                          <p:attrName>ppt_y</p:attrName>
                                        </p:attrNameLst>
                                      </p:cBhvr>
                                    </p:animMotion>
                                  </p:childTnLst>
                                </p:cTn>
                              </p:par>
                              <p:par>
                                <p:cTn id="170" presetID="0" presetClass="path" presetSubtype="0" accel="50000" decel="50000" fill="hold" nodeType="withEffect">
                                  <p:stCondLst>
                                    <p:cond delay="0"/>
                                  </p:stCondLst>
                                  <p:childTnLst>
                                    <p:animMotion origin="layout" path="M 0 0 L 0 0.49943 " pathEditMode="relative" ptsTypes="AA">
                                      <p:cBhvr>
                                        <p:cTn id="171" dur="2000" fill="hold"/>
                                        <p:tgtEl>
                                          <p:spTgt spid="10261"/>
                                        </p:tgtEl>
                                        <p:attrNameLst>
                                          <p:attrName>ppt_x</p:attrName>
                                          <p:attrName>ppt_y</p:attrName>
                                        </p:attrNameLst>
                                      </p:cBhvr>
                                    </p:animMotion>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nodeType="clickEffect">
                                  <p:stCondLst>
                                    <p:cond delay="0"/>
                                  </p:stCondLst>
                                  <p:childTnLst>
                                    <p:set>
                                      <p:cBhvr>
                                        <p:cTn id="175" dur="1" fill="hold">
                                          <p:stCondLst>
                                            <p:cond delay="0"/>
                                          </p:stCondLst>
                                        </p:cTn>
                                        <p:tgtEl>
                                          <p:spTgt spid="27696"/>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nodeType="clickEffect">
                                  <p:stCondLst>
                                    <p:cond delay="0"/>
                                  </p:stCondLst>
                                  <p:childTnLst>
                                    <p:set>
                                      <p:cBhvr>
                                        <p:cTn id="179" dur="1" fill="hold">
                                          <p:stCondLst>
                                            <p:cond delay="0"/>
                                          </p:stCondLst>
                                        </p:cTn>
                                        <p:tgtEl>
                                          <p:spTgt spid="27697"/>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xit" presetSubtype="0" fill="hold" nodeType="clickEffect">
                                  <p:stCondLst>
                                    <p:cond delay="0"/>
                                  </p:stCondLst>
                                  <p:childTnLst>
                                    <p:set>
                                      <p:cBhvr>
                                        <p:cTn id="183" dur="1" fill="hold">
                                          <p:stCondLst>
                                            <p:cond delay="0"/>
                                          </p:stCondLst>
                                        </p:cTn>
                                        <p:tgtEl>
                                          <p:spTgt spid="27696"/>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27697"/>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 presetClass="exit" presetSubtype="0" fill="hold" nodeType="clickEffect">
                                  <p:stCondLst>
                                    <p:cond delay="0"/>
                                  </p:stCondLst>
                                  <p:childTnLst>
                                    <p:set>
                                      <p:cBhvr>
                                        <p:cTn id="189" dur="1" fill="hold">
                                          <p:stCondLst>
                                            <p:cond delay="0"/>
                                          </p:stCondLst>
                                        </p:cTn>
                                        <p:tgtEl>
                                          <p:spTgt spid="102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4" grpId="1" animBg="1"/>
      <p:bldP spid="10255" grpId="0" animBg="1"/>
      <p:bldP spid="10255" grpId="1" animBg="1"/>
      <p:bldP spid="10256" grpId="0"/>
      <p:bldP spid="10256" grpId="1"/>
      <p:bldP spid="10257" grpId="0"/>
      <p:bldP spid="10257" grpId="1"/>
      <p:bldP spid="10258" grpId="0"/>
      <p:bldP spid="10258" grpId="1"/>
      <p:bldP spid="10259" grpId="0" animBg="1"/>
      <p:bldP spid="10259" grpId="1" animBg="1"/>
      <p:bldP spid="10272" grpId="0" animBg="1"/>
      <p:bldP spid="10272" grpId="1" animBg="1"/>
      <p:bldP spid="10273" grpId="0" animBg="1"/>
      <p:bldP spid="10273" grpId="1" animBg="1"/>
      <p:bldP spid="10274" grpId="0"/>
      <p:bldP spid="10274" grpId="1"/>
      <p:bldP spid="10275" grpId="0"/>
      <p:bldP spid="10275" grpId="1"/>
      <p:bldP spid="10276" grpId="0"/>
      <p:bldP spid="10276" grpId="1"/>
      <p:bldP spid="10277" grpId="0" animBg="1"/>
      <p:bldP spid="10277" grpId="1" animBg="1"/>
      <p:bldP spid="10282" grpId="0" animBg="1"/>
      <p:bldP spid="27696" grpId="0"/>
      <p:bldP spid="27696" grpId="1"/>
      <p:bldP spid="27697" grpId="0"/>
      <p:bldP spid="2769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a:extLst>
              <a:ext uri="{FF2B5EF4-FFF2-40B4-BE49-F238E27FC236}">
                <a16:creationId xmlns:a16="http://schemas.microsoft.com/office/drawing/2014/main" id="{29000102-E72B-F5AE-4B72-1653638BCE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0"/>
            <a:ext cx="9663113" cy="67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a:extLst>
              <a:ext uri="{FF2B5EF4-FFF2-40B4-BE49-F238E27FC236}">
                <a16:creationId xmlns:a16="http://schemas.microsoft.com/office/drawing/2014/main" id="{B36925FB-C100-AEBB-E077-FD58CE93A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3597275"/>
            <a:ext cx="45386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94D779C-5CB3-0186-0BBF-01259EA63204}"/>
              </a:ext>
            </a:extLst>
          </p:cNvPr>
          <p:cNvSpPr txBox="1">
            <a:spLocks noChangeArrowheads="1"/>
          </p:cNvSpPr>
          <p:nvPr/>
        </p:nvSpPr>
        <p:spPr bwMode="auto">
          <a:xfrm>
            <a:off x="228600" y="5768975"/>
            <a:ext cx="161290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2400" b="0" dirty="0" err="1">
                <a:solidFill>
                  <a:srgbClr val="000000"/>
                </a:solidFill>
                <a:latin typeface="Aptos" panose="020B0004020202020204" pitchFamily="34" charset="0"/>
                <a:cs typeface="Times New Roman" panose="02020603050405020304" pitchFamily="18" charset="0"/>
              </a:rPr>
              <a:t>Môi</a:t>
            </a:r>
            <a:r>
              <a:rPr lang="en-US" altLang="en-US" sz="2400" b="0" dirty="0">
                <a:solidFill>
                  <a:srgbClr val="000000"/>
                </a:solidFill>
                <a:latin typeface="Aptos" panose="020B0004020202020204" pitchFamily="34" charset="0"/>
                <a:cs typeface="Times New Roman" panose="02020603050405020304" pitchFamily="18" charset="0"/>
              </a:rPr>
              <a:t> </a:t>
            </a:r>
            <a:r>
              <a:rPr lang="en-US" altLang="en-US" sz="2400" b="0" dirty="0" err="1">
                <a:solidFill>
                  <a:srgbClr val="000000"/>
                </a:solidFill>
                <a:latin typeface="Aptos" panose="020B0004020202020204" pitchFamily="34" charset="0"/>
                <a:cs typeface="Times New Roman" panose="02020603050405020304" pitchFamily="18" charset="0"/>
              </a:rPr>
              <a:t>trường</a:t>
            </a:r>
            <a:endParaRPr lang="vi-VN" altLang="en-US" sz="2400" b="0" dirty="0">
              <a:solidFill>
                <a:srgbClr val="000000"/>
              </a:solidFill>
              <a:latin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DD31C1B4-A4DB-877C-3BBC-2596B16C8D0D}"/>
              </a:ext>
            </a:extLst>
          </p:cNvPr>
          <p:cNvSpPr>
            <a:spLocks noGrp="1" noChangeArrowheads="1"/>
          </p:cNvSpPr>
          <p:nvPr>
            <p:ph type="subTitle" idx="1"/>
          </p:nvPr>
        </p:nvSpPr>
        <p:spPr/>
        <p:txBody>
          <a:bodyPr/>
          <a:lstStyle/>
          <a:p>
            <a:pPr eaLnBrk="1" hangingPunct="1"/>
            <a:endParaRPr lang="vi-VN" altLang="en-US"/>
          </a:p>
        </p:txBody>
      </p:sp>
      <p:pic>
        <p:nvPicPr>
          <p:cNvPr id="90115" name="Picture 4">
            <a:extLst>
              <a:ext uri="{FF2B5EF4-FFF2-40B4-BE49-F238E27FC236}">
                <a16:creationId xmlns:a16="http://schemas.microsoft.com/office/drawing/2014/main" id="{C5E66936-D1DC-80A7-9A03-D15475AE4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WordArt 10">
            <a:hlinkClick r:id="rId3"/>
            <a:extLst>
              <a:ext uri="{FF2B5EF4-FFF2-40B4-BE49-F238E27FC236}">
                <a16:creationId xmlns:a16="http://schemas.microsoft.com/office/drawing/2014/main" id="{C65D3B78-E62D-31A5-B864-FA87481FCF52}"/>
              </a:ext>
            </a:extLst>
          </p:cNvPr>
          <p:cNvSpPr>
            <a:spLocks noChangeArrowheads="1" noChangeShapeType="1" noTextEdit="1"/>
          </p:cNvSpPr>
          <p:nvPr/>
        </p:nvSpPr>
        <p:spPr bwMode="auto">
          <a:xfrm>
            <a:off x="617538" y="2233613"/>
            <a:ext cx="10668000" cy="1304925"/>
          </a:xfrm>
          <a:prstGeom prst="rect">
            <a:avLst/>
          </a:prstGeom>
        </p:spPr>
        <p:txBody>
          <a:bodyPr wrap="none" fromWordArt="1">
            <a:prstTxWarp prst="textPlain">
              <a:avLst>
                <a:gd name="adj" fmla="val 50000"/>
              </a:avLst>
            </a:prstTxWarp>
          </a:bodyPr>
          <a:lstStyle/>
          <a:p>
            <a:pPr algn="ctr"/>
            <a:r>
              <a:rPr lang="en-SG" sz="5333" kern="10" dirty="0">
                <a:ln w="19050">
                  <a:solidFill>
                    <a:srgbClr val="FF0000"/>
                  </a:solidFill>
                  <a:round/>
                  <a:headEnd/>
                  <a:tailEnd/>
                </a:ln>
                <a:blipFill dpi="0" rotWithShape="1">
                  <a:blip r:embed="rId4">
                    <a:alphaModFix amt="99000"/>
                  </a:blip>
                  <a:srcRect/>
                  <a:tile tx="0" ty="0" sx="100000" sy="100000" flip="none" algn="tl"/>
                </a:blipFill>
                <a:effectLst>
                  <a:outerShdw dist="35921" dir="2700000" algn="ctr" rotWithShape="0">
                    <a:srgbClr val="111111"/>
                  </a:outerShdw>
                </a:effectLst>
                <a:latin typeface="Aptos" panose="020B0004020202020204" pitchFamily="34" charset="0"/>
                <a:cs typeface="Times New Roman" panose="02020603050405020304" pitchFamily="18" charset="0"/>
              </a:rPr>
              <a:t>CHÀO MỪNG QUÝ THẦY CÔ CÙNG CÁC EM HỌC SINH</a:t>
            </a:r>
          </a:p>
          <a:p>
            <a:pPr algn="ctr"/>
            <a:r>
              <a:rPr lang="en-SG" sz="5333" kern="10" dirty="0">
                <a:ln w="19050">
                  <a:solidFill>
                    <a:srgbClr val="FF0000"/>
                  </a:solidFill>
                  <a:round/>
                  <a:headEnd/>
                  <a:tailEnd/>
                </a:ln>
                <a:blipFill dpi="0" rotWithShape="1">
                  <a:blip r:embed="rId4">
                    <a:alphaModFix amt="99000"/>
                  </a:blip>
                  <a:srcRect/>
                  <a:tile tx="0" ty="0" sx="100000" sy="100000" flip="none" algn="tl"/>
                </a:blipFill>
                <a:effectLst>
                  <a:outerShdw dist="35921" dir="2700000" algn="ctr" rotWithShape="0">
                    <a:srgbClr val="111111"/>
                  </a:outerShdw>
                </a:effectLst>
                <a:latin typeface="Aptos" panose="020B0004020202020204" pitchFamily="34" charset="0"/>
                <a:cs typeface="Times New Roman" panose="02020603050405020304" pitchFamily="18" charset="0"/>
              </a:rPr>
              <a:t> THAM DỰ TIẾT HỌC HÔM NAY! </a:t>
            </a:r>
          </a:p>
        </p:txBody>
      </p:sp>
      <p:pic>
        <p:nvPicPr>
          <p:cNvPr id="90117" name="Picture 8">
            <a:extLst>
              <a:ext uri="{FF2B5EF4-FFF2-40B4-BE49-F238E27FC236}">
                <a16:creationId xmlns:a16="http://schemas.microsoft.com/office/drawing/2014/main" id="{7ECA9282-646F-5A60-EA7E-594ACA73335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89838" y="4776788"/>
            <a:ext cx="2592387"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20" descr="ANIFLOWE">
            <a:extLst>
              <a:ext uri="{FF2B5EF4-FFF2-40B4-BE49-F238E27FC236}">
                <a16:creationId xmlns:a16="http://schemas.microsoft.com/office/drawing/2014/main" id="{90DA3E3A-9D5F-4CE9-48AC-3924E74AECC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5867400"/>
            <a:ext cx="132873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8">
            <a:extLst>
              <a:ext uri="{FF2B5EF4-FFF2-40B4-BE49-F238E27FC236}">
                <a16:creationId xmlns:a16="http://schemas.microsoft.com/office/drawing/2014/main" id="{63C1F2CC-EE54-B3DE-3834-08D681D96C2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244975"/>
            <a:ext cx="25923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20" descr="ANIFLOWE">
            <a:extLst>
              <a:ext uri="{FF2B5EF4-FFF2-40B4-BE49-F238E27FC236}">
                <a16:creationId xmlns:a16="http://schemas.microsoft.com/office/drawing/2014/main" id="{18682178-128C-67C8-9E03-A0ED4FAD015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56800" y="935038"/>
            <a:ext cx="1328738"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2" descr="moi-truong-va-cac-nhan-to-sinh-thai">
            <a:extLst>
              <a:ext uri="{FF2B5EF4-FFF2-40B4-BE49-F238E27FC236}">
                <a16:creationId xmlns:a16="http://schemas.microsoft.com/office/drawing/2014/main" id="{CD3AA843-9C95-4D7B-DAEA-EA1583FB86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738" y="173038"/>
            <a:ext cx="10939462" cy="642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ext Box 5">
            <a:extLst>
              <a:ext uri="{FF2B5EF4-FFF2-40B4-BE49-F238E27FC236}">
                <a16:creationId xmlns:a16="http://schemas.microsoft.com/office/drawing/2014/main" id="{FEA8C7CF-1E9A-939A-E32F-9E0DF18B32C7}"/>
              </a:ext>
            </a:extLst>
          </p:cNvPr>
          <p:cNvSpPr txBox="1">
            <a:spLocks noChangeArrowheads="1"/>
          </p:cNvSpPr>
          <p:nvPr/>
        </p:nvSpPr>
        <p:spPr bwMode="auto">
          <a:xfrm>
            <a:off x="2286000" y="3048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pPr>
            <a:endParaRPr lang="vi-VN" altLang="vi-VN" sz="1800">
              <a:solidFill>
                <a:srgbClr val="FFFFFF"/>
              </a:solidFill>
              <a:latin typeface="Arial" panose="020B0604020202020204" pitchFamily="34" charset="0"/>
            </a:endParaRPr>
          </a:p>
        </p:txBody>
      </p:sp>
      <p:sp>
        <p:nvSpPr>
          <p:cNvPr id="8203" name="WordArt 11" descr="White marble">
            <a:extLst>
              <a:ext uri="{FF2B5EF4-FFF2-40B4-BE49-F238E27FC236}">
                <a16:creationId xmlns:a16="http://schemas.microsoft.com/office/drawing/2014/main" id="{D82E835D-8F17-13F8-4F18-AAE5F00A1ED8}"/>
              </a:ext>
            </a:extLst>
          </p:cNvPr>
          <p:cNvSpPr>
            <a:spLocks noChangeArrowheads="1" noChangeShapeType="1" noTextEdit="1"/>
          </p:cNvSpPr>
          <p:nvPr/>
        </p:nvSpPr>
        <p:spPr bwMode="auto">
          <a:xfrm>
            <a:off x="4267200" y="1455738"/>
            <a:ext cx="7010400" cy="7715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AD8B00"/>
              </a:contourClr>
            </a:sp3d>
          </a:bodyPr>
          <a:lstStyle/>
          <a:p>
            <a:pPr algn="ctr"/>
            <a:r>
              <a:rPr lang="en-SG" sz="1400" b="1" kern="10" dirty="0">
                <a:ln w="9525">
                  <a:round/>
                  <a:headEnd/>
                  <a:tailEnd/>
                </a:ln>
                <a:solidFill>
                  <a:srgbClr val="AD8B00"/>
                </a:solidFill>
                <a:latin typeface="Aptos" panose="020B0004020202020204" pitchFamily="34" charset="0"/>
                <a:cs typeface="Times New Roman" panose="02020603050405020304" pitchFamily="18" charset="0"/>
              </a:rPr>
              <a:t>CHỦ ĐỀ 8: SINH THÁI. </a:t>
            </a:r>
          </a:p>
        </p:txBody>
      </p:sp>
      <p:pic>
        <p:nvPicPr>
          <p:cNvPr id="92164" name="Picture 12" descr="Daisy-04-june">
            <a:extLst>
              <a:ext uri="{FF2B5EF4-FFF2-40B4-BE49-F238E27FC236}">
                <a16:creationId xmlns:a16="http://schemas.microsoft.com/office/drawing/2014/main" id="{F83BA75B-A565-1B43-FD0B-2EE416771CE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0"/>
            <a:ext cx="129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3" descr="Daisy-04-june">
            <a:extLst>
              <a:ext uri="{FF2B5EF4-FFF2-40B4-BE49-F238E27FC236}">
                <a16:creationId xmlns:a16="http://schemas.microsoft.com/office/drawing/2014/main" id="{FAA99F94-7E21-C5A2-0C61-9F26B4A8CE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95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4" descr="b15">
            <a:extLst>
              <a:ext uri="{FF2B5EF4-FFF2-40B4-BE49-F238E27FC236}">
                <a16:creationId xmlns:a16="http://schemas.microsoft.com/office/drawing/2014/main" id="{BDB921F6-33FC-8D8E-2EB8-C5CD06230BD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36138" y="6086475"/>
            <a:ext cx="9318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15" descr="b15">
            <a:extLst>
              <a:ext uri="{FF2B5EF4-FFF2-40B4-BE49-F238E27FC236}">
                <a16:creationId xmlns:a16="http://schemas.microsoft.com/office/drawing/2014/main" id="{18490D15-AFF7-1357-93E4-9C1A9344BC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86475"/>
            <a:ext cx="9318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a:extLst>
              <a:ext uri="{FF2B5EF4-FFF2-40B4-BE49-F238E27FC236}">
                <a16:creationId xmlns:a16="http://schemas.microsoft.com/office/drawing/2014/main" id="{665D11D6-FADE-A4B0-F862-2C34A77E1AC6}"/>
              </a:ext>
            </a:extLst>
          </p:cNvPr>
          <p:cNvSpPr txBox="1">
            <a:spLocks noChangeArrowheads="1"/>
          </p:cNvSpPr>
          <p:nvPr/>
        </p:nvSpPr>
        <p:spPr bwMode="auto">
          <a:xfrm>
            <a:off x="4953000" y="2398713"/>
            <a:ext cx="5715000" cy="1568450"/>
          </a:xfrm>
          <a:prstGeom prst="rect">
            <a:avLst/>
          </a:prstGeom>
          <a:solidFill>
            <a:schemeClr val="accent2">
              <a:lumMod val="20000"/>
              <a:lumOff val="80000"/>
            </a:schemeClr>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vi-VN" sz="3200" b="1" err="1">
                <a:solidFill>
                  <a:srgbClr val="0070C0"/>
                </a:solidFill>
              </a:rPr>
              <a:t>Bài</a:t>
            </a:r>
            <a:r>
              <a:rPr lang="en-US" altLang="vi-VN" sz="3200" b="1">
                <a:solidFill>
                  <a:srgbClr val="0070C0"/>
                </a:solidFill>
              </a:rPr>
              <a:t> 38: </a:t>
            </a:r>
            <a:endParaRPr lang="en-US" altLang="vi-VN" sz="3200" b="1" dirty="0">
              <a:solidFill>
                <a:srgbClr val="0070C0"/>
              </a:solidFill>
            </a:endParaRPr>
          </a:p>
          <a:p>
            <a:pPr algn="ctr">
              <a:defRPr/>
            </a:pPr>
            <a:r>
              <a:rPr lang="en-US" altLang="vi-VN" sz="3200" b="1" dirty="0">
                <a:solidFill>
                  <a:srgbClr val="0070C0"/>
                </a:solidFill>
              </a:rPr>
              <a:t>MÔI TRƯỜNG VÀ CÁC NHÂN TỐ SINH THÁI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diamond(in)">
                                      <p:cBhvr>
                                        <p:cTn id="7" dur="2000"/>
                                        <p:tgtEl>
                                          <p:spTgt spid="8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F12B556F-31E7-3D4F-9F29-CD2780087C61}"/>
              </a:ext>
            </a:extLst>
          </p:cNvPr>
          <p:cNvSpPr>
            <a:spLocks noGrp="1" noChangeArrowheads="1"/>
          </p:cNvSpPr>
          <p:nvPr>
            <p:ph idx="1"/>
          </p:nvPr>
        </p:nvSpPr>
        <p:spPr>
          <a:xfrm>
            <a:off x="152400" y="685800"/>
            <a:ext cx="9144000" cy="533400"/>
          </a:xfrm>
        </p:spPr>
        <p:txBody>
          <a:bodyPr/>
          <a:lstStyle/>
          <a:p>
            <a:pPr eaLnBrk="1" hangingPunct="1">
              <a:lnSpc>
                <a:spcPct val="80000"/>
              </a:lnSpc>
              <a:buFontTx/>
              <a:buNone/>
            </a:pPr>
            <a:r>
              <a:rPr lang="en-US" altLang="en-US" b="1" u="sng" dirty="0">
                <a:solidFill>
                  <a:srgbClr val="FF0000"/>
                </a:solidFill>
                <a:latin typeface="Aptos" panose="020B0004020202020204" pitchFamily="34" charset="0"/>
                <a:cs typeface="Times New Roman" panose="02020603050405020304" pitchFamily="18" charset="0"/>
              </a:rPr>
              <a:t>I. </a:t>
            </a:r>
            <a:r>
              <a:rPr lang="en-US" altLang="en-US" b="1" u="sng" dirty="0" err="1">
                <a:solidFill>
                  <a:srgbClr val="FF0000"/>
                </a:solidFill>
                <a:latin typeface="Aptos" panose="020B0004020202020204" pitchFamily="34" charset="0"/>
                <a:cs typeface="Times New Roman" panose="02020603050405020304" pitchFamily="18" charset="0"/>
              </a:rPr>
              <a:t>Môi</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trường</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sống</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của</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sinh</a:t>
            </a:r>
            <a:r>
              <a:rPr lang="en-US" altLang="en-US" b="1" u="sng" dirty="0">
                <a:solidFill>
                  <a:srgbClr val="FF0000"/>
                </a:solidFill>
                <a:latin typeface="Aptos" panose="020B0004020202020204" pitchFamily="34" charset="0"/>
                <a:cs typeface="Times New Roman" panose="02020603050405020304" pitchFamily="18" charset="0"/>
              </a:rPr>
              <a:t> </a:t>
            </a:r>
            <a:r>
              <a:rPr lang="en-US" altLang="en-US" b="1" u="sng" dirty="0" err="1">
                <a:solidFill>
                  <a:srgbClr val="FF0000"/>
                </a:solidFill>
                <a:latin typeface="Aptos" panose="020B0004020202020204" pitchFamily="34" charset="0"/>
                <a:cs typeface="Times New Roman" panose="02020603050405020304" pitchFamily="18" charset="0"/>
              </a:rPr>
              <a:t>vật</a:t>
            </a:r>
            <a:r>
              <a:rPr lang="en-US" altLang="en-US" b="1" u="sng" dirty="0">
                <a:solidFill>
                  <a:srgbClr val="FF0000"/>
                </a:solidFill>
                <a:latin typeface="Aptos" panose="020B0004020202020204" pitchFamily="34" charset="0"/>
                <a:cs typeface="Times New Roman" panose="02020603050405020304" pitchFamily="18" charset="0"/>
              </a:rPr>
              <a:t>:</a:t>
            </a:r>
          </a:p>
          <a:p>
            <a:pPr eaLnBrk="1" hangingPunct="1">
              <a:lnSpc>
                <a:spcPct val="80000"/>
              </a:lnSpc>
              <a:buFontTx/>
              <a:buNone/>
            </a:pPr>
            <a:r>
              <a:rPr lang="en-US" altLang="en-US" b="1" dirty="0">
                <a:solidFill>
                  <a:srgbClr val="FF0000"/>
                </a:solidFill>
                <a:latin typeface="Aptos" panose="020B0004020202020204" pitchFamily="34" charset="0"/>
                <a:cs typeface="Times New Roman" panose="02020603050405020304" pitchFamily="18" charset="0"/>
                <a:sym typeface="Wingdings" panose="05000000000000000000" pitchFamily="2" charset="2"/>
              </a:rPr>
              <a:t> </a:t>
            </a:r>
          </a:p>
        </p:txBody>
      </p:sp>
      <p:sp>
        <p:nvSpPr>
          <p:cNvPr id="7173" name="Rectangle 5">
            <a:extLst>
              <a:ext uri="{FF2B5EF4-FFF2-40B4-BE49-F238E27FC236}">
                <a16:creationId xmlns:a16="http://schemas.microsoft.com/office/drawing/2014/main" id="{A1A82BA3-72F6-C30F-9A81-164CF72859AE}"/>
              </a:ext>
            </a:extLst>
          </p:cNvPr>
          <p:cNvSpPr>
            <a:spLocks noChangeArrowheads="1"/>
          </p:cNvSpPr>
          <p:nvPr/>
        </p:nvSpPr>
        <p:spPr bwMode="auto">
          <a:xfrm>
            <a:off x="2057400" y="30480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Nhiệt</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độ</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7174" name="Rectangle 6">
            <a:extLst>
              <a:ext uri="{FF2B5EF4-FFF2-40B4-BE49-F238E27FC236}">
                <a16:creationId xmlns:a16="http://schemas.microsoft.com/office/drawing/2014/main" id="{15F9F66D-76A1-B505-FC40-26E607891B82}"/>
              </a:ext>
            </a:extLst>
          </p:cNvPr>
          <p:cNvSpPr>
            <a:spLocks noChangeArrowheads="1"/>
          </p:cNvSpPr>
          <p:nvPr/>
        </p:nvSpPr>
        <p:spPr bwMode="auto">
          <a:xfrm>
            <a:off x="2209800" y="38862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Độ</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ẩm</a:t>
            </a:r>
            <a:r>
              <a:rPr lang="en-US" altLang="en-US" sz="2400" b="1" dirty="0">
                <a:solidFill>
                  <a:srgbClr val="FF0066"/>
                </a:solidFill>
                <a:latin typeface="Aptos" panose="020B0004020202020204" pitchFamily="34" charset="0"/>
                <a:cs typeface="Times New Roman" panose="02020603050405020304" pitchFamily="18" charset="0"/>
              </a:rPr>
              <a:t> </a:t>
            </a:r>
          </a:p>
        </p:txBody>
      </p:sp>
      <p:sp>
        <p:nvSpPr>
          <p:cNvPr id="7175" name="Rectangle 7">
            <a:extLst>
              <a:ext uri="{FF2B5EF4-FFF2-40B4-BE49-F238E27FC236}">
                <a16:creationId xmlns:a16="http://schemas.microsoft.com/office/drawing/2014/main" id="{438E447A-00B7-2CFD-12A9-5F38330B58B8}"/>
              </a:ext>
            </a:extLst>
          </p:cNvPr>
          <p:cNvSpPr>
            <a:spLocks noChangeArrowheads="1"/>
          </p:cNvSpPr>
          <p:nvPr/>
        </p:nvSpPr>
        <p:spPr bwMode="auto">
          <a:xfrm>
            <a:off x="1981200" y="4724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Ánh</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sáng</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7176" name="Rectangle 8">
            <a:extLst>
              <a:ext uri="{FF2B5EF4-FFF2-40B4-BE49-F238E27FC236}">
                <a16:creationId xmlns:a16="http://schemas.microsoft.com/office/drawing/2014/main" id="{0E5ABC12-F271-DDD3-4739-841086378B20}"/>
              </a:ext>
            </a:extLst>
          </p:cNvPr>
          <p:cNvSpPr>
            <a:spLocks noChangeArrowheads="1"/>
          </p:cNvSpPr>
          <p:nvPr/>
        </p:nvSpPr>
        <p:spPr bwMode="auto">
          <a:xfrm>
            <a:off x="8458200" y="31242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Thức</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ăn</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7177" name="Rectangle 9">
            <a:extLst>
              <a:ext uri="{FF2B5EF4-FFF2-40B4-BE49-F238E27FC236}">
                <a16:creationId xmlns:a16="http://schemas.microsoft.com/office/drawing/2014/main" id="{34D264C4-3A86-7045-6F5C-01128B961D41}"/>
              </a:ext>
            </a:extLst>
          </p:cNvPr>
          <p:cNvSpPr>
            <a:spLocks noChangeArrowheads="1"/>
          </p:cNvSpPr>
          <p:nvPr/>
        </p:nvSpPr>
        <p:spPr bwMode="auto">
          <a:xfrm>
            <a:off x="8458200" y="40386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Thợ</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săn</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7178" name="Rectangle 10">
            <a:extLst>
              <a:ext uri="{FF2B5EF4-FFF2-40B4-BE49-F238E27FC236}">
                <a16:creationId xmlns:a16="http://schemas.microsoft.com/office/drawing/2014/main" id="{AB94C814-39CB-EC99-BFD9-402F038038DF}"/>
              </a:ext>
            </a:extLst>
          </p:cNvPr>
          <p:cNvSpPr>
            <a:spLocks noChangeArrowheads="1"/>
          </p:cNvSpPr>
          <p:nvPr/>
        </p:nvSpPr>
        <p:spPr bwMode="auto">
          <a:xfrm>
            <a:off x="8458200" y="4876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err="1">
                <a:solidFill>
                  <a:srgbClr val="FF0066"/>
                </a:solidFill>
                <a:latin typeface="Aptos" panose="020B0004020202020204" pitchFamily="34" charset="0"/>
                <a:cs typeface="Times New Roman" panose="02020603050405020304" pitchFamily="18" charset="0"/>
              </a:rPr>
              <a:t>Thú</a:t>
            </a:r>
            <a:r>
              <a:rPr lang="en-US" altLang="en-US" b="1" dirty="0">
                <a:solidFill>
                  <a:srgbClr val="FF0066"/>
                </a:solidFill>
                <a:latin typeface="Aptos" panose="020B0004020202020204" pitchFamily="34" charset="0"/>
                <a:cs typeface="Times New Roman" panose="02020603050405020304" pitchFamily="18" charset="0"/>
              </a:rPr>
              <a:t> </a:t>
            </a:r>
            <a:r>
              <a:rPr lang="en-US" altLang="en-US" b="1" dirty="0" err="1">
                <a:solidFill>
                  <a:srgbClr val="FF0066"/>
                </a:solidFill>
                <a:latin typeface="Aptos" panose="020B0004020202020204" pitchFamily="34" charset="0"/>
                <a:cs typeface="Times New Roman" panose="02020603050405020304" pitchFamily="18" charset="0"/>
              </a:rPr>
              <a:t>dữ</a:t>
            </a:r>
            <a:endParaRPr lang="en-US" altLang="en-US" b="1" dirty="0">
              <a:solidFill>
                <a:srgbClr val="FF0066"/>
              </a:solidFill>
              <a:latin typeface="Aptos" panose="020B0004020202020204" pitchFamily="34" charset="0"/>
              <a:cs typeface="Times New Roman" panose="02020603050405020304" pitchFamily="18" charset="0"/>
            </a:endParaRPr>
          </a:p>
        </p:txBody>
      </p:sp>
      <p:sp>
        <p:nvSpPr>
          <p:cNvPr id="4105" name="Rectangle 18">
            <a:extLst>
              <a:ext uri="{FF2B5EF4-FFF2-40B4-BE49-F238E27FC236}">
                <a16:creationId xmlns:a16="http://schemas.microsoft.com/office/drawing/2014/main" id="{64E556F4-E535-F7BE-AF38-53000A96875E}"/>
              </a:ext>
            </a:extLst>
          </p:cNvPr>
          <p:cNvSpPr>
            <a:spLocks noChangeArrowheads="1"/>
          </p:cNvSpPr>
          <p:nvPr/>
        </p:nvSpPr>
        <p:spPr bwMode="auto">
          <a:xfrm>
            <a:off x="4419600" y="5486400"/>
            <a:ext cx="29718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rPr>
              <a:t>Môi</a:t>
            </a:r>
            <a:r>
              <a:rPr lang="en-US" altLang="en-US" b="1" dirty="0">
                <a:solidFill>
                  <a:srgbClr val="0033CC"/>
                </a:solidFill>
                <a:latin typeface="Aptos" panose="020B0004020202020204" pitchFamily="34" charset="0"/>
                <a:cs typeface="Times New Roman" panose="02020603050405020304" pitchFamily="18" charset="0"/>
              </a:rPr>
              <a:t> </a:t>
            </a:r>
            <a:r>
              <a:rPr lang="en-US" altLang="en-US" b="1" dirty="0" err="1">
                <a:solidFill>
                  <a:srgbClr val="0033CC"/>
                </a:solidFill>
                <a:latin typeface="Aptos" panose="020B0004020202020204" pitchFamily="34" charset="0"/>
                <a:cs typeface="Times New Roman" panose="02020603050405020304" pitchFamily="18" charset="0"/>
              </a:rPr>
              <a:t>trường</a:t>
            </a:r>
            <a:r>
              <a:rPr lang="en-US" altLang="en-US" b="1" dirty="0">
                <a:solidFill>
                  <a:srgbClr val="0033CC"/>
                </a:solidFill>
                <a:latin typeface="Aptos" panose="020B0004020202020204" pitchFamily="34" charset="0"/>
                <a:cs typeface="Times New Roman" panose="02020603050405020304" pitchFamily="18" charset="0"/>
              </a:rPr>
              <a:t> </a:t>
            </a:r>
            <a:r>
              <a:rPr lang="en-US" altLang="en-US" b="1" dirty="0" err="1">
                <a:solidFill>
                  <a:srgbClr val="0033CC"/>
                </a:solidFill>
                <a:latin typeface="Aptos" panose="020B0004020202020204" pitchFamily="34" charset="0"/>
                <a:cs typeface="Times New Roman" panose="02020603050405020304" pitchFamily="18" charset="0"/>
              </a:rPr>
              <a:t>là</a:t>
            </a:r>
            <a:r>
              <a:rPr lang="en-US" altLang="en-US" b="1" dirty="0">
                <a:solidFill>
                  <a:srgbClr val="0033CC"/>
                </a:solidFill>
                <a:latin typeface="Aptos" panose="020B0004020202020204" pitchFamily="34" charset="0"/>
                <a:cs typeface="Times New Roman" panose="02020603050405020304" pitchFamily="18" charset="0"/>
              </a:rPr>
              <a:t> </a:t>
            </a:r>
            <a:r>
              <a:rPr lang="en-US" altLang="en-US" b="1" dirty="0" err="1">
                <a:solidFill>
                  <a:srgbClr val="0033CC"/>
                </a:solidFill>
                <a:latin typeface="Aptos" panose="020B0004020202020204" pitchFamily="34" charset="0"/>
                <a:cs typeface="Times New Roman" panose="02020603050405020304" pitchFamily="18" charset="0"/>
              </a:rPr>
              <a:t>gì</a:t>
            </a:r>
            <a:r>
              <a:rPr lang="en-US" altLang="en-US" b="1" dirty="0">
                <a:solidFill>
                  <a:srgbClr val="0033CC"/>
                </a:solidFill>
                <a:latin typeface="Aptos" panose="020B0004020202020204" pitchFamily="34" charset="0"/>
                <a:cs typeface="Times New Roman" panose="02020603050405020304" pitchFamily="18" charset="0"/>
              </a:rPr>
              <a:t>?</a:t>
            </a:r>
          </a:p>
        </p:txBody>
      </p:sp>
      <p:pic>
        <p:nvPicPr>
          <p:cNvPr id="32778" name="Picture 15" descr="thỏ rứng 1">
            <a:extLst>
              <a:ext uri="{FF2B5EF4-FFF2-40B4-BE49-F238E27FC236}">
                <a16:creationId xmlns:a16="http://schemas.microsoft.com/office/drawing/2014/main" id="{8BDF133E-9AF9-2C33-2377-CC014E9DB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9963"/>
            <a:ext cx="2667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Line 19">
            <a:extLst>
              <a:ext uri="{FF2B5EF4-FFF2-40B4-BE49-F238E27FC236}">
                <a16:creationId xmlns:a16="http://schemas.microsoft.com/office/drawing/2014/main" id="{FCEEE7E1-C18D-7B0B-5435-93793DD52EEF}"/>
              </a:ext>
            </a:extLst>
          </p:cNvPr>
          <p:cNvSpPr>
            <a:spLocks noChangeShapeType="1"/>
          </p:cNvSpPr>
          <p:nvPr/>
        </p:nvSpPr>
        <p:spPr bwMode="auto">
          <a:xfrm>
            <a:off x="3505200" y="3238500"/>
            <a:ext cx="9906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86" name="Line 21">
            <a:extLst>
              <a:ext uri="{FF2B5EF4-FFF2-40B4-BE49-F238E27FC236}">
                <a16:creationId xmlns:a16="http://schemas.microsoft.com/office/drawing/2014/main" id="{4B2C45DD-23D6-5290-0583-CE19FDBDA69D}"/>
              </a:ext>
            </a:extLst>
          </p:cNvPr>
          <p:cNvSpPr>
            <a:spLocks noChangeShapeType="1"/>
          </p:cNvSpPr>
          <p:nvPr/>
        </p:nvSpPr>
        <p:spPr bwMode="auto">
          <a:xfrm>
            <a:off x="3429000" y="4076700"/>
            <a:ext cx="1066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87" name="Line 22">
            <a:extLst>
              <a:ext uri="{FF2B5EF4-FFF2-40B4-BE49-F238E27FC236}">
                <a16:creationId xmlns:a16="http://schemas.microsoft.com/office/drawing/2014/main" id="{4D5A98D8-06AD-032E-B956-5FE2A37DA880}"/>
              </a:ext>
            </a:extLst>
          </p:cNvPr>
          <p:cNvSpPr>
            <a:spLocks noChangeShapeType="1"/>
          </p:cNvSpPr>
          <p:nvPr/>
        </p:nvSpPr>
        <p:spPr bwMode="auto">
          <a:xfrm flipV="1">
            <a:off x="3429000" y="4206875"/>
            <a:ext cx="10668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88" name="Line 23">
            <a:extLst>
              <a:ext uri="{FF2B5EF4-FFF2-40B4-BE49-F238E27FC236}">
                <a16:creationId xmlns:a16="http://schemas.microsoft.com/office/drawing/2014/main" id="{31B6C31C-4676-27BD-1F2D-E1EBA9101C9B}"/>
              </a:ext>
            </a:extLst>
          </p:cNvPr>
          <p:cNvSpPr>
            <a:spLocks noChangeShapeType="1"/>
          </p:cNvSpPr>
          <p:nvPr/>
        </p:nvSpPr>
        <p:spPr bwMode="auto">
          <a:xfrm flipH="1">
            <a:off x="7162800" y="3238500"/>
            <a:ext cx="12192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89" name="Line 24">
            <a:extLst>
              <a:ext uri="{FF2B5EF4-FFF2-40B4-BE49-F238E27FC236}">
                <a16:creationId xmlns:a16="http://schemas.microsoft.com/office/drawing/2014/main" id="{9682D87E-E0A8-9413-BFE0-23A682508C10}"/>
              </a:ext>
            </a:extLst>
          </p:cNvPr>
          <p:cNvSpPr>
            <a:spLocks noChangeShapeType="1"/>
          </p:cNvSpPr>
          <p:nvPr/>
        </p:nvSpPr>
        <p:spPr bwMode="auto">
          <a:xfrm flipH="1">
            <a:off x="7162800" y="4152900"/>
            <a:ext cx="1219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090" name="Line 25">
            <a:extLst>
              <a:ext uri="{FF2B5EF4-FFF2-40B4-BE49-F238E27FC236}">
                <a16:creationId xmlns:a16="http://schemas.microsoft.com/office/drawing/2014/main" id="{2CB28095-E6B4-3195-8479-3AE9504811D8}"/>
              </a:ext>
            </a:extLst>
          </p:cNvPr>
          <p:cNvSpPr>
            <a:spLocks noChangeShapeType="1"/>
          </p:cNvSpPr>
          <p:nvPr/>
        </p:nvSpPr>
        <p:spPr bwMode="auto">
          <a:xfrm flipH="1" flipV="1">
            <a:off x="7162800" y="4305300"/>
            <a:ext cx="12192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2786" name="Rectangle 1">
            <a:extLst>
              <a:ext uri="{FF2B5EF4-FFF2-40B4-BE49-F238E27FC236}">
                <a16:creationId xmlns:a16="http://schemas.microsoft.com/office/drawing/2014/main" id="{470E7B5B-C163-7BBF-014E-2E9138A2BD7E}"/>
              </a:ext>
            </a:extLst>
          </p:cNvPr>
          <p:cNvSpPr>
            <a:spLocks noChangeArrowheads="1"/>
          </p:cNvSpPr>
          <p:nvPr/>
        </p:nvSpPr>
        <p:spPr bwMode="auto">
          <a:xfrm>
            <a:off x="1676400" y="1757363"/>
            <a:ext cx="9144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Quan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sát</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hình</a:t>
            </a:r>
            <a:r>
              <a:rPr lang="en-US" altLang="en-US" sz="4000"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sau</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cho</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biết</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Thỏ</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sống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trong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rừng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chịu</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ảnh</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hưởng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của</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những</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yếu</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tố</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r>
              <a:rPr lang="en-US" altLang="en-US" b="1" dirty="0" err="1">
                <a:solidFill>
                  <a:srgbClr val="0033CC"/>
                </a:solidFill>
                <a:latin typeface="Aptos" panose="020B0004020202020204" pitchFamily="34" charset="0"/>
                <a:cs typeface="Times New Roman" panose="02020603050405020304" pitchFamily="18" charset="0"/>
                <a:sym typeface="Wingdings" panose="05000000000000000000" pitchFamily="2" charset="2"/>
              </a:rPr>
              <a:t>nào</a:t>
            </a:r>
            <a:r>
              <a:rPr lang="en-US" altLang="en-US" b="1" dirty="0">
                <a:solidFill>
                  <a:srgbClr val="0033CC"/>
                </a:solidFill>
                <a:latin typeface="Aptos" panose="020B0004020202020204" pitchFamily="34" charset="0"/>
                <a:cs typeface="Times New Roman" panose="02020603050405020304" pitchFamily="18" charset="0"/>
                <a:sym typeface="Wingdings" panose="05000000000000000000" pitchFamily="2" charset="2"/>
              </a:rPr>
              <a:t>? </a:t>
            </a:r>
          </a:p>
        </p:txBody>
      </p:sp>
      <p:sp>
        <p:nvSpPr>
          <p:cNvPr id="20" name="Rectangle 11">
            <a:extLst>
              <a:ext uri="{FF2B5EF4-FFF2-40B4-BE49-F238E27FC236}">
                <a16:creationId xmlns:a16="http://schemas.microsoft.com/office/drawing/2014/main" id="{1F686799-2561-C61B-A422-34B5A4B54A2D}"/>
              </a:ext>
            </a:extLst>
          </p:cNvPr>
          <p:cNvSpPr>
            <a:spLocks noChangeArrowheads="1"/>
          </p:cNvSpPr>
          <p:nvPr/>
        </p:nvSpPr>
        <p:spPr bwMode="auto">
          <a:xfrm>
            <a:off x="509588" y="1143000"/>
            <a:ext cx="8626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b="1" i="1" dirty="0">
                <a:solidFill>
                  <a:srgbClr val="000099"/>
                </a:solidFill>
                <a:latin typeface="Aptos" panose="020B0004020202020204" pitchFamily="34" charset="0"/>
              </a:rPr>
              <a:t>1. </a:t>
            </a:r>
            <a:r>
              <a:rPr lang="en-US" altLang="en-US" b="1" i="1" u="sng" dirty="0" err="1">
                <a:solidFill>
                  <a:srgbClr val="000099"/>
                </a:solidFill>
                <a:latin typeface="Aptos" panose="020B0004020202020204" pitchFamily="34" charset="0"/>
              </a:rPr>
              <a:t>Khái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niệm</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môi</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trường</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sống</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của</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sinh</a:t>
            </a:r>
            <a:r>
              <a:rPr lang="en-US" altLang="en-US" b="1" i="1" u="sng" dirty="0">
                <a:solidFill>
                  <a:srgbClr val="000099"/>
                </a:solidFill>
                <a:latin typeface="Aptos" panose="020B0004020202020204" pitchFamily="34" charset="0"/>
              </a:rPr>
              <a:t> </a:t>
            </a:r>
            <a:r>
              <a:rPr lang="en-US" altLang="en-US" b="1" i="1" u="sng" dirty="0" err="1">
                <a:solidFill>
                  <a:srgbClr val="000099"/>
                </a:solidFill>
                <a:latin typeface="Aptos" panose="020B0004020202020204" pitchFamily="34" charset="0"/>
              </a:rPr>
              <a:t>vật</a:t>
            </a:r>
            <a:r>
              <a:rPr lang="en-US" altLang="en-US" b="1" i="1" u="sng" dirty="0">
                <a:solidFill>
                  <a:srgbClr val="000099"/>
                </a:solidFill>
                <a:latin typeface="Aptos" panose="020B0004020202020204" pitchFamily="34" charset="0"/>
              </a:rPr>
              <a:t>:</a:t>
            </a:r>
            <a:endParaRPr lang="en-US" altLang="en-US" b="1" i="1" dirty="0">
              <a:solidFill>
                <a:srgbClr val="000099"/>
              </a:solidFill>
              <a:latin typeface="Aptos" panose="020B00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down)">
                                      <p:cBhvr>
                                        <p:cTn id="7" dur="500"/>
                                        <p:tgtEl>
                                          <p:spTgt spid="3085"/>
                                        </p:tgtEl>
                                      </p:cBhvr>
                                    </p:animEffect>
                                  </p:childTnLst>
                                </p:cTn>
                              </p:par>
                              <p:par>
                                <p:cTn id="8" presetID="22" presetClass="entr" presetSubtype="4" fill="hold" nodeType="withEffect">
                                  <p:stCondLst>
                                    <p:cond delay="0"/>
                                  </p:stCondLst>
                                  <p:childTnLst>
                                    <p:set>
                                      <p:cBhvr>
                                        <p:cTn id="9" dur="1" fill="hold">
                                          <p:stCondLst>
                                            <p:cond delay="0"/>
                                          </p:stCondLst>
                                        </p:cTn>
                                        <p:tgtEl>
                                          <p:spTgt spid="3086"/>
                                        </p:tgtEl>
                                        <p:attrNameLst>
                                          <p:attrName>style.visibility</p:attrName>
                                        </p:attrNameLst>
                                      </p:cBhvr>
                                      <p:to>
                                        <p:strVal val="visible"/>
                                      </p:to>
                                    </p:set>
                                    <p:animEffect transition="in" filter="wipe(down)">
                                      <p:cBhvr>
                                        <p:cTn id="10" dur="500"/>
                                        <p:tgtEl>
                                          <p:spTgt spid="3086"/>
                                        </p:tgtEl>
                                      </p:cBhvr>
                                    </p:animEffect>
                                  </p:childTnLst>
                                </p:cTn>
                              </p:par>
                              <p:par>
                                <p:cTn id="11" presetID="22" presetClass="entr" presetSubtype="4" fill="hold" nodeType="withEffect">
                                  <p:stCondLst>
                                    <p:cond delay="0"/>
                                  </p:stCondLst>
                                  <p:childTnLst>
                                    <p:set>
                                      <p:cBhvr>
                                        <p:cTn id="12" dur="1" fill="hold">
                                          <p:stCondLst>
                                            <p:cond delay="0"/>
                                          </p:stCondLst>
                                        </p:cTn>
                                        <p:tgtEl>
                                          <p:spTgt spid="3087"/>
                                        </p:tgtEl>
                                        <p:attrNameLst>
                                          <p:attrName>style.visibility</p:attrName>
                                        </p:attrNameLst>
                                      </p:cBhvr>
                                      <p:to>
                                        <p:strVal val="visible"/>
                                      </p:to>
                                    </p:set>
                                    <p:animEffect transition="in" filter="wipe(down)">
                                      <p:cBhvr>
                                        <p:cTn id="13" dur="500"/>
                                        <p:tgtEl>
                                          <p:spTgt spid="3087"/>
                                        </p:tgtEl>
                                      </p:cBhvr>
                                    </p:animEffect>
                                  </p:childTnLst>
                                </p:cTn>
                              </p:par>
                              <p:par>
                                <p:cTn id="14" presetID="22" presetClass="entr" presetSubtype="4" fill="hold" nodeType="withEffect">
                                  <p:stCondLst>
                                    <p:cond delay="0"/>
                                  </p:stCondLst>
                                  <p:childTnLst>
                                    <p:set>
                                      <p:cBhvr>
                                        <p:cTn id="15" dur="1" fill="hold">
                                          <p:stCondLst>
                                            <p:cond delay="0"/>
                                          </p:stCondLst>
                                        </p:cTn>
                                        <p:tgtEl>
                                          <p:spTgt spid="3088"/>
                                        </p:tgtEl>
                                        <p:attrNameLst>
                                          <p:attrName>style.visibility</p:attrName>
                                        </p:attrNameLst>
                                      </p:cBhvr>
                                      <p:to>
                                        <p:strVal val="visible"/>
                                      </p:to>
                                    </p:set>
                                    <p:animEffect transition="in" filter="wipe(down)">
                                      <p:cBhvr>
                                        <p:cTn id="16" dur="500"/>
                                        <p:tgtEl>
                                          <p:spTgt spid="3088"/>
                                        </p:tgtEl>
                                      </p:cBhvr>
                                    </p:animEffect>
                                  </p:childTnLst>
                                </p:cTn>
                              </p:par>
                              <p:par>
                                <p:cTn id="17" presetID="22" presetClass="entr" presetSubtype="4" fill="hold" nodeType="withEffect">
                                  <p:stCondLst>
                                    <p:cond delay="0"/>
                                  </p:stCondLst>
                                  <p:childTnLst>
                                    <p:set>
                                      <p:cBhvr>
                                        <p:cTn id="18" dur="1" fill="hold">
                                          <p:stCondLst>
                                            <p:cond delay="0"/>
                                          </p:stCondLst>
                                        </p:cTn>
                                        <p:tgtEl>
                                          <p:spTgt spid="3089"/>
                                        </p:tgtEl>
                                        <p:attrNameLst>
                                          <p:attrName>style.visibility</p:attrName>
                                        </p:attrNameLst>
                                      </p:cBhvr>
                                      <p:to>
                                        <p:strVal val="visible"/>
                                      </p:to>
                                    </p:set>
                                    <p:animEffect transition="in" filter="wipe(down)">
                                      <p:cBhvr>
                                        <p:cTn id="19" dur="500"/>
                                        <p:tgtEl>
                                          <p:spTgt spid="3089"/>
                                        </p:tgtEl>
                                      </p:cBhvr>
                                    </p:animEffect>
                                  </p:childTnLst>
                                </p:cTn>
                              </p:par>
                              <p:par>
                                <p:cTn id="20" presetID="22" presetClass="entr" presetSubtype="4" fill="hold" nodeType="withEffect">
                                  <p:stCondLst>
                                    <p:cond delay="0"/>
                                  </p:stCondLst>
                                  <p:childTnLst>
                                    <p:set>
                                      <p:cBhvr>
                                        <p:cTn id="21" dur="1" fill="hold">
                                          <p:stCondLst>
                                            <p:cond delay="0"/>
                                          </p:stCondLst>
                                        </p:cTn>
                                        <p:tgtEl>
                                          <p:spTgt spid="3090"/>
                                        </p:tgtEl>
                                        <p:attrNameLst>
                                          <p:attrName>style.visibility</p:attrName>
                                        </p:attrNameLst>
                                      </p:cBhvr>
                                      <p:to>
                                        <p:strVal val="visible"/>
                                      </p:to>
                                    </p:set>
                                    <p:animEffect transition="in" filter="wipe(down)">
                                      <p:cBhvr>
                                        <p:cTn id="22" dur="500"/>
                                        <p:tgtEl>
                                          <p:spTgt spid="30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 calcmode="lin" valueType="num">
                                      <p:cBhvr>
                                        <p:cTn id="27" dur="500" fill="hold"/>
                                        <p:tgtEl>
                                          <p:spTgt spid="7173"/>
                                        </p:tgtEl>
                                        <p:attrNameLst>
                                          <p:attrName>ppt_w</p:attrName>
                                        </p:attrNameLst>
                                      </p:cBhvr>
                                      <p:tavLst>
                                        <p:tav tm="0">
                                          <p:val>
                                            <p:fltVal val="0"/>
                                          </p:val>
                                        </p:tav>
                                        <p:tav tm="100000">
                                          <p:val>
                                            <p:strVal val="#ppt_w"/>
                                          </p:val>
                                        </p:tav>
                                      </p:tavLst>
                                    </p:anim>
                                    <p:anim calcmode="lin" valueType="num">
                                      <p:cBhvr>
                                        <p:cTn id="28" dur="500" fill="hold"/>
                                        <p:tgtEl>
                                          <p:spTgt spid="7173"/>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7174"/>
                                        </p:tgtEl>
                                        <p:attrNameLst>
                                          <p:attrName>style.visibility</p:attrName>
                                        </p:attrNameLst>
                                      </p:cBhvr>
                                      <p:to>
                                        <p:strVal val="visible"/>
                                      </p:to>
                                    </p:set>
                                    <p:animEffect transition="in" filter="barn(inVertical)">
                                      <p:cBhvr>
                                        <p:cTn id="33" dur="500"/>
                                        <p:tgtEl>
                                          <p:spTgt spid="717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7175"/>
                                        </p:tgtEl>
                                        <p:attrNameLst>
                                          <p:attrName>style.visibility</p:attrName>
                                        </p:attrNameLst>
                                      </p:cBhvr>
                                      <p:to>
                                        <p:strVal val="visible"/>
                                      </p:to>
                                    </p:set>
                                    <p:animEffect transition="in" filter="barn(inVertical)">
                                      <p:cBhvr>
                                        <p:cTn id="38" dur="500"/>
                                        <p:tgtEl>
                                          <p:spTgt spid="717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7176"/>
                                        </p:tgtEl>
                                        <p:attrNameLst>
                                          <p:attrName>style.visibility</p:attrName>
                                        </p:attrNameLst>
                                      </p:cBhvr>
                                      <p:to>
                                        <p:strVal val="visible"/>
                                      </p:to>
                                    </p:set>
                                    <p:animEffect transition="in" filter="barn(inVertical)">
                                      <p:cBhvr>
                                        <p:cTn id="43" dur="500"/>
                                        <p:tgtEl>
                                          <p:spTgt spid="717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nodeType="clickEffect">
                                  <p:stCondLst>
                                    <p:cond delay="0"/>
                                  </p:stCondLst>
                                  <p:childTnLst>
                                    <p:set>
                                      <p:cBhvr>
                                        <p:cTn id="47" dur="1" fill="hold">
                                          <p:stCondLst>
                                            <p:cond delay="0"/>
                                          </p:stCondLst>
                                        </p:cTn>
                                        <p:tgtEl>
                                          <p:spTgt spid="7177"/>
                                        </p:tgtEl>
                                        <p:attrNameLst>
                                          <p:attrName>style.visibility</p:attrName>
                                        </p:attrNameLst>
                                      </p:cBhvr>
                                      <p:to>
                                        <p:strVal val="visible"/>
                                      </p:to>
                                    </p:set>
                                    <p:animEffect transition="in" filter="barn(inVertical)">
                                      <p:cBhvr>
                                        <p:cTn id="48" dur="500"/>
                                        <p:tgtEl>
                                          <p:spTgt spid="717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7178"/>
                                        </p:tgtEl>
                                        <p:attrNameLst>
                                          <p:attrName>style.visibility</p:attrName>
                                        </p:attrNameLst>
                                      </p:cBhvr>
                                      <p:to>
                                        <p:strVal val="visible"/>
                                      </p:to>
                                    </p:set>
                                    <p:animEffect transition="in" filter="barn(inVertical)">
                                      <p:cBhvr>
                                        <p:cTn id="53" dur="500"/>
                                        <p:tgtEl>
                                          <p:spTgt spid="717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4105"/>
                                        </p:tgtEl>
                                        <p:attrNameLst>
                                          <p:attrName>style.visibility</p:attrName>
                                        </p:attrNameLst>
                                      </p:cBhvr>
                                      <p:to>
                                        <p:strVal val="visible"/>
                                      </p:to>
                                    </p:set>
                                    <p:animEffect transition="in" filter="wipe(down)">
                                      <p:cBhvr>
                                        <p:cTn id="58"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3" grpId="0"/>
      <p:bldP spid="7174" grpId="0"/>
      <p:bldP spid="7175" grpId="0"/>
      <p:bldP spid="7176" grpId="0"/>
      <p:bldP spid="7177" grpId="0"/>
      <p:bldP spid="7178" grpId="0"/>
      <p:bldP spid="4105" grpId="0"/>
      <p:bldP spid="3278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95234" name="Rectangle 17">
            <a:extLst>
              <a:ext uri="{FF2B5EF4-FFF2-40B4-BE49-F238E27FC236}">
                <a16:creationId xmlns:a16="http://schemas.microsoft.com/office/drawing/2014/main" id="{2A354223-43D8-5DC9-246F-D6C957DEE54F}"/>
              </a:ext>
            </a:extLst>
          </p:cNvPr>
          <p:cNvSpPr>
            <a:spLocks noGrp="1" noChangeArrowheads="1"/>
          </p:cNvSpPr>
          <p:nvPr>
            <p:ph idx="1"/>
          </p:nvPr>
        </p:nvSpPr>
        <p:spPr>
          <a:xfrm>
            <a:off x="142173" y="505619"/>
            <a:ext cx="11407775" cy="1555750"/>
          </a:xfrm>
        </p:spPr>
        <p:txBody>
          <a:bodyPr/>
          <a:lstStyle/>
          <a:p>
            <a:pPr algn="just" eaLnBrk="1" hangingPunct="1">
              <a:buFont typeface="Arial" panose="020B0604020202020204" pitchFamily="34" charset="0"/>
              <a:buNone/>
            </a:pPr>
            <a:r>
              <a:rPr lang="en-US" altLang="en-US" sz="4000" b="1" dirty="0">
                <a:latin typeface="Aptos" panose="020B0004020202020204" pitchFamily="34" charset="0"/>
              </a:rPr>
              <a:t>      </a:t>
            </a:r>
            <a:r>
              <a:rPr lang="en-US" altLang="en-US" sz="4000" b="1" dirty="0" err="1">
                <a:latin typeface="Aptos" panose="020B0004020202020204" pitchFamily="34" charset="0"/>
              </a:rPr>
              <a:t>Môi</a:t>
            </a:r>
            <a:r>
              <a:rPr lang="en-US" altLang="en-US" sz="4000" b="1" dirty="0">
                <a:latin typeface="Aptos" panose="020B0004020202020204" pitchFamily="34" charset="0"/>
              </a:rPr>
              <a:t> </a:t>
            </a:r>
            <a:r>
              <a:rPr lang="en-US" altLang="en-US" sz="4000" b="1" dirty="0" err="1">
                <a:latin typeface="Aptos" panose="020B0004020202020204" pitchFamily="34" charset="0"/>
              </a:rPr>
              <a:t>trường</a:t>
            </a:r>
            <a:r>
              <a:rPr lang="en-US" altLang="en-US" sz="4000" b="1" dirty="0">
                <a:latin typeface="Aptos" panose="020B0004020202020204" pitchFamily="34" charset="0"/>
              </a:rPr>
              <a:t> </a:t>
            </a:r>
            <a:r>
              <a:rPr lang="en-US" altLang="en-US" sz="4000" b="1" dirty="0" err="1">
                <a:latin typeface="Aptos" panose="020B0004020202020204" pitchFamily="34" charset="0"/>
              </a:rPr>
              <a:t>là</a:t>
            </a:r>
            <a:r>
              <a:rPr lang="en-US" altLang="en-US" sz="4000" b="1" dirty="0">
                <a:latin typeface="Aptos" panose="020B0004020202020204" pitchFamily="34" charset="0"/>
              </a:rPr>
              <a:t> </a:t>
            </a:r>
            <a:r>
              <a:rPr lang="en-US" altLang="en-US" sz="4000" b="1" dirty="0" err="1">
                <a:latin typeface="Aptos" panose="020B0004020202020204" pitchFamily="34" charset="0"/>
              </a:rPr>
              <a:t>nơi</a:t>
            </a:r>
            <a:r>
              <a:rPr lang="en-US" altLang="en-US" sz="4000" b="1" dirty="0">
                <a:latin typeface="Aptos" panose="020B0004020202020204" pitchFamily="34" charset="0"/>
              </a:rPr>
              <a:t> </a:t>
            </a:r>
            <a:r>
              <a:rPr lang="en-US" altLang="en-US" sz="4000" b="1" dirty="0" err="1">
                <a:latin typeface="Aptos" panose="020B0004020202020204" pitchFamily="34" charset="0"/>
              </a:rPr>
              <a:t>sinh</a:t>
            </a:r>
            <a:r>
              <a:rPr lang="en-US" altLang="en-US" sz="4000" b="1" dirty="0">
                <a:latin typeface="Aptos" panose="020B0004020202020204" pitchFamily="34" charset="0"/>
              </a:rPr>
              <a:t> </a:t>
            </a:r>
            <a:r>
              <a:rPr lang="en-US" altLang="en-US" sz="4000" b="1" dirty="0" err="1">
                <a:latin typeface="Aptos" panose="020B0004020202020204" pitchFamily="34" charset="0"/>
              </a:rPr>
              <a:t>sống</a:t>
            </a:r>
            <a:r>
              <a:rPr lang="en-US" altLang="en-US" sz="4000" b="1" dirty="0">
                <a:latin typeface="Aptos" panose="020B0004020202020204" pitchFamily="34" charset="0"/>
              </a:rPr>
              <a:t> </a:t>
            </a:r>
            <a:r>
              <a:rPr lang="en-US" altLang="en-US" sz="4000" b="1" dirty="0" err="1">
                <a:latin typeface="Aptos" panose="020B0004020202020204" pitchFamily="34" charset="0"/>
              </a:rPr>
              <a:t>của</a:t>
            </a:r>
            <a:r>
              <a:rPr lang="en-US" altLang="en-US" sz="4000" b="1" dirty="0">
                <a:latin typeface="Aptos" panose="020B0004020202020204" pitchFamily="34" charset="0"/>
              </a:rPr>
              <a:t> </a:t>
            </a:r>
            <a:r>
              <a:rPr lang="en-US" altLang="en-US" sz="4000" b="1" dirty="0" err="1">
                <a:latin typeface="Aptos" panose="020B0004020202020204" pitchFamily="34" charset="0"/>
              </a:rPr>
              <a:t>sinh</a:t>
            </a:r>
            <a:r>
              <a:rPr lang="en-US" altLang="en-US" sz="4000" b="1" dirty="0">
                <a:latin typeface="Aptos" panose="020B0004020202020204" pitchFamily="34" charset="0"/>
              </a:rPr>
              <a:t> </a:t>
            </a:r>
            <a:r>
              <a:rPr lang="en-US" altLang="en-US" sz="4000" b="1" dirty="0" err="1">
                <a:latin typeface="Aptos" panose="020B0004020202020204" pitchFamily="34" charset="0"/>
              </a:rPr>
              <a:t>vật</a:t>
            </a:r>
            <a:r>
              <a:rPr lang="en-US" altLang="en-US" sz="4000" b="1" dirty="0">
                <a:latin typeface="Aptos" panose="020B0004020202020204" pitchFamily="34" charset="0"/>
              </a:rPr>
              <a:t>, bao </a:t>
            </a:r>
            <a:r>
              <a:rPr lang="en-US" altLang="en-US" sz="4000" b="1" dirty="0" err="1">
                <a:latin typeface="Aptos" panose="020B0004020202020204" pitchFamily="34" charset="0"/>
              </a:rPr>
              <a:t>gồm</a:t>
            </a:r>
            <a:r>
              <a:rPr lang="en-US" altLang="en-US" sz="4000" b="1" dirty="0">
                <a:latin typeface="Aptos" panose="020B0004020202020204" pitchFamily="34" charset="0"/>
              </a:rPr>
              <a:t> </a:t>
            </a:r>
            <a:r>
              <a:rPr lang="en-US" altLang="en-US" sz="4000" b="1" dirty="0" err="1">
                <a:latin typeface="Aptos" panose="020B0004020202020204" pitchFamily="34" charset="0"/>
              </a:rPr>
              <a:t>tất</a:t>
            </a:r>
            <a:r>
              <a:rPr lang="en-US" altLang="en-US" sz="4000" b="1" dirty="0">
                <a:latin typeface="Aptos" panose="020B0004020202020204" pitchFamily="34" charset="0"/>
              </a:rPr>
              <a:t> </a:t>
            </a:r>
            <a:r>
              <a:rPr lang="en-US" altLang="en-US" sz="4000" b="1" dirty="0" err="1">
                <a:latin typeface="Aptos" panose="020B0004020202020204" pitchFamily="34" charset="0"/>
              </a:rPr>
              <a:t>cả</a:t>
            </a:r>
            <a:r>
              <a:rPr lang="en-US" altLang="en-US" sz="4000" b="1" dirty="0">
                <a:latin typeface="Aptos" panose="020B0004020202020204" pitchFamily="34" charset="0"/>
              </a:rPr>
              <a:t> </a:t>
            </a:r>
            <a:r>
              <a:rPr lang="en-US" altLang="en-US" sz="4000" b="1" dirty="0" err="1">
                <a:latin typeface="Aptos" panose="020B0004020202020204" pitchFamily="34" charset="0"/>
              </a:rPr>
              <a:t>những</a:t>
            </a:r>
            <a:r>
              <a:rPr lang="en-US" altLang="en-US" sz="4000" b="1" dirty="0">
                <a:latin typeface="Aptos" panose="020B0004020202020204" pitchFamily="34" charset="0"/>
              </a:rPr>
              <a:t> </a:t>
            </a:r>
            <a:r>
              <a:rPr lang="en-US" altLang="en-US" sz="4000" b="1" dirty="0" err="1">
                <a:latin typeface="Aptos" panose="020B0004020202020204" pitchFamily="34" charset="0"/>
              </a:rPr>
              <a:t>gì</a:t>
            </a:r>
            <a:r>
              <a:rPr lang="en-US" altLang="en-US" sz="4000" b="1" dirty="0">
                <a:latin typeface="Aptos" panose="020B0004020202020204" pitchFamily="34" charset="0"/>
              </a:rPr>
              <a:t> bao </a:t>
            </a:r>
            <a:r>
              <a:rPr lang="en-US" altLang="en-US" sz="4000" b="1" dirty="0" err="1">
                <a:latin typeface="Aptos" panose="020B0004020202020204" pitchFamily="34" charset="0"/>
              </a:rPr>
              <a:t>quanh</a:t>
            </a:r>
            <a:r>
              <a:rPr lang="en-US" altLang="en-US" sz="4000" b="1" dirty="0">
                <a:latin typeface="Aptos" panose="020B0004020202020204" pitchFamily="34" charset="0"/>
              </a:rPr>
              <a:t> </a:t>
            </a:r>
            <a:r>
              <a:rPr lang="en-US" altLang="en-US" sz="4000" b="1" dirty="0" err="1">
                <a:latin typeface="Aptos" panose="020B0004020202020204" pitchFamily="34" charset="0"/>
              </a:rPr>
              <a:t>chúng</a:t>
            </a:r>
            <a:r>
              <a:rPr lang="en-US" altLang="en-US" sz="4000" b="1" dirty="0">
                <a:latin typeface="Aptos" panose="020B0004020202020204" pitchFamily="34" charset="0"/>
              </a:rPr>
              <a:t> </a:t>
            </a:r>
            <a:r>
              <a:rPr lang="en-US" altLang="en-US" sz="4000" b="1" dirty="0" err="1">
                <a:latin typeface="Aptos" panose="020B0004020202020204" pitchFamily="34" charset="0"/>
              </a:rPr>
              <a:t>có</a:t>
            </a:r>
            <a:r>
              <a:rPr lang="en-US" altLang="en-US" sz="4000" b="1" dirty="0">
                <a:latin typeface="Aptos" panose="020B0004020202020204" pitchFamily="34" charset="0"/>
              </a:rPr>
              <a:t> </a:t>
            </a:r>
            <a:r>
              <a:rPr lang="en-US" altLang="en-US" sz="4000" b="1" dirty="0" err="1">
                <a:latin typeface="Aptos" panose="020B0004020202020204" pitchFamily="34" charset="0"/>
              </a:rPr>
              <a:t>tác</a:t>
            </a:r>
            <a:r>
              <a:rPr lang="en-US" altLang="en-US" sz="4000" b="1" dirty="0">
                <a:latin typeface="Aptos" panose="020B0004020202020204" pitchFamily="34" charset="0"/>
              </a:rPr>
              <a:t> </a:t>
            </a:r>
            <a:r>
              <a:rPr lang="en-US" altLang="en-US" sz="4000" b="1" dirty="0" err="1">
                <a:latin typeface="Aptos" panose="020B0004020202020204" pitchFamily="34" charset="0"/>
              </a:rPr>
              <a:t>động</a:t>
            </a:r>
            <a:r>
              <a:rPr lang="en-US" altLang="en-US" sz="4000" b="1" dirty="0">
                <a:latin typeface="Aptos" panose="020B0004020202020204" pitchFamily="34" charset="0"/>
              </a:rPr>
              <a:t> </a:t>
            </a:r>
            <a:r>
              <a:rPr lang="en-US" altLang="en-US" sz="4000" b="1" dirty="0" err="1">
                <a:latin typeface="Aptos" panose="020B0004020202020204" pitchFamily="34" charset="0"/>
              </a:rPr>
              <a:t>trực</a:t>
            </a:r>
            <a:r>
              <a:rPr lang="en-US" altLang="en-US" sz="4000" b="1" dirty="0">
                <a:latin typeface="Aptos" panose="020B0004020202020204" pitchFamily="34" charset="0"/>
              </a:rPr>
              <a:t> </a:t>
            </a:r>
            <a:r>
              <a:rPr lang="en-US" altLang="en-US" sz="4000" b="1" dirty="0" err="1">
                <a:latin typeface="Aptos" panose="020B0004020202020204" pitchFamily="34" charset="0"/>
              </a:rPr>
              <a:t>tiếp</a:t>
            </a:r>
            <a:r>
              <a:rPr lang="en-US" altLang="en-US" sz="4000" b="1" dirty="0">
                <a:latin typeface="Aptos" panose="020B0004020202020204" pitchFamily="34" charset="0"/>
              </a:rPr>
              <a:t> </a:t>
            </a:r>
            <a:r>
              <a:rPr lang="en-US" altLang="en-US" sz="4000" b="1" dirty="0" err="1">
                <a:latin typeface="Aptos" panose="020B0004020202020204" pitchFamily="34" charset="0"/>
              </a:rPr>
              <a:t>hoặc</a:t>
            </a:r>
            <a:r>
              <a:rPr lang="en-US" altLang="en-US" sz="4000" b="1" dirty="0">
                <a:latin typeface="Aptos" panose="020B0004020202020204" pitchFamily="34" charset="0"/>
              </a:rPr>
              <a:t> </a:t>
            </a:r>
            <a:r>
              <a:rPr lang="en-US" altLang="en-US" sz="4000" b="1" dirty="0" err="1">
                <a:latin typeface="Aptos" panose="020B0004020202020204" pitchFamily="34" charset="0"/>
              </a:rPr>
              <a:t>gián</a:t>
            </a:r>
            <a:r>
              <a:rPr lang="en-US" altLang="en-US" sz="4000" b="1" dirty="0">
                <a:latin typeface="Aptos" panose="020B0004020202020204" pitchFamily="34" charset="0"/>
              </a:rPr>
              <a:t> </a:t>
            </a:r>
            <a:r>
              <a:rPr lang="en-US" altLang="en-US" sz="4000" b="1" dirty="0" err="1">
                <a:latin typeface="Aptos" panose="020B0004020202020204" pitchFamily="34" charset="0"/>
              </a:rPr>
              <a:t>tiếp</a:t>
            </a:r>
            <a:r>
              <a:rPr lang="en-US" altLang="en-US" sz="4000" b="1" dirty="0">
                <a:latin typeface="Aptos" panose="020B0004020202020204" pitchFamily="34" charset="0"/>
              </a:rPr>
              <a:t> </a:t>
            </a:r>
            <a:r>
              <a:rPr lang="en-US" altLang="en-US" sz="4000" b="1" dirty="0" err="1">
                <a:latin typeface="Aptos" panose="020B0004020202020204" pitchFamily="34" charset="0"/>
              </a:rPr>
              <a:t>lên</a:t>
            </a:r>
            <a:r>
              <a:rPr lang="en-US" altLang="en-US" sz="4000" b="1" dirty="0">
                <a:latin typeface="Aptos" panose="020B0004020202020204" pitchFamily="34" charset="0"/>
              </a:rPr>
              <a:t> </a:t>
            </a:r>
            <a:r>
              <a:rPr lang="en-US" altLang="en-US" sz="4000" b="1" dirty="0" err="1">
                <a:latin typeface="Aptos" panose="020B0004020202020204" pitchFamily="34" charset="0"/>
              </a:rPr>
              <a:t>sự</a:t>
            </a:r>
            <a:r>
              <a:rPr lang="en-US" altLang="en-US" sz="4000" b="1" dirty="0">
                <a:latin typeface="Aptos" panose="020B0004020202020204" pitchFamily="34" charset="0"/>
              </a:rPr>
              <a:t> </a:t>
            </a:r>
            <a:r>
              <a:rPr lang="en-US" altLang="en-US" sz="4000" b="1" dirty="0" err="1">
                <a:latin typeface="Aptos" panose="020B0004020202020204" pitchFamily="34" charset="0"/>
              </a:rPr>
              <a:t>sống</a:t>
            </a:r>
            <a:r>
              <a:rPr lang="en-US" altLang="en-US" sz="4000" b="1" dirty="0">
                <a:latin typeface="Aptos" panose="020B0004020202020204" pitchFamily="34" charset="0"/>
              </a:rPr>
              <a:t>, </a:t>
            </a:r>
            <a:r>
              <a:rPr lang="en-US" altLang="en-US" sz="4000" b="1" dirty="0" err="1">
                <a:latin typeface="Aptos" panose="020B0004020202020204" pitchFamily="34" charset="0"/>
              </a:rPr>
              <a:t>sinh</a:t>
            </a:r>
            <a:r>
              <a:rPr lang="en-US" altLang="en-US" sz="4000" b="1" dirty="0">
                <a:latin typeface="Aptos" panose="020B0004020202020204" pitchFamily="34" charset="0"/>
              </a:rPr>
              <a:t> </a:t>
            </a:r>
            <a:r>
              <a:rPr lang="en-US" altLang="en-US" sz="4000" b="1" dirty="0" err="1">
                <a:latin typeface="Aptos" panose="020B0004020202020204" pitchFamily="34" charset="0"/>
              </a:rPr>
              <a:t>trưởng</a:t>
            </a:r>
            <a:r>
              <a:rPr lang="en-US" altLang="en-US" sz="4000" b="1" dirty="0">
                <a:latin typeface="Aptos" panose="020B0004020202020204" pitchFamily="34" charset="0"/>
              </a:rPr>
              <a:t>, </a:t>
            </a:r>
            <a:r>
              <a:rPr lang="en-US" altLang="en-US" sz="4000" b="1" dirty="0" err="1">
                <a:latin typeface="Aptos" panose="020B0004020202020204" pitchFamily="34" charset="0"/>
              </a:rPr>
              <a:t>phát</a:t>
            </a:r>
            <a:r>
              <a:rPr lang="en-US" altLang="en-US" sz="4000" b="1" dirty="0">
                <a:latin typeface="Aptos" panose="020B0004020202020204" pitchFamily="34" charset="0"/>
              </a:rPr>
              <a:t> </a:t>
            </a:r>
            <a:r>
              <a:rPr lang="en-US" altLang="en-US" sz="4000" b="1" dirty="0" err="1">
                <a:latin typeface="Aptos" panose="020B0004020202020204" pitchFamily="34" charset="0"/>
              </a:rPr>
              <a:t>triển</a:t>
            </a:r>
            <a:r>
              <a:rPr lang="en-US" altLang="en-US" sz="4000" b="1" dirty="0">
                <a:latin typeface="Aptos" panose="020B0004020202020204" pitchFamily="34" charset="0"/>
              </a:rPr>
              <a:t> </a:t>
            </a:r>
            <a:r>
              <a:rPr lang="en-US" altLang="en-US" sz="4000" b="1" dirty="0" err="1">
                <a:latin typeface="Aptos" panose="020B0004020202020204" pitchFamily="34" charset="0"/>
              </a:rPr>
              <a:t>của</a:t>
            </a:r>
            <a:r>
              <a:rPr lang="en-US" altLang="en-US" sz="4000" b="1" dirty="0">
                <a:latin typeface="Aptos" panose="020B0004020202020204" pitchFamily="34" charset="0"/>
              </a:rPr>
              <a:t> </a:t>
            </a:r>
            <a:r>
              <a:rPr lang="en-US" altLang="en-US" sz="4000" b="1" dirty="0" err="1">
                <a:latin typeface="Aptos" panose="020B0004020202020204" pitchFamily="34" charset="0"/>
              </a:rPr>
              <a:t>sinh</a:t>
            </a:r>
            <a:r>
              <a:rPr lang="en-US" altLang="en-US" sz="4000" b="1" dirty="0">
                <a:latin typeface="Aptos" panose="020B0004020202020204" pitchFamily="34" charset="0"/>
              </a:rPr>
              <a:t> </a:t>
            </a:r>
            <a:r>
              <a:rPr lang="en-US" altLang="en-US" sz="4000" b="1" dirty="0" err="1">
                <a:latin typeface="Aptos" panose="020B0004020202020204" pitchFamily="34" charset="0"/>
              </a:rPr>
              <a:t>vật</a:t>
            </a:r>
            <a:r>
              <a:rPr lang="en-US" altLang="en-US" sz="4000" b="1" dirty="0">
                <a:latin typeface="Aptos" panose="020B0004020202020204" pitchFamily="34" charset="0"/>
              </a:rPr>
              <a:t>. </a:t>
            </a:r>
          </a:p>
        </p:txBody>
      </p:sp>
      <p:sp>
        <p:nvSpPr>
          <p:cNvPr id="95235" name="Rectangle 8">
            <a:extLst>
              <a:ext uri="{FF2B5EF4-FFF2-40B4-BE49-F238E27FC236}">
                <a16:creationId xmlns:a16="http://schemas.microsoft.com/office/drawing/2014/main" id="{E951040F-5E8D-4FA0-0B52-794B6F1E3F90}"/>
              </a:ext>
            </a:extLst>
          </p:cNvPr>
          <p:cNvSpPr>
            <a:spLocks noChangeArrowheads="1"/>
          </p:cNvSpPr>
          <p:nvPr/>
        </p:nvSpPr>
        <p:spPr bwMode="auto">
          <a:xfrm>
            <a:off x="5975350" y="3246438"/>
            <a:ext cx="2311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ptos" panose="020B0004020202020204" pitchFamily="34" charset="0"/>
              </a:rPr>
              <a:t> </a:t>
            </a:r>
          </a:p>
        </p:txBody>
      </p:sp>
      <p:sp>
        <p:nvSpPr>
          <p:cNvPr id="95238" name="Text Box 18">
            <a:extLst>
              <a:ext uri="{FF2B5EF4-FFF2-40B4-BE49-F238E27FC236}">
                <a16:creationId xmlns:a16="http://schemas.microsoft.com/office/drawing/2014/main" id="{A7DB6192-7230-1418-3014-1CFCC7FACDAC}"/>
              </a:ext>
            </a:extLst>
          </p:cNvPr>
          <p:cNvSpPr txBox="1">
            <a:spLocks noChangeArrowheads="1"/>
          </p:cNvSpPr>
          <p:nvPr/>
        </p:nvSpPr>
        <p:spPr bwMode="auto">
          <a:xfrm>
            <a:off x="4357688" y="4114800"/>
            <a:ext cx="976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dirty="0">
              <a:latin typeface="Aptos" panose="020B0004020202020204" pitchFamily="34" charset="0"/>
            </a:endParaRPr>
          </a:p>
        </p:txBody>
      </p:sp>
      <p:sp>
        <p:nvSpPr>
          <p:cNvPr id="2068" name="Rectangle 20">
            <a:extLst>
              <a:ext uri="{FF2B5EF4-FFF2-40B4-BE49-F238E27FC236}">
                <a16:creationId xmlns:a16="http://schemas.microsoft.com/office/drawing/2014/main" id="{0736AA88-6278-D01D-39DC-74E47C0C77EE}"/>
              </a:ext>
            </a:extLst>
          </p:cNvPr>
          <p:cNvSpPr>
            <a:spLocks noChangeArrowheads="1"/>
          </p:cNvSpPr>
          <p:nvPr/>
        </p:nvSpPr>
        <p:spPr bwMode="auto">
          <a:xfrm>
            <a:off x="205857" y="3774936"/>
            <a:ext cx="66833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4000" b="1" i="1" dirty="0">
                <a:solidFill>
                  <a:srgbClr val="000099"/>
                </a:solidFill>
                <a:latin typeface="Aptos" panose="020B0004020202020204" pitchFamily="34" charset="0"/>
              </a:rPr>
              <a:t>2. </a:t>
            </a:r>
            <a:r>
              <a:rPr lang="en-US" altLang="en-US" sz="4000" b="1" i="1" u="sng" dirty="0" err="1">
                <a:solidFill>
                  <a:srgbClr val="000099"/>
                </a:solidFill>
                <a:latin typeface="Aptos" panose="020B0004020202020204" pitchFamily="34" charset="0"/>
              </a:rPr>
              <a:t>Các</a:t>
            </a:r>
            <a:r>
              <a:rPr lang="en-US" altLang="en-US" sz="4000" b="1" i="1" u="sng" dirty="0">
                <a:solidFill>
                  <a:srgbClr val="000099"/>
                </a:solidFill>
                <a:latin typeface="Aptos" panose="020B0004020202020204" pitchFamily="34" charset="0"/>
              </a:rPr>
              <a:t> </a:t>
            </a:r>
            <a:r>
              <a:rPr lang="en-US" altLang="en-US" sz="4000" b="1" i="1" u="sng" dirty="0" err="1">
                <a:solidFill>
                  <a:srgbClr val="000099"/>
                </a:solidFill>
                <a:latin typeface="Aptos" panose="020B0004020202020204" pitchFamily="34" charset="0"/>
              </a:rPr>
              <a:t>loại</a:t>
            </a:r>
            <a:r>
              <a:rPr lang="en-US" altLang="en-US" sz="4000" b="1" i="1" u="sng" dirty="0">
                <a:solidFill>
                  <a:srgbClr val="000099"/>
                </a:solidFill>
                <a:latin typeface="Aptos" panose="020B0004020202020204" pitchFamily="34" charset="0"/>
              </a:rPr>
              <a:t> </a:t>
            </a:r>
            <a:r>
              <a:rPr lang="en-US" altLang="en-US" sz="4000" b="1" i="1" u="sng" dirty="0" err="1">
                <a:solidFill>
                  <a:srgbClr val="000099"/>
                </a:solidFill>
                <a:latin typeface="Aptos" panose="020B0004020202020204" pitchFamily="34" charset="0"/>
              </a:rPr>
              <a:t>môi</a:t>
            </a:r>
            <a:r>
              <a:rPr lang="en-US" altLang="en-US" sz="4000" b="1" i="1" u="sng" dirty="0">
                <a:solidFill>
                  <a:srgbClr val="000099"/>
                </a:solidFill>
                <a:latin typeface="Aptos" panose="020B0004020202020204" pitchFamily="34" charset="0"/>
              </a:rPr>
              <a:t> </a:t>
            </a:r>
            <a:r>
              <a:rPr lang="en-US" altLang="en-US" sz="4000" b="1" i="1" u="sng" dirty="0" err="1">
                <a:solidFill>
                  <a:srgbClr val="000099"/>
                </a:solidFill>
                <a:latin typeface="Aptos" panose="020B0004020202020204" pitchFamily="34" charset="0"/>
              </a:rPr>
              <a:t>trường</a:t>
            </a:r>
            <a:r>
              <a:rPr lang="en-US" altLang="en-US" sz="4000" b="1" i="1" u="sng" dirty="0">
                <a:solidFill>
                  <a:srgbClr val="000099"/>
                </a:solidFill>
                <a:latin typeface="Aptos" panose="020B0004020202020204" pitchFamily="34" charset="0"/>
              </a:rPr>
              <a:t>.</a:t>
            </a:r>
            <a:r>
              <a:rPr lang="en-US" altLang="en-US" sz="4000" b="1" i="1" dirty="0">
                <a:solidFill>
                  <a:srgbClr val="000099"/>
                </a:solidFill>
                <a:latin typeface="Aptos" panose="020B0004020202020204" pitchFamily="34" charset="0"/>
              </a:rPr>
              <a:t> </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68"/>
                                        </p:tgtEl>
                                        <p:attrNameLst>
                                          <p:attrName>style.visibility</p:attrName>
                                        </p:attrNameLst>
                                      </p:cBhvr>
                                      <p:to>
                                        <p:strVal val="visible"/>
                                      </p:to>
                                    </p:set>
                                    <p:animEffect transition="in" filter="wipe(down)">
                                      <p:cBhvr>
                                        <p:cTn id="7"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96258" name="Picture 5" descr="H">
            <a:extLst>
              <a:ext uri="{FF2B5EF4-FFF2-40B4-BE49-F238E27FC236}">
                <a16:creationId xmlns:a16="http://schemas.microsoft.com/office/drawing/2014/main" id="{BD64568D-5408-7D02-F099-7F35ED0CD29D}"/>
              </a:ext>
            </a:extLst>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4288" y="700088"/>
            <a:ext cx="12192000" cy="5562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59" name="Rectangle 6">
            <a:extLst>
              <a:ext uri="{FF2B5EF4-FFF2-40B4-BE49-F238E27FC236}">
                <a16:creationId xmlns:a16="http://schemas.microsoft.com/office/drawing/2014/main" id="{ABA53F1E-B3BB-8048-E472-AF4A18773F0F}"/>
              </a:ext>
            </a:extLst>
          </p:cNvPr>
          <p:cNvSpPr>
            <a:spLocks noChangeArrowheads="1"/>
          </p:cNvSpPr>
          <p:nvPr/>
        </p:nvSpPr>
        <p:spPr bwMode="auto">
          <a:xfrm>
            <a:off x="3124200" y="6400800"/>
            <a:ext cx="56388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Các</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môi</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trường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sống</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của</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sinh</a:t>
            </a:r>
            <a:r>
              <a:rPr lang="en-US" altLang="en-US" b="1" dirty="0">
                <a:latin typeface="Aptos" panose="020B0004020202020204" pitchFamily="34" charset="0"/>
                <a:cs typeface="Times New Roman" panose="02020603050405020304" pitchFamily="18" charset="0"/>
              </a:rPr>
              <a:t> </a:t>
            </a:r>
            <a:r>
              <a:rPr lang="en-US" altLang="en-US" b="1" dirty="0" err="1">
                <a:latin typeface="Aptos" panose="020B0004020202020204" pitchFamily="34" charset="0"/>
                <a:cs typeface="Times New Roman" panose="02020603050405020304" pitchFamily="18" charset="0"/>
              </a:rPr>
              <a:t>vật</a:t>
            </a:r>
            <a:r>
              <a:rPr lang="en-US" altLang="en-US" dirty="0">
                <a:latin typeface="Aptos" panose="020B0004020202020204" pitchFamily="34" charset="0"/>
                <a:cs typeface="Times New Roman" panose="02020603050405020304" pitchFamily="18" charset="0"/>
              </a:rPr>
              <a:t> </a:t>
            </a:r>
          </a:p>
        </p:txBody>
      </p:sp>
      <p:sp>
        <p:nvSpPr>
          <p:cNvPr id="22532" name="Oval 12">
            <a:extLst>
              <a:ext uri="{FF2B5EF4-FFF2-40B4-BE49-F238E27FC236}">
                <a16:creationId xmlns:a16="http://schemas.microsoft.com/office/drawing/2014/main" id="{90B84DD1-9C33-20E1-C64B-38FE9AD5041E}"/>
              </a:ext>
            </a:extLst>
          </p:cNvPr>
          <p:cNvSpPr>
            <a:spLocks noChangeArrowheads="1"/>
          </p:cNvSpPr>
          <p:nvPr/>
        </p:nvSpPr>
        <p:spPr bwMode="auto">
          <a:xfrm>
            <a:off x="10820400" y="1646238"/>
            <a:ext cx="533400" cy="395287"/>
          </a:xfrm>
          <a:prstGeom prst="ellipse">
            <a:avLst/>
          </a:prstGeom>
          <a:solidFill>
            <a:schemeClr val="accent4">
              <a:lumMod val="60000"/>
              <a:lumOff val="40000"/>
            </a:schemeClr>
          </a:solidFill>
          <a:ln w="9525">
            <a:solidFill>
              <a:schemeClr val="tx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b="1" dirty="0">
                <a:latin typeface="Aptos" panose="020B0004020202020204" pitchFamily="34" charset="0"/>
                <a:cs typeface="Times New Roman" panose="02020603050405020304" pitchFamily="18" charset="0"/>
              </a:rPr>
              <a:t>2</a:t>
            </a:r>
          </a:p>
        </p:txBody>
      </p:sp>
      <p:sp>
        <p:nvSpPr>
          <p:cNvPr id="22533" name="Oval 13">
            <a:extLst>
              <a:ext uri="{FF2B5EF4-FFF2-40B4-BE49-F238E27FC236}">
                <a16:creationId xmlns:a16="http://schemas.microsoft.com/office/drawing/2014/main" id="{70687BD7-2B6E-AA42-B360-770BCA2920CF}"/>
              </a:ext>
            </a:extLst>
          </p:cNvPr>
          <p:cNvSpPr>
            <a:spLocks noChangeArrowheads="1"/>
          </p:cNvSpPr>
          <p:nvPr/>
        </p:nvSpPr>
        <p:spPr bwMode="auto">
          <a:xfrm>
            <a:off x="3421063" y="4645025"/>
            <a:ext cx="438150" cy="423863"/>
          </a:xfrm>
          <a:prstGeom prst="ellipse">
            <a:avLst/>
          </a:prstGeom>
          <a:solidFill>
            <a:schemeClr val="accent4">
              <a:lumMod val="60000"/>
              <a:lumOff val="40000"/>
            </a:schemeClr>
          </a:solidFill>
          <a:ln w="9525">
            <a:solidFill>
              <a:schemeClr val="bg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600" b="1" dirty="0">
                <a:latin typeface="Aptos" panose="020B0004020202020204" pitchFamily="34" charset="0"/>
                <a:cs typeface="Times New Roman" panose="02020603050405020304" pitchFamily="18" charset="0"/>
              </a:rPr>
              <a:t>1</a:t>
            </a:r>
          </a:p>
        </p:txBody>
      </p:sp>
      <p:sp>
        <p:nvSpPr>
          <p:cNvPr id="22534" name="Oval 14">
            <a:extLst>
              <a:ext uri="{FF2B5EF4-FFF2-40B4-BE49-F238E27FC236}">
                <a16:creationId xmlns:a16="http://schemas.microsoft.com/office/drawing/2014/main" id="{07069226-7E2D-42D0-9040-A53636067DC1}"/>
              </a:ext>
            </a:extLst>
          </p:cNvPr>
          <p:cNvSpPr>
            <a:spLocks noChangeArrowheads="1"/>
          </p:cNvSpPr>
          <p:nvPr/>
        </p:nvSpPr>
        <p:spPr bwMode="auto">
          <a:xfrm>
            <a:off x="10939463" y="4857750"/>
            <a:ext cx="609600" cy="466725"/>
          </a:xfrm>
          <a:prstGeom prst="ellipse">
            <a:avLst/>
          </a:prstGeom>
          <a:solidFill>
            <a:schemeClr val="accent4">
              <a:lumMod val="60000"/>
              <a:lumOff val="40000"/>
            </a:schemeClr>
          </a:solidFill>
          <a:ln w="9525">
            <a:solidFill>
              <a:schemeClr val="bg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3600" b="1" dirty="0">
                <a:latin typeface="Aptos" panose="020B0004020202020204" pitchFamily="34" charset="0"/>
                <a:cs typeface="Times New Roman" panose="02020603050405020304" pitchFamily="18" charset="0"/>
              </a:rPr>
              <a:t>3</a:t>
            </a:r>
          </a:p>
        </p:txBody>
      </p:sp>
      <p:sp>
        <p:nvSpPr>
          <p:cNvPr id="96263" name="Rectangle 15">
            <a:extLst>
              <a:ext uri="{FF2B5EF4-FFF2-40B4-BE49-F238E27FC236}">
                <a16:creationId xmlns:a16="http://schemas.microsoft.com/office/drawing/2014/main" id="{9A4F5C84-3BDC-C302-2E25-996E01835EE9}"/>
              </a:ext>
            </a:extLst>
          </p:cNvPr>
          <p:cNvSpPr>
            <a:spLocks noChangeArrowheads="1"/>
          </p:cNvSpPr>
          <p:nvPr/>
        </p:nvSpPr>
        <p:spPr bwMode="auto">
          <a:xfrm>
            <a:off x="-4763" y="196850"/>
            <a:ext cx="5948363" cy="4333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0099"/>
                </a:solidFill>
                <a:latin typeface="Aptos" panose="020B0004020202020204" pitchFamily="34" charset="0"/>
                <a:cs typeface="Times New Roman" panose="02020603050405020304" pitchFamily="18" charset="0"/>
              </a:rPr>
              <a:t>       Em </a:t>
            </a:r>
            <a:r>
              <a:rPr lang="en-US" altLang="en-US" b="1" dirty="0" err="1">
                <a:solidFill>
                  <a:srgbClr val="000099"/>
                </a:solidFill>
                <a:latin typeface="Aptos" panose="020B0004020202020204" pitchFamily="34" charset="0"/>
                <a:cs typeface="Times New Roman" panose="02020603050405020304" pitchFamily="18" charset="0"/>
              </a:rPr>
              <a:t>hãy</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quan</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sát</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và</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chú</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thích</a:t>
            </a:r>
            <a:r>
              <a:rPr lang="en-US" altLang="en-US" b="1" dirty="0">
                <a:solidFill>
                  <a:srgbClr val="000099"/>
                </a:solidFill>
                <a:latin typeface="Aptos" panose="020B0004020202020204" pitchFamily="34" charset="0"/>
                <a:cs typeface="Times New Roman" panose="02020603050405020304" pitchFamily="18" charset="0"/>
              </a:rPr>
              <a:t> </a:t>
            </a:r>
            <a:r>
              <a:rPr lang="en-US" altLang="en-US" b="1" dirty="0" err="1">
                <a:solidFill>
                  <a:srgbClr val="000099"/>
                </a:solidFill>
                <a:latin typeface="Aptos" panose="020B0004020202020204" pitchFamily="34" charset="0"/>
                <a:cs typeface="Times New Roman" panose="02020603050405020304" pitchFamily="18" charset="0"/>
              </a:rPr>
              <a:t>hình</a:t>
            </a:r>
            <a:endParaRPr lang="en-US" altLang="en-US" b="1" dirty="0">
              <a:solidFill>
                <a:srgbClr val="000099"/>
              </a:solidFill>
              <a:latin typeface="Aptos" panose="020B0004020202020204" pitchFamily="34" charset="0"/>
              <a:cs typeface="Times New Roman" panose="02020603050405020304" pitchFamily="18" charset="0"/>
            </a:endParaRPr>
          </a:p>
        </p:txBody>
      </p:sp>
      <p:sp>
        <p:nvSpPr>
          <p:cNvPr id="5140" name="Rectangle 17">
            <a:extLst>
              <a:ext uri="{FF2B5EF4-FFF2-40B4-BE49-F238E27FC236}">
                <a16:creationId xmlns:a16="http://schemas.microsoft.com/office/drawing/2014/main" id="{33B5335E-7AB0-82B4-003F-61858C86042E}"/>
              </a:ext>
            </a:extLst>
          </p:cNvPr>
          <p:cNvSpPr>
            <a:spLocks noChangeArrowheads="1"/>
          </p:cNvSpPr>
          <p:nvPr/>
        </p:nvSpPr>
        <p:spPr bwMode="auto">
          <a:xfrm>
            <a:off x="2171700" y="4419600"/>
            <a:ext cx="1219200" cy="107315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1. </a:t>
            </a:r>
            <a:r>
              <a:rPr lang="en-US" altLang="en-US" sz="2400" b="1" dirty="0" err="1">
                <a:latin typeface="Aptos" panose="020B0004020202020204" pitchFamily="34" charset="0"/>
                <a:cs typeface="Times New Roman" panose="02020603050405020304" pitchFamily="18" charset="0"/>
              </a:rPr>
              <a:t>Môi</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trường</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nước</a:t>
            </a:r>
            <a:endParaRPr lang="en-US" altLang="en-US" sz="2400" b="1" dirty="0">
              <a:latin typeface="Aptos" panose="020B0004020202020204" pitchFamily="34" charset="0"/>
              <a:cs typeface="Times New Roman" panose="02020603050405020304" pitchFamily="18" charset="0"/>
            </a:endParaRPr>
          </a:p>
        </p:txBody>
      </p:sp>
      <p:sp>
        <p:nvSpPr>
          <p:cNvPr id="5141" name="Rectangle 18">
            <a:extLst>
              <a:ext uri="{FF2B5EF4-FFF2-40B4-BE49-F238E27FC236}">
                <a16:creationId xmlns:a16="http://schemas.microsoft.com/office/drawing/2014/main" id="{78004FBA-7AA0-378F-7B66-99A5C6C2DEF4}"/>
              </a:ext>
            </a:extLst>
          </p:cNvPr>
          <p:cNvSpPr>
            <a:spLocks noChangeArrowheads="1"/>
          </p:cNvSpPr>
          <p:nvPr/>
        </p:nvSpPr>
        <p:spPr bwMode="auto">
          <a:xfrm>
            <a:off x="10225088" y="4763"/>
            <a:ext cx="1981200" cy="129540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2. </a:t>
            </a:r>
            <a:r>
              <a:rPr lang="en-US" altLang="en-US" sz="2400" b="1" dirty="0" err="1">
                <a:latin typeface="Aptos" panose="020B0004020202020204" pitchFamily="34" charset="0"/>
                <a:cs typeface="Times New Roman" panose="02020603050405020304" pitchFamily="18" charset="0"/>
              </a:rPr>
              <a:t>Môi</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trường</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Trên</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mặt</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đất</a:t>
            </a:r>
            <a:r>
              <a:rPr lang="en-US" altLang="en-US" sz="2400" b="1" dirty="0">
                <a:latin typeface="Aptos" panose="020B0004020202020204" pitchFamily="34" charset="0"/>
                <a:cs typeface="Times New Roman" panose="02020603050405020304" pitchFamily="18" charset="0"/>
              </a:rPr>
              <a:t>-</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Không</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khí</a:t>
            </a:r>
            <a:endParaRPr lang="en-US" altLang="en-US" sz="2400" b="1" dirty="0">
              <a:latin typeface="Aptos" panose="020B0004020202020204" pitchFamily="34" charset="0"/>
              <a:cs typeface="Times New Roman" panose="02020603050405020304" pitchFamily="18" charset="0"/>
            </a:endParaRPr>
          </a:p>
        </p:txBody>
      </p:sp>
      <p:sp>
        <p:nvSpPr>
          <p:cNvPr id="5142" name="Rectangle 19">
            <a:extLst>
              <a:ext uri="{FF2B5EF4-FFF2-40B4-BE49-F238E27FC236}">
                <a16:creationId xmlns:a16="http://schemas.microsoft.com/office/drawing/2014/main" id="{F9309369-BE63-FB88-3656-250B7F7FA8DF}"/>
              </a:ext>
            </a:extLst>
          </p:cNvPr>
          <p:cNvSpPr>
            <a:spLocks noChangeArrowheads="1"/>
          </p:cNvSpPr>
          <p:nvPr/>
        </p:nvSpPr>
        <p:spPr bwMode="auto">
          <a:xfrm>
            <a:off x="10134600" y="5353050"/>
            <a:ext cx="1981200" cy="881063"/>
          </a:xfrm>
          <a:prstGeom prst="rect">
            <a:avLst/>
          </a:prstGeom>
          <a:solidFill>
            <a:srgbClr val="FFFF00"/>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3. </a:t>
            </a:r>
            <a:r>
              <a:rPr lang="en-US" altLang="en-US" sz="2400" b="1" dirty="0" err="1">
                <a:latin typeface="Aptos" panose="020B0004020202020204" pitchFamily="34" charset="0"/>
                <a:cs typeface="Times New Roman" panose="02020603050405020304" pitchFamily="18" charset="0"/>
              </a:rPr>
              <a:t>Môi</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trường</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trong</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đất</a:t>
            </a:r>
            <a:endParaRPr lang="en-US" altLang="en-US" sz="2400" b="1" dirty="0">
              <a:latin typeface="Aptos" panose="020B0004020202020204" pitchFamily="34" charset="0"/>
              <a:cs typeface="Times New Roman" panose="02020603050405020304" pitchFamily="18" charset="0"/>
            </a:endParaRPr>
          </a:p>
        </p:txBody>
      </p:sp>
      <p:sp>
        <p:nvSpPr>
          <p:cNvPr id="5143" name="Rectangle 20">
            <a:extLst>
              <a:ext uri="{FF2B5EF4-FFF2-40B4-BE49-F238E27FC236}">
                <a16:creationId xmlns:a16="http://schemas.microsoft.com/office/drawing/2014/main" id="{4A530C9F-AB91-48D5-5CFE-1E85121B11F0}"/>
              </a:ext>
            </a:extLst>
          </p:cNvPr>
          <p:cNvSpPr>
            <a:spLocks noChangeArrowheads="1"/>
          </p:cNvSpPr>
          <p:nvPr/>
        </p:nvSpPr>
        <p:spPr bwMode="auto">
          <a:xfrm>
            <a:off x="2314575" y="2146300"/>
            <a:ext cx="1985963" cy="774700"/>
          </a:xfrm>
          <a:prstGeom prst="rect">
            <a:avLst/>
          </a:prstGeom>
          <a:solidFill>
            <a:srgbClr val="FFFF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latin typeface="Aptos" panose="020B0004020202020204" pitchFamily="34" charset="0"/>
                <a:cs typeface="Times New Roman" panose="02020603050405020304" pitchFamily="18" charset="0"/>
              </a:rPr>
              <a:t>4. </a:t>
            </a:r>
            <a:r>
              <a:rPr lang="en-US" altLang="en-US" sz="2400" b="1" dirty="0" err="1">
                <a:latin typeface="Aptos" panose="020B0004020202020204" pitchFamily="34" charset="0"/>
                <a:cs typeface="Times New Roman" panose="02020603050405020304" pitchFamily="18" charset="0"/>
              </a:rPr>
              <a:t>Môi</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trường</a:t>
            </a:r>
            <a:r>
              <a:rPr lang="en-US" altLang="en-US" sz="2400" b="1" dirty="0">
                <a:latin typeface="Aptos" panose="020B0004020202020204" pitchFamily="34" charset="0"/>
                <a:cs typeface="Times New Roman" panose="02020603050405020304" pitchFamily="18" charset="0"/>
              </a:rPr>
              <a:t> </a:t>
            </a:r>
          </a:p>
          <a:p>
            <a:pPr algn="ctr" eaLnBrk="1" hangingPunct="1">
              <a:lnSpc>
                <a:spcPct val="100000"/>
              </a:lnSpc>
              <a:spcBef>
                <a:spcPct val="0"/>
              </a:spcBef>
              <a:buFontTx/>
              <a:buNone/>
            </a:pPr>
            <a:r>
              <a:rPr lang="en-US" altLang="en-US" sz="2400" b="1" dirty="0" err="1">
                <a:latin typeface="Aptos" panose="020B0004020202020204" pitchFamily="34" charset="0"/>
                <a:cs typeface="Times New Roman" panose="02020603050405020304" pitchFamily="18" charset="0"/>
              </a:rPr>
              <a:t>sinh</a:t>
            </a:r>
            <a:r>
              <a:rPr lang="en-US" altLang="en-US" sz="2400" b="1" dirty="0">
                <a:latin typeface="Aptos" panose="020B0004020202020204" pitchFamily="34" charset="0"/>
                <a:cs typeface="Times New Roman" panose="02020603050405020304" pitchFamily="18" charset="0"/>
              </a:rPr>
              <a:t> </a:t>
            </a:r>
            <a:r>
              <a:rPr lang="en-US" altLang="en-US" sz="2400" b="1" dirty="0" err="1">
                <a:latin typeface="Aptos" panose="020B0004020202020204" pitchFamily="34" charset="0"/>
                <a:cs typeface="Times New Roman" panose="02020603050405020304" pitchFamily="18" charset="0"/>
              </a:rPr>
              <a:t>vật</a:t>
            </a:r>
            <a:endParaRPr lang="en-US" altLang="en-US" sz="2400" b="1" dirty="0">
              <a:latin typeface="Aptos" panose="020B0004020202020204" pitchFamily="34" charset="0"/>
              <a:cs typeface="Times New Roman" panose="02020603050405020304" pitchFamily="18" charset="0"/>
            </a:endParaRPr>
          </a:p>
        </p:txBody>
      </p:sp>
      <p:sp>
        <p:nvSpPr>
          <p:cNvPr id="96268" name="Line 21">
            <a:extLst>
              <a:ext uri="{FF2B5EF4-FFF2-40B4-BE49-F238E27FC236}">
                <a16:creationId xmlns:a16="http://schemas.microsoft.com/office/drawing/2014/main" id="{8EB7ADCC-5E2D-0479-F7A3-86677DFFBE0A}"/>
              </a:ext>
            </a:extLst>
          </p:cNvPr>
          <p:cNvSpPr>
            <a:spLocks noChangeShapeType="1"/>
          </p:cNvSpPr>
          <p:nvPr/>
        </p:nvSpPr>
        <p:spPr bwMode="auto">
          <a:xfrm flipV="1">
            <a:off x="3962400" y="2286000"/>
            <a:ext cx="3581400" cy="4572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96269" name="Line 22">
            <a:extLst>
              <a:ext uri="{FF2B5EF4-FFF2-40B4-BE49-F238E27FC236}">
                <a16:creationId xmlns:a16="http://schemas.microsoft.com/office/drawing/2014/main" id="{565AA52E-F757-B33A-F207-7E021B5A101E}"/>
              </a:ext>
            </a:extLst>
          </p:cNvPr>
          <p:cNvSpPr>
            <a:spLocks noChangeShapeType="1"/>
          </p:cNvSpPr>
          <p:nvPr/>
        </p:nvSpPr>
        <p:spPr bwMode="auto">
          <a:xfrm flipH="1">
            <a:off x="1544638" y="2743200"/>
            <a:ext cx="2417762" cy="22637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96270" name="Line 23">
            <a:extLst>
              <a:ext uri="{FF2B5EF4-FFF2-40B4-BE49-F238E27FC236}">
                <a16:creationId xmlns:a16="http://schemas.microsoft.com/office/drawing/2014/main" id="{25B0D8AD-A74C-1AFD-845F-A18A239BCE33}"/>
              </a:ext>
            </a:extLst>
          </p:cNvPr>
          <p:cNvSpPr>
            <a:spLocks noChangeShapeType="1"/>
          </p:cNvSpPr>
          <p:nvPr/>
        </p:nvSpPr>
        <p:spPr bwMode="auto">
          <a:xfrm flipV="1">
            <a:off x="3962400" y="2146300"/>
            <a:ext cx="1219200" cy="5969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96271" name="Line 24">
            <a:extLst>
              <a:ext uri="{FF2B5EF4-FFF2-40B4-BE49-F238E27FC236}">
                <a16:creationId xmlns:a16="http://schemas.microsoft.com/office/drawing/2014/main" id="{F7FAF37A-85B8-0270-9645-E3ADB1265D05}"/>
              </a:ext>
            </a:extLst>
          </p:cNvPr>
          <p:cNvSpPr>
            <a:spLocks noChangeShapeType="1"/>
          </p:cNvSpPr>
          <p:nvPr/>
        </p:nvSpPr>
        <p:spPr bwMode="auto">
          <a:xfrm>
            <a:off x="3962400" y="2743200"/>
            <a:ext cx="6858000" cy="1204913"/>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dirty="0">
              <a:latin typeface="Aptos" panose="020B0004020202020204" pitchFamily="34" charset="0"/>
            </a:endParaRPr>
          </a:p>
        </p:txBody>
      </p:sp>
      <p:sp>
        <p:nvSpPr>
          <p:cNvPr id="3" name="Oval 2">
            <a:extLst>
              <a:ext uri="{FF2B5EF4-FFF2-40B4-BE49-F238E27FC236}">
                <a16:creationId xmlns:a16="http://schemas.microsoft.com/office/drawing/2014/main" id="{BB4FC198-F13C-3849-DEA6-A7D126E6D294}"/>
              </a:ext>
            </a:extLst>
          </p:cNvPr>
          <p:cNvSpPr/>
          <p:nvPr/>
        </p:nvSpPr>
        <p:spPr>
          <a:xfrm>
            <a:off x="7696200" y="2133600"/>
            <a:ext cx="434975" cy="390525"/>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Aptos" panose="020B0004020202020204" pitchFamily="34" charset="0"/>
                <a:cs typeface="Times New Roman" panose="02020603050405020304" pitchFamily="18" charset="0"/>
              </a:rPr>
              <a:t>4</a:t>
            </a:r>
          </a:p>
        </p:txBody>
      </p:sp>
      <p:sp>
        <p:nvSpPr>
          <p:cNvPr id="23" name="Oval 22">
            <a:extLst>
              <a:ext uri="{FF2B5EF4-FFF2-40B4-BE49-F238E27FC236}">
                <a16:creationId xmlns:a16="http://schemas.microsoft.com/office/drawing/2014/main" id="{3B93E8C0-3684-8D70-B970-1F589F605C8F}"/>
              </a:ext>
            </a:extLst>
          </p:cNvPr>
          <p:cNvSpPr/>
          <p:nvPr/>
        </p:nvSpPr>
        <p:spPr>
          <a:xfrm>
            <a:off x="1371600" y="5006975"/>
            <a:ext cx="366713" cy="317500"/>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Aptos" panose="020B0004020202020204" pitchFamily="34" charset="0"/>
                <a:cs typeface="Times New Roman" panose="02020603050405020304" pitchFamily="18" charset="0"/>
              </a:rPr>
              <a:t>4</a:t>
            </a:r>
          </a:p>
        </p:txBody>
      </p:sp>
      <p:sp>
        <p:nvSpPr>
          <p:cNvPr id="24" name="Oval 23">
            <a:extLst>
              <a:ext uri="{FF2B5EF4-FFF2-40B4-BE49-F238E27FC236}">
                <a16:creationId xmlns:a16="http://schemas.microsoft.com/office/drawing/2014/main" id="{B2C41B7E-2E7E-6264-F67C-F225EAA98C25}"/>
              </a:ext>
            </a:extLst>
          </p:cNvPr>
          <p:cNvSpPr/>
          <p:nvPr/>
        </p:nvSpPr>
        <p:spPr>
          <a:xfrm>
            <a:off x="5070475" y="1895475"/>
            <a:ext cx="381000" cy="257175"/>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Aptos" panose="020B0004020202020204" pitchFamily="34" charset="0"/>
                <a:cs typeface="Times New Roman" panose="02020603050405020304" pitchFamily="18" charset="0"/>
              </a:rPr>
              <a:t>4</a:t>
            </a:r>
          </a:p>
        </p:txBody>
      </p:sp>
      <p:sp>
        <p:nvSpPr>
          <p:cNvPr id="25" name="Oval 24">
            <a:extLst>
              <a:ext uri="{FF2B5EF4-FFF2-40B4-BE49-F238E27FC236}">
                <a16:creationId xmlns:a16="http://schemas.microsoft.com/office/drawing/2014/main" id="{A6EB3C3D-26CF-62F5-931A-054527873132}"/>
              </a:ext>
            </a:extLst>
          </p:cNvPr>
          <p:cNvSpPr/>
          <p:nvPr/>
        </p:nvSpPr>
        <p:spPr>
          <a:xfrm>
            <a:off x="10972800" y="3581400"/>
            <a:ext cx="381000" cy="395288"/>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Aptos" panose="020B0004020202020204" pitchFamily="34" charset="0"/>
                <a:cs typeface="Times New Roman" panose="02020603050405020304" pitchFamily="18" charset="0"/>
              </a:rPr>
              <a:t>4</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40"/>
                                        </p:tgtEl>
                                        <p:attrNameLst>
                                          <p:attrName>style.visibility</p:attrName>
                                        </p:attrNameLst>
                                      </p:cBhvr>
                                      <p:to>
                                        <p:strVal val="visible"/>
                                      </p:to>
                                    </p:set>
                                    <p:animEffect transition="in" filter="fade">
                                      <p:cBhvr>
                                        <p:cTn id="7" dur="500"/>
                                        <p:tgtEl>
                                          <p:spTgt spid="5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41"/>
                                        </p:tgtEl>
                                        <p:attrNameLst>
                                          <p:attrName>style.visibility</p:attrName>
                                        </p:attrNameLst>
                                      </p:cBhvr>
                                      <p:to>
                                        <p:strVal val="visible"/>
                                      </p:to>
                                    </p:set>
                                    <p:animEffect transition="in" filter="fade">
                                      <p:cBhvr>
                                        <p:cTn id="12" dur="500"/>
                                        <p:tgtEl>
                                          <p:spTgt spid="51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42"/>
                                        </p:tgtEl>
                                        <p:attrNameLst>
                                          <p:attrName>style.visibility</p:attrName>
                                        </p:attrNameLst>
                                      </p:cBhvr>
                                      <p:to>
                                        <p:strVal val="visible"/>
                                      </p:to>
                                    </p:set>
                                    <p:animEffect transition="in" filter="fade">
                                      <p:cBhvr>
                                        <p:cTn id="17" dur="500"/>
                                        <p:tgtEl>
                                          <p:spTgt spid="5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43"/>
                                        </p:tgtEl>
                                        <p:attrNameLst>
                                          <p:attrName>style.visibility</p:attrName>
                                        </p:attrNameLst>
                                      </p:cBhvr>
                                      <p:to>
                                        <p:strVal val="visible"/>
                                      </p:to>
                                    </p:set>
                                    <p:animEffect transition="in" filter="fade">
                                      <p:cBhvr>
                                        <p:cTn id="22"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 grpId="0" animBg="1"/>
      <p:bldP spid="5141" grpId="0" animBg="1"/>
      <p:bldP spid="5142" grpId="0" animBg="1"/>
      <p:bldP spid="51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23.2|25.6"/>
</p:tagLst>
</file>

<file path=ppt/tags/tag10.xml><?xml version="1.0" encoding="utf-8"?>
<p:tagLst xmlns:a="http://schemas.openxmlformats.org/drawingml/2006/main" xmlns:r="http://schemas.openxmlformats.org/officeDocument/2006/relationships" xmlns:p="http://schemas.openxmlformats.org/presentationml/2006/main">
  <p:tag name="TIMING" val="|7.1|23.2|25.6"/>
</p:tagLst>
</file>

<file path=ppt/tags/tag11.xml><?xml version="1.0" encoding="utf-8"?>
<p:tagLst xmlns:a="http://schemas.openxmlformats.org/drawingml/2006/main" xmlns:r="http://schemas.openxmlformats.org/officeDocument/2006/relationships" xmlns:p="http://schemas.openxmlformats.org/presentationml/2006/main">
  <p:tag name="TIMING" val="|28.4|4.9|5.9|5.3|6.2|4.2|5.4|2.6|29.1|3.1|1.6|37"/>
</p:tagLst>
</file>

<file path=ppt/tags/tag12.xml><?xml version="1.0" encoding="utf-8"?>
<p:tagLst xmlns:a="http://schemas.openxmlformats.org/drawingml/2006/main" xmlns:r="http://schemas.openxmlformats.org/officeDocument/2006/relationships" xmlns:p="http://schemas.openxmlformats.org/presentationml/2006/main">
  <p:tag name="TIMING" val="|4.1|8|2.9|3.3|8.2|11.2|1.7|1.2"/>
</p:tagLst>
</file>

<file path=ppt/tags/tag13.xml><?xml version="1.0" encoding="utf-8"?>
<p:tagLst xmlns:a="http://schemas.openxmlformats.org/drawingml/2006/main" xmlns:r="http://schemas.openxmlformats.org/officeDocument/2006/relationships" xmlns:p="http://schemas.openxmlformats.org/presentationml/2006/main">
  <p:tag name="TIMING" val="|3.6|15"/>
</p:tagLst>
</file>

<file path=ppt/tags/tag14.xml><?xml version="1.0" encoding="utf-8"?>
<p:tagLst xmlns:a="http://schemas.openxmlformats.org/drawingml/2006/main" xmlns:r="http://schemas.openxmlformats.org/officeDocument/2006/relationships" xmlns:p="http://schemas.openxmlformats.org/presentationml/2006/main">
  <p:tag name="TIMING" val="|3.6|15"/>
</p:tagLst>
</file>

<file path=ppt/tags/tag15.xml><?xml version="1.0" encoding="utf-8"?>
<p:tagLst xmlns:a="http://schemas.openxmlformats.org/drawingml/2006/main" xmlns:r="http://schemas.openxmlformats.org/officeDocument/2006/relationships" xmlns:p="http://schemas.openxmlformats.org/presentationml/2006/main">
  <p:tag name="TIMING" val="|3.6|15"/>
</p:tagLst>
</file>

<file path=ppt/tags/tag16.xml><?xml version="1.0" encoding="utf-8"?>
<p:tagLst xmlns:a="http://schemas.openxmlformats.org/drawingml/2006/main" xmlns:r="http://schemas.openxmlformats.org/officeDocument/2006/relationships" xmlns:p="http://schemas.openxmlformats.org/presentationml/2006/main">
  <p:tag name="TIMING" val="|3.6|15"/>
</p:tagLst>
</file>

<file path=ppt/tags/tag17.xml><?xml version="1.0" encoding="utf-8"?>
<p:tagLst xmlns:a="http://schemas.openxmlformats.org/drawingml/2006/main" xmlns:r="http://schemas.openxmlformats.org/officeDocument/2006/relationships" xmlns:p="http://schemas.openxmlformats.org/presentationml/2006/main">
  <p:tag name="TIMING" val="|3.6|15"/>
</p:tagLst>
</file>

<file path=ppt/tags/tag18.xml><?xml version="1.0" encoding="utf-8"?>
<p:tagLst xmlns:a="http://schemas.openxmlformats.org/drawingml/2006/main" xmlns:r="http://schemas.openxmlformats.org/officeDocument/2006/relationships" xmlns:p="http://schemas.openxmlformats.org/presentationml/2006/main">
  <p:tag name="TIMING" val="|4.1|8|2.9|3.3|8.2|11.2|1.7|1.2"/>
</p:tagLst>
</file>

<file path=ppt/tags/tag2.xml><?xml version="1.0" encoding="utf-8"?>
<p:tagLst xmlns:a="http://schemas.openxmlformats.org/drawingml/2006/main" xmlns:r="http://schemas.openxmlformats.org/officeDocument/2006/relationships" xmlns:p="http://schemas.openxmlformats.org/presentationml/2006/main">
  <p:tag name="TIMING" val="|16.6|4.6|5.9|4.6"/>
</p:tagLst>
</file>

<file path=ppt/tags/tag3.xml><?xml version="1.0" encoding="utf-8"?>
<p:tagLst xmlns:a="http://schemas.openxmlformats.org/drawingml/2006/main" xmlns:r="http://schemas.openxmlformats.org/officeDocument/2006/relationships" xmlns:p="http://schemas.openxmlformats.org/presentationml/2006/main">
  <p:tag name="TIMING" val="|2.7"/>
</p:tagLst>
</file>

<file path=ppt/tags/tag4.xml><?xml version="1.0" encoding="utf-8"?>
<p:tagLst xmlns:a="http://schemas.openxmlformats.org/drawingml/2006/main" xmlns:r="http://schemas.openxmlformats.org/officeDocument/2006/relationships" xmlns:p="http://schemas.openxmlformats.org/presentationml/2006/main">
  <p:tag name="TIMING" val="|7.1|23.2|25.6"/>
</p:tagLst>
</file>

<file path=ppt/tags/tag5.xml><?xml version="1.0" encoding="utf-8"?>
<p:tagLst xmlns:a="http://schemas.openxmlformats.org/drawingml/2006/main" xmlns:r="http://schemas.openxmlformats.org/officeDocument/2006/relationships" xmlns:p="http://schemas.openxmlformats.org/presentationml/2006/main">
  <p:tag name="TIMING" val="|2.9|3.4|5.1|3.2|35"/>
</p:tagLst>
</file>

<file path=ppt/tags/tag6.xml><?xml version="1.0" encoding="utf-8"?>
<p:tagLst xmlns:a="http://schemas.openxmlformats.org/drawingml/2006/main" xmlns:r="http://schemas.openxmlformats.org/officeDocument/2006/relationships" xmlns:p="http://schemas.openxmlformats.org/presentationml/2006/main">
  <p:tag name="TIMING" val="|7.1|7.8|1.7|8|4|6.1"/>
</p:tagLst>
</file>

<file path=ppt/tags/tag7.xml><?xml version="1.0" encoding="utf-8"?>
<p:tagLst xmlns:a="http://schemas.openxmlformats.org/drawingml/2006/main" xmlns:r="http://schemas.openxmlformats.org/officeDocument/2006/relationships" xmlns:p="http://schemas.openxmlformats.org/presentationml/2006/main">
  <p:tag name="TIMING" val="|7.1|23.2|25.6"/>
</p:tagLst>
</file>

<file path=ppt/tags/tag8.xml><?xml version="1.0" encoding="utf-8"?>
<p:tagLst xmlns:a="http://schemas.openxmlformats.org/drawingml/2006/main" xmlns:r="http://schemas.openxmlformats.org/officeDocument/2006/relationships" xmlns:p="http://schemas.openxmlformats.org/presentationml/2006/main">
  <p:tag name="TIMING" val="|11.4|4.7"/>
</p:tagLst>
</file>

<file path=ppt/tags/tag9.xml><?xml version="1.0" encoding="utf-8"?>
<p:tagLst xmlns:a="http://schemas.openxmlformats.org/drawingml/2006/main" xmlns:r="http://schemas.openxmlformats.org/officeDocument/2006/relationships" xmlns:p="http://schemas.openxmlformats.org/presentationml/2006/main">
  <p:tag name="TIMING" val="|11.4|4.7"/>
</p:tagLst>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ff">
  <a:themeElements>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7.xml><?xml version="1.0" encoding="utf-8"?>
<a:theme xmlns:a="http://schemas.openxmlformats.org/drawingml/2006/main" name="2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2567</TotalTime>
  <Words>2239</Words>
  <Application>Microsoft Office PowerPoint</Application>
  <PresentationFormat>Widescreen</PresentationFormat>
  <Paragraphs>333</Paragraphs>
  <Slides>39</Slides>
  <Notes>9</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39</vt:i4>
      </vt:variant>
    </vt:vector>
  </HeadingPairs>
  <TitlesOfParts>
    <vt:vector size="56" baseType="lpstr">
      <vt:lpstr>.VnTime</vt:lpstr>
      <vt:lpstr>Aptos</vt:lpstr>
      <vt:lpstr>Arial</vt:lpstr>
      <vt:lpstr>Arial Black</vt:lpstr>
      <vt:lpstr>Calibri</vt:lpstr>
      <vt:lpstr>Calibri Light</vt:lpstr>
      <vt:lpstr>Times New Roman</vt:lpstr>
      <vt:lpstr>Verdana</vt:lpstr>
      <vt:lpstr>VNI-Times</vt:lpstr>
      <vt:lpstr>Wingdings</vt:lpstr>
      <vt:lpstr>Office Theme</vt:lpstr>
      <vt:lpstr>Cliff</vt:lpstr>
      <vt:lpstr>Default Design</vt:lpstr>
      <vt:lpstr>1_Default Design</vt:lpstr>
      <vt:lpstr>Essential</vt:lpstr>
      <vt:lpstr>1_Essential</vt:lpstr>
      <vt:lpstr>2_Essential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dtv</dc:creator>
  <cp:keywords>dtv</cp:keywords>
  <cp:lastModifiedBy>Trần Văn Dương</cp:lastModifiedBy>
  <cp:revision>14</cp:revision>
  <dcterms:created xsi:type="dcterms:W3CDTF">2009-02-03T16:46:55Z</dcterms:created>
  <dcterms:modified xsi:type="dcterms:W3CDTF">2024-03-26T02:51:48Z</dcterms:modified>
  <cp:version>n</cp:version>
</cp:coreProperties>
</file>