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</p:sldMasterIdLst>
  <p:sldIdLst>
    <p:sldId id="256" r:id="rId2"/>
    <p:sldId id="257" r:id="rId3"/>
    <p:sldId id="258" r:id="rId4"/>
    <p:sldId id="268" r:id="rId5"/>
    <p:sldId id="259" r:id="rId6"/>
    <p:sldId id="266" r:id="rId7"/>
    <p:sldId id="260" r:id="rId8"/>
    <p:sldId id="261" r:id="rId9"/>
    <p:sldId id="262" r:id="rId10"/>
    <p:sldId id="267" r:id="rId11"/>
    <p:sldId id="263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54875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0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34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13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1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05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3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30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8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47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0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3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1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7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1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423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 </a:t>
            </a: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C0B14-85AA-3A8B-DB69-CBD9C07CE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át cầu cao chân chính diện bằng mu bàn chân. Thể dục 7">
            <a:hlinkClick r:id="" action="ppaction://media"/>
            <a:extLst>
              <a:ext uri="{FF2B5EF4-FFF2-40B4-BE49-F238E27FC236}">
                <a16:creationId xmlns:a16="http://schemas.microsoft.com/office/drawing/2014/main" id="{C5842B69-FDC8-A513-4F0C-2523A4327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340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- </a:t>
            </a:r>
            <a:r>
              <a:rPr dirty="0"/>
              <a:t>Tung </a:t>
            </a:r>
            <a:r>
              <a:rPr dirty="0" err="1"/>
              <a:t>cầu</a:t>
            </a:r>
            <a:r>
              <a:rPr dirty="0"/>
              <a:t> </a:t>
            </a:r>
            <a:r>
              <a:rPr dirty="0" err="1"/>
              <a:t>quá</a:t>
            </a:r>
            <a:r>
              <a:rPr dirty="0"/>
              <a:t> </a:t>
            </a:r>
            <a:r>
              <a:rPr dirty="0" err="1"/>
              <a:t>cao</a:t>
            </a:r>
            <a:r>
              <a:rPr dirty="0"/>
              <a:t> </a:t>
            </a:r>
            <a:r>
              <a:rPr dirty="0" err="1"/>
              <a:t>hoặc</a:t>
            </a:r>
            <a:r>
              <a:rPr dirty="0"/>
              <a:t> </a:t>
            </a:r>
            <a:r>
              <a:rPr dirty="0" err="1"/>
              <a:t>quá</a:t>
            </a:r>
            <a:r>
              <a:rPr dirty="0"/>
              <a:t> </a:t>
            </a:r>
            <a:r>
              <a:rPr dirty="0" err="1"/>
              <a:t>thấp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dirty="0"/>
              <a:t> </a:t>
            </a:r>
            <a:r>
              <a:rPr dirty="0" err="1"/>
              <a:t>Đá</a:t>
            </a:r>
            <a:r>
              <a:rPr dirty="0"/>
              <a:t> </a:t>
            </a:r>
            <a:r>
              <a:rPr dirty="0" err="1"/>
              <a:t>bằng</a:t>
            </a:r>
            <a:r>
              <a:rPr dirty="0"/>
              <a:t> </a:t>
            </a:r>
            <a:r>
              <a:rPr dirty="0" err="1"/>
              <a:t>mũi</a:t>
            </a:r>
            <a:r>
              <a:rPr dirty="0"/>
              <a:t> </a:t>
            </a:r>
            <a:r>
              <a:rPr dirty="0" err="1"/>
              <a:t>chân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dirty="0"/>
              <a:t> </a:t>
            </a:r>
            <a:r>
              <a:rPr dirty="0" err="1"/>
              <a:t>Không</a:t>
            </a:r>
            <a:r>
              <a:rPr dirty="0"/>
              <a:t> </a:t>
            </a:r>
            <a:r>
              <a:rPr dirty="0" err="1"/>
              <a:t>giữ</a:t>
            </a:r>
            <a:r>
              <a:rPr dirty="0"/>
              <a:t> </a:t>
            </a:r>
            <a:r>
              <a:rPr dirty="0" err="1"/>
              <a:t>thăng</a:t>
            </a:r>
            <a:r>
              <a:rPr dirty="0"/>
              <a:t> </a:t>
            </a:r>
            <a:r>
              <a:rPr dirty="0" err="1"/>
              <a:t>bằng</a:t>
            </a:r>
            <a:r>
              <a:rPr dirty="0"/>
              <a:t>.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dirty="0"/>
              <a:t> </a:t>
            </a:r>
            <a:r>
              <a:rPr dirty="0" err="1"/>
              <a:t>Chưa</a:t>
            </a:r>
            <a:r>
              <a:rPr dirty="0"/>
              <a:t> </a:t>
            </a:r>
            <a:r>
              <a:rPr dirty="0" err="1"/>
              <a:t>phối</a:t>
            </a:r>
            <a:r>
              <a:rPr dirty="0"/>
              <a:t> </a:t>
            </a:r>
            <a:r>
              <a:rPr dirty="0" err="1"/>
              <a:t>hợp</a:t>
            </a:r>
            <a:r>
              <a:rPr dirty="0"/>
              <a:t> </a:t>
            </a:r>
            <a:r>
              <a:rPr dirty="0" err="1"/>
              <a:t>tay</a:t>
            </a:r>
            <a:r>
              <a:rPr dirty="0"/>
              <a:t> </a:t>
            </a:r>
            <a:r>
              <a:rPr dirty="0" err="1"/>
              <a:t>và</a:t>
            </a:r>
            <a:r>
              <a:rPr dirty="0"/>
              <a:t> </a:t>
            </a:r>
            <a:r>
              <a:rPr dirty="0" err="1"/>
              <a:t>chân</a:t>
            </a:r>
            <a:r>
              <a:rPr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5236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2611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35477"/>
          </a:xfrm>
        </p:spPr>
        <p:txBody>
          <a:bodyPr/>
          <a:lstStyle/>
          <a:p>
            <a:pPr marL="0" indent="0"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Rèn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239"/>
            <a:ext cx="8229600" cy="988142"/>
          </a:xfrm>
        </p:spPr>
        <p:txBody>
          <a:bodyPr/>
          <a:lstStyle/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240"/>
            <a:ext cx="8229600" cy="1850921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E8E9B-8B95-5028-3236-7BC386E49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4" y="3193026"/>
            <a:ext cx="8096865" cy="342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59ACF8-843A-6F25-86E5-D72AA948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3" y="412955"/>
            <a:ext cx="8229600" cy="1002890"/>
          </a:xfrm>
        </p:spPr>
        <p:txBody>
          <a:bodyPr>
            <a:noAutofit/>
          </a:bodyPr>
          <a:lstStyle/>
          <a:p>
            <a:b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ô”.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6A5A96-99B3-623E-1730-330E6157347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3" y="1784555"/>
            <a:ext cx="8480322" cy="4660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9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154"/>
            <a:ext cx="8229600" cy="846240"/>
          </a:xfrm>
        </p:spPr>
        <p:txBody>
          <a:bodyPr/>
          <a:lstStyle/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3394"/>
            <a:ext cx="8229600" cy="1592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E15DFC-FA08-0B24-7FAC-E5135CFF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0" y="2786832"/>
            <a:ext cx="7949380" cy="33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át cầu cao chân chính diện bằng mu bàn chân. Thể dục 7">
            <a:hlinkClick r:id="" action="ppaction://media"/>
            <a:extLst>
              <a:ext uri="{FF2B5EF4-FFF2-40B4-BE49-F238E27FC236}">
                <a16:creationId xmlns:a16="http://schemas.microsoft.com/office/drawing/2014/main" id="{72AA17D2-FF74-B6EB-95E8-FEF7493BF0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8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99852"/>
          </a:xfrm>
        </p:spPr>
        <p:txBody>
          <a:bodyPr/>
          <a:lstStyle/>
          <a:p>
            <a:pPr marL="0" indent="0"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Tung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Vung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805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Tung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26</TotalTime>
  <Words>346</Words>
  <Application>Microsoft Office PowerPoint</Application>
  <PresentationFormat>On-screen Show (4:3)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Corbel</vt:lpstr>
      <vt:lpstr>Times New Roman</vt:lpstr>
      <vt:lpstr>Parallax</vt:lpstr>
      <vt:lpstr>BÀI 2</vt:lpstr>
      <vt:lpstr>Mục tiêu bài học</vt:lpstr>
      <vt:lpstr>Khởi động</vt:lpstr>
      <vt:lpstr> Trò chơi hỗ trợ khởi động: “Bật nhảy tách chụm chân theo ô”. </vt:lpstr>
      <vt:lpstr>Giới thiệu kĩ thuật</vt:lpstr>
      <vt:lpstr>PowerPoint Presentation</vt:lpstr>
      <vt:lpstr>Các bước thực hiện</vt:lpstr>
      <vt:lpstr>Tư thế chuẩn bị</vt:lpstr>
      <vt:lpstr>Thực hiện động tác</vt:lpstr>
      <vt:lpstr>PowerPoint Presentation</vt:lpstr>
      <vt:lpstr>Một số lỗi thường gặp</vt:lpstr>
      <vt:lpstr>Luyện tập</vt:lpstr>
      <vt:lpstr>Củng cố – Dặn dò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Admin</dc:creator>
  <cp:keywords/>
  <dc:description>generated using python-pptx</dc:description>
  <cp:lastModifiedBy>Administrator</cp:lastModifiedBy>
  <cp:revision>13</cp:revision>
  <dcterms:created xsi:type="dcterms:W3CDTF">2013-01-27T09:14:16Z</dcterms:created>
  <dcterms:modified xsi:type="dcterms:W3CDTF">2026-03-12T14:26:44Z</dcterms:modified>
  <cp:category/>
</cp:coreProperties>
</file>