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2"/>
  </p:notesMasterIdLst>
  <p:sldIdLst>
    <p:sldId id="280" r:id="rId2"/>
    <p:sldId id="284" r:id="rId3"/>
    <p:sldId id="285" r:id="rId4"/>
    <p:sldId id="256" r:id="rId5"/>
    <p:sldId id="281" r:id="rId6"/>
    <p:sldId id="282" r:id="rId7"/>
    <p:sldId id="286" r:id="rId8"/>
    <p:sldId id="318" r:id="rId9"/>
    <p:sldId id="317" r:id="rId10"/>
    <p:sldId id="319" r:id="rId11"/>
    <p:sldId id="331" r:id="rId12"/>
    <p:sldId id="295" r:id="rId13"/>
    <p:sldId id="297" r:id="rId14"/>
    <p:sldId id="321" r:id="rId15"/>
    <p:sldId id="332" r:id="rId16"/>
    <p:sldId id="333" r:id="rId17"/>
    <p:sldId id="296" r:id="rId18"/>
    <p:sldId id="334" r:id="rId19"/>
    <p:sldId id="330" r:id="rId20"/>
    <p:sldId id="300" r:id="rId21"/>
    <p:sldId id="335" r:id="rId22"/>
    <p:sldId id="299" r:id="rId23"/>
    <p:sldId id="301" r:id="rId24"/>
    <p:sldId id="302" r:id="rId25"/>
    <p:sldId id="306" r:id="rId26"/>
    <p:sldId id="307" r:id="rId27"/>
    <p:sldId id="308" r:id="rId28"/>
    <p:sldId id="309" r:id="rId29"/>
    <p:sldId id="322" r:id="rId30"/>
    <p:sldId id="323" r:id="rId31"/>
    <p:sldId id="325" r:id="rId32"/>
    <p:sldId id="324" r:id="rId33"/>
    <p:sldId id="326" r:id="rId34"/>
    <p:sldId id="312" r:id="rId35"/>
    <p:sldId id="327" r:id="rId36"/>
    <p:sldId id="328" r:id="rId37"/>
    <p:sldId id="329" r:id="rId38"/>
    <p:sldId id="279" r:id="rId39"/>
    <p:sldId id="336" r:id="rId40"/>
    <p:sldId id="316" r:id="rId41"/>
  </p:sldIdLst>
  <p:sldSz cx="9144000" cy="5143500" type="screen16x9"/>
  <p:notesSz cx="6858000" cy="9144000"/>
  <p:embeddedFontLst>
    <p:embeddedFont>
      <p:font typeface="Aharoni" panose="02010803020104030203" pitchFamily="2" charset="-79"/>
      <p:bold r:id="rId43"/>
    </p:embeddedFont>
    <p:embeddedFont>
      <p:font typeface="Anaheim" panose="02000503000000000000" pitchFamily="2" charset="77"/>
      <p:regular r:id="rId44"/>
    </p:embeddedFont>
    <p:embeddedFont>
      <p:font typeface="Anonymous Pro" panose="02060609030202000504" pitchFamily="49" charset="0"/>
      <p:regular r:id="rId45"/>
      <p:bold r:id="rId46"/>
      <p:italic r:id="rId47"/>
      <p:boldItalic r:id="rId48"/>
    </p:embeddedFont>
    <p:embeddedFont>
      <p:font typeface="Bai Jamjuree" pitchFamily="2" charset="-34"/>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Cousine" panose="02070409020205020404" pitchFamily="49" charset="0"/>
      <p:regular r:id="rId57"/>
      <p:bold r:id="rId58"/>
      <p:italic r:id="rId59"/>
      <p:boldItalic r:id="rId60"/>
    </p:embeddedFont>
    <p:embeddedFont>
      <p:font typeface="Source Code Pro" panose="020B0509030403020204" pitchFamily="49"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CCFB576-7FB9-4C12-8BC6-8791D228D36A}">
          <p14:sldIdLst>
            <p14:sldId id="280"/>
            <p14:sldId id="284"/>
            <p14:sldId id="285"/>
            <p14:sldId id="256"/>
            <p14:sldId id="281"/>
            <p14:sldId id="282"/>
            <p14:sldId id="286"/>
            <p14:sldId id="318"/>
            <p14:sldId id="317"/>
            <p14:sldId id="319"/>
            <p14:sldId id="331"/>
            <p14:sldId id="295"/>
            <p14:sldId id="297"/>
            <p14:sldId id="321"/>
            <p14:sldId id="332"/>
            <p14:sldId id="333"/>
            <p14:sldId id="296"/>
            <p14:sldId id="334"/>
            <p14:sldId id="330"/>
            <p14:sldId id="300"/>
            <p14:sldId id="335"/>
            <p14:sldId id="299"/>
            <p14:sldId id="301"/>
            <p14:sldId id="302"/>
            <p14:sldId id="306"/>
            <p14:sldId id="307"/>
            <p14:sldId id="308"/>
            <p14:sldId id="309"/>
            <p14:sldId id="322"/>
            <p14:sldId id="323"/>
            <p14:sldId id="325"/>
            <p14:sldId id="324"/>
            <p14:sldId id="326"/>
            <p14:sldId id="312"/>
            <p14:sldId id="327"/>
            <p14:sldId id="328"/>
            <p14:sldId id="329"/>
            <p14:sldId id="279"/>
            <p14:sldId id="336"/>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BBFB"/>
    <a:srgbClr val="000000"/>
    <a:srgbClr val="C7A0D8"/>
    <a:srgbClr val="E36B1A"/>
    <a:srgbClr val="FF7A1D"/>
    <a:srgbClr val="FFCF81"/>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BC6CA3-2997-4DC5-8F26-F0393741EC24}">
  <a:tblStyle styleId="{0FBC6CA3-2997-4DC5-8F26-F0393741EC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F3DF914-DBEA-484D-B023-17F46B34569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7"/>
    <p:restoredTop sz="94715"/>
  </p:normalViewPr>
  <p:slideViewPr>
    <p:cSldViewPr snapToGrid="0">
      <p:cViewPr>
        <p:scale>
          <a:sx n="112" d="100"/>
          <a:sy n="112" d="100"/>
        </p:scale>
        <p:origin x="624"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29fcc9767a0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29fcc9767a0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72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45488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60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6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57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29fcc9767a0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29fcc9767a0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5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2465" y="61443"/>
            <a:ext cx="9031260" cy="5044223"/>
            <a:chOff x="62465" y="61443"/>
            <a:chExt cx="9031260" cy="5044223"/>
          </a:xfrm>
        </p:grpSpPr>
        <p:grpSp>
          <p:nvGrpSpPr>
            <p:cNvPr id="10" name="Google Shape;10;p2"/>
            <p:cNvGrpSpPr/>
            <p:nvPr/>
          </p:nvGrpSpPr>
          <p:grpSpPr>
            <a:xfrm>
              <a:off x="6952951" y="61443"/>
              <a:ext cx="2118450" cy="1752875"/>
              <a:chOff x="5491775" y="-2376465"/>
              <a:chExt cx="2118450" cy="1752875"/>
            </a:xfrm>
          </p:grpSpPr>
          <p:grpSp>
            <p:nvGrpSpPr>
              <p:cNvPr id="11" name="Google Shape;11;p2"/>
              <p:cNvGrpSpPr/>
              <p:nvPr/>
            </p:nvGrpSpPr>
            <p:grpSpPr>
              <a:xfrm>
                <a:off x="5491775" y="-2376465"/>
                <a:ext cx="2071080" cy="1704960"/>
                <a:chOff x="5229000" y="875160"/>
                <a:chExt cx="2071080" cy="1704960"/>
              </a:xfrm>
            </p:grpSpPr>
            <p:sp>
              <p:nvSpPr>
                <p:cNvPr id="12" name="Google Shape;12;p2"/>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 name="Google Shape;13;p2"/>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4" name="Google Shape;14;p2"/>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5" name="Google Shape;15;p2"/>
            <p:cNvGrpSpPr/>
            <p:nvPr/>
          </p:nvGrpSpPr>
          <p:grpSpPr>
            <a:xfrm>
              <a:off x="62465" y="4384685"/>
              <a:ext cx="93240" cy="661320"/>
              <a:chOff x="5433765" y="2597510"/>
              <a:chExt cx="93240" cy="661320"/>
            </a:xfrm>
          </p:grpSpPr>
          <p:sp>
            <p:nvSpPr>
              <p:cNvPr id="16" name="Google Shape;16;p2"/>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17" name="Google Shape;17;p2"/>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18" name="Google Shape;18;p2"/>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9" name="Google Shape;19;p2"/>
            <p:cNvGrpSpPr/>
            <p:nvPr/>
          </p:nvGrpSpPr>
          <p:grpSpPr>
            <a:xfrm>
              <a:off x="62471" y="99234"/>
              <a:ext cx="93228" cy="93557"/>
              <a:chOff x="6269280" y="1002240"/>
              <a:chExt cx="130920" cy="131400"/>
            </a:xfrm>
          </p:grpSpPr>
          <p:cxnSp>
            <p:nvCxnSpPr>
              <p:cNvPr id="20" name="Google Shape;20;p2"/>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21" name="Google Shape;21;p2"/>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22" name="Google Shape;22;p2"/>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3" name="Google Shape;23;p2"/>
            <p:cNvGrpSpPr/>
            <p:nvPr/>
          </p:nvGrpSpPr>
          <p:grpSpPr>
            <a:xfrm>
              <a:off x="8594846" y="5012109"/>
              <a:ext cx="93228" cy="93557"/>
              <a:chOff x="6269280" y="1002240"/>
              <a:chExt cx="130920" cy="131400"/>
            </a:xfrm>
          </p:grpSpPr>
          <p:cxnSp>
            <p:nvCxnSpPr>
              <p:cNvPr id="24" name="Google Shape;24;p2"/>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25" name="Google Shape;25;p2"/>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26" name="Google Shape;26;p2"/>
            <p:cNvSpPr/>
            <p:nvPr/>
          </p:nvSpPr>
          <p:spPr>
            <a:xfrm>
              <a:off x="9051425" y="38774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27" name="Google Shape;27;p2"/>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28" name="Google Shape;28;p2"/>
          <p:cNvGrpSpPr/>
          <p:nvPr/>
        </p:nvGrpSpPr>
        <p:grpSpPr>
          <a:xfrm>
            <a:off x="229950" y="221250"/>
            <a:ext cx="8684100" cy="4701000"/>
            <a:chOff x="229950" y="223100"/>
            <a:chExt cx="8684100" cy="4701000"/>
          </a:xfrm>
        </p:grpSpPr>
        <p:sp>
          <p:nvSpPr>
            <p:cNvPr id="29" name="Google Shape;29;p2"/>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30" name="Google Shape;30;p2"/>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31" name="Google Shape;31;p2"/>
          <p:cNvGrpSpPr/>
          <p:nvPr/>
        </p:nvGrpSpPr>
        <p:grpSpPr>
          <a:xfrm>
            <a:off x="427010" y="644236"/>
            <a:ext cx="8311212" cy="3783050"/>
            <a:chOff x="427010" y="644236"/>
            <a:chExt cx="8311212" cy="3783050"/>
          </a:xfrm>
        </p:grpSpPr>
        <p:grpSp>
          <p:nvGrpSpPr>
            <p:cNvPr id="32" name="Google Shape;32;p2"/>
            <p:cNvGrpSpPr/>
            <p:nvPr/>
          </p:nvGrpSpPr>
          <p:grpSpPr>
            <a:xfrm>
              <a:off x="827697" y="644236"/>
              <a:ext cx="177875" cy="177875"/>
              <a:chOff x="2025000" y="896760"/>
              <a:chExt cx="206280" cy="206280"/>
            </a:xfrm>
          </p:grpSpPr>
          <p:sp>
            <p:nvSpPr>
              <p:cNvPr id="33" name="Google Shape;33;p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 name="Google Shape;34;p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 name="Google Shape;35;p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 name="Google Shape;36;p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37" name="Google Shape;37;p2"/>
            <p:cNvSpPr/>
            <p:nvPr/>
          </p:nvSpPr>
          <p:spPr>
            <a:xfrm>
              <a:off x="427010" y="1158764"/>
              <a:ext cx="101199" cy="101199"/>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38" name="Google Shape;38;p2"/>
            <p:cNvGrpSpPr/>
            <p:nvPr/>
          </p:nvGrpSpPr>
          <p:grpSpPr>
            <a:xfrm>
              <a:off x="8560347" y="4249411"/>
              <a:ext cx="177875" cy="177875"/>
              <a:chOff x="2025000" y="896760"/>
              <a:chExt cx="206280" cy="206280"/>
            </a:xfrm>
          </p:grpSpPr>
          <p:sp>
            <p:nvSpPr>
              <p:cNvPr id="39" name="Google Shape;39;p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 name="Google Shape;40;p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 name="Google Shape;41;p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 name="Google Shape;42;p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sp>
        <p:nvSpPr>
          <p:cNvPr id="43" name="Google Shape;43;p2"/>
          <p:cNvSpPr txBox="1">
            <a:spLocks noGrp="1"/>
          </p:cNvSpPr>
          <p:nvPr>
            <p:ph type="ctrTitle"/>
          </p:nvPr>
        </p:nvSpPr>
        <p:spPr>
          <a:xfrm>
            <a:off x="713225" y="1259975"/>
            <a:ext cx="4050600" cy="20655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000"/>
              <a:buNone/>
              <a:defRPr sz="4600"/>
            </a:lvl1pPr>
            <a:lvl2pPr lvl="1" algn="ctr">
              <a:spcBef>
                <a:spcPts val="0"/>
              </a:spcBef>
              <a:spcAft>
                <a:spcPts val="0"/>
              </a:spcAft>
              <a:buClr>
                <a:srgbClr val="191919"/>
              </a:buClr>
              <a:buSzPts val="5000"/>
              <a:buNone/>
              <a:defRPr sz="5000">
                <a:solidFill>
                  <a:srgbClr val="191919"/>
                </a:solidFill>
              </a:defRPr>
            </a:lvl2pPr>
            <a:lvl3pPr lvl="2" algn="ctr">
              <a:spcBef>
                <a:spcPts val="0"/>
              </a:spcBef>
              <a:spcAft>
                <a:spcPts val="0"/>
              </a:spcAft>
              <a:buClr>
                <a:srgbClr val="191919"/>
              </a:buClr>
              <a:buSzPts val="5000"/>
              <a:buNone/>
              <a:defRPr sz="5000">
                <a:solidFill>
                  <a:srgbClr val="191919"/>
                </a:solidFill>
              </a:defRPr>
            </a:lvl3pPr>
            <a:lvl4pPr lvl="3" algn="ctr">
              <a:spcBef>
                <a:spcPts val="0"/>
              </a:spcBef>
              <a:spcAft>
                <a:spcPts val="0"/>
              </a:spcAft>
              <a:buClr>
                <a:srgbClr val="191919"/>
              </a:buClr>
              <a:buSzPts val="5000"/>
              <a:buNone/>
              <a:defRPr sz="5000">
                <a:solidFill>
                  <a:srgbClr val="191919"/>
                </a:solidFill>
              </a:defRPr>
            </a:lvl4pPr>
            <a:lvl5pPr lvl="4" algn="ctr">
              <a:spcBef>
                <a:spcPts val="0"/>
              </a:spcBef>
              <a:spcAft>
                <a:spcPts val="0"/>
              </a:spcAft>
              <a:buClr>
                <a:srgbClr val="191919"/>
              </a:buClr>
              <a:buSzPts val="5000"/>
              <a:buNone/>
              <a:defRPr sz="5000">
                <a:solidFill>
                  <a:srgbClr val="191919"/>
                </a:solidFill>
              </a:defRPr>
            </a:lvl5pPr>
            <a:lvl6pPr lvl="5" algn="ctr">
              <a:spcBef>
                <a:spcPts val="0"/>
              </a:spcBef>
              <a:spcAft>
                <a:spcPts val="0"/>
              </a:spcAft>
              <a:buClr>
                <a:srgbClr val="191919"/>
              </a:buClr>
              <a:buSzPts val="5000"/>
              <a:buNone/>
              <a:defRPr sz="5000">
                <a:solidFill>
                  <a:srgbClr val="191919"/>
                </a:solidFill>
              </a:defRPr>
            </a:lvl6pPr>
            <a:lvl7pPr lvl="6" algn="ctr">
              <a:spcBef>
                <a:spcPts val="0"/>
              </a:spcBef>
              <a:spcAft>
                <a:spcPts val="0"/>
              </a:spcAft>
              <a:buClr>
                <a:srgbClr val="191919"/>
              </a:buClr>
              <a:buSzPts val="5000"/>
              <a:buNone/>
              <a:defRPr sz="5000">
                <a:solidFill>
                  <a:srgbClr val="191919"/>
                </a:solidFill>
              </a:defRPr>
            </a:lvl7pPr>
            <a:lvl8pPr lvl="7" algn="ctr">
              <a:spcBef>
                <a:spcPts val="0"/>
              </a:spcBef>
              <a:spcAft>
                <a:spcPts val="0"/>
              </a:spcAft>
              <a:buClr>
                <a:srgbClr val="191919"/>
              </a:buClr>
              <a:buSzPts val="5000"/>
              <a:buNone/>
              <a:defRPr sz="5000">
                <a:solidFill>
                  <a:srgbClr val="191919"/>
                </a:solidFill>
              </a:defRPr>
            </a:lvl8pPr>
            <a:lvl9pPr lvl="8" algn="ctr">
              <a:spcBef>
                <a:spcPts val="0"/>
              </a:spcBef>
              <a:spcAft>
                <a:spcPts val="0"/>
              </a:spcAft>
              <a:buClr>
                <a:srgbClr val="191919"/>
              </a:buClr>
              <a:buSzPts val="5000"/>
              <a:buNone/>
              <a:defRPr sz="5000">
                <a:solidFill>
                  <a:srgbClr val="191919"/>
                </a:solidFill>
              </a:defRPr>
            </a:lvl9pPr>
          </a:lstStyle>
          <a:p>
            <a:endParaRPr/>
          </a:p>
        </p:txBody>
      </p:sp>
      <p:sp>
        <p:nvSpPr>
          <p:cNvPr id="44" name="Google Shape;44;p2"/>
          <p:cNvSpPr txBox="1">
            <a:spLocks noGrp="1"/>
          </p:cNvSpPr>
          <p:nvPr>
            <p:ph type="subTitle" idx="1"/>
          </p:nvPr>
        </p:nvSpPr>
        <p:spPr>
          <a:xfrm>
            <a:off x="713225" y="3325500"/>
            <a:ext cx="2022600" cy="695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719"/>
        <p:cNvGrpSpPr/>
        <p:nvPr/>
      </p:nvGrpSpPr>
      <p:grpSpPr>
        <a:xfrm>
          <a:off x="0" y="0"/>
          <a:ext cx="0" cy="0"/>
          <a:chOff x="0" y="0"/>
          <a:chExt cx="0" cy="0"/>
        </a:xfrm>
      </p:grpSpPr>
      <p:grpSp>
        <p:nvGrpSpPr>
          <p:cNvPr id="720" name="Google Shape;720;p24"/>
          <p:cNvGrpSpPr/>
          <p:nvPr/>
        </p:nvGrpSpPr>
        <p:grpSpPr>
          <a:xfrm>
            <a:off x="62465" y="61443"/>
            <a:ext cx="9008936" cy="4984562"/>
            <a:chOff x="62465" y="61443"/>
            <a:chExt cx="9008936" cy="4984562"/>
          </a:xfrm>
        </p:grpSpPr>
        <p:sp>
          <p:nvSpPr>
            <p:cNvPr id="721" name="Google Shape;721;p24"/>
            <p:cNvSpPr/>
            <p:nvPr/>
          </p:nvSpPr>
          <p:spPr>
            <a:xfrm>
              <a:off x="8857875" y="26739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722" name="Google Shape;722;p24"/>
            <p:cNvGrpSpPr/>
            <p:nvPr/>
          </p:nvGrpSpPr>
          <p:grpSpPr>
            <a:xfrm>
              <a:off x="6952951" y="61443"/>
              <a:ext cx="2118450" cy="1752875"/>
              <a:chOff x="5491775" y="-2376465"/>
              <a:chExt cx="2118450" cy="1752875"/>
            </a:xfrm>
          </p:grpSpPr>
          <p:grpSp>
            <p:nvGrpSpPr>
              <p:cNvPr id="723" name="Google Shape;723;p24"/>
              <p:cNvGrpSpPr/>
              <p:nvPr/>
            </p:nvGrpSpPr>
            <p:grpSpPr>
              <a:xfrm>
                <a:off x="5491775" y="-2376465"/>
                <a:ext cx="2071080" cy="1704960"/>
                <a:chOff x="5229000" y="875160"/>
                <a:chExt cx="2071080" cy="1704960"/>
              </a:xfrm>
            </p:grpSpPr>
            <p:sp>
              <p:nvSpPr>
                <p:cNvPr id="724" name="Google Shape;724;p24"/>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5" name="Google Shape;725;p24"/>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726" name="Google Shape;726;p24"/>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727" name="Google Shape;727;p24"/>
            <p:cNvGrpSpPr/>
            <p:nvPr/>
          </p:nvGrpSpPr>
          <p:grpSpPr>
            <a:xfrm>
              <a:off x="62465" y="4384685"/>
              <a:ext cx="93240" cy="661320"/>
              <a:chOff x="5433765" y="2597510"/>
              <a:chExt cx="93240" cy="661320"/>
            </a:xfrm>
          </p:grpSpPr>
          <p:sp>
            <p:nvSpPr>
              <p:cNvPr id="728" name="Google Shape;728;p24"/>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729" name="Google Shape;729;p24"/>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730" name="Google Shape;730;p24"/>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731" name="Google Shape;731;p24"/>
            <p:cNvGrpSpPr/>
            <p:nvPr/>
          </p:nvGrpSpPr>
          <p:grpSpPr>
            <a:xfrm>
              <a:off x="109071" y="99234"/>
              <a:ext cx="93228" cy="93557"/>
              <a:chOff x="6334720" y="1002240"/>
              <a:chExt cx="130920" cy="131400"/>
            </a:xfrm>
          </p:grpSpPr>
          <p:cxnSp>
            <p:nvCxnSpPr>
              <p:cNvPr id="732" name="Google Shape;732;p24"/>
              <p:cNvCxnSpPr/>
              <p:nvPr/>
            </p:nvCxnSpPr>
            <p:spPr>
              <a:xfrm rot="10800000" flipH="1">
                <a:off x="633484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733" name="Google Shape;733;p24"/>
              <p:cNvCxnSpPr/>
              <p:nvPr/>
            </p:nvCxnSpPr>
            <p:spPr>
              <a:xfrm rot="10800000">
                <a:off x="633472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734" name="Google Shape;734;p24"/>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5" name="Google Shape;735;p24"/>
            <p:cNvSpPr/>
            <p:nvPr/>
          </p:nvSpPr>
          <p:spPr>
            <a:xfrm>
              <a:off x="8975225" y="49442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736" name="Google Shape;736;p24"/>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737" name="Google Shape;737;p24"/>
          <p:cNvGrpSpPr/>
          <p:nvPr/>
        </p:nvGrpSpPr>
        <p:grpSpPr>
          <a:xfrm>
            <a:off x="229950" y="221250"/>
            <a:ext cx="8684100" cy="4701000"/>
            <a:chOff x="229950" y="223100"/>
            <a:chExt cx="8684100" cy="4701000"/>
          </a:xfrm>
        </p:grpSpPr>
        <p:sp>
          <p:nvSpPr>
            <p:cNvPr id="738" name="Google Shape;738;p24"/>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739" name="Google Shape;739;p24"/>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740" name="Google Shape;740;p24"/>
          <p:cNvGrpSpPr/>
          <p:nvPr/>
        </p:nvGrpSpPr>
        <p:grpSpPr>
          <a:xfrm>
            <a:off x="91409" y="1700339"/>
            <a:ext cx="713864" cy="628538"/>
            <a:chOff x="3580496" y="2654084"/>
            <a:chExt cx="1269543" cy="1117798"/>
          </a:xfrm>
        </p:grpSpPr>
        <p:sp>
          <p:nvSpPr>
            <p:cNvPr id="741" name="Google Shape;741;p24"/>
            <p:cNvSpPr/>
            <p:nvPr/>
          </p:nvSpPr>
          <p:spPr>
            <a:xfrm>
              <a:off x="3580496" y="2654084"/>
              <a:ext cx="1269543" cy="1117798"/>
            </a:xfrm>
            <a:custGeom>
              <a:avLst/>
              <a:gdLst/>
              <a:ahLst/>
              <a:cxnLst/>
              <a:rect l="l" t="t" r="r" b="b"/>
              <a:pathLst>
                <a:path w="1958" h="1724" extrusionOk="0">
                  <a:moveTo>
                    <a:pt x="1865" y="1724"/>
                  </a:moveTo>
                  <a:lnTo>
                    <a:pt x="1865" y="1724"/>
                  </a:lnTo>
                  <a:cubicBezTo>
                    <a:pt x="93" y="1724"/>
                    <a:pt x="93" y="1724"/>
                    <a:pt x="93" y="1724"/>
                  </a:cubicBezTo>
                  <a:cubicBezTo>
                    <a:pt x="47" y="1724"/>
                    <a:pt x="0" y="1678"/>
                    <a:pt x="0" y="1631"/>
                  </a:cubicBezTo>
                  <a:cubicBezTo>
                    <a:pt x="0" y="103"/>
                    <a:pt x="0" y="103"/>
                    <a:pt x="0" y="103"/>
                  </a:cubicBezTo>
                  <a:cubicBezTo>
                    <a:pt x="0" y="47"/>
                    <a:pt x="47" y="0"/>
                    <a:pt x="93" y="0"/>
                  </a:cubicBezTo>
                  <a:cubicBezTo>
                    <a:pt x="1865" y="0"/>
                    <a:pt x="1865" y="0"/>
                    <a:pt x="1865" y="0"/>
                  </a:cubicBezTo>
                  <a:cubicBezTo>
                    <a:pt x="1921" y="0"/>
                    <a:pt x="1958" y="47"/>
                    <a:pt x="1958" y="103"/>
                  </a:cubicBezTo>
                  <a:cubicBezTo>
                    <a:pt x="1958" y="1631"/>
                    <a:pt x="1958" y="1631"/>
                    <a:pt x="1958" y="1631"/>
                  </a:cubicBezTo>
                  <a:cubicBezTo>
                    <a:pt x="1958" y="1678"/>
                    <a:pt x="1921" y="1724"/>
                    <a:pt x="1865" y="1724"/>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2" name="Google Shape;742;p24"/>
            <p:cNvSpPr/>
            <p:nvPr/>
          </p:nvSpPr>
          <p:spPr>
            <a:xfrm>
              <a:off x="3634960" y="2787001"/>
              <a:ext cx="1160614" cy="930418"/>
            </a:xfrm>
            <a:custGeom>
              <a:avLst/>
              <a:gdLst/>
              <a:ahLst/>
              <a:cxnLst/>
              <a:rect l="l" t="t" r="r" b="b"/>
              <a:pathLst>
                <a:path w="1790" h="1435" extrusionOk="0">
                  <a:moveTo>
                    <a:pt x="0" y="1426"/>
                  </a:moveTo>
                  <a:lnTo>
                    <a:pt x="0" y="1426"/>
                  </a:lnTo>
                  <a:cubicBezTo>
                    <a:pt x="0" y="10"/>
                    <a:pt x="0" y="10"/>
                    <a:pt x="0" y="10"/>
                  </a:cubicBezTo>
                  <a:cubicBezTo>
                    <a:pt x="0" y="10"/>
                    <a:pt x="0" y="0"/>
                    <a:pt x="9" y="0"/>
                  </a:cubicBezTo>
                  <a:cubicBezTo>
                    <a:pt x="1781" y="0"/>
                    <a:pt x="1781" y="0"/>
                    <a:pt x="1781" y="0"/>
                  </a:cubicBezTo>
                  <a:cubicBezTo>
                    <a:pt x="1790" y="0"/>
                    <a:pt x="1790" y="10"/>
                    <a:pt x="1790" y="10"/>
                  </a:cubicBezTo>
                  <a:cubicBezTo>
                    <a:pt x="1790" y="1426"/>
                    <a:pt x="1790" y="1426"/>
                    <a:pt x="1790" y="1426"/>
                  </a:cubicBezTo>
                  <a:cubicBezTo>
                    <a:pt x="1790" y="1435"/>
                    <a:pt x="1790" y="1435"/>
                    <a:pt x="1781" y="1435"/>
                  </a:cubicBezTo>
                  <a:cubicBezTo>
                    <a:pt x="9" y="1435"/>
                    <a:pt x="9" y="1435"/>
                    <a:pt x="9" y="1435"/>
                  </a:cubicBezTo>
                  <a:cubicBezTo>
                    <a:pt x="0" y="1435"/>
                    <a:pt x="0" y="1435"/>
                    <a:pt x="0" y="1426"/>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3" name="Google Shape;743;p24"/>
            <p:cNvSpPr/>
            <p:nvPr/>
          </p:nvSpPr>
          <p:spPr>
            <a:xfrm>
              <a:off x="4529734" y="2696876"/>
              <a:ext cx="54465" cy="54463"/>
            </a:xfrm>
            <a:custGeom>
              <a:avLst/>
              <a:gdLst/>
              <a:ahLst/>
              <a:cxnLst/>
              <a:rect l="l" t="t" r="r" b="b"/>
              <a:pathLst>
                <a:path w="84" h="84" extrusionOk="0">
                  <a:moveTo>
                    <a:pt x="84" y="46"/>
                  </a:moveTo>
                  <a:lnTo>
                    <a:pt x="84" y="46"/>
                  </a:lnTo>
                  <a:cubicBezTo>
                    <a:pt x="84" y="65"/>
                    <a:pt x="65" y="84"/>
                    <a:pt x="37" y="84"/>
                  </a:cubicBezTo>
                  <a:cubicBezTo>
                    <a:pt x="18" y="84"/>
                    <a:pt x="0" y="65"/>
                    <a:pt x="0" y="46"/>
                  </a:cubicBezTo>
                  <a:cubicBezTo>
                    <a:pt x="0" y="18"/>
                    <a:pt x="18" y="0"/>
                    <a:pt x="37"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4" name="Google Shape;744;p24"/>
            <p:cNvSpPr/>
            <p:nvPr/>
          </p:nvSpPr>
          <p:spPr>
            <a:xfrm>
              <a:off x="4619860" y="2696876"/>
              <a:ext cx="54465" cy="54463"/>
            </a:xfrm>
            <a:custGeom>
              <a:avLst/>
              <a:gdLst/>
              <a:ahLst/>
              <a:cxnLst/>
              <a:rect l="l" t="t" r="r" b="b"/>
              <a:pathLst>
                <a:path w="84" h="84" extrusionOk="0">
                  <a:moveTo>
                    <a:pt x="84" y="46"/>
                  </a:moveTo>
                  <a:lnTo>
                    <a:pt x="84" y="46"/>
                  </a:lnTo>
                  <a:cubicBezTo>
                    <a:pt x="84" y="65"/>
                    <a:pt x="65" y="84"/>
                    <a:pt x="38" y="84"/>
                  </a:cubicBezTo>
                  <a:cubicBezTo>
                    <a:pt x="19" y="84"/>
                    <a:pt x="0" y="65"/>
                    <a:pt x="0" y="46"/>
                  </a:cubicBezTo>
                  <a:cubicBezTo>
                    <a:pt x="0" y="18"/>
                    <a:pt x="19" y="0"/>
                    <a:pt x="38"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5" name="Google Shape;745;p24"/>
            <p:cNvSpPr/>
            <p:nvPr/>
          </p:nvSpPr>
          <p:spPr>
            <a:xfrm>
              <a:off x="4704799" y="2696876"/>
              <a:ext cx="54465" cy="54463"/>
            </a:xfrm>
            <a:custGeom>
              <a:avLst/>
              <a:gdLst/>
              <a:ahLst/>
              <a:cxnLst/>
              <a:rect l="l" t="t" r="r" b="b"/>
              <a:pathLst>
                <a:path w="84" h="84" extrusionOk="0">
                  <a:moveTo>
                    <a:pt x="84" y="46"/>
                  </a:moveTo>
                  <a:lnTo>
                    <a:pt x="84" y="46"/>
                  </a:lnTo>
                  <a:cubicBezTo>
                    <a:pt x="84" y="65"/>
                    <a:pt x="65" y="84"/>
                    <a:pt x="46" y="84"/>
                  </a:cubicBezTo>
                  <a:cubicBezTo>
                    <a:pt x="19" y="84"/>
                    <a:pt x="0" y="65"/>
                    <a:pt x="0" y="46"/>
                  </a:cubicBezTo>
                  <a:cubicBezTo>
                    <a:pt x="0" y="18"/>
                    <a:pt x="19" y="0"/>
                    <a:pt x="46"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6" name="Google Shape;746;p24"/>
            <p:cNvSpPr/>
            <p:nvPr/>
          </p:nvSpPr>
          <p:spPr>
            <a:xfrm>
              <a:off x="3888480" y="3056077"/>
              <a:ext cx="213968" cy="323539"/>
            </a:xfrm>
            <a:custGeom>
              <a:avLst/>
              <a:gdLst/>
              <a:ahLst/>
              <a:cxnLst/>
              <a:rect l="l" t="t" r="r" b="b"/>
              <a:pathLst>
                <a:path w="330" h="499" extrusionOk="0">
                  <a:moveTo>
                    <a:pt x="280" y="499"/>
                  </a:moveTo>
                  <a:lnTo>
                    <a:pt x="280" y="499"/>
                  </a:lnTo>
                  <a:cubicBezTo>
                    <a:pt x="271" y="499"/>
                    <a:pt x="262" y="490"/>
                    <a:pt x="252" y="490"/>
                  </a:cubicBezTo>
                  <a:cubicBezTo>
                    <a:pt x="19" y="284"/>
                    <a:pt x="19" y="284"/>
                    <a:pt x="19" y="284"/>
                  </a:cubicBezTo>
                  <a:cubicBezTo>
                    <a:pt x="9" y="275"/>
                    <a:pt x="0" y="266"/>
                    <a:pt x="0" y="248"/>
                  </a:cubicBezTo>
                  <a:cubicBezTo>
                    <a:pt x="0" y="238"/>
                    <a:pt x="9" y="219"/>
                    <a:pt x="19" y="210"/>
                  </a:cubicBezTo>
                  <a:cubicBezTo>
                    <a:pt x="252" y="14"/>
                    <a:pt x="252" y="14"/>
                    <a:pt x="252" y="14"/>
                  </a:cubicBezTo>
                  <a:cubicBezTo>
                    <a:pt x="271" y="-5"/>
                    <a:pt x="298" y="-5"/>
                    <a:pt x="317" y="24"/>
                  </a:cubicBezTo>
                  <a:cubicBezTo>
                    <a:pt x="336" y="43"/>
                    <a:pt x="336" y="70"/>
                    <a:pt x="308" y="89"/>
                  </a:cubicBezTo>
                  <a:cubicBezTo>
                    <a:pt x="121" y="248"/>
                    <a:pt x="121" y="248"/>
                    <a:pt x="121" y="248"/>
                  </a:cubicBezTo>
                  <a:cubicBezTo>
                    <a:pt x="308" y="415"/>
                    <a:pt x="308" y="415"/>
                    <a:pt x="308" y="415"/>
                  </a:cubicBezTo>
                  <a:cubicBezTo>
                    <a:pt x="336" y="434"/>
                    <a:pt x="336" y="462"/>
                    <a:pt x="317" y="480"/>
                  </a:cubicBezTo>
                  <a:cubicBezTo>
                    <a:pt x="308" y="490"/>
                    <a:pt x="289" y="499"/>
                    <a:pt x="280" y="49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7" name="Google Shape;747;p24"/>
            <p:cNvSpPr/>
            <p:nvPr/>
          </p:nvSpPr>
          <p:spPr>
            <a:xfrm>
              <a:off x="4329383" y="3056077"/>
              <a:ext cx="212023" cy="323539"/>
            </a:xfrm>
            <a:custGeom>
              <a:avLst/>
              <a:gdLst/>
              <a:ahLst/>
              <a:cxnLst/>
              <a:rect l="l" t="t" r="r" b="b"/>
              <a:pathLst>
                <a:path w="327" h="499" extrusionOk="0">
                  <a:moveTo>
                    <a:pt x="48" y="499"/>
                  </a:moveTo>
                  <a:lnTo>
                    <a:pt x="48" y="499"/>
                  </a:lnTo>
                  <a:cubicBezTo>
                    <a:pt x="38" y="499"/>
                    <a:pt x="19" y="490"/>
                    <a:pt x="10" y="480"/>
                  </a:cubicBezTo>
                  <a:cubicBezTo>
                    <a:pt x="-8" y="462"/>
                    <a:pt x="1" y="434"/>
                    <a:pt x="19" y="415"/>
                  </a:cubicBezTo>
                  <a:cubicBezTo>
                    <a:pt x="206" y="248"/>
                    <a:pt x="206" y="248"/>
                    <a:pt x="206" y="248"/>
                  </a:cubicBezTo>
                  <a:cubicBezTo>
                    <a:pt x="19" y="89"/>
                    <a:pt x="19" y="89"/>
                    <a:pt x="19" y="89"/>
                  </a:cubicBezTo>
                  <a:cubicBezTo>
                    <a:pt x="1" y="70"/>
                    <a:pt x="-8" y="43"/>
                    <a:pt x="10" y="24"/>
                  </a:cubicBezTo>
                  <a:cubicBezTo>
                    <a:pt x="29" y="-5"/>
                    <a:pt x="57" y="-5"/>
                    <a:pt x="85" y="14"/>
                  </a:cubicBezTo>
                  <a:cubicBezTo>
                    <a:pt x="309" y="210"/>
                    <a:pt x="309" y="210"/>
                    <a:pt x="309" y="210"/>
                  </a:cubicBezTo>
                  <a:cubicBezTo>
                    <a:pt x="318" y="219"/>
                    <a:pt x="327" y="238"/>
                    <a:pt x="327" y="248"/>
                  </a:cubicBezTo>
                  <a:cubicBezTo>
                    <a:pt x="327" y="266"/>
                    <a:pt x="318" y="275"/>
                    <a:pt x="309" y="284"/>
                  </a:cubicBezTo>
                  <a:cubicBezTo>
                    <a:pt x="85" y="490"/>
                    <a:pt x="85" y="490"/>
                    <a:pt x="85" y="490"/>
                  </a:cubicBezTo>
                  <a:cubicBezTo>
                    <a:pt x="76" y="490"/>
                    <a:pt x="57" y="499"/>
                    <a:pt x="48" y="49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8" name="Google Shape;748;p24"/>
            <p:cNvSpPr/>
            <p:nvPr/>
          </p:nvSpPr>
          <p:spPr>
            <a:xfrm>
              <a:off x="4103744" y="3002261"/>
              <a:ext cx="222397" cy="425334"/>
            </a:xfrm>
            <a:custGeom>
              <a:avLst/>
              <a:gdLst/>
              <a:ahLst/>
              <a:cxnLst/>
              <a:rect l="l" t="t" r="r" b="b"/>
              <a:pathLst>
                <a:path w="343" h="656" extrusionOk="0">
                  <a:moveTo>
                    <a:pt x="50" y="656"/>
                  </a:moveTo>
                  <a:lnTo>
                    <a:pt x="50" y="656"/>
                  </a:lnTo>
                  <a:cubicBezTo>
                    <a:pt x="42" y="656"/>
                    <a:pt x="42" y="656"/>
                    <a:pt x="32" y="647"/>
                  </a:cubicBezTo>
                  <a:cubicBezTo>
                    <a:pt x="4" y="638"/>
                    <a:pt x="-5" y="610"/>
                    <a:pt x="4" y="582"/>
                  </a:cubicBezTo>
                  <a:cubicBezTo>
                    <a:pt x="247" y="32"/>
                    <a:pt x="247" y="32"/>
                    <a:pt x="247" y="32"/>
                  </a:cubicBezTo>
                  <a:cubicBezTo>
                    <a:pt x="255" y="4"/>
                    <a:pt x="284" y="-5"/>
                    <a:pt x="312" y="4"/>
                  </a:cubicBezTo>
                  <a:cubicBezTo>
                    <a:pt x="340" y="14"/>
                    <a:pt x="349" y="41"/>
                    <a:pt x="340" y="69"/>
                  </a:cubicBezTo>
                  <a:cubicBezTo>
                    <a:pt x="97" y="629"/>
                    <a:pt x="97" y="629"/>
                    <a:pt x="97" y="629"/>
                  </a:cubicBezTo>
                  <a:cubicBezTo>
                    <a:pt x="88" y="647"/>
                    <a:pt x="69" y="656"/>
                    <a:pt x="50" y="65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512558954"/>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3"/>
        <p:cNvGrpSpPr/>
        <p:nvPr/>
      </p:nvGrpSpPr>
      <p:grpSpPr>
        <a:xfrm>
          <a:off x="0" y="0"/>
          <a:ext cx="0" cy="0"/>
          <a:chOff x="0" y="0"/>
          <a:chExt cx="0" cy="0"/>
        </a:xfrm>
      </p:grpSpPr>
      <p:grpSp>
        <p:nvGrpSpPr>
          <p:cNvPr id="104" name="Google Shape;104;p5"/>
          <p:cNvGrpSpPr/>
          <p:nvPr/>
        </p:nvGrpSpPr>
        <p:grpSpPr>
          <a:xfrm>
            <a:off x="62465" y="61443"/>
            <a:ext cx="9008936" cy="4984562"/>
            <a:chOff x="62465" y="61443"/>
            <a:chExt cx="9008936" cy="4984562"/>
          </a:xfrm>
        </p:grpSpPr>
        <p:grpSp>
          <p:nvGrpSpPr>
            <p:cNvPr id="105" name="Google Shape;105;p5"/>
            <p:cNvGrpSpPr/>
            <p:nvPr/>
          </p:nvGrpSpPr>
          <p:grpSpPr>
            <a:xfrm>
              <a:off x="6952951" y="61443"/>
              <a:ext cx="2118450" cy="1752875"/>
              <a:chOff x="5491775" y="-2376465"/>
              <a:chExt cx="2118450" cy="1752875"/>
            </a:xfrm>
          </p:grpSpPr>
          <p:grpSp>
            <p:nvGrpSpPr>
              <p:cNvPr id="106" name="Google Shape;106;p5"/>
              <p:cNvGrpSpPr/>
              <p:nvPr/>
            </p:nvGrpSpPr>
            <p:grpSpPr>
              <a:xfrm>
                <a:off x="5491775" y="-2376465"/>
                <a:ext cx="2071080" cy="1704960"/>
                <a:chOff x="5229000" y="875160"/>
                <a:chExt cx="2071080" cy="1704960"/>
              </a:xfrm>
            </p:grpSpPr>
            <p:sp>
              <p:nvSpPr>
                <p:cNvPr id="107" name="Google Shape;107;p5"/>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8" name="Google Shape;108;p5"/>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09" name="Google Shape;109;p5"/>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10" name="Google Shape;110;p5"/>
            <p:cNvGrpSpPr/>
            <p:nvPr/>
          </p:nvGrpSpPr>
          <p:grpSpPr>
            <a:xfrm>
              <a:off x="62465" y="4384685"/>
              <a:ext cx="93240" cy="661320"/>
              <a:chOff x="5433765" y="2597510"/>
              <a:chExt cx="93240" cy="661320"/>
            </a:xfrm>
          </p:grpSpPr>
          <p:sp>
            <p:nvSpPr>
              <p:cNvPr id="111" name="Google Shape;111;p5"/>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112" name="Google Shape;112;p5"/>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113" name="Google Shape;113;p5"/>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14" name="Google Shape;114;p5"/>
            <p:cNvGrpSpPr/>
            <p:nvPr/>
          </p:nvGrpSpPr>
          <p:grpSpPr>
            <a:xfrm>
              <a:off x="109071" y="99234"/>
              <a:ext cx="93228" cy="93557"/>
              <a:chOff x="6334720" y="1002240"/>
              <a:chExt cx="130920" cy="131400"/>
            </a:xfrm>
          </p:grpSpPr>
          <p:cxnSp>
            <p:nvCxnSpPr>
              <p:cNvPr id="115" name="Google Shape;115;p5"/>
              <p:cNvCxnSpPr/>
              <p:nvPr/>
            </p:nvCxnSpPr>
            <p:spPr>
              <a:xfrm rot="10800000" flipH="1">
                <a:off x="633484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116" name="Google Shape;116;p5"/>
              <p:cNvCxnSpPr/>
              <p:nvPr/>
            </p:nvCxnSpPr>
            <p:spPr>
              <a:xfrm rot="10800000">
                <a:off x="633472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117" name="Google Shape;117;p5"/>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 name="Google Shape;118;p5"/>
            <p:cNvSpPr/>
            <p:nvPr/>
          </p:nvSpPr>
          <p:spPr>
            <a:xfrm>
              <a:off x="8975225" y="36488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19" name="Google Shape;119;p5"/>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120" name="Google Shape;120;p5"/>
          <p:cNvGrpSpPr/>
          <p:nvPr/>
        </p:nvGrpSpPr>
        <p:grpSpPr>
          <a:xfrm>
            <a:off x="229950" y="221250"/>
            <a:ext cx="8684100" cy="4701000"/>
            <a:chOff x="229950" y="223100"/>
            <a:chExt cx="8684100" cy="4701000"/>
          </a:xfrm>
        </p:grpSpPr>
        <p:sp>
          <p:nvSpPr>
            <p:cNvPr id="121" name="Google Shape;121;p5"/>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22" name="Google Shape;122;p5"/>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123" name="Google Shape;123;p5"/>
          <p:cNvGrpSpPr/>
          <p:nvPr/>
        </p:nvGrpSpPr>
        <p:grpSpPr>
          <a:xfrm>
            <a:off x="391172" y="650875"/>
            <a:ext cx="8341453" cy="4134938"/>
            <a:chOff x="391172" y="650875"/>
            <a:chExt cx="8341453" cy="4134938"/>
          </a:xfrm>
        </p:grpSpPr>
        <p:grpSp>
          <p:nvGrpSpPr>
            <p:cNvPr id="124" name="Google Shape;124;p5"/>
            <p:cNvGrpSpPr/>
            <p:nvPr/>
          </p:nvGrpSpPr>
          <p:grpSpPr>
            <a:xfrm>
              <a:off x="391172" y="3849961"/>
              <a:ext cx="177875" cy="177875"/>
              <a:chOff x="2025000" y="896760"/>
              <a:chExt cx="206280" cy="206280"/>
            </a:xfrm>
          </p:grpSpPr>
          <p:sp>
            <p:nvSpPr>
              <p:cNvPr id="125" name="Google Shape;125;p5"/>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6" name="Google Shape;126;p5"/>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7" name="Google Shape;127;p5"/>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8" name="Google Shape;128;p5"/>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129" name="Google Shape;129;p5"/>
            <p:cNvSpPr/>
            <p:nvPr/>
          </p:nvSpPr>
          <p:spPr>
            <a:xfrm>
              <a:off x="402024" y="4150267"/>
              <a:ext cx="32595" cy="34457"/>
            </a:xfrm>
            <a:custGeom>
              <a:avLst/>
              <a:gdLst/>
              <a:ahLst/>
              <a:cxnLst/>
              <a:rect l="l" t="t" r="r" b="b"/>
              <a:pathLst>
                <a:path w="105" h="111" extrusionOk="0">
                  <a:moveTo>
                    <a:pt x="56" y="111"/>
                  </a:moveTo>
                  <a:lnTo>
                    <a:pt x="56" y="111"/>
                  </a:lnTo>
                  <a:cubicBezTo>
                    <a:pt x="121" y="111"/>
                    <a:pt x="121" y="0"/>
                    <a:pt x="56" y="0"/>
                  </a:cubicBezTo>
                  <a:cubicBezTo>
                    <a:pt x="-19" y="0"/>
                    <a:pt x="-19" y="111"/>
                    <a:pt x="56" y="1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0" name="Google Shape;130;p5"/>
            <p:cNvSpPr/>
            <p:nvPr/>
          </p:nvSpPr>
          <p:spPr>
            <a:xfrm>
              <a:off x="1046447" y="4684614"/>
              <a:ext cx="101199" cy="101199"/>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31" name="Google Shape;131;p5"/>
            <p:cNvGrpSpPr/>
            <p:nvPr/>
          </p:nvGrpSpPr>
          <p:grpSpPr>
            <a:xfrm>
              <a:off x="8592825" y="650875"/>
              <a:ext cx="139800" cy="1101225"/>
              <a:chOff x="8592825" y="650875"/>
              <a:chExt cx="139800" cy="1101225"/>
            </a:xfrm>
          </p:grpSpPr>
          <p:cxnSp>
            <p:nvCxnSpPr>
              <p:cNvPr id="132" name="Google Shape;132;p5"/>
              <p:cNvCxnSpPr/>
              <p:nvPr/>
            </p:nvCxnSpPr>
            <p:spPr>
              <a:xfrm>
                <a:off x="8662725" y="711875"/>
                <a:ext cx="0" cy="952500"/>
              </a:xfrm>
              <a:prstGeom prst="straightConnector1">
                <a:avLst/>
              </a:prstGeom>
              <a:noFill/>
              <a:ln w="19050" cap="flat" cmpd="sng">
                <a:solidFill>
                  <a:schemeClr val="dk1"/>
                </a:solidFill>
                <a:prstDash val="solid"/>
                <a:round/>
                <a:headEnd type="none" w="med" len="med"/>
                <a:tailEnd type="none" w="med" len="med"/>
              </a:ln>
            </p:spPr>
          </p:cxnSp>
          <p:sp>
            <p:nvSpPr>
              <p:cNvPr id="133" name="Google Shape;133;p5"/>
              <p:cNvSpPr/>
              <p:nvPr/>
            </p:nvSpPr>
            <p:spPr>
              <a:xfrm>
                <a:off x="8612175" y="1651000"/>
                <a:ext cx="101100" cy="1011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34" name="Google Shape;134;p5"/>
              <p:cNvSpPr/>
              <p:nvPr/>
            </p:nvSpPr>
            <p:spPr>
              <a:xfrm>
                <a:off x="8592825" y="650875"/>
                <a:ext cx="139800" cy="1398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sp>
        <p:nvSpPr>
          <p:cNvPr id="135" name="Google Shape;135;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6" name="Google Shape;136;p5"/>
          <p:cNvSpPr txBox="1">
            <a:spLocks noGrp="1"/>
          </p:cNvSpPr>
          <p:nvPr>
            <p:ph type="subTitle" idx="1"/>
          </p:nvPr>
        </p:nvSpPr>
        <p:spPr>
          <a:xfrm>
            <a:off x="5284427" y="2561199"/>
            <a:ext cx="2813100" cy="141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7" name="Google Shape;137;p5"/>
          <p:cNvSpPr txBox="1">
            <a:spLocks noGrp="1"/>
          </p:cNvSpPr>
          <p:nvPr>
            <p:ph type="subTitle" idx="2"/>
          </p:nvPr>
        </p:nvSpPr>
        <p:spPr>
          <a:xfrm>
            <a:off x="1542050" y="2561204"/>
            <a:ext cx="2813100" cy="141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8" name="Google Shape;138;p5"/>
          <p:cNvSpPr txBox="1">
            <a:spLocks noGrp="1"/>
          </p:cNvSpPr>
          <p:nvPr>
            <p:ph type="subTitle" idx="3"/>
          </p:nvPr>
        </p:nvSpPr>
        <p:spPr>
          <a:xfrm>
            <a:off x="1542050" y="2116950"/>
            <a:ext cx="28131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139" name="Google Shape;139;p5"/>
          <p:cNvSpPr txBox="1">
            <a:spLocks noGrp="1"/>
          </p:cNvSpPr>
          <p:nvPr>
            <p:ph type="subTitle" idx="4"/>
          </p:nvPr>
        </p:nvSpPr>
        <p:spPr>
          <a:xfrm>
            <a:off x="5284429" y="2116950"/>
            <a:ext cx="28131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grpSp>
        <p:nvGrpSpPr>
          <p:cNvPr id="140" name="Google Shape;140;p5"/>
          <p:cNvGrpSpPr/>
          <p:nvPr/>
        </p:nvGrpSpPr>
        <p:grpSpPr>
          <a:xfrm>
            <a:off x="455487" y="4227457"/>
            <a:ext cx="610906" cy="457167"/>
            <a:chOff x="194365" y="4081430"/>
            <a:chExt cx="922680" cy="690480"/>
          </a:xfrm>
        </p:grpSpPr>
        <p:sp>
          <p:nvSpPr>
            <p:cNvPr id="141" name="Google Shape;141;p5"/>
            <p:cNvSpPr/>
            <p:nvPr/>
          </p:nvSpPr>
          <p:spPr>
            <a:xfrm>
              <a:off x="194365" y="4081430"/>
              <a:ext cx="922680" cy="690480"/>
            </a:xfrm>
            <a:custGeom>
              <a:avLst/>
              <a:gdLst/>
              <a:ahLst/>
              <a:cxnLst/>
              <a:rect l="l" t="t" r="r" b="b"/>
              <a:pathLst>
                <a:path w="2563" h="1918" extrusionOk="0">
                  <a:moveTo>
                    <a:pt x="2510" y="12"/>
                  </a:moveTo>
                  <a:lnTo>
                    <a:pt x="2510" y="12"/>
                  </a:lnTo>
                  <a:cubicBezTo>
                    <a:pt x="2448" y="64"/>
                    <a:pt x="2448" y="64"/>
                    <a:pt x="2448" y="64"/>
                  </a:cubicBezTo>
                  <a:cubicBezTo>
                    <a:pt x="2250" y="231"/>
                    <a:pt x="2010" y="345"/>
                    <a:pt x="1750" y="408"/>
                  </a:cubicBezTo>
                  <a:cubicBezTo>
                    <a:pt x="1666" y="429"/>
                    <a:pt x="1666" y="429"/>
                    <a:pt x="1666" y="429"/>
                  </a:cubicBezTo>
                  <a:cubicBezTo>
                    <a:pt x="1500" y="210"/>
                    <a:pt x="1229" y="64"/>
                    <a:pt x="927" y="64"/>
                  </a:cubicBezTo>
                  <a:cubicBezTo>
                    <a:pt x="416" y="64"/>
                    <a:pt x="0" y="481"/>
                    <a:pt x="0" y="991"/>
                  </a:cubicBezTo>
                  <a:cubicBezTo>
                    <a:pt x="0" y="1502"/>
                    <a:pt x="416" y="1918"/>
                    <a:pt x="927" y="1918"/>
                  </a:cubicBezTo>
                  <a:cubicBezTo>
                    <a:pt x="1437" y="1918"/>
                    <a:pt x="1854" y="1502"/>
                    <a:pt x="1854" y="991"/>
                  </a:cubicBezTo>
                  <a:cubicBezTo>
                    <a:pt x="1854" y="970"/>
                    <a:pt x="1854" y="960"/>
                    <a:pt x="1854" y="950"/>
                  </a:cubicBezTo>
                  <a:cubicBezTo>
                    <a:pt x="1937" y="887"/>
                    <a:pt x="1937" y="887"/>
                    <a:pt x="1937" y="887"/>
                  </a:cubicBezTo>
                  <a:cubicBezTo>
                    <a:pt x="2229" y="679"/>
                    <a:pt x="2448" y="387"/>
                    <a:pt x="2562" y="43"/>
                  </a:cubicBezTo>
                  <a:cubicBezTo>
                    <a:pt x="2573" y="12"/>
                    <a:pt x="2531" y="-19"/>
                    <a:pt x="2510" y="1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 name="Google Shape;142;p5"/>
            <p:cNvSpPr/>
            <p:nvPr/>
          </p:nvSpPr>
          <p:spPr>
            <a:xfrm>
              <a:off x="313885" y="4217870"/>
              <a:ext cx="428040" cy="408240"/>
            </a:xfrm>
            <a:custGeom>
              <a:avLst/>
              <a:gdLst/>
              <a:ahLst/>
              <a:cxnLst/>
              <a:rect l="l" t="t" r="r" b="b"/>
              <a:pathLst>
                <a:path w="1189" h="1134" extrusionOk="0">
                  <a:moveTo>
                    <a:pt x="657" y="39"/>
                  </a:moveTo>
                  <a:lnTo>
                    <a:pt x="657" y="39"/>
                  </a:lnTo>
                  <a:cubicBezTo>
                    <a:pt x="782" y="289"/>
                    <a:pt x="782" y="289"/>
                    <a:pt x="782" y="289"/>
                  </a:cubicBezTo>
                  <a:cubicBezTo>
                    <a:pt x="793" y="321"/>
                    <a:pt x="814" y="331"/>
                    <a:pt x="845" y="331"/>
                  </a:cubicBezTo>
                  <a:cubicBezTo>
                    <a:pt x="1126" y="373"/>
                    <a:pt x="1126" y="373"/>
                    <a:pt x="1126" y="373"/>
                  </a:cubicBezTo>
                  <a:cubicBezTo>
                    <a:pt x="1189" y="383"/>
                    <a:pt x="1209" y="466"/>
                    <a:pt x="1168" y="508"/>
                  </a:cubicBezTo>
                  <a:cubicBezTo>
                    <a:pt x="959" y="706"/>
                    <a:pt x="959" y="706"/>
                    <a:pt x="959" y="706"/>
                  </a:cubicBezTo>
                  <a:cubicBezTo>
                    <a:pt x="949" y="716"/>
                    <a:pt x="939" y="748"/>
                    <a:pt x="939" y="768"/>
                  </a:cubicBezTo>
                  <a:cubicBezTo>
                    <a:pt x="991" y="1050"/>
                    <a:pt x="991" y="1050"/>
                    <a:pt x="991" y="1050"/>
                  </a:cubicBezTo>
                  <a:cubicBezTo>
                    <a:pt x="1001" y="1112"/>
                    <a:pt x="939" y="1154"/>
                    <a:pt x="876" y="1123"/>
                  </a:cubicBezTo>
                  <a:cubicBezTo>
                    <a:pt x="626" y="998"/>
                    <a:pt x="626" y="998"/>
                    <a:pt x="626" y="998"/>
                  </a:cubicBezTo>
                  <a:cubicBezTo>
                    <a:pt x="605" y="987"/>
                    <a:pt x="584" y="987"/>
                    <a:pt x="564" y="998"/>
                  </a:cubicBezTo>
                  <a:cubicBezTo>
                    <a:pt x="303" y="1123"/>
                    <a:pt x="303" y="1123"/>
                    <a:pt x="303" y="1123"/>
                  </a:cubicBezTo>
                  <a:cubicBezTo>
                    <a:pt x="251" y="1154"/>
                    <a:pt x="189" y="1112"/>
                    <a:pt x="199" y="1050"/>
                  </a:cubicBezTo>
                  <a:cubicBezTo>
                    <a:pt x="251" y="768"/>
                    <a:pt x="251" y="768"/>
                    <a:pt x="251" y="768"/>
                  </a:cubicBezTo>
                  <a:cubicBezTo>
                    <a:pt x="251" y="748"/>
                    <a:pt x="241" y="716"/>
                    <a:pt x="220" y="706"/>
                  </a:cubicBezTo>
                  <a:cubicBezTo>
                    <a:pt x="22" y="508"/>
                    <a:pt x="22" y="508"/>
                    <a:pt x="22" y="508"/>
                  </a:cubicBezTo>
                  <a:cubicBezTo>
                    <a:pt x="-20" y="466"/>
                    <a:pt x="1" y="383"/>
                    <a:pt x="64" y="373"/>
                  </a:cubicBezTo>
                  <a:cubicBezTo>
                    <a:pt x="345" y="331"/>
                    <a:pt x="345" y="331"/>
                    <a:pt x="345" y="331"/>
                  </a:cubicBezTo>
                  <a:cubicBezTo>
                    <a:pt x="366" y="331"/>
                    <a:pt x="386" y="321"/>
                    <a:pt x="397" y="289"/>
                  </a:cubicBezTo>
                  <a:cubicBezTo>
                    <a:pt x="522" y="39"/>
                    <a:pt x="522" y="39"/>
                    <a:pt x="522" y="39"/>
                  </a:cubicBezTo>
                  <a:cubicBezTo>
                    <a:pt x="553" y="-13"/>
                    <a:pt x="636" y="-13"/>
                    <a:pt x="657" y="3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0"/>
        <p:cNvGrpSpPr/>
        <p:nvPr/>
      </p:nvGrpSpPr>
      <p:grpSpPr>
        <a:xfrm>
          <a:off x="0" y="0"/>
          <a:ext cx="0" cy="0"/>
          <a:chOff x="0" y="0"/>
          <a:chExt cx="0" cy="0"/>
        </a:xfrm>
      </p:grpSpPr>
      <p:grpSp>
        <p:nvGrpSpPr>
          <p:cNvPr id="211" name="Google Shape;211;p8"/>
          <p:cNvGrpSpPr/>
          <p:nvPr/>
        </p:nvGrpSpPr>
        <p:grpSpPr>
          <a:xfrm>
            <a:off x="62465" y="61443"/>
            <a:ext cx="9008936" cy="4984562"/>
            <a:chOff x="62465" y="61443"/>
            <a:chExt cx="9008936" cy="4984562"/>
          </a:xfrm>
        </p:grpSpPr>
        <p:sp>
          <p:nvSpPr>
            <p:cNvPr id="212" name="Google Shape;212;p8"/>
            <p:cNvSpPr/>
            <p:nvPr/>
          </p:nvSpPr>
          <p:spPr>
            <a:xfrm>
              <a:off x="8857875" y="26739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13" name="Google Shape;213;p8"/>
            <p:cNvGrpSpPr/>
            <p:nvPr/>
          </p:nvGrpSpPr>
          <p:grpSpPr>
            <a:xfrm>
              <a:off x="6952951" y="61443"/>
              <a:ext cx="2118450" cy="1752875"/>
              <a:chOff x="5491775" y="-2376465"/>
              <a:chExt cx="2118450" cy="1752875"/>
            </a:xfrm>
          </p:grpSpPr>
          <p:grpSp>
            <p:nvGrpSpPr>
              <p:cNvPr id="214" name="Google Shape;214;p8"/>
              <p:cNvGrpSpPr/>
              <p:nvPr/>
            </p:nvGrpSpPr>
            <p:grpSpPr>
              <a:xfrm>
                <a:off x="5491775" y="-2376465"/>
                <a:ext cx="2071080" cy="1704960"/>
                <a:chOff x="5229000" y="875160"/>
                <a:chExt cx="2071080" cy="1704960"/>
              </a:xfrm>
            </p:grpSpPr>
            <p:sp>
              <p:nvSpPr>
                <p:cNvPr id="215" name="Google Shape;215;p8"/>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6" name="Google Shape;216;p8"/>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17" name="Google Shape;217;p8"/>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18" name="Google Shape;218;p8"/>
            <p:cNvGrpSpPr/>
            <p:nvPr/>
          </p:nvGrpSpPr>
          <p:grpSpPr>
            <a:xfrm>
              <a:off x="62465" y="4384685"/>
              <a:ext cx="93240" cy="661320"/>
              <a:chOff x="5433765" y="2597510"/>
              <a:chExt cx="93240" cy="661320"/>
            </a:xfrm>
          </p:grpSpPr>
          <p:sp>
            <p:nvSpPr>
              <p:cNvPr id="219" name="Google Shape;219;p8"/>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220" name="Google Shape;220;p8"/>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221" name="Google Shape;221;p8"/>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22" name="Google Shape;222;p8"/>
            <p:cNvGrpSpPr/>
            <p:nvPr/>
          </p:nvGrpSpPr>
          <p:grpSpPr>
            <a:xfrm>
              <a:off x="62471" y="99234"/>
              <a:ext cx="93228" cy="93557"/>
              <a:chOff x="6269280" y="1002240"/>
              <a:chExt cx="130920" cy="131400"/>
            </a:xfrm>
          </p:grpSpPr>
          <p:cxnSp>
            <p:nvCxnSpPr>
              <p:cNvPr id="223" name="Google Shape;223;p8"/>
              <p:cNvCxnSpPr/>
              <p:nvPr/>
            </p:nvCxnSpPr>
            <p:spPr>
              <a:xfrm rot="10800000" flipH="1">
                <a:off x="6269400" y="1002240"/>
                <a:ext cx="130800" cy="131400"/>
              </a:xfrm>
              <a:prstGeom prst="straightConnector1">
                <a:avLst/>
              </a:prstGeom>
              <a:noFill/>
              <a:ln w="19050" cap="flat" cmpd="sng">
                <a:solidFill>
                  <a:srgbClr val="271F47"/>
                </a:solidFill>
                <a:prstDash val="solid"/>
                <a:miter lim="8000"/>
                <a:headEnd type="none" w="sm" len="sm"/>
                <a:tailEnd type="none" w="sm" len="sm"/>
              </a:ln>
            </p:spPr>
          </p:cxnSp>
          <p:cxnSp>
            <p:nvCxnSpPr>
              <p:cNvPr id="224" name="Google Shape;224;p8"/>
              <p:cNvCxnSpPr/>
              <p:nvPr/>
            </p:nvCxnSpPr>
            <p:spPr>
              <a:xfrm rot="10800000">
                <a:off x="6269280" y="1002240"/>
                <a:ext cx="130800" cy="131400"/>
              </a:xfrm>
              <a:prstGeom prst="straightConnector1">
                <a:avLst/>
              </a:prstGeom>
              <a:noFill/>
              <a:ln w="19050" cap="flat" cmpd="sng">
                <a:solidFill>
                  <a:srgbClr val="271F47"/>
                </a:solidFill>
                <a:prstDash val="solid"/>
                <a:miter lim="8000"/>
                <a:headEnd type="none" w="sm" len="sm"/>
                <a:tailEnd type="none" w="sm" len="sm"/>
              </a:ln>
            </p:spPr>
          </p:cxnSp>
        </p:grpSp>
        <p:sp>
          <p:nvSpPr>
            <p:cNvPr id="225" name="Google Shape;225;p8"/>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 name="Google Shape;226;p8"/>
            <p:cNvSpPr/>
            <p:nvPr/>
          </p:nvSpPr>
          <p:spPr>
            <a:xfrm>
              <a:off x="8975225" y="49442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227" name="Google Shape;227;p8"/>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228" name="Google Shape;228;p8"/>
          <p:cNvGrpSpPr/>
          <p:nvPr/>
        </p:nvGrpSpPr>
        <p:grpSpPr>
          <a:xfrm>
            <a:off x="229950" y="221250"/>
            <a:ext cx="8684100" cy="4701000"/>
            <a:chOff x="229950" y="223100"/>
            <a:chExt cx="8684100" cy="4701000"/>
          </a:xfrm>
        </p:grpSpPr>
        <p:sp>
          <p:nvSpPr>
            <p:cNvPr id="229" name="Google Shape;229;p8"/>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30" name="Google Shape;230;p8"/>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231" name="Google Shape;231;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2"/>
        <p:cNvGrpSpPr/>
        <p:nvPr/>
      </p:nvGrpSpPr>
      <p:grpSpPr>
        <a:xfrm>
          <a:off x="0" y="0"/>
          <a:ext cx="0" cy="0"/>
          <a:chOff x="0" y="0"/>
          <a:chExt cx="0" cy="0"/>
        </a:xfrm>
      </p:grpSpPr>
      <p:grpSp>
        <p:nvGrpSpPr>
          <p:cNvPr id="233" name="Google Shape;233;p9"/>
          <p:cNvGrpSpPr/>
          <p:nvPr/>
        </p:nvGrpSpPr>
        <p:grpSpPr>
          <a:xfrm rot="10800000" flipH="1">
            <a:off x="45850" y="68209"/>
            <a:ext cx="9030615" cy="5008541"/>
            <a:chOff x="45850" y="68209"/>
            <a:chExt cx="9030615" cy="5008541"/>
          </a:xfrm>
        </p:grpSpPr>
        <p:grpSp>
          <p:nvGrpSpPr>
            <p:cNvPr id="234" name="Google Shape;234;p9"/>
            <p:cNvGrpSpPr/>
            <p:nvPr/>
          </p:nvGrpSpPr>
          <p:grpSpPr>
            <a:xfrm>
              <a:off x="510235" y="68210"/>
              <a:ext cx="292320" cy="1796040"/>
              <a:chOff x="-1674265" y="921385"/>
              <a:chExt cx="292320" cy="1796040"/>
            </a:xfrm>
          </p:grpSpPr>
          <p:sp>
            <p:nvSpPr>
              <p:cNvPr id="235" name="Google Shape;235;p9"/>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6" name="Google Shape;236;p9"/>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7" name="Google Shape;237;p9"/>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38" name="Google Shape;238;p9"/>
            <p:cNvGrpSpPr/>
            <p:nvPr/>
          </p:nvGrpSpPr>
          <p:grpSpPr>
            <a:xfrm rot="5400000">
              <a:off x="8032285" y="3353785"/>
              <a:ext cx="292320" cy="1796040"/>
              <a:chOff x="-1674265" y="921385"/>
              <a:chExt cx="292320" cy="1796040"/>
            </a:xfrm>
          </p:grpSpPr>
          <p:sp>
            <p:nvSpPr>
              <p:cNvPr id="239" name="Google Shape;239;p9"/>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0" name="Google Shape;240;p9"/>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1" name="Google Shape;241;p9"/>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242" name="Google Shape;242;p9"/>
            <p:cNvSpPr/>
            <p:nvPr/>
          </p:nvSpPr>
          <p:spPr>
            <a:xfrm>
              <a:off x="6040185" y="50317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3" name="Google Shape;243;p9"/>
            <p:cNvSpPr/>
            <p:nvPr/>
          </p:nvSpPr>
          <p:spPr>
            <a:xfrm>
              <a:off x="9004710" y="7401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4" name="Google Shape;244;p9"/>
            <p:cNvSpPr/>
            <p:nvPr/>
          </p:nvSpPr>
          <p:spPr>
            <a:xfrm>
              <a:off x="45850" y="11742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45" name="Google Shape;245;p9"/>
            <p:cNvGrpSpPr/>
            <p:nvPr/>
          </p:nvGrpSpPr>
          <p:grpSpPr>
            <a:xfrm>
              <a:off x="2225046" y="68209"/>
              <a:ext cx="93228" cy="93557"/>
              <a:chOff x="6269280" y="1002240"/>
              <a:chExt cx="130920" cy="131400"/>
            </a:xfrm>
          </p:grpSpPr>
          <p:cxnSp>
            <p:nvCxnSpPr>
              <p:cNvPr id="246" name="Google Shape;246;p9"/>
              <p:cNvCxnSpPr/>
              <p:nvPr/>
            </p:nvCxnSpPr>
            <p:spPr>
              <a:xfrm rot="10800000" flipH="1">
                <a:off x="6269400" y="1002240"/>
                <a:ext cx="130800" cy="131400"/>
              </a:xfrm>
              <a:prstGeom prst="straightConnector1">
                <a:avLst/>
              </a:prstGeom>
              <a:noFill/>
              <a:ln w="19050" cap="flat" cmpd="sng">
                <a:solidFill>
                  <a:srgbClr val="271F47"/>
                </a:solidFill>
                <a:prstDash val="solid"/>
                <a:miter lim="8000"/>
                <a:headEnd type="none" w="sm" len="sm"/>
                <a:tailEnd type="none" w="sm" len="sm"/>
              </a:ln>
            </p:spPr>
          </p:cxnSp>
          <p:cxnSp>
            <p:nvCxnSpPr>
              <p:cNvPr id="247" name="Google Shape;247;p9"/>
              <p:cNvCxnSpPr/>
              <p:nvPr/>
            </p:nvCxnSpPr>
            <p:spPr>
              <a:xfrm rot="10800000">
                <a:off x="6269280" y="1002240"/>
                <a:ext cx="130800" cy="131400"/>
              </a:xfrm>
              <a:prstGeom prst="straightConnector1">
                <a:avLst/>
              </a:prstGeom>
              <a:noFill/>
              <a:ln w="19050" cap="flat" cmpd="sng">
                <a:solidFill>
                  <a:srgbClr val="271F47"/>
                </a:solidFill>
                <a:prstDash val="solid"/>
                <a:miter lim="8000"/>
                <a:headEnd type="none" w="sm" len="sm"/>
                <a:tailEnd type="none" w="sm" len="sm"/>
              </a:ln>
            </p:spPr>
          </p:cxnSp>
        </p:grpSp>
        <p:grpSp>
          <p:nvGrpSpPr>
            <p:cNvPr id="248" name="Google Shape;248;p9"/>
            <p:cNvGrpSpPr/>
            <p:nvPr/>
          </p:nvGrpSpPr>
          <p:grpSpPr>
            <a:xfrm>
              <a:off x="8935371" y="4905609"/>
              <a:ext cx="93228" cy="93557"/>
              <a:chOff x="6269280" y="1002240"/>
              <a:chExt cx="130920" cy="131400"/>
            </a:xfrm>
          </p:grpSpPr>
          <p:cxnSp>
            <p:nvCxnSpPr>
              <p:cNvPr id="249" name="Google Shape;249;p9"/>
              <p:cNvCxnSpPr/>
              <p:nvPr/>
            </p:nvCxnSpPr>
            <p:spPr>
              <a:xfrm rot="10800000" flipH="1">
                <a:off x="6269400" y="1002240"/>
                <a:ext cx="130800" cy="131400"/>
              </a:xfrm>
              <a:prstGeom prst="straightConnector1">
                <a:avLst/>
              </a:prstGeom>
              <a:noFill/>
              <a:ln w="19050" cap="flat" cmpd="sng">
                <a:solidFill>
                  <a:srgbClr val="271F47"/>
                </a:solidFill>
                <a:prstDash val="solid"/>
                <a:miter lim="8000"/>
                <a:headEnd type="none" w="sm" len="sm"/>
                <a:tailEnd type="none" w="sm" len="sm"/>
              </a:ln>
            </p:spPr>
          </p:cxnSp>
          <p:cxnSp>
            <p:nvCxnSpPr>
              <p:cNvPr id="250" name="Google Shape;250;p9"/>
              <p:cNvCxnSpPr/>
              <p:nvPr/>
            </p:nvCxnSpPr>
            <p:spPr>
              <a:xfrm rot="10800000">
                <a:off x="6269280" y="1002240"/>
                <a:ext cx="130800" cy="131400"/>
              </a:xfrm>
              <a:prstGeom prst="straightConnector1">
                <a:avLst/>
              </a:prstGeom>
              <a:noFill/>
              <a:ln w="19050" cap="flat" cmpd="sng">
                <a:solidFill>
                  <a:srgbClr val="271F47"/>
                </a:solidFill>
                <a:prstDash val="solid"/>
                <a:miter lim="8000"/>
                <a:headEnd type="none" w="sm" len="sm"/>
                <a:tailEnd type="none" w="sm" len="sm"/>
              </a:ln>
            </p:spPr>
          </p:cxnSp>
        </p:grpSp>
      </p:grpSp>
      <p:grpSp>
        <p:nvGrpSpPr>
          <p:cNvPr id="251" name="Google Shape;251;p9"/>
          <p:cNvGrpSpPr/>
          <p:nvPr/>
        </p:nvGrpSpPr>
        <p:grpSpPr>
          <a:xfrm>
            <a:off x="229950" y="221250"/>
            <a:ext cx="8684100" cy="4701000"/>
            <a:chOff x="229950" y="223100"/>
            <a:chExt cx="8684100" cy="4701000"/>
          </a:xfrm>
        </p:grpSpPr>
        <p:sp>
          <p:nvSpPr>
            <p:cNvPr id="252" name="Google Shape;252;p9"/>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53" name="Google Shape;253;p9"/>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254" name="Google Shape;254;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55" name="Google Shape;255;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9"/>
        <p:cNvGrpSpPr/>
        <p:nvPr/>
      </p:nvGrpSpPr>
      <p:grpSpPr>
        <a:xfrm>
          <a:off x="0" y="0"/>
          <a:ext cx="0" cy="0"/>
          <a:chOff x="0" y="0"/>
          <a:chExt cx="0" cy="0"/>
        </a:xfrm>
      </p:grpSpPr>
      <p:grpSp>
        <p:nvGrpSpPr>
          <p:cNvPr id="260" name="Google Shape;260;p11"/>
          <p:cNvGrpSpPr/>
          <p:nvPr/>
        </p:nvGrpSpPr>
        <p:grpSpPr>
          <a:xfrm>
            <a:off x="45850" y="68209"/>
            <a:ext cx="9030615" cy="5008541"/>
            <a:chOff x="45850" y="68209"/>
            <a:chExt cx="9030615" cy="5008541"/>
          </a:xfrm>
        </p:grpSpPr>
        <p:grpSp>
          <p:nvGrpSpPr>
            <p:cNvPr id="261" name="Google Shape;261;p11"/>
            <p:cNvGrpSpPr/>
            <p:nvPr/>
          </p:nvGrpSpPr>
          <p:grpSpPr>
            <a:xfrm>
              <a:off x="510235" y="68210"/>
              <a:ext cx="292320" cy="1796040"/>
              <a:chOff x="-1674265" y="921385"/>
              <a:chExt cx="292320" cy="1796040"/>
            </a:xfrm>
          </p:grpSpPr>
          <p:sp>
            <p:nvSpPr>
              <p:cNvPr id="262" name="Google Shape;262;p11"/>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3" name="Google Shape;263;p11"/>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4" name="Google Shape;264;p11"/>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65" name="Google Shape;265;p11"/>
            <p:cNvGrpSpPr/>
            <p:nvPr/>
          </p:nvGrpSpPr>
          <p:grpSpPr>
            <a:xfrm rot="5400000">
              <a:off x="8032285" y="3353785"/>
              <a:ext cx="292320" cy="1796040"/>
              <a:chOff x="-1674265" y="921385"/>
              <a:chExt cx="292320" cy="1796040"/>
            </a:xfrm>
          </p:grpSpPr>
          <p:sp>
            <p:nvSpPr>
              <p:cNvPr id="266" name="Google Shape;266;p11"/>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 name="Google Shape;267;p11"/>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8" name="Google Shape;268;p11"/>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269" name="Google Shape;269;p11"/>
            <p:cNvSpPr/>
            <p:nvPr/>
          </p:nvSpPr>
          <p:spPr>
            <a:xfrm>
              <a:off x="6040185" y="50317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0" name="Google Shape;270;p11"/>
            <p:cNvSpPr/>
            <p:nvPr/>
          </p:nvSpPr>
          <p:spPr>
            <a:xfrm>
              <a:off x="9004710" y="7401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1" name="Google Shape;271;p11"/>
            <p:cNvSpPr/>
            <p:nvPr/>
          </p:nvSpPr>
          <p:spPr>
            <a:xfrm>
              <a:off x="45850" y="11742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72" name="Google Shape;272;p11"/>
            <p:cNvGrpSpPr/>
            <p:nvPr/>
          </p:nvGrpSpPr>
          <p:grpSpPr>
            <a:xfrm>
              <a:off x="2225046" y="68209"/>
              <a:ext cx="93228" cy="93557"/>
              <a:chOff x="6269280" y="1002240"/>
              <a:chExt cx="130920" cy="131400"/>
            </a:xfrm>
          </p:grpSpPr>
          <p:cxnSp>
            <p:nvCxnSpPr>
              <p:cNvPr id="273" name="Google Shape;273;p11"/>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274" name="Google Shape;274;p11"/>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grpSp>
          <p:nvGrpSpPr>
            <p:cNvPr id="275" name="Google Shape;275;p11"/>
            <p:cNvGrpSpPr/>
            <p:nvPr/>
          </p:nvGrpSpPr>
          <p:grpSpPr>
            <a:xfrm>
              <a:off x="8935371" y="4905609"/>
              <a:ext cx="93228" cy="93557"/>
              <a:chOff x="6269280" y="1002240"/>
              <a:chExt cx="130920" cy="131400"/>
            </a:xfrm>
          </p:grpSpPr>
          <p:cxnSp>
            <p:nvCxnSpPr>
              <p:cNvPr id="276" name="Google Shape;276;p11"/>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277" name="Google Shape;277;p11"/>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grpSp>
      <p:grpSp>
        <p:nvGrpSpPr>
          <p:cNvPr id="278" name="Google Shape;278;p11"/>
          <p:cNvGrpSpPr/>
          <p:nvPr/>
        </p:nvGrpSpPr>
        <p:grpSpPr>
          <a:xfrm>
            <a:off x="229950" y="221250"/>
            <a:ext cx="8684100" cy="4701000"/>
            <a:chOff x="229950" y="223100"/>
            <a:chExt cx="8684100" cy="4701000"/>
          </a:xfrm>
        </p:grpSpPr>
        <p:sp>
          <p:nvSpPr>
            <p:cNvPr id="279" name="Google Shape;279;p11"/>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80" name="Google Shape;280;p11"/>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281" name="Google Shape;281;p11"/>
          <p:cNvSpPr txBox="1">
            <a:spLocks noGrp="1"/>
          </p:cNvSpPr>
          <p:nvPr>
            <p:ph type="title" hasCustomPrompt="1"/>
          </p:nvPr>
        </p:nvSpPr>
        <p:spPr>
          <a:xfrm>
            <a:off x="4820925" y="1849274"/>
            <a:ext cx="3303300" cy="886800"/>
          </a:xfrm>
          <a:prstGeom prst="rect">
            <a:avLst/>
          </a:prstGeom>
        </p:spPr>
        <p:txBody>
          <a:bodyPr spcFirstLastPara="1" wrap="square" lIns="91425" tIns="91425" rIns="91425" bIns="91425" anchor="b" anchorCtr="0">
            <a:noAutofit/>
          </a:bodyPr>
          <a:lstStyle>
            <a:lvl1pPr lvl="0" algn="ctr">
              <a:spcBef>
                <a:spcPts val="0"/>
              </a:spcBef>
              <a:spcAft>
                <a:spcPts val="0"/>
              </a:spcAft>
              <a:buSzPts val="5000"/>
              <a:buNone/>
              <a:defRPr sz="6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r>
              <a:t>xx%</a:t>
            </a:r>
          </a:p>
        </p:txBody>
      </p:sp>
      <p:sp>
        <p:nvSpPr>
          <p:cNvPr id="282" name="Google Shape;282;p11"/>
          <p:cNvSpPr txBox="1">
            <a:spLocks noGrp="1"/>
          </p:cNvSpPr>
          <p:nvPr>
            <p:ph type="subTitle" idx="1"/>
          </p:nvPr>
        </p:nvSpPr>
        <p:spPr>
          <a:xfrm>
            <a:off x="4820938" y="2929663"/>
            <a:ext cx="33033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3"/>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84"/>
        <p:cNvGrpSpPr/>
        <p:nvPr/>
      </p:nvGrpSpPr>
      <p:grpSpPr>
        <a:xfrm>
          <a:off x="0" y="0"/>
          <a:ext cx="0" cy="0"/>
          <a:chOff x="0" y="0"/>
          <a:chExt cx="0" cy="0"/>
        </a:xfrm>
      </p:grpSpPr>
      <p:grpSp>
        <p:nvGrpSpPr>
          <p:cNvPr id="285" name="Google Shape;285;p13"/>
          <p:cNvGrpSpPr/>
          <p:nvPr/>
        </p:nvGrpSpPr>
        <p:grpSpPr>
          <a:xfrm>
            <a:off x="45850" y="68209"/>
            <a:ext cx="9030615" cy="5008541"/>
            <a:chOff x="45850" y="68209"/>
            <a:chExt cx="9030615" cy="5008541"/>
          </a:xfrm>
        </p:grpSpPr>
        <p:grpSp>
          <p:nvGrpSpPr>
            <p:cNvPr id="286" name="Google Shape;286;p13"/>
            <p:cNvGrpSpPr/>
            <p:nvPr/>
          </p:nvGrpSpPr>
          <p:grpSpPr>
            <a:xfrm>
              <a:off x="510235" y="68210"/>
              <a:ext cx="292320" cy="1796040"/>
              <a:chOff x="-1674265" y="921385"/>
              <a:chExt cx="292320" cy="1796040"/>
            </a:xfrm>
          </p:grpSpPr>
          <p:sp>
            <p:nvSpPr>
              <p:cNvPr id="287" name="Google Shape;287;p13"/>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 name="Google Shape;288;p13"/>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9" name="Google Shape;289;p13"/>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90" name="Google Shape;290;p13"/>
            <p:cNvGrpSpPr/>
            <p:nvPr/>
          </p:nvGrpSpPr>
          <p:grpSpPr>
            <a:xfrm rot="5400000">
              <a:off x="8032285" y="3353785"/>
              <a:ext cx="292320" cy="1796040"/>
              <a:chOff x="-1674265" y="921385"/>
              <a:chExt cx="292320" cy="1796040"/>
            </a:xfrm>
          </p:grpSpPr>
          <p:sp>
            <p:nvSpPr>
              <p:cNvPr id="291" name="Google Shape;291;p13"/>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 name="Google Shape;292;p13"/>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3" name="Google Shape;293;p13"/>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294" name="Google Shape;294;p13"/>
            <p:cNvSpPr/>
            <p:nvPr/>
          </p:nvSpPr>
          <p:spPr>
            <a:xfrm>
              <a:off x="6040185" y="50317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5" name="Google Shape;295;p13"/>
            <p:cNvSpPr/>
            <p:nvPr/>
          </p:nvSpPr>
          <p:spPr>
            <a:xfrm>
              <a:off x="9004710" y="7401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6" name="Google Shape;296;p13"/>
            <p:cNvSpPr/>
            <p:nvPr/>
          </p:nvSpPr>
          <p:spPr>
            <a:xfrm>
              <a:off x="45850" y="11742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97" name="Google Shape;297;p13"/>
            <p:cNvGrpSpPr/>
            <p:nvPr/>
          </p:nvGrpSpPr>
          <p:grpSpPr>
            <a:xfrm>
              <a:off x="2225046" y="68209"/>
              <a:ext cx="93228" cy="93557"/>
              <a:chOff x="6269280" y="1002240"/>
              <a:chExt cx="130920" cy="131400"/>
            </a:xfrm>
          </p:grpSpPr>
          <p:cxnSp>
            <p:nvCxnSpPr>
              <p:cNvPr id="298" name="Google Shape;298;p13"/>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299" name="Google Shape;299;p13"/>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grpSp>
          <p:nvGrpSpPr>
            <p:cNvPr id="300" name="Google Shape;300;p13"/>
            <p:cNvGrpSpPr/>
            <p:nvPr/>
          </p:nvGrpSpPr>
          <p:grpSpPr>
            <a:xfrm>
              <a:off x="8935371" y="4905609"/>
              <a:ext cx="93228" cy="93557"/>
              <a:chOff x="6269280" y="1002240"/>
              <a:chExt cx="130920" cy="131400"/>
            </a:xfrm>
          </p:grpSpPr>
          <p:cxnSp>
            <p:nvCxnSpPr>
              <p:cNvPr id="301" name="Google Shape;301;p13"/>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302" name="Google Shape;302;p13"/>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grpSp>
      <p:grpSp>
        <p:nvGrpSpPr>
          <p:cNvPr id="303" name="Google Shape;303;p13"/>
          <p:cNvGrpSpPr/>
          <p:nvPr/>
        </p:nvGrpSpPr>
        <p:grpSpPr>
          <a:xfrm>
            <a:off x="229950" y="221250"/>
            <a:ext cx="8684100" cy="4701000"/>
            <a:chOff x="229950" y="223100"/>
            <a:chExt cx="8684100" cy="4701000"/>
          </a:xfrm>
        </p:grpSpPr>
        <p:sp>
          <p:nvSpPr>
            <p:cNvPr id="304" name="Google Shape;304;p13"/>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sine"/>
                <a:ea typeface="Cousine"/>
                <a:cs typeface="Cousine"/>
                <a:sym typeface="Cousine"/>
              </a:endParaRPr>
            </a:p>
          </p:txBody>
        </p:sp>
        <p:sp>
          <p:nvSpPr>
            <p:cNvPr id="305" name="Google Shape;305;p13"/>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sine"/>
                <a:ea typeface="Cousine"/>
                <a:cs typeface="Cousine"/>
                <a:sym typeface="Cousine"/>
              </a:endParaRPr>
            </a:p>
          </p:txBody>
        </p:sp>
      </p:grpSp>
      <p:sp>
        <p:nvSpPr>
          <p:cNvPr id="306" name="Google Shape;306;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7" name="Google Shape;307;p13"/>
          <p:cNvSpPr txBox="1">
            <a:spLocks noGrp="1"/>
          </p:cNvSpPr>
          <p:nvPr>
            <p:ph type="title" idx="2" hasCustomPrompt="1"/>
          </p:nvPr>
        </p:nvSpPr>
        <p:spPr>
          <a:xfrm>
            <a:off x="713225" y="1291573"/>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8" name="Google Shape;308;p13"/>
          <p:cNvSpPr txBox="1">
            <a:spLocks noGrp="1"/>
          </p:cNvSpPr>
          <p:nvPr>
            <p:ph type="title" idx="3" hasCustomPrompt="1"/>
          </p:nvPr>
        </p:nvSpPr>
        <p:spPr>
          <a:xfrm>
            <a:off x="3387187" y="1291578"/>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9" name="Google Shape;309;p13"/>
          <p:cNvSpPr txBox="1">
            <a:spLocks noGrp="1"/>
          </p:cNvSpPr>
          <p:nvPr>
            <p:ph type="title" idx="4" hasCustomPrompt="1"/>
          </p:nvPr>
        </p:nvSpPr>
        <p:spPr>
          <a:xfrm>
            <a:off x="713225" y="2432835"/>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0" name="Google Shape;310;p13"/>
          <p:cNvSpPr txBox="1">
            <a:spLocks noGrp="1"/>
          </p:cNvSpPr>
          <p:nvPr>
            <p:ph type="title" idx="5" hasCustomPrompt="1"/>
          </p:nvPr>
        </p:nvSpPr>
        <p:spPr>
          <a:xfrm>
            <a:off x="3387187" y="2432828"/>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1" name="Google Shape;311;p13"/>
          <p:cNvSpPr txBox="1">
            <a:spLocks noGrp="1"/>
          </p:cNvSpPr>
          <p:nvPr>
            <p:ph type="title" idx="6" hasCustomPrompt="1"/>
          </p:nvPr>
        </p:nvSpPr>
        <p:spPr>
          <a:xfrm>
            <a:off x="713225" y="3574098"/>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2" name="Google Shape;312;p13"/>
          <p:cNvSpPr txBox="1">
            <a:spLocks noGrp="1"/>
          </p:cNvSpPr>
          <p:nvPr>
            <p:ph type="title" idx="7" hasCustomPrompt="1"/>
          </p:nvPr>
        </p:nvSpPr>
        <p:spPr>
          <a:xfrm>
            <a:off x="3387187" y="3574078"/>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3" name="Google Shape;313;p13"/>
          <p:cNvSpPr txBox="1">
            <a:spLocks noGrp="1"/>
          </p:cNvSpPr>
          <p:nvPr>
            <p:ph type="subTitle" idx="1"/>
          </p:nvPr>
        </p:nvSpPr>
        <p:spPr>
          <a:xfrm>
            <a:off x="713225" y="1864275"/>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314" name="Google Shape;314;p13"/>
          <p:cNvSpPr txBox="1">
            <a:spLocks noGrp="1"/>
          </p:cNvSpPr>
          <p:nvPr>
            <p:ph type="subTitle" idx="8"/>
          </p:nvPr>
        </p:nvSpPr>
        <p:spPr>
          <a:xfrm>
            <a:off x="713225" y="3005538"/>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315" name="Google Shape;315;p13"/>
          <p:cNvSpPr txBox="1">
            <a:spLocks noGrp="1"/>
          </p:cNvSpPr>
          <p:nvPr>
            <p:ph type="subTitle" idx="9"/>
          </p:nvPr>
        </p:nvSpPr>
        <p:spPr>
          <a:xfrm>
            <a:off x="713225" y="4146800"/>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316" name="Google Shape;316;p13"/>
          <p:cNvSpPr txBox="1">
            <a:spLocks noGrp="1"/>
          </p:cNvSpPr>
          <p:nvPr>
            <p:ph type="subTitle" idx="13"/>
          </p:nvPr>
        </p:nvSpPr>
        <p:spPr>
          <a:xfrm>
            <a:off x="3387187" y="1864275"/>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317" name="Google Shape;317;p13"/>
          <p:cNvSpPr txBox="1">
            <a:spLocks noGrp="1"/>
          </p:cNvSpPr>
          <p:nvPr>
            <p:ph type="subTitle" idx="14"/>
          </p:nvPr>
        </p:nvSpPr>
        <p:spPr>
          <a:xfrm>
            <a:off x="3387187" y="3005525"/>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318" name="Google Shape;318;p13"/>
          <p:cNvSpPr txBox="1">
            <a:spLocks noGrp="1"/>
          </p:cNvSpPr>
          <p:nvPr>
            <p:ph type="subTitle" idx="15"/>
          </p:nvPr>
        </p:nvSpPr>
        <p:spPr>
          <a:xfrm>
            <a:off x="3387187" y="4146775"/>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13">
    <p:spTree>
      <p:nvGrpSpPr>
        <p:cNvPr id="1" name="Shape 606"/>
        <p:cNvGrpSpPr/>
        <p:nvPr/>
      </p:nvGrpSpPr>
      <p:grpSpPr>
        <a:xfrm>
          <a:off x="0" y="0"/>
          <a:ext cx="0" cy="0"/>
          <a:chOff x="0" y="0"/>
          <a:chExt cx="0" cy="0"/>
        </a:xfrm>
      </p:grpSpPr>
      <p:grpSp>
        <p:nvGrpSpPr>
          <p:cNvPr id="607" name="Google Shape;607;p21"/>
          <p:cNvGrpSpPr/>
          <p:nvPr/>
        </p:nvGrpSpPr>
        <p:grpSpPr>
          <a:xfrm>
            <a:off x="62465" y="61443"/>
            <a:ext cx="9008936" cy="4984562"/>
            <a:chOff x="62465" y="61443"/>
            <a:chExt cx="9008936" cy="4984562"/>
          </a:xfrm>
        </p:grpSpPr>
        <p:sp>
          <p:nvSpPr>
            <p:cNvPr id="608" name="Google Shape;608;p21"/>
            <p:cNvSpPr/>
            <p:nvPr/>
          </p:nvSpPr>
          <p:spPr>
            <a:xfrm>
              <a:off x="8857875" y="26739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09" name="Google Shape;609;p21"/>
            <p:cNvGrpSpPr/>
            <p:nvPr/>
          </p:nvGrpSpPr>
          <p:grpSpPr>
            <a:xfrm>
              <a:off x="6952951" y="61443"/>
              <a:ext cx="2118450" cy="1752875"/>
              <a:chOff x="5491775" y="-2376465"/>
              <a:chExt cx="2118450" cy="1752875"/>
            </a:xfrm>
          </p:grpSpPr>
          <p:grpSp>
            <p:nvGrpSpPr>
              <p:cNvPr id="610" name="Google Shape;610;p21"/>
              <p:cNvGrpSpPr/>
              <p:nvPr/>
            </p:nvGrpSpPr>
            <p:grpSpPr>
              <a:xfrm>
                <a:off x="5491775" y="-2376465"/>
                <a:ext cx="2071080" cy="1704960"/>
                <a:chOff x="5229000" y="875160"/>
                <a:chExt cx="2071080" cy="1704960"/>
              </a:xfrm>
            </p:grpSpPr>
            <p:sp>
              <p:nvSpPr>
                <p:cNvPr id="611" name="Google Shape;611;p21"/>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2" name="Google Shape;612;p21"/>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613" name="Google Shape;613;p21"/>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14" name="Google Shape;614;p21"/>
            <p:cNvGrpSpPr/>
            <p:nvPr/>
          </p:nvGrpSpPr>
          <p:grpSpPr>
            <a:xfrm>
              <a:off x="62465" y="4384685"/>
              <a:ext cx="93240" cy="661320"/>
              <a:chOff x="5433765" y="2597510"/>
              <a:chExt cx="93240" cy="661320"/>
            </a:xfrm>
          </p:grpSpPr>
          <p:sp>
            <p:nvSpPr>
              <p:cNvPr id="615" name="Google Shape;615;p21"/>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616" name="Google Shape;616;p21"/>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617" name="Google Shape;617;p21"/>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18" name="Google Shape;618;p21"/>
            <p:cNvGrpSpPr/>
            <p:nvPr/>
          </p:nvGrpSpPr>
          <p:grpSpPr>
            <a:xfrm>
              <a:off x="109071" y="99234"/>
              <a:ext cx="93228" cy="93557"/>
              <a:chOff x="6334720" y="1002240"/>
              <a:chExt cx="130920" cy="131400"/>
            </a:xfrm>
          </p:grpSpPr>
          <p:cxnSp>
            <p:nvCxnSpPr>
              <p:cNvPr id="619" name="Google Shape;619;p21"/>
              <p:cNvCxnSpPr/>
              <p:nvPr/>
            </p:nvCxnSpPr>
            <p:spPr>
              <a:xfrm rot="10800000" flipH="1">
                <a:off x="633484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620" name="Google Shape;620;p21"/>
              <p:cNvCxnSpPr/>
              <p:nvPr/>
            </p:nvCxnSpPr>
            <p:spPr>
              <a:xfrm rot="10800000">
                <a:off x="633472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621" name="Google Shape;621;p21"/>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2" name="Google Shape;622;p21"/>
            <p:cNvSpPr/>
            <p:nvPr/>
          </p:nvSpPr>
          <p:spPr>
            <a:xfrm>
              <a:off x="8975225" y="49442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623" name="Google Shape;623;p21"/>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624" name="Google Shape;624;p21"/>
          <p:cNvGrpSpPr/>
          <p:nvPr/>
        </p:nvGrpSpPr>
        <p:grpSpPr>
          <a:xfrm>
            <a:off x="229950" y="221250"/>
            <a:ext cx="8684100" cy="4701000"/>
            <a:chOff x="229950" y="223100"/>
            <a:chExt cx="8684100" cy="4701000"/>
          </a:xfrm>
        </p:grpSpPr>
        <p:sp>
          <p:nvSpPr>
            <p:cNvPr id="625" name="Google Shape;625;p21"/>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626" name="Google Shape;626;p21"/>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627" name="Google Shape;627;p21"/>
          <p:cNvGrpSpPr/>
          <p:nvPr/>
        </p:nvGrpSpPr>
        <p:grpSpPr>
          <a:xfrm>
            <a:off x="345197" y="660285"/>
            <a:ext cx="8420416" cy="4163165"/>
            <a:chOff x="345197" y="660285"/>
            <a:chExt cx="8420416" cy="4163165"/>
          </a:xfrm>
        </p:grpSpPr>
        <p:sp>
          <p:nvSpPr>
            <p:cNvPr id="628" name="Google Shape;628;p21"/>
            <p:cNvSpPr/>
            <p:nvPr/>
          </p:nvSpPr>
          <p:spPr>
            <a:xfrm>
              <a:off x="523072" y="949514"/>
              <a:ext cx="101199" cy="101199"/>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29" name="Google Shape;629;p21"/>
            <p:cNvGrpSpPr/>
            <p:nvPr/>
          </p:nvGrpSpPr>
          <p:grpSpPr>
            <a:xfrm>
              <a:off x="345197" y="660285"/>
              <a:ext cx="8420416" cy="4163165"/>
              <a:chOff x="345197" y="660285"/>
              <a:chExt cx="8420416" cy="4163165"/>
            </a:xfrm>
          </p:grpSpPr>
          <p:grpSp>
            <p:nvGrpSpPr>
              <p:cNvPr id="630" name="Google Shape;630;p21"/>
              <p:cNvGrpSpPr/>
              <p:nvPr/>
            </p:nvGrpSpPr>
            <p:grpSpPr>
              <a:xfrm>
                <a:off x="345197" y="1340786"/>
                <a:ext cx="177875" cy="177875"/>
                <a:chOff x="2025000" y="896760"/>
                <a:chExt cx="206280" cy="206280"/>
              </a:xfrm>
            </p:grpSpPr>
            <p:sp>
              <p:nvSpPr>
                <p:cNvPr id="631" name="Google Shape;631;p21"/>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32" name="Google Shape;632;p21"/>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33" name="Google Shape;633;p21"/>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34" name="Google Shape;634;p21"/>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35" name="Google Shape;635;p21"/>
              <p:cNvGrpSpPr/>
              <p:nvPr/>
            </p:nvGrpSpPr>
            <p:grpSpPr>
              <a:xfrm>
                <a:off x="8608369" y="660285"/>
                <a:ext cx="115479" cy="116152"/>
                <a:chOff x="8171040" y="1479910"/>
                <a:chExt cx="133920" cy="134700"/>
              </a:xfrm>
            </p:grpSpPr>
            <p:cxnSp>
              <p:nvCxnSpPr>
                <p:cNvPr id="636" name="Google Shape;636;p21"/>
                <p:cNvCxnSpPr/>
                <p:nvPr/>
              </p:nvCxnSpPr>
              <p:spPr>
                <a:xfrm rot="10800000" flipH="1">
                  <a:off x="8171040" y="1479910"/>
                  <a:ext cx="133800" cy="134700"/>
                </a:xfrm>
                <a:prstGeom prst="straightConnector1">
                  <a:avLst/>
                </a:prstGeom>
                <a:noFill/>
                <a:ln w="19050" cap="flat" cmpd="sng">
                  <a:solidFill>
                    <a:schemeClr val="dk1"/>
                  </a:solidFill>
                  <a:prstDash val="solid"/>
                  <a:miter lim="8000"/>
                  <a:headEnd type="none" w="sm" len="sm"/>
                  <a:tailEnd type="none" w="sm" len="sm"/>
                </a:ln>
              </p:spPr>
            </p:cxnSp>
            <p:cxnSp>
              <p:nvCxnSpPr>
                <p:cNvPr id="637" name="Google Shape;637;p21"/>
                <p:cNvCxnSpPr/>
                <p:nvPr/>
              </p:nvCxnSpPr>
              <p:spPr>
                <a:xfrm rot="10800000">
                  <a:off x="8171160" y="1479910"/>
                  <a:ext cx="133800" cy="134700"/>
                </a:xfrm>
                <a:prstGeom prst="straightConnector1">
                  <a:avLst/>
                </a:prstGeom>
                <a:noFill/>
                <a:ln w="19050" cap="flat" cmpd="sng">
                  <a:solidFill>
                    <a:schemeClr val="dk1"/>
                  </a:solidFill>
                  <a:prstDash val="solid"/>
                  <a:miter lim="8000"/>
                  <a:headEnd type="none" w="sm" len="sm"/>
                  <a:tailEnd type="none" w="sm" len="sm"/>
                </a:ln>
              </p:spPr>
            </p:cxnSp>
          </p:grpSp>
          <p:sp>
            <p:nvSpPr>
              <p:cNvPr id="638" name="Google Shape;638;p21"/>
              <p:cNvSpPr/>
              <p:nvPr/>
            </p:nvSpPr>
            <p:spPr>
              <a:xfrm>
                <a:off x="1619399" y="4693717"/>
                <a:ext cx="32595" cy="34457"/>
              </a:xfrm>
              <a:custGeom>
                <a:avLst/>
                <a:gdLst/>
                <a:ahLst/>
                <a:cxnLst/>
                <a:rect l="l" t="t" r="r" b="b"/>
                <a:pathLst>
                  <a:path w="105" h="111" extrusionOk="0">
                    <a:moveTo>
                      <a:pt x="56" y="111"/>
                    </a:moveTo>
                    <a:lnTo>
                      <a:pt x="56" y="111"/>
                    </a:lnTo>
                    <a:cubicBezTo>
                      <a:pt x="121" y="111"/>
                      <a:pt x="121" y="0"/>
                      <a:pt x="56" y="0"/>
                    </a:cubicBezTo>
                    <a:cubicBezTo>
                      <a:pt x="-19" y="0"/>
                      <a:pt x="-19" y="111"/>
                      <a:pt x="56" y="1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nvGrpSpPr>
              <p:cNvPr id="639" name="Google Shape;639;p21"/>
              <p:cNvGrpSpPr/>
              <p:nvPr/>
            </p:nvGrpSpPr>
            <p:grpSpPr>
              <a:xfrm>
                <a:off x="387997" y="4230411"/>
                <a:ext cx="177875" cy="177875"/>
                <a:chOff x="2025000" y="896760"/>
                <a:chExt cx="206280" cy="206280"/>
              </a:xfrm>
            </p:grpSpPr>
            <p:sp>
              <p:nvSpPr>
                <p:cNvPr id="640" name="Google Shape;640;p21"/>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41" name="Google Shape;641;p21"/>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42" name="Google Shape;642;p21"/>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43" name="Google Shape;643;p21"/>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44" name="Google Shape;644;p21"/>
              <p:cNvGrpSpPr/>
              <p:nvPr/>
            </p:nvGrpSpPr>
            <p:grpSpPr>
              <a:xfrm>
                <a:off x="8576401" y="3492500"/>
                <a:ext cx="189212" cy="1330950"/>
                <a:chOff x="8576401" y="3492500"/>
                <a:chExt cx="189212" cy="1330950"/>
              </a:xfrm>
            </p:grpSpPr>
            <p:sp>
              <p:nvSpPr>
                <p:cNvPr id="645" name="Google Shape;645;p21"/>
                <p:cNvSpPr/>
                <p:nvPr/>
              </p:nvSpPr>
              <p:spPr>
                <a:xfrm>
                  <a:off x="8626600" y="3540575"/>
                  <a:ext cx="101105" cy="1252150"/>
                </a:xfrm>
                <a:custGeom>
                  <a:avLst/>
                  <a:gdLst/>
                  <a:ahLst/>
                  <a:cxnLst/>
                  <a:rect l="l" t="t" r="r" b="b"/>
                  <a:pathLst>
                    <a:path w="7492" h="50086" extrusionOk="0">
                      <a:moveTo>
                        <a:pt x="0" y="0"/>
                      </a:moveTo>
                      <a:lnTo>
                        <a:pt x="0" y="21832"/>
                      </a:lnTo>
                      <a:lnTo>
                        <a:pt x="7492" y="29323"/>
                      </a:lnTo>
                      <a:lnTo>
                        <a:pt x="7492" y="50086"/>
                      </a:lnTo>
                    </a:path>
                  </a:pathLst>
                </a:custGeom>
                <a:noFill/>
                <a:ln w="19050" cap="flat" cmpd="sng">
                  <a:solidFill>
                    <a:schemeClr val="dk1"/>
                  </a:solidFill>
                  <a:prstDash val="solid"/>
                  <a:round/>
                  <a:headEnd type="none" w="med" len="med"/>
                  <a:tailEnd type="none" w="med" len="med"/>
                </a:ln>
              </p:spPr>
            </p:sp>
            <p:sp>
              <p:nvSpPr>
                <p:cNvPr id="646" name="Google Shape;646;p21"/>
                <p:cNvSpPr/>
                <p:nvPr/>
              </p:nvSpPr>
              <p:spPr>
                <a:xfrm>
                  <a:off x="8576401" y="3492500"/>
                  <a:ext cx="101100" cy="1011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647" name="Google Shape;647;p21"/>
                <p:cNvSpPr/>
                <p:nvPr/>
              </p:nvSpPr>
              <p:spPr>
                <a:xfrm>
                  <a:off x="8690313" y="4748150"/>
                  <a:ext cx="75300" cy="75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648" name="Google Shape;648;p21"/>
              <p:cNvSpPr/>
              <p:nvPr/>
            </p:nvSpPr>
            <p:spPr>
              <a:xfrm>
                <a:off x="8555224" y="923967"/>
                <a:ext cx="32595" cy="34457"/>
              </a:xfrm>
              <a:custGeom>
                <a:avLst/>
                <a:gdLst/>
                <a:ahLst/>
                <a:cxnLst/>
                <a:rect l="l" t="t" r="r" b="b"/>
                <a:pathLst>
                  <a:path w="105" h="111" extrusionOk="0">
                    <a:moveTo>
                      <a:pt x="56" y="111"/>
                    </a:moveTo>
                    <a:lnTo>
                      <a:pt x="56" y="111"/>
                    </a:lnTo>
                    <a:cubicBezTo>
                      <a:pt x="121" y="111"/>
                      <a:pt x="121" y="0"/>
                      <a:pt x="56" y="0"/>
                    </a:cubicBezTo>
                    <a:cubicBezTo>
                      <a:pt x="-19" y="0"/>
                      <a:pt x="-19" y="111"/>
                      <a:pt x="56" y="1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sp>
        <p:nvSpPr>
          <p:cNvPr id="649" name="Google Shape;649;p21"/>
          <p:cNvSpPr txBox="1">
            <a:spLocks noGrp="1"/>
          </p:cNvSpPr>
          <p:nvPr>
            <p:ph type="title"/>
          </p:nvPr>
        </p:nvSpPr>
        <p:spPr>
          <a:xfrm>
            <a:off x="713250"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650" name="Google Shape;650;p21"/>
          <p:cNvGrpSpPr/>
          <p:nvPr/>
        </p:nvGrpSpPr>
        <p:grpSpPr>
          <a:xfrm>
            <a:off x="345190" y="4598450"/>
            <a:ext cx="914760" cy="225000"/>
            <a:chOff x="6844665" y="3779800"/>
            <a:chExt cx="914760" cy="225000"/>
          </a:xfrm>
        </p:grpSpPr>
        <p:sp>
          <p:nvSpPr>
            <p:cNvPr id="651" name="Google Shape;651;p21"/>
            <p:cNvSpPr/>
            <p:nvPr/>
          </p:nvSpPr>
          <p:spPr>
            <a:xfrm>
              <a:off x="6889665" y="3779800"/>
              <a:ext cx="869760" cy="225000"/>
            </a:xfrm>
            <a:custGeom>
              <a:avLst/>
              <a:gdLst/>
              <a:ahLst/>
              <a:cxnLst/>
              <a:rect l="l" t="t" r="r" b="b"/>
              <a:pathLst>
                <a:path w="2416" h="625" extrusionOk="0">
                  <a:moveTo>
                    <a:pt x="2416" y="625"/>
                  </a:moveTo>
                  <a:lnTo>
                    <a:pt x="0" y="625"/>
                  </a:lnTo>
                  <a:lnTo>
                    <a:pt x="0" y="0"/>
                  </a:lnTo>
                  <a:lnTo>
                    <a:pt x="2416" y="0"/>
                  </a:lnTo>
                  <a:lnTo>
                    <a:pt x="2416" y="625"/>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2" name="Google Shape;652;p21"/>
            <p:cNvSpPr/>
            <p:nvPr/>
          </p:nvSpPr>
          <p:spPr>
            <a:xfrm>
              <a:off x="6934665" y="3817240"/>
              <a:ext cx="262440" cy="150120"/>
            </a:xfrm>
            <a:custGeom>
              <a:avLst/>
              <a:gdLst/>
              <a:ahLst/>
              <a:cxnLst/>
              <a:rect l="l" t="t" r="r" b="b"/>
              <a:pathLst>
                <a:path w="729" h="417" extrusionOk="0">
                  <a:moveTo>
                    <a:pt x="729" y="0"/>
                  </a:moveTo>
                  <a:lnTo>
                    <a:pt x="573" y="417"/>
                  </a:lnTo>
                  <a:lnTo>
                    <a:pt x="458" y="417"/>
                  </a:lnTo>
                  <a:lnTo>
                    <a:pt x="364" y="156"/>
                  </a:lnTo>
                  <a:lnTo>
                    <a:pt x="271" y="417"/>
                  </a:lnTo>
                  <a:lnTo>
                    <a:pt x="156" y="417"/>
                  </a:lnTo>
                  <a:lnTo>
                    <a:pt x="0" y="0"/>
                  </a:lnTo>
                  <a:lnTo>
                    <a:pt x="114" y="0"/>
                  </a:lnTo>
                  <a:lnTo>
                    <a:pt x="218" y="281"/>
                  </a:lnTo>
                  <a:lnTo>
                    <a:pt x="312" y="0"/>
                  </a:lnTo>
                  <a:lnTo>
                    <a:pt x="416" y="0"/>
                  </a:lnTo>
                  <a:lnTo>
                    <a:pt x="521" y="281"/>
                  </a:lnTo>
                  <a:lnTo>
                    <a:pt x="614" y="0"/>
                  </a:lnTo>
                  <a:lnTo>
                    <a:pt x="72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3" name="Google Shape;653;p21"/>
            <p:cNvSpPr/>
            <p:nvPr/>
          </p:nvSpPr>
          <p:spPr>
            <a:xfrm>
              <a:off x="7193145" y="3817240"/>
              <a:ext cx="258840" cy="150120"/>
            </a:xfrm>
            <a:custGeom>
              <a:avLst/>
              <a:gdLst/>
              <a:ahLst/>
              <a:cxnLst/>
              <a:rect l="l" t="t" r="r" b="b"/>
              <a:pathLst>
                <a:path w="719" h="417" extrusionOk="0">
                  <a:moveTo>
                    <a:pt x="719" y="0"/>
                  </a:moveTo>
                  <a:lnTo>
                    <a:pt x="573" y="417"/>
                  </a:lnTo>
                  <a:lnTo>
                    <a:pt x="459" y="417"/>
                  </a:lnTo>
                  <a:lnTo>
                    <a:pt x="365" y="156"/>
                  </a:lnTo>
                  <a:lnTo>
                    <a:pt x="261" y="417"/>
                  </a:lnTo>
                  <a:lnTo>
                    <a:pt x="146" y="417"/>
                  </a:lnTo>
                  <a:lnTo>
                    <a:pt x="0" y="0"/>
                  </a:lnTo>
                  <a:lnTo>
                    <a:pt x="115" y="0"/>
                  </a:lnTo>
                  <a:lnTo>
                    <a:pt x="209" y="281"/>
                  </a:lnTo>
                  <a:lnTo>
                    <a:pt x="313" y="0"/>
                  </a:lnTo>
                  <a:lnTo>
                    <a:pt x="417" y="0"/>
                  </a:lnTo>
                  <a:lnTo>
                    <a:pt x="511" y="281"/>
                  </a:lnTo>
                  <a:lnTo>
                    <a:pt x="615" y="0"/>
                  </a:lnTo>
                  <a:lnTo>
                    <a:pt x="71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4" name="Google Shape;654;p21"/>
            <p:cNvSpPr/>
            <p:nvPr/>
          </p:nvSpPr>
          <p:spPr>
            <a:xfrm>
              <a:off x="7448385" y="3817240"/>
              <a:ext cx="262440" cy="150120"/>
            </a:xfrm>
            <a:custGeom>
              <a:avLst/>
              <a:gdLst/>
              <a:ahLst/>
              <a:cxnLst/>
              <a:rect l="l" t="t" r="r" b="b"/>
              <a:pathLst>
                <a:path w="729" h="417" extrusionOk="0">
                  <a:moveTo>
                    <a:pt x="729" y="0"/>
                  </a:moveTo>
                  <a:lnTo>
                    <a:pt x="573" y="417"/>
                  </a:lnTo>
                  <a:lnTo>
                    <a:pt x="458" y="417"/>
                  </a:lnTo>
                  <a:lnTo>
                    <a:pt x="364" y="156"/>
                  </a:lnTo>
                  <a:lnTo>
                    <a:pt x="271" y="417"/>
                  </a:lnTo>
                  <a:lnTo>
                    <a:pt x="156" y="417"/>
                  </a:lnTo>
                  <a:lnTo>
                    <a:pt x="0" y="0"/>
                  </a:lnTo>
                  <a:lnTo>
                    <a:pt x="114" y="0"/>
                  </a:lnTo>
                  <a:lnTo>
                    <a:pt x="219" y="281"/>
                  </a:lnTo>
                  <a:lnTo>
                    <a:pt x="323" y="0"/>
                  </a:lnTo>
                  <a:lnTo>
                    <a:pt x="416" y="0"/>
                  </a:lnTo>
                  <a:lnTo>
                    <a:pt x="521" y="281"/>
                  </a:lnTo>
                  <a:lnTo>
                    <a:pt x="625" y="0"/>
                  </a:lnTo>
                  <a:lnTo>
                    <a:pt x="72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655" name="Google Shape;655;p21"/>
            <p:cNvCxnSpPr/>
            <p:nvPr/>
          </p:nvCxnSpPr>
          <p:spPr>
            <a:xfrm>
              <a:off x="6844665" y="3779800"/>
              <a:ext cx="90000" cy="0"/>
            </a:xfrm>
            <a:prstGeom prst="straightConnector1">
              <a:avLst/>
            </a:prstGeom>
            <a:noFill/>
            <a:ln w="19050" cap="flat" cmpd="sng">
              <a:solidFill>
                <a:schemeClr val="dk1"/>
              </a:solidFill>
              <a:prstDash val="solid"/>
              <a:miter lim="8000"/>
              <a:headEnd type="none" w="sm" len="sm"/>
              <a:tailEnd type="none" w="sm" len="sm"/>
            </a:ln>
          </p:spPr>
        </p:cxnSp>
        <p:cxnSp>
          <p:nvCxnSpPr>
            <p:cNvPr id="656" name="Google Shape;656;p21"/>
            <p:cNvCxnSpPr/>
            <p:nvPr/>
          </p:nvCxnSpPr>
          <p:spPr>
            <a:xfrm>
              <a:off x="6844665" y="4004800"/>
              <a:ext cx="90000" cy="0"/>
            </a:xfrm>
            <a:prstGeom prst="straightConnector1">
              <a:avLst/>
            </a:prstGeom>
            <a:noFill/>
            <a:ln w="19050" cap="flat" cmpd="sng">
              <a:solidFill>
                <a:schemeClr val="dk1"/>
              </a:solidFill>
              <a:prstDash val="solid"/>
              <a:miter lim="8000"/>
              <a:headEnd type="none" w="sm" len="sm"/>
              <a:tailEnd type="none" w="sm" len="sm"/>
            </a:ln>
          </p:spPr>
        </p:cxnSp>
        <p:cxnSp>
          <p:nvCxnSpPr>
            <p:cNvPr id="657" name="Google Shape;657;p21"/>
            <p:cNvCxnSpPr/>
            <p:nvPr/>
          </p:nvCxnSpPr>
          <p:spPr>
            <a:xfrm>
              <a:off x="6889665" y="3779800"/>
              <a:ext cx="0" cy="225000"/>
            </a:xfrm>
            <a:prstGeom prst="straightConnector1">
              <a:avLst/>
            </a:prstGeom>
            <a:noFill/>
            <a:ln w="19050" cap="flat" cmpd="sng">
              <a:solidFill>
                <a:schemeClr val="dk1"/>
              </a:solidFill>
              <a:prstDash val="solid"/>
              <a:miter lim="8000"/>
              <a:headEnd type="none" w="sm" len="sm"/>
              <a:tailEnd type="none" w="sm" len="sm"/>
            </a:ln>
          </p:spPr>
        </p:cxnSp>
      </p:gr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83"/>
        <p:cNvGrpSpPr/>
        <p:nvPr/>
      </p:nvGrpSpPr>
      <p:grpSpPr>
        <a:xfrm>
          <a:off x="0" y="0"/>
          <a:ext cx="0" cy="0"/>
          <a:chOff x="0" y="0"/>
          <a:chExt cx="0" cy="0"/>
        </a:xfrm>
      </p:grpSpPr>
      <p:grpSp>
        <p:nvGrpSpPr>
          <p:cNvPr id="684" name="Google Shape;684;p23"/>
          <p:cNvGrpSpPr/>
          <p:nvPr/>
        </p:nvGrpSpPr>
        <p:grpSpPr>
          <a:xfrm rot="10800000" flipH="1">
            <a:off x="62465" y="61443"/>
            <a:ext cx="9008936" cy="4984562"/>
            <a:chOff x="62465" y="61443"/>
            <a:chExt cx="9008936" cy="4984562"/>
          </a:xfrm>
        </p:grpSpPr>
        <p:sp>
          <p:nvSpPr>
            <p:cNvPr id="685" name="Google Shape;685;p23"/>
            <p:cNvSpPr/>
            <p:nvPr/>
          </p:nvSpPr>
          <p:spPr>
            <a:xfrm>
              <a:off x="8857875" y="26739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86" name="Google Shape;686;p23"/>
            <p:cNvGrpSpPr/>
            <p:nvPr/>
          </p:nvGrpSpPr>
          <p:grpSpPr>
            <a:xfrm>
              <a:off x="6952951" y="61443"/>
              <a:ext cx="2118450" cy="1752875"/>
              <a:chOff x="5491775" y="-2376465"/>
              <a:chExt cx="2118450" cy="1752875"/>
            </a:xfrm>
          </p:grpSpPr>
          <p:grpSp>
            <p:nvGrpSpPr>
              <p:cNvPr id="687" name="Google Shape;687;p23"/>
              <p:cNvGrpSpPr/>
              <p:nvPr/>
            </p:nvGrpSpPr>
            <p:grpSpPr>
              <a:xfrm>
                <a:off x="5491775" y="-2376465"/>
                <a:ext cx="2071080" cy="1704960"/>
                <a:chOff x="5229000" y="875160"/>
                <a:chExt cx="2071080" cy="1704960"/>
              </a:xfrm>
            </p:grpSpPr>
            <p:sp>
              <p:nvSpPr>
                <p:cNvPr id="688" name="Google Shape;688;p23"/>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9" name="Google Shape;689;p23"/>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690" name="Google Shape;690;p23"/>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91" name="Google Shape;691;p23"/>
            <p:cNvGrpSpPr/>
            <p:nvPr/>
          </p:nvGrpSpPr>
          <p:grpSpPr>
            <a:xfrm>
              <a:off x="62465" y="4384685"/>
              <a:ext cx="93240" cy="661320"/>
              <a:chOff x="5433765" y="2597510"/>
              <a:chExt cx="93240" cy="661320"/>
            </a:xfrm>
          </p:grpSpPr>
          <p:sp>
            <p:nvSpPr>
              <p:cNvPr id="692" name="Google Shape;692;p23"/>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693" name="Google Shape;693;p23"/>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694" name="Google Shape;694;p23"/>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95" name="Google Shape;695;p23"/>
            <p:cNvGrpSpPr/>
            <p:nvPr/>
          </p:nvGrpSpPr>
          <p:grpSpPr>
            <a:xfrm>
              <a:off x="109071" y="99234"/>
              <a:ext cx="93228" cy="93557"/>
              <a:chOff x="6334720" y="1002240"/>
              <a:chExt cx="130920" cy="131400"/>
            </a:xfrm>
          </p:grpSpPr>
          <p:cxnSp>
            <p:nvCxnSpPr>
              <p:cNvPr id="696" name="Google Shape;696;p23"/>
              <p:cNvCxnSpPr/>
              <p:nvPr/>
            </p:nvCxnSpPr>
            <p:spPr>
              <a:xfrm rot="10800000" flipH="1">
                <a:off x="633484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697" name="Google Shape;697;p23"/>
              <p:cNvCxnSpPr/>
              <p:nvPr/>
            </p:nvCxnSpPr>
            <p:spPr>
              <a:xfrm rot="10800000">
                <a:off x="633472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698" name="Google Shape;698;p23"/>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9" name="Google Shape;699;p23"/>
            <p:cNvSpPr/>
            <p:nvPr/>
          </p:nvSpPr>
          <p:spPr>
            <a:xfrm>
              <a:off x="8975225" y="49442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700" name="Google Shape;700;p23"/>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701" name="Google Shape;701;p23"/>
          <p:cNvGrpSpPr/>
          <p:nvPr/>
        </p:nvGrpSpPr>
        <p:grpSpPr>
          <a:xfrm>
            <a:off x="229950" y="221250"/>
            <a:ext cx="8684100" cy="4701000"/>
            <a:chOff x="229950" y="223100"/>
            <a:chExt cx="8684100" cy="4701000"/>
          </a:xfrm>
        </p:grpSpPr>
        <p:sp>
          <p:nvSpPr>
            <p:cNvPr id="702" name="Google Shape;702;p23"/>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703" name="Google Shape;703;p23"/>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704" name="Google Shape;704;p23"/>
          <p:cNvGrpSpPr/>
          <p:nvPr/>
        </p:nvGrpSpPr>
        <p:grpSpPr>
          <a:xfrm>
            <a:off x="391172" y="650875"/>
            <a:ext cx="8341453" cy="4134938"/>
            <a:chOff x="391172" y="650875"/>
            <a:chExt cx="8341453" cy="4134938"/>
          </a:xfrm>
        </p:grpSpPr>
        <p:grpSp>
          <p:nvGrpSpPr>
            <p:cNvPr id="705" name="Google Shape;705;p23"/>
            <p:cNvGrpSpPr/>
            <p:nvPr/>
          </p:nvGrpSpPr>
          <p:grpSpPr>
            <a:xfrm>
              <a:off x="391172" y="3849961"/>
              <a:ext cx="177875" cy="177875"/>
              <a:chOff x="2025000" y="896760"/>
              <a:chExt cx="206280" cy="206280"/>
            </a:xfrm>
          </p:grpSpPr>
          <p:sp>
            <p:nvSpPr>
              <p:cNvPr id="706" name="Google Shape;706;p23"/>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7" name="Google Shape;707;p23"/>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8" name="Google Shape;708;p23"/>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9" name="Google Shape;709;p23"/>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710" name="Google Shape;710;p23"/>
            <p:cNvSpPr/>
            <p:nvPr/>
          </p:nvSpPr>
          <p:spPr>
            <a:xfrm>
              <a:off x="402024" y="4150267"/>
              <a:ext cx="32595" cy="34457"/>
            </a:xfrm>
            <a:custGeom>
              <a:avLst/>
              <a:gdLst/>
              <a:ahLst/>
              <a:cxnLst/>
              <a:rect l="l" t="t" r="r" b="b"/>
              <a:pathLst>
                <a:path w="105" h="111" extrusionOk="0">
                  <a:moveTo>
                    <a:pt x="56" y="111"/>
                  </a:moveTo>
                  <a:lnTo>
                    <a:pt x="56" y="111"/>
                  </a:lnTo>
                  <a:cubicBezTo>
                    <a:pt x="121" y="111"/>
                    <a:pt x="121" y="0"/>
                    <a:pt x="56" y="0"/>
                  </a:cubicBezTo>
                  <a:cubicBezTo>
                    <a:pt x="-19" y="0"/>
                    <a:pt x="-19" y="111"/>
                    <a:pt x="56" y="1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1" name="Google Shape;711;p23"/>
            <p:cNvSpPr/>
            <p:nvPr/>
          </p:nvSpPr>
          <p:spPr>
            <a:xfrm>
              <a:off x="1046447" y="4684614"/>
              <a:ext cx="101199" cy="101199"/>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712" name="Google Shape;712;p23"/>
            <p:cNvGrpSpPr/>
            <p:nvPr/>
          </p:nvGrpSpPr>
          <p:grpSpPr>
            <a:xfrm>
              <a:off x="8592825" y="650875"/>
              <a:ext cx="139800" cy="1101225"/>
              <a:chOff x="8592825" y="650875"/>
              <a:chExt cx="139800" cy="1101225"/>
            </a:xfrm>
          </p:grpSpPr>
          <p:cxnSp>
            <p:nvCxnSpPr>
              <p:cNvPr id="713" name="Google Shape;713;p23"/>
              <p:cNvCxnSpPr/>
              <p:nvPr/>
            </p:nvCxnSpPr>
            <p:spPr>
              <a:xfrm>
                <a:off x="8662725" y="711875"/>
                <a:ext cx="0" cy="952500"/>
              </a:xfrm>
              <a:prstGeom prst="straightConnector1">
                <a:avLst/>
              </a:prstGeom>
              <a:noFill/>
              <a:ln w="19050" cap="flat" cmpd="sng">
                <a:solidFill>
                  <a:schemeClr val="dk1"/>
                </a:solidFill>
                <a:prstDash val="solid"/>
                <a:round/>
                <a:headEnd type="none" w="med" len="med"/>
                <a:tailEnd type="none" w="med" len="med"/>
              </a:ln>
            </p:spPr>
          </p:cxnSp>
          <p:sp>
            <p:nvSpPr>
              <p:cNvPr id="714" name="Google Shape;714;p23"/>
              <p:cNvSpPr/>
              <p:nvPr/>
            </p:nvSpPr>
            <p:spPr>
              <a:xfrm>
                <a:off x="8612175" y="1651000"/>
                <a:ext cx="101100" cy="1011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715" name="Google Shape;715;p23"/>
              <p:cNvSpPr/>
              <p:nvPr/>
            </p:nvSpPr>
            <p:spPr>
              <a:xfrm>
                <a:off x="8592825" y="650875"/>
                <a:ext cx="139800" cy="1398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grpSp>
        <p:nvGrpSpPr>
          <p:cNvPr id="716" name="Google Shape;716;p23"/>
          <p:cNvGrpSpPr/>
          <p:nvPr/>
        </p:nvGrpSpPr>
        <p:grpSpPr>
          <a:xfrm>
            <a:off x="455487" y="4227457"/>
            <a:ext cx="610906" cy="457167"/>
            <a:chOff x="194365" y="4081430"/>
            <a:chExt cx="922680" cy="690480"/>
          </a:xfrm>
        </p:grpSpPr>
        <p:sp>
          <p:nvSpPr>
            <p:cNvPr id="717" name="Google Shape;717;p23"/>
            <p:cNvSpPr/>
            <p:nvPr/>
          </p:nvSpPr>
          <p:spPr>
            <a:xfrm>
              <a:off x="194365" y="4081430"/>
              <a:ext cx="922680" cy="690480"/>
            </a:xfrm>
            <a:custGeom>
              <a:avLst/>
              <a:gdLst/>
              <a:ahLst/>
              <a:cxnLst/>
              <a:rect l="l" t="t" r="r" b="b"/>
              <a:pathLst>
                <a:path w="2563" h="1918" extrusionOk="0">
                  <a:moveTo>
                    <a:pt x="2510" y="12"/>
                  </a:moveTo>
                  <a:lnTo>
                    <a:pt x="2510" y="12"/>
                  </a:lnTo>
                  <a:cubicBezTo>
                    <a:pt x="2448" y="64"/>
                    <a:pt x="2448" y="64"/>
                    <a:pt x="2448" y="64"/>
                  </a:cubicBezTo>
                  <a:cubicBezTo>
                    <a:pt x="2250" y="231"/>
                    <a:pt x="2010" y="345"/>
                    <a:pt x="1750" y="408"/>
                  </a:cubicBezTo>
                  <a:cubicBezTo>
                    <a:pt x="1666" y="429"/>
                    <a:pt x="1666" y="429"/>
                    <a:pt x="1666" y="429"/>
                  </a:cubicBezTo>
                  <a:cubicBezTo>
                    <a:pt x="1500" y="210"/>
                    <a:pt x="1229" y="64"/>
                    <a:pt x="927" y="64"/>
                  </a:cubicBezTo>
                  <a:cubicBezTo>
                    <a:pt x="416" y="64"/>
                    <a:pt x="0" y="481"/>
                    <a:pt x="0" y="991"/>
                  </a:cubicBezTo>
                  <a:cubicBezTo>
                    <a:pt x="0" y="1502"/>
                    <a:pt x="416" y="1918"/>
                    <a:pt x="927" y="1918"/>
                  </a:cubicBezTo>
                  <a:cubicBezTo>
                    <a:pt x="1437" y="1918"/>
                    <a:pt x="1854" y="1502"/>
                    <a:pt x="1854" y="991"/>
                  </a:cubicBezTo>
                  <a:cubicBezTo>
                    <a:pt x="1854" y="970"/>
                    <a:pt x="1854" y="960"/>
                    <a:pt x="1854" y="950"/>
                  </a:cubicBezTo>
                  <a:cubicBezTo>
                    <a:pt x="1937" y="887"/>
                    <a:pt x="1937" y="887"/>
                    <a:pt x="1937" y="887"/>
                  </a:cubicBezTo>
                  <a:cubicBezTo>
                    <a:pt x="2229" y="679"/>
                    <a:pt x="2448" y="387"/>
                    <a:pt x="2562" y="43"/>
                  </a:cubicBezTo>
                  <a:cubicBezTo>
                    <a:pt x="2573" y="12"/>
                    <a:pt x="2531" y="-19"/>
                    <a:pt x="2510" y="12"/>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8" name="Google Shape;718;p23"/>
            <p:cNvSpPr/>
            <p:nvPr/>
          </p:nvSpPr>
          <p:spPr>
            <a:xfrm>
              <a:off x="313885" y="4217870"/>
              <a:ext cx="428040" cy="408240"/>
            </a:xfrm>
            <a:custGeom>
              <a:avLst/>
              <a:gdLst/>
              <a:ahLst/>
              <a:cxnLst/>
              <a:rect l="l" t="t" r="r" b="b"/>
              <a:pathLst>
                <a:path w="1189" h="1134" extrusionOk="0">
                  <a:moveTo>
                    <a:pt x="657" y="39"/>
                  </a:moveTo>
                  <a:lnTo>
                    <a:pt x="657" y="39"/>
                  </a:lnTo>
                  <a:cubicBezTo>
                    <a:pt x="782" y="289"/>
                    <a:pt x="782" y="289"/>
                    <a:pt x="782" y="289"/>
                  </a:cubicBezTo>
                  <a:cubicBezTo>
                    <a:pt x="793" y="321"/>
                    <a:pt x="814" y="331"/>
                    <a:pt x="845" y="331"/>
                  </a:cubicBezTo>
                  <a:cubicBezTo>
                    <a:pt x="1126" y="373"/>
                    <a:pt x="1126" y="373"/>
                    <a:pt x="1126" y="373"/>
                  </a:cubicBezTo>
                  <a:cubicBezTo>
                    <a:pt x="1189" y="383"/>
                    <a:pt x="1209" y="466"/>
                    <a:pt x="1168" y="508"/>
                  </a:cubicBezTo>
                  <a:cubicBezTo>
                    <a:pt x="959" y="706"/>
                    <a:pt x="959" y="706"/>
                    <a:pt x="959" y="706"/>
                  </a:cubicBezTo>
                  <a:cubicBezTo>
                    <a:pt x="949" y="716"/>
                    <a:pt x="939" y="748"/>
                    <a:pt x="939" y="768"/>
                  </a:cubicBezTo>
                  <a:cubicBezTo>
                    <a:pt x="991" y="1050"/>
                    <a:pt x="991" y="1050"/>
                    <a:pt x="991" y="1050"/>
                  </a:cubicBezTo>
                  <a:cubicBezTo>
                    <a:pt x="1001" y="1112"/>
                    <a:pt x="939" y="1154"/>
                    <a:pt x="876" y="1123"/>
                  </a:cubicBezTo>
                  <a:cubicBezTo>
                    <a:pt x="626" y="998"/>
                    <a:pt x="626" y="998"/>
                    <a:pt x="626" y="998"/>
                  </a:cubicBezTo>
                  <a:cubicBezTo>
                    <a:pt x="605" y="987"/>
                    <a:pt x="584" y="987"/>
                    <a:pt x="564" y="998"/>
                  </a:cubicBezTo>
                  <a:cubicBezTo>
                    <a:pt x="303" y="1123"/>
                    <a:pt x="303" y="1123"/>
                    <a:pt x="303" y="1123"/>
                  </a:cubicBezTo>
                  <a:cubicBezTo>
                    <a:pt x="251" y="1154"/>
                    <a:pt x="189" y="1112"/>
                    <a:pt x="199" y="1050"/>
                  </a:cubicBezTo>
                  <a:cubicBezTo>
                    <a:pt x="251" y="768"/>
                    <a:pt x="251" y="768"/>
                    <a:pt x="251" y="768"/>
                  </a:cubicBezTo>
                  <a:cubicBezTo>
                    <a:pt x="251" y="748"/>
                    <a:pt x="241" y="716"/>
                    <a:pt x="220" y="706"/>
                  </a:cubicBezTo>
                  <a:cubicBezTo>
                    <a:pt x="22" y="508"/>
                    <a:pt x="22" y="508"/>
                    <a:pt x="22" y="508"/>
                  </a:cubicBezTo>
                  <a:cubicBezTo>
                    <a:pt x="-20" y="466"/>
                    <a:pt x="1" y="383"/>
                    <a:pt x="64" y="373"/>
                  </a:cubicBezTo>
                  <a:cubicBezTo>
                    <a:pt x="345" y="331"/>
                    <a:pt x="345" y="331"/>
                    <a:pt x="345" y="331"/>
                  </a:cubicBezTo>
                  <a:cubicBezTo>
                    <a:pt x="366" y="331"/>
                    <a:pt x="386" y="321"/>
                    <a:pt x="397" y="289"/>
                  </a:cubicBezTo>
                  <a:cubicBezTo>
                    <a:pt x="522" y="39"/>
                    <a:pt x="522" y="39"/>
                    <a:pt x="522" y="39"/>
                  </a:cubicBezTo>
                  <a:cubicBezTo>
                    <a:pt x="553" y="-13"/>
                    <a:pt x="636" y="-13"/>
                    <a:pt x="657" y="3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1pPr>
            <a:lvl2pPr lvl="1"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2pPr>
            <a:lvl3pPr lvl="2"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3pPr>
            <a:lvl4pPr lvl="3"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4pPr>
            <a:lvl5pPr lvl="4"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5pPr>
            <a:lvl6pPr lvl="5"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6pPr>
            <a:lvl7pPr lvl="6"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7pPr>
            <a:lvl8pPr lvl="7"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8pPr>
            <a:lvl9pPr lvl="8"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2"/>
              </a:buClr>
              <a:buSzPts val="1200"/>
              <a:buFont typeface="Anaheim"/>
              <a:buChar char="●"/>
              <a:defRPr sz="1200">
                <a:solidFill>
                  <a:schemeClr val="dk1"/>
                </a:solidFill>
                <a:latin typeface="Anaheim"/>
                <a:ea typeface="Anaheim"/>
                <a:cs typeface="Anaheim"/>
                <a:sym typeface="Anaheim"/>
              </a:defRPr>
            </a:lvl1pPr>
            <a:lvl2pPr marL="914400" lvl="1"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2pPr>
            <a:lvl3pPr marL="1371600" lvl="2"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3pPr>
            <a:lvl4pPr marL="1828800" lvl="3"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4pPr>
            <a:lvl5pPr marL="2286000" lvl="4"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5pPr>
            <a:lvl6pPr marL="2743200" lvl="5"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6pPr>
            <a:lvl7pPr marL="3200400" lvl="6"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7pPr>
            <a:lvl8pPr marL="3657600" lvl="7"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8pPr>
            <a:lvl9pPr marL="4114800" lvl="8"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5" r:id="rId4"/>
    <p:sldLayoutId id="2147483657" r:id="rId5"/>
    <p:sldLayoutId id="2147483658" r:id="rId6"/>
    <p:sldLayoutId id="2147483659" r:id="rId7"/>
    <p:sldLayoutId id="2147483667" r:id="rId8"/>
    <p:sldLayoutId id="2147483669" r:id="rId9"/>
    <p:sldLayoutId id="2147483670" r:id="rId10"/>
    <p:sldLayoutId id="2147483674" r:id="rId11"/>
  </p:sldLayoutIdLst>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4" name="TextBox 3">
            <a:extLst>
              <a:ext uri="{FF2B5EF4-FFF2-40B4-BE49-F238E27FC236}">
                <a16:creationId xmlns:a16="http://schemas.microsoft.com/office/drawing/2014/main" id="{5423C0F3-2F90-836D-874F-725EFE433054}"/>
              </a:ext>
            </a:extLst>
          </p:cNvPr>
          <p:cNvSpPr txBox="1"/>
          <p:nvPr/>
        </p:nvSpPr>
        <p:spPr>
          <a:xfrm>
            <a:off x="397722" y="1659288"/>
            <a:ext cx="8348555" cy="1824923"/>
          </a:xfrm>
          <a:prstGeom prst="rect">
            <a:avLst/>
          </a:prstGeom>
          <a:noFill/>
        </p:spPr>
        <p:txBody>
          <a:bodyPr wrap="square" rtlCol="0">
            <a:spAutoFit/>
          </a:bodyPr>
          <a:lstStyle/>
          <a:p>
            <a:pPr algn="ctr">
              <a:lnSpc>
                <a:spcPct val="150000"/>
              </a:lnSpc>
            </a:pPr>
            <a:r>
              <a:rPr lang="en-US" sz="4000" b="1" dirty="0">
                <a:solidFill>
                  <a:schemeClr val="accent3">
                    <a:lumMod val="50000"/>
                  </a:schemeClr>
                </a:solidFill>
              </a:rPr>
              <a:t>VUI MỪNG CHÀO ĐÓN CÁC EM TỚI BUỔI HỌC NGÀY HÔM NAY</a:t>
            </a:r>
          </a:p>
        </p:txBody>
      </p:sp>
    </p:spTree>
    <p:extLst>
      <p:ext uri="{BB962C8B-B14F-4D97-AF65-F5344CB8AC3E}">
        <p14:creationId xmlns:p14="http://schemas.microsoft.com/office/powerpoint/2010/main" val="234272081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30C2DEEC-04DA-178D-A0E0-15588AF8B8DF}"/>
              </a:ext>
            </a:extLst>
          </p:cNvPr>
          <p:cNvSpPr/>
          <p:nvPr/>
        </p:nvSpPr>
        <p:spPr>
          <a:xfrm>
            <a:off x="-110360" y="141890"/>
            <a:ext cx="2183525" cy="5202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chemeClr val="accent6"/>
                </a:solidFill>
                <a:latin typeface="Arial" panose="020B0604020202020204" pitchFamily="34" charset="0"/>
                <a:cs typeface="Arial" panose="020B0604020202020204" pitchFamily="34" charset="0"/>
              </a:rPr>
              <a:t>Quy tắc</a:t>
            </a:r>
          </a:p>
        </p:txBody>
      </p:sp>
      <p:sp>
        <p:nvSpPr>
          <p:cNvPr id="4" name="Rectangle 3">
            <a:extLst>
              <a:ext uri="{FF2B5EF4-FFF2-40B4-BE49-F238E27FC236}">
                <a16:creationId xmlns:a16="http://schemas.microsoft.com/office/drawing/2014/main" id="{92B46123-D930-984D-6988-16493DEA8D9A}"/>
              </a:ext>
            </a:extLst>
          </p:cNvPr>
          <p:cNvSpPr/>
          <p:nvPr/>
        </p:nvSpPr>
        <p:spPr>
          <a:xfrm>
            <a:off x="2002220" y="787596"/>
            <a:ext cx="5139559" cy="693682"/>
          </a:xfrm>
          <a:prstGeom prst="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4ECDDAB2-E365-E5EF-79BD-05D9DC9BF1C6}"/>
              </a:ext>
            </a:extLst>
          </p:cNvPr>
          <p:cNvSpPr txBox="1"/>
          <p:nvPr/>
        </p:nvSpPr>
        <p:spPr>
          <a:xfrm>
            <a:off x="2854542" y="934382"/>
            <a:ext cx="3434913" cy="400110"/>
          </a:xfrm>
          <a:prstGeom prst="rect">
            <a:avLst/>
          </a:prstGeom>
          <a:noFill/>
        </p:spPr>
        <p:txBody>
          <a:bodyPr wrap="square">
            <a:spAutoFit/>
          </a:bodyPr>
          <a:lstStyle/>
          <a:p>
            <a:pPr algn="ctr">
              <a:spcAft>
                <a:spcPts val="800"/>
              </a:spcAft>
            </a:pPr>
            <a:r>
              <a:rPr lang="vi-VN" sz="2000" b="1" dirty="0">
                <a:solidFill>
                  <a:srgbClr val="2C649D"/>
                </a:solidFill>
                <a:effectLst/>
                <a:latin typeface="Arial" panose="020B0604020202020204" pitchFamily="34" charset="0"/>
                <a:ea typeface="Calibri" panose="020F0502020204030204" pitchFamily="34" charset="0"/>
                <a:cs typeface="Arial" panose="020B0604020202020204" pitchFamily="34" charset="0"/>
              </a:rPr>
              <a:t>COUNTIF</a:t>
            </a:r>
            <a:r>
              <a:rPr lang="vi-VN" sz="2000" dirty="0">
                <a:solidFill>
                  <a:srgbClr val="B42773"/>
                </a:solidFill>
                <a:effectLst/>
                <a:latin typeface="Arial" panose="020B0604020202020204" pitchFamily="34" charset="0"/>
                <a:ea typeface="Calibri" panose="020F0502020204030204" pitchFamily="34" charset="0"/>
                <a:cs typeface="Arial" panose="020B0604020202020204" pitchFamily="34" charset="0"/>
              </a:rPr>
              <a:t>(</a:t>
            </a:r>
            <a:r>
              <a:rPr lang="vi-VN" sz="2000" i="1" dirty="0">
                <a:effectLst/>
                <a:latin typeface="Arial" panose="020B0604020202020204" pitchFamily="34" charset="0"/>
                <a:ea typeface="Calibri" panose="020F0502020204030204" pitchFamily="34" charset="0"/>
                <a:cs typeface="Arial" panose="020B0604020202020204" pitchFamily="34" charset="0"/>
              </a:rPr>
              <a:t>&lt;DL1&gt;,</a:t>
            </a:r>
            <a:r>
              <a:rPr lang="vi-VN" sz="2000" dirty="0">
                <a:effectLst/>
                <a:latin typeface="Arial" panose="020B0604020202020204" pitchFamily="34" charset="0"/>
                <a:ea typeface="Calibri" panose="020F0502020204030204" pitchFamily="34" charset="0"/>
                <a:cs typeface="Arial" panose="020B0604020202020204" pitchFamily="34" charset="0"/>
              </a:rPr>
              <a:t> </a:t>
            </a:r>
            <a:r>
              <a:rPr lang="vi-VN" sz="2000" i="1" dirty="0">
                <a:effectLst/>
                <a:latin typeface="Arial" panose="020B0604020202020204" pitchFamily="34" charset="0"/>
                <a:ea typeface="Calibri" panose="020F0502020204030204" pitchFamily="34" charset="0"/>
                <a:cs typeface="Arial" panose="020B0604020202020204" pitchFamily="34" charset="0"/>
              </a:rPr>
              <a:t>&lt;DL2&gt;</a:t>
            </a:r>
            <a:r>
              <a:rPr lang="vi-VN" sz="2000" dirty="0">
                <a:solidFill>
                  <a:srgbClr val="B42773"/>
                </a:solidFill>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B6D2952-2CF4-A377-2866-53B5287CEC8F}"/>
              </a:ext>
            </a:extLst>
          </p:cNvPr>
          <p:cNvSpPr txBox="1"/>
          <p:nvPr/>
        </p:nvSpPr>
        <p:spPr>
          <a:xfrm>
            <a:off x="340842" y="2162860"/>
            <a:ext cx="1281120" cy="400110"/>
          </a:xfrm>
          <a:prstGeom prst="rect">
            <a:avLst/>
          </a:prstGeom>
          <a:noFill/>
        </p:spPr>
        <p:txBody>
          <a:bodyPr wrap="none" rtlCol="0">
            <a:spAutoFit/>
          </a:bodyPr>
          <a:lstStyle/>
          <a:p>
            <a:r>
              <a:rPr lang="en-VN" sz="2000" dirty="0"/>
              <a:t>Trong đó:</a:t>
            </a:r>
          </a:p>
        </p:txBody>
      </p:sp>
      <p:sp>
        <p:nvSpPr>
          <p:cNvPr id="9" name="TextBox 8">
            <a:extLst>
              <a:ext uri="{FF2B5EF4-FFF2-40B4-BE49-F238E27FC236}">
                <a16:creationId xmlns:a16="http://schemas.microsoft.com/office/drawing/2014/main" id="{EB90A1BC-D50A-19AB-EF3D-A87E1CF4F528}"/>
              </a:ext>
            </a:extLst>
          </p:cNvPr>
          <p:cNvSpPr txBox="1"/>
          <p:nvPr/>
        </p:nvSpPr>
        <p:spPr>
          <a:xfrm>
            <a:off x="2073165" y="1832289"/>
            <a:ext cx="6643194" cy="1061253"/>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vi-VN" sz="2000" i="1" dirty="0">
                <a:effectLst/>
                <a:latin typeface="Arial" panose="020B0604020202020204" pitchFamily="34" charset="0"/>
                <a:ea typeface="Calibri" panose="020F0502020204030204" pitchFamily="34" charset="0"/>
                <a:cs typeface="Arial" panose="020B0604020202020204" pitchFamily="34" charset="0"/>
              </a:rPr>
              <a:t>&lt;DL&gt;</a:t>
            </a:r>
            <a:r>
              <a:rPr lang="vi-VN" sz="2000" dirty="0">
                <a:effectLst/>
                <a:latin typeface="Arial" panose="020B0604020202020204" pitchFamily="34" charset="0"/>
                <a:ea typeface="Calibri" panose="020F0502020204030204" pitchFamily="34" charset="0"/>
                <a:cs typeface="Arial" panose="020B0604020202020204" pitchFamily="34" charset="0"/>
              </a:rPr>
              <a:t> là địa chỉ khối ô chứa các giá trị cần xem xét.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Arial" panose="020B0604020202020204" pitchFamily="34" charset="0"/>
              <a:buChar char="•"/>
            </a:pPr>
            <a:r>
              <a:rPr lang="vi-VN" sz="2000" i="1" dirty="0">
                <a:effectLst/>
                <a:latin typeface="Arial" panose="020B0604020202020204" pitchFamily="34" charset="0"/>
                <a:ea typeface="Calibri" panose="020F0502020204030204" pitchFamily="34" charset="0"/>
                <a:cs typeface="Arial" panose="020B0604020202020204" pitchFamily="34" charset="0"/>
              </a:rPr>
              <a:t>&lt;ĐK&gt; </a:t>
            </a:r>
            <a:r>
              <a:rPr lang="vi-VN" sz="2000" dirty="0">
                <a:effectLst/>
                <a:latin typeface="Arial" panose="020B0604020202020204" pitchFamily="34" charset="0"/>
                <a:ea typeface="Calibri" panose="020F0502020204030204" pitchFamily="34" charset="0"/>
                <a:cs typeface="Arial" panose="020B0604020202020204" pitchFamily="34" charset="0"/>
              </a:rPr>
              <a:t>diễn đạt điều kiện cần thoả mãn.</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8D28F0D-E73E-2A8A-1142-8568546B30D0}"/>
              </a:ext>
            </a:extLst>
          </p:cNvPr>
          <p:cNvSpPr txBox="1"/>
          <p:nvPr/>
        </p:nvSpPr>
        <p:spPr>
          <a:xfrm>
            <a:off x="1311495" y="3373107"/>
            <a:ext cx="6555499" cy="967957"/>
          </a:xfrm>
          <a:prstGeom prst="rect">
            <a:avLst/>
          </a:prstGeom>
          <a:noFill/>
        </p:spPr>
        <p:txBody>
          <a:bodyPr wrap="square">
            <a:spAutoFit/>
          </a:bodyPr>
          <a:lstStyle/>
          <a:p>
            <a:pPr algn="just">
              <a:lnSpc>
                <a:spcPct val="15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Kết quả trả về của hàm </a:t>
            </a:r>
            <a:r>
              <a:rPr lang="vi-VN" sz="2000" b="1" dirty="0">
                <a:effectLst/>
                <a:latin typeface="Arial" panose="020B0604020202020204" pitchFamily="34" charset="0"/>
                <a:ea typeface="Calibri" panose="020F0502020204030204" pitchFamily="34" charset="0"/>
                <a:cs typeface="Arial" panose="020B0604020202020204" pitchFamily="34" charset="0"/>
              </a:rPr>
              <a:t>COUNTIF</a:t>
            </a:r>
            <a:r>
              <a:rPr lang="vi-VN" sz="2000" dirty="0">
                <a:effectLst/>
                <a:latin typeface="Arial" panose="020B0604020202020204" pitchFamily="34" charset="0"/>
                <a:ea typeface="Calibri" panose="020F0502020204030204" pitchFamily="34" charset="0"/>
                <a:cs typeface="Arial" panose="020B0604020202020204" pitchFamily="34" charset="0"/>
              </a:rPr>
              <a:t> là số lượng giá trị trong </a:t>
            </a:r>
            <a:r>
              <a:rPr lang="vi-VN" sz="2000" i="1" dirty="0">
                <a:effectLst/>
                <a:latin typeface="Arial" panose="020B0604020202020204" pitchFamily="34" charset="0"/>
                <a:ea typeface="Calibri" panose="020F0502020204030204" pitchFamily="34" charset="0"/>
                <a:cs typeface="Arial" panose="020B0604020202020204" pitchFamily="34" charset="0"/>
              </a:rPr>
              <a:t>&lt;DL&gt;</a:t>
            </a:r>
            <a:r>
              <a:rPr lang="vi-VN" sz="2000" dirty="0">
                <a:effectLst/>
                <a:latin typeface="Arial" panose="020B0604020202020204" pitchFamily="34" charset="0"/>
                <a:ea typeface="Calibri" panose="020F0502020204030204" pitchFamily="34" charset="0"/>
                <a:cs typeface="Arial" panose="020B0604020202020204" pitchFamily="34" charset="0"/>
              </a:rPr>
              <a:t> thoả mãn </a:t>
            </a:r>
            <a:r>
              <a:rPr lang="vi-VN" sz="2000" i="1" dirty="0">
                <a:effectLst/>
                <a:latin typeface="Arial" panose="020B0604020202020204" pitchFamily="34" charset="0"/>
                <a:ea typeface="Calibri" panose="020F0502020204030204" pitchFamily="34" charset="0"/>
                <a:cs typeface="Arial" panose="020B0604020202020204" pitchFamily="34" charset="0"/>
              </a:rPr>
              <a:t>&lt;ĐK&gt;</a:t>
            </a:r>
            <a:r>
              <a:rPr lang="vi-VN" sz="20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3">
            <a:extLst>
              <a:ext uri="{FF2B5EF4-FFF2-40B4-BE49-F238E27FC236}">
                <a16:creationId xmlns:a16="http://schemas.microsoft.com/office/drawing/2014/main" id="{4DD8ECB0-948D-B1C8-834F-0D9E9FA2F4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40699">
            <a:off x="108230" y="3367214"/>
            <a:ext cx="1231058" cy="347774"/>
          </a:xfrm>
          <a:prstGeom prst="rect">
            <a:avLst/>
          </a:prstGeom>
        </p:spPr>
      </p:pic>
      <p:pic>
        <p:nvPicPr>
          <p:cNvPr id="13" name="Picture 12">
            <a:extLst>
              <a:ext uri="{FF2B5EF4-FFF2-40B4-BE49-F238E27FC236}">
                <a16:creationId xmlns:a16="http://schemas.microsoft.com/office/drawing/2014/main" id="{9FBA0015-8EA5-4A83-09F5-54A0B30DA6F2}"/>
              </a:ext>
            </a:extLst>
          </p:cNvPr>
          <p:cNvPicPr>
            <a:picLocks noChangeAspect="1"/>
          </p:cNvPicPr>
          <p:nvPr/>
        </p:nvPicPr>
        <p:blipFill>
          <a:blip r:embed="rId4"/>
          <a:stretch>
            <a:fillRect/>
          </a:stretch>
        </p:blipFill>
        <p:spPr>
          <a:xfrm>
            <a:off x="7819303" y="288084"/>
            <a:ext cx="886876" cy="646298"/>
          </a:xfrm>
          <a:prstGeom prst="rect">
            <a:avLst/>
          </a:prstGeom>
        </p:spPr>
      </p:pic>
      <p:pic>
        <p:nvPicPr>
          <p:cNvPr id="14" name="Picture 16" descr="https://cdn-icons-png.flaticon.com/128/13610/13610409.png">
            <a:extLst>
              <a:ext uri="{FF2B5EF4-FFF2-40B4-BE49-F238E27FC236}">
                <a16:creationId xmlns:a16="http://schemas.microsoft.com/office/drawing/2014/main" id="{B0BADE4D-ABA8-6968-539F-F211B2B69A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8132" y="4063677"/>
            <a:ext cx="885605" cy="88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88521"/>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 calcmode="lin" valueType="num">
                                      <p:cBhvr additive="base">
                                        <p:cTn id="26" dur="500"/>
                                        <p:tgtEl>
                                          <p:spTgt spid="9">
                                            <p:txEl>
                                              <p:pRg st="1" end="1"/>
                                            </p:txEl>
                                          </p:spTgt>
                                        </p:tgtEl>
                                        <p:attrNameLst>
                                          <p:attrName>ppt_x</p:attrName>
                                        </p:attrNameLst>
                                      </p:cBhvr>
                                      <p:tavLst>
                                        <p:tav tm="0">
                                          <p:val>
                                            <p:strVal val="#ppt_x-#ppt_w*1.125000"/>
                                          </p:val>
                                        </p:tav>
                                        <p:tav tm="100000">
                                          <p:val>
                                            <p:strVal val="#ppt_x"/>
                                          </p:val>
                                        </p:tav>
                                      </p:tavLst>
                                    </p:anim>
                                    <p:animEffect transition="in" filter="wipe(right)">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2B176E1-9ACA-B956-CAE0-EB2119993F84}"/>
              </a:ext>
            </a:extLst>
          </p:cNvPr>
          <p:cNvSpPr txBox="1"/>
          <p:nvPr/>
        </p:nvSpPr>
        <p:spPr>
          <a:xfrm>
            <a:off x="1612024" y="182856"/>
            <a:ext cx="5919952" cy="400110"/>
          </a:xfrm>
          <a:prstGeom prst="rect">
            <a:avLst/>
          </a:prstGeom>
          <a:noFill/>
        </p:spPr>
        <p:txBody>
          <a:bodyPr wrap="square">
            <a:spAutoFit/>
          </a:bodyPr>
          <a:lstStyle/>
          <a:p>
            <a:pPr algn="just">
              <a:spcAft>
                <a:spcPts val="800"/>
              </a:spcAft>
            </a:pPr>
            <a:r>
              <a:rPr lang="vi-VN"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Tham số </a:t>
            </a:r>
            <a:r>
              <a:rPr lang="vi-VN" sz="20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&lt;ĐK&gt;</a:t>
            </a:r>
            <a:r>
              <a:rPr lang="vi-VN"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thường có một trong các dạng sau:</a:t>
            </a:r>
            <a:endParaRPr lang="en-VN" sz="1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72CF0F54-AA24-D448-EF9E-F8B8F8F0F4FB}"/>
              </a:ext>
            </a:extLst>
          </p:cNvPr>
          <p:cNvSpPr/>
          <p:nvPr/>
        </p:nvSpPr>
        <p:spPr>
          <a:xfrm>
            <a:off x="705507" y="719601"/>
            <a:ext cx="7732986" cy="130853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Một phép so sánh với một giá trị: Các giá trị trong </a:t>
            </a:r>
            <a:r>
              <a:rPr lang="vi-VN"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&lt;DL&gt;</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thỏa mãn phép so sánh này sẽ được đếm. Ví dụ: </a:t>
            </a:r>
            <a:r>
              <a:rPr lang="vi-VN"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"&gt;=8", "&lt;8"</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779AD86D-63BF-134F-5A2A-8600253B2C2D}"/>
              </a:ext>
            </a:extLst>
          </p:cNvPr>
          <p:cNvSpPr/>
          <p:nvPr/>
        </p:nvSpPr>
        <p:spPr>
          <a:xfrm>
            <a:off x="705507" y="2164774"/>
            <a:ext cx="7732986" cy="130853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Một phép so sánh với một giá trị: Các giá trị trong </a:t>
            </a:r>
            <a:r>
              <a:rPr lang="vi-VN"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&lt;DL&gt;</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thỏa mãn phép so sánh này sẽ được đếm. Ví dụ: </a:t>
            </a:r>
            <a:r>
              <a:rPr lang="vi-VN"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"&gt;=8", "&lt;8"</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1E0EA562-9DE3-8FB1-504F-08FEFFA311DD}"/>
              </a:ext>
            </a:extLst>
          </p:cNvPr>
          <p:cNvSpPr/>
          <p:nvPr/>
        </p:nvSpPr>
        <p:spPr>
          <a:xfrm>
            <a:off x="705507" y="3609947"/>
            <a:ext cx="7732986" cy="130853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Một giá trị cụ thể: Giá trị nào trong </a:t>
            </a:r>
            <a:r>
              <a:rPr lang="vi-VN"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&lt;DL&gt;</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bằng với giá trị này sẽ được đếm.</a:t>
            </a:r>
            <a:endParaRPr lang="en-VN" sz="2000" dirty="0">
              <a:solidFill>
                <a:srgbClr val="0000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365701D-2A6A-3506-359B-A6B0DA12BA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42019" cy="881940"/>
          </a:xfrm>
          <a:prstGeom prst="rect">
            <a:avLst/>
          </a:prstGeom>
        </p:spPr>
      </p:pic>
      <p:pic>
        <p:nvPicPr>
          <p:cNvPr id="13" name="Picture 12">
            <a:extLst>
              <a:ext uri="{FF2B5EF4-FFF2-40B4-BE49-F238E27FC236}">
                <a16:creationId xmlns:a16="http://schemas.microsoft.com/office/drawing/2014/main" id="{F00CDE7C-0FA6-653D-9186-30311EB8CD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5978" y="0"/>
            <a:ext cx="1042019" cy="881940"/>
          </a:xfrm>
          <a:prstGeom prst="rect">
            <a:avLst/>
          </a:prstGeom>
        </p:spPr>
      </p:pic>
    </p:spTree>
    <p:extLst>
      <p:ext uri="{BB962C8B-B14F-4D97-AF65-F5344CB8AC3E}">
        <p14:creationId xmlns:p14="http://schemas.microsoft.com/office/powerpoint/2010/main" val="3491556318"/>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grpSp>
        <p:nvGrpSpPr>
          <p:cNvPr id="1284" name="Google Shape;1284;p42"/>
          <p:cNvGrpSpPr/>
          <p:nvPr/>
        </p:nvGrpSpPr>
        <p:grpSpPr>
          <a:xfrm>
            <a:off x="611628" y="1160661"/>
            <a:ext cx="3169420" cy="3253531"/>
            <a:chOff x="713228" y="1160661"/>
            <a:chExt cx="3169420" cy="3253531"/>
          </a:xfrm>
        </p:grpSpPr>
        <p:grpSp>
          <p:nvGrpSpPr>
            <p:cNvPr id="1285" name="Google Shape;1285;p42"/>
            <p:cNvGrpSpPr/>
            <p:nvPr/>
          </p:nvGrpSpPr>
          <p:grpSpPr>
            <a:xfrm>
              <a:off x="1706663" y="2907298"/>
              <a:ext cx="206280" cy="206280"/>
              <a:chOff x="2025000" y="896760"/>
              <a:chExt cx="206280" cy="206280"/>
            </a:xfrm>
          </p:grpSpPr>
          <p:sp>
            <p:nvSpPr>
              <p:cNvPr id="1286" name="Google Shape;1286;p4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7" name="Google Shape;1287;p4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8" name="Google Shape;1288;p4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9" name="Google Shape;1289;p4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290" name="Google Shape;1290;p42"/>
            <p:cNvGrpSpPr/>
            <p:nvPr/>
          </p:nvGrpSpPr>
          <p:grpSpPr>
            <a:xfrm>
              <a:off x="1954775" y="1673153"/>
              <a:ext cx="1195920" cy="821160"/>
              <a:chOff x="6634525" y="1713115"/>
              <a:chExt cx="1195920" cy="821160"/>
            </a:xfrm>
          </p:grpSpPr>
          <p:sp>
            <p:nvSpPr>
              <p:cNvPr id="1291" name="Google Shape;1291;p42"/>
              <p:cNvSpPr/>
              <p:nvPr/>
            </p:nvSpPr>
            <p:spPr>
              <a:xfrm>
                <a:off x="6634525" y="1713115"/>
                <a:ext cx="1195920" cy="821160"/>
              </a:xfrm>
              <a:custGeom>
                <a:avLst/>
                <a:gdLst/>
                <a:ahLst/>
                <a:cxnLst/>
                <a:rect l="l" t="t" r="r" b="b"/>
                <a:pathLst>
                  <a:path w="3322" h="2281" extrusionOk="0">
                    <a:moveTo>
                      <a:pt x="3322" y="63"/>
                    </a:moveTo>
                    <a:lnTo>
                      <a:pt x="3322" y="63"/>
                    </a:lnTo>
                    <a:cubicBezTo>
                      <a:pt x="3322" y="2219"/>
                      <a:pt x="3322" y="2219"/>
                      <a:pt x="3322" y="2219"/>
                    </a:cubicBezTo>
                    <a:cubicBezTo>
                      <a:pt x="3322" y="2250"/>
                      <a:pt x="3291" y="2281"/>
                      <a:pt x="3250" y="2281"/>
                    </a:cubicBezTo>
                    <a:cubicBezTo>
                      <a:pt x="62" y="2281"/>
                      <a:pt x="62" y="2281"/>
                      <a:pt x="62" y="2281"/>
                    </a:cubicBezTo>
                    <a:cubicBezTo>
                      <a:pt x="31" y="2281"/>
                      <a:pt x="0" y="2250"/>
                      <a:pt x="0" y="2219"/>
                    </a:cubicBezTo>
                    <a:cubicBezTo>
                      <a:pt x="0" y="63"/>
                      <a:pt x="0" y="63"/>
                      <a:pt x="0" y="63"/>
                    </a:cubicBezTo>
                    <a:cubicBezTo>
                      <a:pt x="0" y="31"/>
                      <a:pt x="31" y="0"/>
                      <a:pt x="62" y="0"/>
                    </a:cubicBezTo>
                    <a:cubicBezTo>
                      <a:pt x="3250" y="0"/>
                      <a:pt x="3250" y="0"/>
                      <a:pt x="3250" y="0"/>
                    </a:cubicBezTo>
                    <a:cubicBezTo>
                      <a:pt x="3291" y="0"/>
                      <a:pt x="3322" y="31"/>
                      <a:pt x="3322" y="63"/>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2" name="Google Shape;1292;p42"/>
              <p:cNvSpPr/>
              <p:nvPr/>
            </p:nvSpPr>
            <p:spPr>
              <a:xfrm>
                <a:off x="7590685" y="1739395"/>
                <a:ext cx="52560" cy="52560"/>
              </a:xfrm>
              <a:custGeom>
                <a:avLst/>
                <a:gdLst/>
                <a:ahLst/>
                <a:cxnLst/>
                <a:rect l="l" t="t" r="r" b="b"/>
                <a:pathLst>
                  <a:path w="146" h="146" extrusionOk="0">
                    <a:moveTo>
                      <a:pt x="146" y="73"/>
                    </a:moveTo>
                    <a:lnTo>
                      <a:pt x="146" y="73"/>
                    </a:lnTo>
                    <a:cubicBezTo>
                      <a:pt x="146" y="115"/>
                      <a:pt x="114" y="146"/>
                      <a:pt x="73" y="146"/>
                    </a:cubicBezTo>
                    <a:cubicBezTo>
                      <a:pt x="31" y="146"/>
                      <a:pt x="0" y="115"/>
                      <a:pt x="0" y="73"/>
                    </a:cubicBezTo>
                    <a:cubicBezTo>
                      <a:pt x="0" y="31"/>
                      <a:pt x="31" y="0"/>
                      <a:pt x="73" y="0"/>
                    </a:cubicBezTo>
                    <a:cubicBezTo>
                      <a:pt x="114" y="0"/>
                      <a:pt x="146" y="31"/>
                      <a:pt x="14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3" name="Google Shape;1293;p42"/>
              <p:cNvSpPr/>
              <p:nvPr/>
            </p:nvSpPr>
            <p:spPr>
              <a:xfrm>
                <a:off x="7665565" y="1739395"/>
                <a:ext cx="48960" cy="52560"/>
              </a:xfrm>
              <a:custGeom>
                <a:avLst/>
                <a:gdLst/>
                <a:ahLst/>
                <a:cxnLst/>
                <a:rect l="l" t="t" r="r" b="b"/>
                <a:pathLst>
                  <a:path w="136" h="146" extrusionOk="0">
                    <a:moveTo>
                      <a:pt x="136" y="73"/>
                    </a:moveTo>
                    <a:lnTo>
                      <a:pt x="136" y="73"/>
                    </a:lnTo>
                    <a:cubicBezTo>
                      <a:pt x="136" y="115"/>
                      <a:pt x="104" y="146"/>
                      <a:pt x="73" y="146"/>
                    </a:cubicBezTo>
                    <a:cubicBezTo>
                      <a:pt x="31" y="146"/>
                      <a:pt x="0" y="115"/>
                      <a:pt x="0" y="73"/>
                    </a:cubicBezTo>
                    <a:cubicBezTo>
                      <a:pt x="0" y="31"/>
                      <a:pt x="31" y="0"/>
                      <a:pt x="73" y="0"/>
                    </a:cubicBezTo>
                    <a:cubicBezTo>
                      <a:pt x="104"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4" name="Google Shape;1294;p42"/>
              <p:cNvSpPr/>
              <p:nvPr/>
            </p:nvSpPr>
            <p:spPr>
              <a:xfrm>
                <a:off x="7740445" y="1739395"/>
                <a:ext cx="48960" cy="52560"/>
              </a:xfrm>
              <a:custGeom>
                <a:avLst/>
                <a:gdLst/>
                <a:ahLst/>
                <a:cxnLst/>
                <a:rect l="l" t="t" r="r" b="b"/>
                <a:pathLst>
                  <a:path w="136" h="146" extrusionOk="0">
                    <a:moveTo>
                      <a:pt x="136" y="73"/>
                    </a:moveTo>
                    <a:lnTo>
                      <a:pt x="136" y="73"/>
                    </a:lnTo>
                    <a:cubicBezTo>
                      <a:pt x="136" y="115"/>
                      <a:pt x="105" y="146"/>
                      <a:pt x="73" y="146"/>
                    </a:cubicBezTo>
                    <a:cubicBezTo>
                      <a:pt x="32" y="146"/>
                      <a:pt x="0" y="115"/>
                      <a:pt x="0" y="73"/>
                    </a:cubicBezTo>
                    <a:cubicBezTo>
                      <a:pt x="0" y="31"/>
                      <a:pt x="32" y="0"/>
                      <a:pt x="73" y="0"/>
                    </a:cubicBezTo>
                    <a:cubicBezTo>
                      <a:pt x="105"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5" name="Google Shape;1295;p42"/>
              <p:cNvSpPr/>
              <p:nvPr/>
            </p:nvSpPr>
            <p:spPr>
              <a:xfrm>
                <a:off x="6683125" y="1818235"/>
                <a:ext cx="1098720" cy="686160"/>
              </a:xfrm>
              <a:custGeom>
                <a:avLst/>
                <a:gdLst/>
                <a:ahLst/>
                <a:cxnLst/>
                <a:rect l="l" t="t" r="r" b="b"/>
                <a:pathLst>
                  <a:path w="3052" h="1906" extrusionOk="0">
                    <a:moveTo>
                      <a:pt x="3052" y="62"/>
                    </a:moveTo>
                    <a:lnTo>
                      <a:pt x="3052" y="62"/>
                    </a:lnTo>
                    <a:cubicBezTo>
                      <a:pt x="3052" y="1844"/>
                      <a:pt x="3052" y="1844"/>
                      <a:pt x="3052" y="1844"/>
                    </a:cubicBezTo>
                    <a:cubicBezTo>
                      <a:pt x="3052" y="1875"/>
                      <a:pt x="3021" y="1906"/>
                      <a:pt x="2990" y="1906"/>
                    </a:cubicBezTo>
                    <a:cubicBezTo>
                      <a:pt x="62" y="1906"/>
                      <a:pt x="62" y="1906"/>
                      <a:pt x="62" y="1906"/>
                    </a:cubicBezTo>
                    <a:cubicBezTo>
                      <a:pt x="21" y="1906"/>
                      <a:pt x="0" y="1875"/>
                      <a:pt x="0" y="1844"/>
                    </a:cubicBezTo>
                    <a:cubicBezTo>
                      <a:pt x="0" y="62"/>
                      <a:pt x="0" y="62"/>
                      <a:pt x="0" y="62"/>
                    </a:cubicBezTo>
                    <a:cubicBezTo>
                      <a:pt x="0" y="31"/>
                      <a:pt x="21" y="0"/>
                      <a:pt x="62" y="0"/>
                    </a:cubicBezTo>
                    <a:cubicBezTo>
                      <a:pt x="2990" y="0"/>
                      <a:pt x="2990" y="0"/>
                      <a:pt x="2990" y="0"/>
                    </a:cubicBezTo>
                    <a:cubicBezTo>
                      <a:pt x="3021" y="0"/>
                      <a:pt x="3052" y="31"/>
                      <a:pt x="3052" y="62"/>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96" name="Google Shape;1296;p42"/>
              <p:cNvSpPr/>
              <p:nvPr/>
            </p:nvSpPr>
            <p:spPr>
              <a:xfrm>
                <a:off x="6739285" y="1877995"/>
                <a:ext cx="555120" cy="30240"/>
              </a:xfrm>
              <a:custGeom>
                <a:avLst/>
                <a:gdLst/>
                <a:ahLst/>
                <a:cxnLst/>
                <a:rect l="l" t="t" r="r" b="b"/>
                <a:pathLst>
                  <a:path w="1542" h="84" extrusionOk="0">
                    <a:moveTo>
                      <a:pt x="1500" y="84"/>
                    </a:moveTo>
                    <a:lnTo>
                      <a:pt x="1500" y="84"/>
                    </a:lnTo>
                    <a:cubicBezTo>
                      <a:pt x="42" y="84"/>
                      <a:pt x="42" y="84"/>
                      <a:pt x="42" y="84"/>
                    </a:cubicBezTo>
                    <a:cubicBezTo>
                      <a:pt x="21" y="84"/>
                      <a:pt x="0" y="63"/>
                      <a:pt x="0" y="42"/>
                    </a:cubicBezTo>
                    <a:lnTo>
                      <a:pt x="0" y="42"/>
                    </a:lnTo>
                    <a:cubicBezTo>
                      <a:pt x="0" y="11"/>
                      <a:pt x="21" y="0"/>
                      <a:pt x="42" y="0"/>
                    </a:cubicBezTo>
                    <a:cubicBezTo>
                      <a:pt x="1500" y="0"/>
                      <a:pt x="1500" y="0"/>
                      <a:pt x="1500" y="0"/>
                    </a:cubicBezTo>
                    <a:cubicBezTo>
                      <a:pt x="1521" y="0"/>
                      <a:pt x="1542" y="11"/>
                      <a:pt x="1542" y="42"/>
                    </a:cubicBezTo>
                    <a:lnTo>
                      <a:pt x="1542" y="42"/>
                    </a:lnTo>
                    <a:cubicBezTo>
                      <a:pt x="1542" y="63"/>
                      <a:pt x="1521" y="84"/>
                      <a:pt x="1500" y="84"/>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7" name="Google Shape;1297;p42"/>
              <p:cNvSpPr/>
              <p:nvPr/>
            </p:nvSpPr>
            <p:spPr>
              <a:xfrm>
                <a:off x="6739285" y="1949275"/>
                <a:ext cx="986400" cy="33840"/>
              </a:xfrm>
              <a:custGeom>
                <a:avLst/>
                <a:gdLst/>
                <a:ahLst/>
                <a:cxnLst/>
                <a:rect l="l" t="t" r="r" b="b"/>
                <a:pathLst>
                  <a:path w="2740" h="94" extrusionOk="0">
                    <a:moveTo>
                      <a:pt x="2698" y="94"/>
                    </a:moveTo>
                    <a:lnTo>
                      <a:pt x="2698" y="94"/>
                    </a:lnTo>
                    <a:cubicBezTo>
                      <a:pt x="42" y="94"/>
                      <a:pt x="42" y="94"/>
                      <a:pt x="42" y="94"/>
                    </a:cubicBezTo>
                    <a:cubicBezTo>
                      <a:pt x="21" y="94"/>
                      <a:pt x="0" y="73"/>
                      <a:pt x="0" y="52"/>
                    </a:cubicBezTo>
                    <a:lnTo>
                      <a:pt x="0" y="52"/>
                    </a:lnTo>
                    <a:cubicBezTo>
                      <a:pt x="0" y="21"/>
                      <a:pt x="21" y="0"/>
                      <a:pt x="42" y="0"/>
                    </a:cubicBezTo>
                    <a:cubicBezTo>
                      <a:pt x="2698" y="0"/>
                      <a:pt x="2698" y="0"/>
                      <a:pt x="2698" y="0"/>
                    </a:cubicBezTo>
                    <a:cubicBezTo>
                      <a:pt x="2719" y="0"/>
                      <a:pt x="2740" y="21"/>
                      <a:pt x="2740" y="52"/>
                    </a:cubicBezTo>
                    <a:lnTo>
                      <a:pt x="2740" y="52"/>
                    </a:lnTo>
                    <a:cubicBezTo>
                      <a:pt x="2740" y="73"/>
                      <a:pt x="2719" y="94"/>
                      <a:pt x="2698"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8" name="Google Shape;1298;p42"/>
              <p:cNvSpPr/>
              <p:nvPr/>
            </p:nvSpPr>
            <p:spPr>
              <a:xfrm>
                <a:off x="6739285" y="2024515"/>
                <a:ext cx="412560" cy="29880"/>
              </a:xfrm>
              <a:custGeom>
                <a:avLst/>
                <a:gdLst/>
                <a:ahLst/>
                <a:cxnLst/>
                <a:rect l="l" t="t" r="r" b="b"/>
                <a:pathLst>
                  <a:path w="1146" h="83" extrusionOk="0">
                    <a:moveTo>
                      <a:pt x="1104" y="83"/>
                    </a:moveTo>
                    <a:lnTo>
                      <a:pt x="1104" y="83"/>
                    </a:lnTo>
                    <a:cubicBezTo>
                      <a:pt x="42" y="83"/>
                      <a:pt x="42" y="83"/>
                      <a:pt x="42" y="83"/>
                    </a:cubicBezTo>
                    <a:cubicBezTo>
                      <a:pt x="21" y="83"/>
                      <a:pt x="0" y="73"/>
                      <a:pt x="0" y="41"/>
                    </a:cubicBezTo>
                    <a:lnTo>
                      <a:pt x="0" y="41"/>
                    </a:lnTo>
                    <a:cubicBezTo>
                      <a:pt x="0" y="21"/>
                      <a:pt x="21" y="0"/>
                      <a:pt x="42" y="0"/>
                    </a:cubicBezTo>
                    <a:cubicBezTo>
                      <a:pt x="1104" y="0"/>
                      <a:pt x="1104" y="0"/>
                      <a:pt x="1104" y="0"/>
                    </a:cubicBezTo>
                    <a:cubicBezTo>
                      <a:pt x="1136" y="0"/>
                      <a:pt x="1146" y="21"/>
                      <a:pt x="1146" y="41"/>
                    </a:cubicBezTo>
                    <a:lnTo>
                      <a:pt x="1146" y="41"/>
                    </a:lnTo>
                    <a:cubicBezTo>
                      <a:pt x="1146" y="73"/>
                      <a:pt x="1136" y="83"/>
                      <a:pt x="1104" y="8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9" name="Google Shape;1299;p42"/>
              <p:cNvSpPr/>
              <p:nvPr/>
            </p:nvSpPr>
            <p:spPr>
              <a:xfrm>
                <a:off x="7189285" y="2024515"/>
                <a:ext cx="412560" cy="29880"/>
              </a:xfrm>
              <a:custGeom>
                <a:avLst/>
                <a:gdLst/>
                <a:ahLst/>
                <a:cxnLst/>
                <a:rect l="l" t="t" r="r" b="b"/>
                <a:pathLst>
                  <a:path w="1146" h="83" extrusionOk="0">
                    <a:moveTo>
                      <a:pt x="1104" y="83"/>
                    </a:moveTo>
                    <a:lnTo>
                      <a:pt x="1104" y="83"/>
                    </a:lnTo>
                    <a:cubicBezTo>
                      <a:pt x="42" y="83"/>
                      <a:pt x="42" y="83"/>
                      <a:pt x="42" y="83"/>
                    </a:cubicBezTo>
                    <a:cubicBezTo>
                      <a:pt x="21" y="83"/>
                      <a:pt x="0" y="73"/>
                      <a:pt x="0" y="41"/>
                    </a:cubicBezTo>
                    <a:lnTo>
                      <a:pt x="0" y="41"/>
                    </a:lnTo>
                    <a:cubicBezTo>
                      <a:pt x="0" y="21"/>
                      <a:pt x="21" y="0"/>
                      <a:pt x="42" y="0"/>
                    </a:cubicBezTo>
                    <a:cubicBezTo>
                      <a:pt x="1104" y="0"/>
                      <a:pt x="1104" y="0"/>
                      <a:pt x="1104" y="0"/>
                    </a:cubicBezTo>
                    <a:cubicBezTo>
                      <a:pt x="1125" y="0"/>
                      <a:pt x="1146" y="21"/>
                      <a:pt x="1146" y="41"/>
                    </a:cubicBezTo>
                    <a:lnTo>
                      <a:pt x="1146" y="41"/>
                    </a:lnTo>
                    <a:cubicBezTo>
                      <a:pt x="1146" y="73"/>
                      <a:pt x="1125" y="83"/>
                      <a:pt x="1104" y="8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0" name="Google Shape;1300;p42"/>
              <p:cNvSpPr/>
              <p:nvPr/>
            </p:nvSpPr>
            <p:spPr>
              <a:xfrm>
                <a:off x="6739285" y="2095795"/>
                <a:ext cx="828720" cy="33480"/>
              </a:xfrm>
              <a:custGeom>
                <a:avLst/>
                <a:gdLst/>
                <a:ahLst/>
                <a:cxnLst/>
                <a:rect l="l" t="t" r="r" b="b"/>
                <a:pathLst>
                  <a:path w="2302" h="93" extrusionOk="0">
                    <a:moveTo>
                      <a:pt x="2261" y="93"/>
                    </a:moveTo>
                    <a:lnTo>
                      <a:pt x="2261" y="93"/>
                    </a:lnTo>
                    <a:cubicBezTo>
                      <a:pt x="42" y="93"/>
                      <a:pt x="42" y="93"/>
                      <a:pt x="42" y="93"/>
                    </a:cubicBezTo>
                    <a:cubicBezTo>
                      <a:pt x="21" y="93"/>
                      <a:pt x="0" y="73"/>
                      <a:pt x="0" y="52"/>
                    </a:cubicBezTo>
                    <a:lnTo>
                      <a:pt x="0" y="52"/>
                    </a:lnTo>
                    <a:cubicBezTo>
                      <a:pt x="0" y="20"/>
                      <a:pt x="21" y="0"/>
                      <a:pt x="42" y="0"/>
                    </a:cubicBezTo>
                    <a:cubicBezTo>
                      <a:pt x="2261" y="0"/>
                      <a:pt x="2261" y="0"/>
                      <a:pt x="2261" y="0"/>
                    </a:cubicBezTo>
                    <a:cubicBezTo>
                      <a:pt x="2281" y="0"/>
                      <a:pt x="2302" y="20"/>
                      <a:pt x="2302" y="52"/>
                    </a:cubicBezTo>
                    <a:lnTo>
                      <a:pt x="2302" y="52"/>
                    </a:lnTo>
                    <a:cubicBezTo>
                      <a:pt x="2302" y="73"/>
                      <a:pt x="2281" y="93"/>
                      <a:pt x="2261" y="9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1" name="Google Shape;1301;p42"/>
              <p:cNvSpPr/>
              <p:nvPr/>
            </p:nvSpPr>
            <p:spPr>
              <a:xfrm>
                <a:off x="6739285" y="2170675"/>
                <a:ext cx="367560" cy="33840"/>
              </a:xfrm>
              <a:custGeom>
                <a:avLst/>
                <a:gdLst/>
                <a:ahLst/>
                <a:cxnLst/>
                <a:rect l="l" t="t" r="r" b="b"/>
                <a:pathLst>
                  <a:path w="1021" h="94" extrusionOk="0">
                    <a:moveTo>
                      <a:pt x="979" y="94"/>
                    </a:moveTo>
                    <a:lnTo>
                      <a:pt x="979" y="94"/>
                    </a:lnTo>
                    <a:cubicBezTo>
                      <a:pt x="42" y="94"/>
                      <a:pt x="42" y="94"/>
                      <a:pt x="42" y="94"/>
                    </a:cubicBezTo>
                    <a:cubicBezTo>
                      <a:pt x="21" y="94"/>
                      <a:pt x="0" y="73"/>
                      <a:pt x="0" y="42"/>
                    </a:cubicBezTo>
                    <a:lnTo>
                      <a:pt x="0" y="42"/>
                    </a:lnTo>
                    <a:cubicBezTo>
                      <a:pt x="0" y="21"/>
                      <a:pt x="21" y="0"/>
                      <a:pt x="42" y="0"/>
                    </a:cubicBezTo>
                    <a:cubicBezTo>
                      <a:pt x="979" y="0"/>
                      <a:pt x="979" y="0"/>
                      <a:pt x="979" y="0"/>
                    </a:cubicBezTo>
                    <a:cubicBezTo>
                      <a:pt x="1000" y="0"/>
                      <a:pt x="1021" y="21"/>
                      <a:pt x="1021" y="42"/>
                    </a:cubicBezTo>
                    <a:lnTo>
                      <a:pt x="1021" y="42"/>
                    </a:lnTo>
                    <a:cubicBezTo>
                      <a:pt x="1021" y="73"/>
                      <a:pt x="1000" y="94"/>
                      <a:pt x="979"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2" name="Google Shape;1302;p42"/>
              <p:cNvSpPr/>
              <p:nvPr/>
            </p:nvSpPr>
            <p:spPr>
              <a:xfrm>
                <a:off x="7148245" y="2170675"/>
                <a:ext cx="135000" cy="33840"/>
              </a:xfrm>
              <a:custGeom>
                <a:avLst/>
                <a:gdLst/>
                <a:ahLst/>
                <a:cxnLst/>
                <a:rect l="l" t="t" r="r" b="b"/>
                <a:pathLst>
                  <a:path w="375" h="94" extrusionOk="0">
                    <a:moveTo>
                      <a:pt x="323" y="94"/>
                    </a:moveTo>
                    <a:lnTo>
                      <a:pt x="323" y="94"/>
                    </a:lnTo>
                    <a:cubicBezTo>
                      <a:pt x="52" y="94"/>
                      <a:pt x="52" y="94"/>
                      <a:pt x="52" y="94"/>
                    </a:cubicBezTo>
                    <a:cubicBezTo>
                      <a:pt x="20" y="94"/>
                      <a:pt x="0" y="73"/>
                      <a:pt x="0" y="42"/>
                    </a:cubicBezTo>
                    <a:lnTo>
                      <a:pt x="0" y="42"/>
                    </a:lnTo>
                    <a:cubicBezTo>
                      <a:pt x="0" y="21"/>
                      <a:pt x="20" y="0"/>
                      <a:pt x="52" y="0"/>
                    </a:cubicBezTo>
                    <a:cubicBezTo>
                      <a:pt x="323" y="0"/>
                      <a:pt x="323" y="0"/>
                      <a:pt x="323" y="0"/>
                    </a:cubicBezTo>
                    <a:cubicBezTo>
                      <a:pt x="354" y="0"/>
                      <a:pt x="375" y="21"/>
                      <a:pt x="375" y="42"/>
                    </a:cubicBezTo>
                    <a:lnTo>
                      <a:pt x="375" y="42"/>
                    </a:lnTo>
                    <a:cubicBezTo>
                      <a:pt x="375" y="73"/>
                      <a:pt x="354" y="94"/>
                      <a:pt x="323"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3" name="Google Shape;1303;p42"/>
              <p:cNvSpPr/>
              <p:nvPr/>
            </p:nvSpPr>
            <p:spPr>
              <a:xfrm>
                <a:off x="7313125" y="2170675"/>
                <a:ext cx="135000" cy="33840"/>
              </a:xfrm>
              <a:custGeom>
                <a:avLst/>
                <a:gdLst/>
                <a:ahLst/>
                <a:cxnLst/>
                <a:rect l="l" t="t" r="r" b="b"/>
                <a:pathLst>
                  <a:path w="375" h="94" extrusionOk="0">
                    <a:moveTo>
                      <a:pt x="333" y="94"/>
                    </a:moveTo>
                    <a:lnTo>
                      <a:pt x="333" y="94"/>
                    </a:lnTo>
                    <a:cubicBezTo>
                      <a:pt x="52" y="94"/>
                      <a:pt x="52" y="94"/>
                      <a:pt x="52" y="94"/>
                    </a:cubicBezTo>
                    <a:cubicBezTo>
                      <a:pt x="21" y="94"/>
                      <a:pt x="0" y="73"/>
                      <a:pt x="0" y="42"/>
                    </a:cubicBezTo>
                    <a:lnTo>
                      <a:pt x="0" y="42"/>
                    </a:lnTo>
                    <a:cubicBezTo>
                      <a:pt x="0" y="21"/>
                      <a:pt x="21" y="0"/>
                      <a:pt x="52" y="0"/>
                    </a:cubicBezTo>
                    <a:cubicBezTo>
                      <a:pt x="333" y="0"/>
                      <a:pt x="333" y="0"/>
                      <a:pt x="333" y="0"/>
                    </a:cubicBezTo>
                    <a:cubicBezTo>
                      <a:pt x="354" y="0"/>
                      <a:pt x="375" y="21"/>
                      <a:pt x="375" y="42"/>
                    </a:cubicBezTo>
                    <a:lnTo>
                      <a:pt x="375" y="42"/>
                    </a:lnTo>
                    <a:cubicBezTo>
                      <a:pt x="375" y="73"/>
                      <a:pt x="354" y="94"/>
                      <a:pt x="333"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4" name="Google Shape;1304;p42"/>
              <p:cNvSpPr/>
              <p:nvPr/>
            </p:nvSpPr>
            <p:spPr>
              <a:xfrm>
                <a:off x="6739285" y="2241955"/>
                <a:ext cx="656280" cy="33840"/>
              </a:xfrm>
              <a:custGeom>
                <a:avLst/>
                <a:gdLst/>
                <a:ahLst/>
                <a:cxnLst/>
                <a:rect l="l" t="t" r="r" b="b"/>
                <a:pathLst>
                  <a:path w="1823" h="94" extrusionOk="0">
                    <a:moveTo>
                      <a:pt x="1781" y="94"/>
                    </a:moveTo>
                    <a:lnTo>
                      <a:pt x="1781" y="94"/>
                    </a:lnTo>
                    <a:cubicBezTo>
                      <a:pt x="42" y="94"/>
                      <a:pt x="42" y="94"/>
                      <a:pt x="42" y="94"/>
                    </a:cubicBezTo>
                    <a:cubicBezTo>
                      <a:pt x="21" y="94"/>
                      <a:pt x="0" y="73"/>
                      <a:pt x="0" y="52"/>
                    </a:cubicBezTo>
                    <a:lnTo>
                      <a:pt x="0" y="52"/>
                    </a:lnTo>
                    <a:cubicBezTo>
                      <a:pt x="0" y="21"/>
                      <a:pt x="21" y="0"/>
                      <a:pt x="42" y="0"/>
                    </a:cubicBezTo>
                    <a:cubicBezTo>
                      <a:pt x="1781" y="0"/>
                      <a:pt x="1781" y="0"/>
                      <a:pt x="1781" y="0"/>
                    </a:cubicBezTo>
                    <a:cubicBezTo>
                      <a:pt x="1802" y="0"/>
                      <a:pt x="1823" y="21"/>
                      <a:pt x="1823" y="52"/>
                    </a:cubicBezTo>
                    <a:lnTo>
                      <a:pt x="1823" y="52"/>
                    </a:lnTo>
                    <a:cubicBezTo>
                      <a:pt x="1823" y="73"/>
                      <a:pt x="1802" y="94"/>
                      <a:pt x="1781"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5" name="Google Shape;1305;p42"/>
              <p:cNvSpPr/>
              <p:nvPr/>
            </p:nvSpPr>
            <p:spPr>
              <a:xfrm>
                <a:off x="6739285" y="2339515"/>
                <a:ext cx="138960" cy="29880"/>
              </a:xfrm>
              <a:custGeom>
                <a:avLst/>
                <a:gdLst/>
                <a:ahLst/>
                <a:cxnLst/>
                <a:rect l="l" t="t" r="r" b="b"/>
                <a:pathLst>
                  <a:path w="386" h="83" extrusionOk="0">
                    <a:moveTo>
                      <a:pt x="334" y="83"/>
                    </a:moveTo>
                    <a:lnTo>
                      <a:pt x="334" y="83"/>
                    </a:lnTo>
                    <a:cubicBezTo>
                      <a:pt x="42" y="83"/>
                      <a:pt x="42" y="83"/>
                      <a:pt x="42" y="83"/>
                    </a:cubicBezTo>
                    <a:cubicBezTo>
                      <a:pt x="21" y="83"/>
                      <a:pt x="0" y="62"/>
                      <a:pt x="0" y="41"/>
                    </a:cubicBezTo>
                    <a:lnTo>
                      <a:pt x="0" y="41"/>
                    </a:lnTo>
                    <a:cubicBezTo>
                      <a:pt x="0" y="21"/>
                      <a:pt x="21" y="0"/>
                      <a:pt x="42" y="0"/>
                    </a:cubicBezTo>
                    <a:cubicBezTo>
                      <a:pt x="334" y="0"/>
                      <a:pt x="334" y="0"/>
                      <a:pt x="334" y="0"/>
                    </a:cubicBezTo>
                    <a:cubicBezTo>
                      <a:pt x="365" y="0"/>
                      <a:pt x="386" y="21"/>
                      <a:pt x="386" y="41"/>
                    </a:cubicBezTo>
                    <a:lnTo>
                      <a:pt x="386" y="41"/>
                    </a:lnTo>
                    <a:cubicBezTo>
                      <a:pt x="386" y="62"/>
                      <a:pt x="365" y="83"/>
                      <a:pt x="334" y="83"/>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6" name="Google Shape;1306;p42"/>
              <p:cNvSpPr/>
              <p:nvPr/>
            </p:nvSpPr>
            <p:spPr>
              <a:xfrm>
                <a:off x="6930445" y="2339515"/>
                <a:ext cx="135000" cy="29880"/>
              </a:xfrm>
              <a:custGeom>
                <a:avLst/>
                <a:gdLst/>
                <a:ahLst/>
                <a:cxnLst/>
                <a:rect l="l" t="t" r="r" b="b"/>
                <a:pathLst>
                  <a:path w="375" h="83" extrusionOk="0">
                    <a:moveTo>
                      <a:pt x="334" y="83"/>
                    </a:moveTo>
                    <a:lnTo>
                      <a:pt x="334" y="83"/>
                    </a:lnTo>
                    <a:cubicBezTo>
                      <a:pt x="42" y="83"/>
                      <a:pt x="42" y="83"/>
                      <a:pt x="42" y="83"/>
                    </a:cubicBezTo>
                    <a:cubicBezTo>
                      <a:pt x="21" y="83"/>
                      <a:pt x="0" y="62"/>
                      <a:pt x="0" y="41"/>
                    </a:cubicBezTo>
                    <a:lnTo>
                      <a:pt x="0" y="41"/>
                    </a:lnTo>
                    <a:cubicBezTo>
                      <a:pt x="0" y="21"/>
                      <a:pt x="21" y="0"/>
                      <a:pt x="42" y="0"/>
                    </a:cubicBezTo>
                    <a:cubicBezTo>
                      <a:pt x="334" y="0"/>
                      <a:pt x="334" y="0"/>
                      <a:pt x="334" y="0"/>
                    </a:cubicBezTo>
                    <a:cubicBezTo>
                      <a:pt x="355" y="0"/>
                      <a:pt x="375" y="21"/>
                      <a:pt x="375" y="41"/>
                    </a:cubicBezTo>
                    <a:lnTo>
                      <a:pt x="375" y="41"/>
                    </a:lnTo>
                    <a:cubicBezTo>
                      <a:pt x="375" y="62"/>
                      <a:pt x="355" y="83"/>
                      <a:pt x="334" y="83"/>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7" name="Google Shape;1307;p42"/>
              <p:cNvSpPr/>
              <p:nvPr/>
            </p:nvSpPr>
            <p:spPr>
              <a:xfrm>
                <a:off x="7328245" y="1877995"/>
                <a:ext cx="157320" cy="30240"/>
              </a:xfrm>
              <a:custGeom>
                <a:avLst/>
                <a:gdLst/>
                <a:ahLst/>
                <a:cxnLst/>
                <a:rect l="l" t="t" r="r" b="b"/>
                <a:pathLst>
                  <a:path w="437" h="84" extrusionOk="0">
                    <a:moveTo>
                      <a:pt x="395" y="84"/>
                    </a:moveTo>
                    <a:lnTo>
                      <a:pt x="395" y="84"/>
                    </a:lnTo>
                    <a:cubicBezTo>
                      <a:pt x="41" y="84"/>
                      <a:pt x="41" y="84"/>
                      <a:pt x="41" y="84"/>
                    </a:cubicBezTo>
                    <a:cubicBezTo>
                      <a:pt x="20" y="84"/>
                      <a:pt x="0" y="63"/>
                      <a:pt x="0" y="42"/>
                    </a:cubicBezTo>
                    <a:lnTo>
                      <a:pt x="0" y="42"/>
                    </a:lnTo>
                    <a:cubicBezTo>
                      <a:pt x="0" y="11"/>
                      <a:pt x="20" y="0"/>
                      <a:pt x="41" y="0"/>
                    </a:cubicBezTo>
                    <a:cubicBezTo>
                      <a:pt x="395" y="0"/>
                      <a:pt x="395" y="0"/>
                      <a:pt x="395" y="0"/>
                    </a:cubicBezTo>
                    <a:cubicBezTo>
                      <a:pt x="416" y="0"/>
                      <a:pt x="437" y="11"/>
                      <a:pt x="437" y="42"/>
                    </a:cubicBezTo>
                    <a:lnTo>
                      <a:pt x="437" y="42"/>
                    </a:lnTo>
                    <a:cubicBezTo>
                      <a:pt x="437" y="63"/>
                      <a:pt x="416" y="84"/>
                      <a:pt x="395" y="84"/>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08" name="Google Shape;1308;p42"/>
            <p:cNvGrpSpPr/>
            <p:nvPr/>
          </p:nvGrpSpPr>
          <p:grpSpPr>
            <a:xfrm>
              <a:off x="2089775" y="2689432"/>
              <a:ext cx="1248480" cy="1724760"/>
              <a:chOff x="6769525" y="2729395"/>
              <a:chExt cx="1248480" cy="1724760"/>
            </a:xfrm>
          </p:grpSpPr>
          <p:sp>
            <p:nvSpPr>
              <p:cNvPr id="1309" name="Google Shape;1309;p42"/>
              <p:cNvSpPr/>
              <p:nvPr/>
            </p:nvSpPr>
            <p:spPr>
              <a:xfrm>
                <a:off x="6926845" y="2875555"/>
                <a:ext cx="1091160" cy="1578600"/>
              </a:xfrm>
              <a:custGeom>
                <a:avLst/>
                <a:gdLst/>
                <a:ahLst/>
                <a:cxnLst/>
                <a:rect l="l" t="t" r="r" b="b"/>
                <a:pathLst>
                  <a:path w="3031" h="4385" extrusionOk="0">
                    <a:moveTo>
                      <a:pt x="3031" y="63"/>
                    </a:moveTo>
                    <a:lnTo>
                      <a:pt x="3031" y="63"/>
                    </a:lnTo>
                    <a:cubicBezTo>
                      <a:pt x="3031" y="4312"/>
                      <a:pt x="3031" y="4312"/>
                      <a:pt x="3031" y="4312"/>
                    </a:cubicBezTo>
                    <a:cubicBezTo>
                      <a:pt x="3031" y="4353"/>
                      <a:pt x="3000" y="4385"/>
                      <a:pt x="2958" y="4385"/>
                    </a:cubicBezTo>
                    <a:cubicBezTo>
                      <a:pt x="63" y="4385"/>
                      <a:pt x="63" y="4385"/>
                      <a:pt x="63" y="4385"/>
                    </a:cubicBezTo>
                    <a:cubicBezTo>
                      <a:pt x="31" y="4385"/>
                      <a:pt x="0" y="4353"/>
                      <a:pt x="0" y="4312"/>
                    </a:cubicBezTo>
                    <a:cubicBezTo>
                      <a:pt x="0" y="63"/>
                      <a:pt x="0" y="63"/>
                      <a:pt x="0" y="63"/>
                    </a:cubicBezTo>
                    <a:cubicBezTo>
                      <a:pt x="0" y="32"/>
                      <a:pt x="31" y="0"/>
                      <a:pt x="63" y="0"/>
                    </a:cubicBezTo>
                    <a:cubicBezTo>
                      <a:pt x="2958" y="0"/>
                      <a:pt x="2958" y="0"/>
                      <a:pt x="2958" y="0"/>
                    </a:cubicBezTo>
                    <a:cubicBezTo>
                      <a:pt x="3000" y="0"/>
                      <a:pt x="3031" y="32"/>
                      <a:pt x="3031" y="63"/>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0" name="Google Shape;1310;p42"/>
              <p:cNvSpPr/>
              <p:nvPr/>
            </p:nvSpPr>
            <p:spPr>
              <a:xfrm>
                <a:off x="7759525" y="2901835"/>
                <a:ext cx="52200" cy="52560"/>
              </a:xfrm>
              <a:custGeom>
                <a:avLst/>
                <a:gdLst/>
                <a:ahLst/>
                <a:cxnLst/>
                <a:rect l="l" t="t" r="r" b="b"/>
                <a:pathLst>
                  <a:path w="145" h="146" extrusionOk="0">
                    <a:moveTo>
                      <a:pt x="145" y="73"/>
                    </a:moveTo>
                    <a:lnTo>
                      <a:pt x="145" y="73"/>
                    </a:lnTo>
                    <a:cubicBezTo>
                      <a:pt x="145" y="115"/>
                      <a:pt x="114" y="146"/>
                      <a:pt x="72" y="146"/>
                    </a:cubicBezTo>
                    <a:cubicBezTo>
                      <a:pt x="31" y="146"/>
                      <a:pt x="0" y="115"/>
                      <a:pt x="0" y="73"/>
                    </a:cubicBezTo>
                    <a:cubicBezTo>
                      <a:pt x="0" y="31"/>
                      <a:pt x="31" y="0"/>
                      <a:pt x="72" y="0"/>
                    </a:cubicBezTo>
                    <a:cubicBezTo>
                      <a:pt x="114" y="0"/>
                      <a:pt x="145" y="31"/>
                      <a:pt x="145" y="73"/>
                    </a:cubicBezTo>
                    <a:close/>
                  </a:path>
                </a:pathLst>
              </a:custGeom>
              <a:solidFill>
                <a:srgbClr val="FFFFFF"/>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1" name="Google Shape;1311;p42"/>
              <p:cNvSpPr/>
              <p:nvPr/>
            </p:nvSpPr>
            <p:spPr>
              <a:xfrm>
                <a:off x="7838005" y="2901835"/>
                <a:ext cx="48960" cy="52560"/>
              </a:xfrm>
              <a:custGeom>
                <a:avLst/>
                <a:gdLst/>
                <a:ahLst/>
                <a:cxnLst/>
                <a:rect l="l" t="t" r="r" b="b"/>
                <a:pathLst>
                  <a:path w="136" h="146" extrusionOk="0">
                    <a:moveTo>
                      <a:pt x="136" y="73"/>
                    </a:moveTo>
                    <a:lnTo>
                      <a:pt x="136" y="73"/>
                    </a:lnTo>
                    <a:cubicBezTo>
                      <a:pt x="136" y="115"/>
                      <a:pt x="104" y="146"/>
                      <a:pt x="63" y="146"/>
                    </a:cubicBezTo>
                    <a:cubicBezTo>
                      <a:pt x="32" y="146"/>
                      <a:pt x="0" y="115"/>
                      <a:pt x="0" y="73"/>
                    </a:cubicBezTo>
                    <a:cubicBezTo>
                      <a:pt x="0" y="31"/>
                      <a:pt x="32" y="0"/>
                      <a:pt x="63" y="0"/>
                    </a:cubicBezTo>
                    <a:cubicBezTo>
                      <a:pt x="104"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2" name="Google Shape;1312;p42"/>
              <p:cNvSpPr/>
              <p:nvPr/>
            </p:nvSpPr>
            <p:spPr>
              <a:xfrm>
                <a:off x="7913245" y="2901835"/>
                <a:ext cx="48600" cy="52560"/>
              </a:xfrm>
              <a:custGeom>
                <a:avLst/>
                <a:gdLst/>
                <a:ahLst/>
                <a:cxnLst/>
                <a:rect l="l" t="t" r="r" b="b"/>
                <a:pathLst>
                  <a:path w="135" h="146" extrusionOk="0">
                    <a:moveTo>
                      <a:pt x="135" y="73"/>
                    </a:moveTo>
                    <a:lnTo>
                      <a:pt x="135" y="73"/>
                    </a:lnTo>
                    <a:cubicBezTo>
                      <a:pt x="135" y="115"/>
                      <a:pt x="104" y="146"/>
                      <a:pt x="73" y="146"/>
                    </a:cubicBezTo>
                    <a:cubicBezTo>
                      <a:pt x="31" y="146"/>
                      <a:pt x="0" y="115"/>
                      <a:pt x="0" y="73"/>
                    </a:cubicBezTo>
                    <a:cubicBezTo>
                      <a:pt x="0" y="31"/>
                      <a:pt x="31" y="0"/>
                      <a:pt x="73" y="0"/>
                    </a:cubicBezTo>
                    <a:cubicBezTo>
                      <a:pt x="104" y="0"/>
                      <a:pt x="135" y="31"/>
                      <a:pt x="135"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3" name="Google Shape;1313;p42"/>
              <p:cNvSpPr/>
              <p:nvPr/>
            </p:nvSpPr>
            <p:spPr>
              <a:xfrm>
                <a:off x="6979405" y="2977075"/>
                <a:ext cx="982440" cy="1424520"/>
              </a:xfrm>
              <a:custGeom>
                <a:avLst/>
                <a:gdLst/>
                <a:ahLst/>
                <a:cxnLst/>
                <a:rect l="l" t="t" r="r" b="b"/>
                <a:pathLst>
                  <a:path w="2729" h="3957" extrusionOk="0">
                    <a:moveTo>
                      <a:pt x="2729" y="51"/>
                    </a:moveTo>
                    <a:lnTo>
                      <a:pt x="2729" y="51"/>
                    </a:lnTo>
                    <a:cubicBezTo>
                      <a:pt x="2729" y="3905"/>
                      <a:pt x="2729" y="3905"/>
                      <a:pt x="2729" y="3905"/>
                    </a:cubicBezTo>
                    <a:cubicBezTo>
                      <a:pt x="2729" y="3936"/>
                      <a:pt x="2708" y="3957"/>
                      <a:pt x="2667" y="3957"/>
                    </a:cubicBezTo>
                    <a:cubicBezTo>
                      <a:pt x="62" y="3957"/>
                      <a:pt x="62" y="3957"/>
                      <a:pt x="62" y="3957"/>
                    </a:cubicBezTo>
                    <a:cubicBezTo>
                      <a:pt x="31" y="3957"/>
                      <a:pt x="0" y="3936"/>
                      <a:pt x="0" y="3905"/>
                    </a:cubicBezTo>
                    <a:cubicBezTo>
                      <a:pt x="0" y="51"/>
                      <a:pt x="0" y="51"/>
                      <a:pt x="0" y="51"/>
                    </a:cubicBezTo>
                    <a:cubicBezTo>
                      <a:pt x="0" y="20"/>
                      <a:pt x="31" y="0"/>
                      <a:pt x="62" y="0"/>
                    </a:cubicBezTo>
                    <a:cubicBezTo>
                      <a:pt x="2667" y="0"/>
                      <a:pt x="2667" y="0"/>
                      <a:pt x="2667" y="0"/>
                    </a:cubicBezTo>
                    <a:cubicBezTo>
                      <a:pt x="2708" y="0"/>
                      <a:pt x="2729" y="20"/>
                      <a:pt x="2729" y="5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4" name="Google Shape;1314;p42"/>
              <p:cNvSpPr/>
              <p:nvPr/>
            </p:nvSpPr>
            <p:spPr>
              <a:xfrm>
                <a:off x="6769525" y="2729395"/>
                <a:ext cx="1091160" cy="1582200"/>
              </a:xfrm>
              <a:custGeom>
                <a:avLst/>
                <a:gdLst/>
                <a:ahLst/>
                <a:cxnLst/>
                <a:rect l="l" t="t" r="r" b="b"/>
                <a:pathLst>
                  <a:path w="3031" h="4395" extrusionOk="0">
                    <a:moveTo>
                      <a:pt x="3031" y="73"/>
                    </a:moveTo>
                    <a:lnTo>
                      <a:pt x="3031" y="73"/>
                    </a:lnTo>
                    <a:cubicBezTo>
                      <a:pt x="3031" y="4322"/>
                      <a:pt x="3031" y="4322"/>
                      <a:pt x="3031" y="4322"/>
                    </a:cubicBezTo>
                    <a:cubicBezTo>
                      <a:pt x="3031" y="4364"/>
                      <a:pt x="3000" y="4395"/>
                      <a:pt x="2958" y="4395"/>
                    </a:cubicBezTo>
                    <a:cubicBezTo>
                      <a:pt x="72" y="4395"/>
                      <a:pt x="72" y="4395"/>
                      <a:pt x="72" y="4395"/>
                    </a:cubicBezTo>
                    <a:cubicBezTo>
                      <a:pt x="31" y="4395"/>
                      <a:pt x="0" y="4364"/>
                      <a:pt x="0" y="4322"/>
                    </a:cubicBezTo>
                    <a:cubicBezTo>
                      <a:pt x="0" y="73"/>
                      <a:pt x="0" y="73"/>
                      <a:pt x="0" y="73"/>
                    </a:cubicBezTo>
                    <a:cubicBezTo>
                      <a:pt x="0" y="31"/>
                      <a:pt x="31" y="0"/>
                      <a:pt x="72" y="0"/>
                    </a:cubicBezTo>
                    <a:cubicBezTo>
                      <a:pt x="2958" y="0"/>
                      <a:pt x="2958" y="0"/>
                      <a:pt x="2958" y="0"/>
                    </a:cubicBezTo>
                    <a:cubicBezTo>
                      <a:pt x="3000" y="0"/>
                      <a:pt x="3031" y="31"/>
                      <a:pt x="3031" y="73"/>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5" name="Google Shape;1315;p42"/>
              <p:cNvSpPr/>
              <p:nvPr/>
            </p:nvSpPr>
            <p:spPr>
              <a:xfrm>
                <a:off x="7605445" y="2759275"/>
                <a:ext cx="48960" cy="48960"/>
              </a:xfrm>
              <a:custGeom>
                <a:avLst/>
                <a:gdLst/>
                <a:ahLst/>
                <a:cxnLst/>
                <a:rect l="l" t="t" r="r" b="b"/>
                <a:pathLst>
                  <a:path w="136" h="136" extrusionOk="0">
                    <a:moveTo>
                      <a:pt x="136" y="63"/>
                    </a:moveTo>
                    <a:lnTo>
                      <a:pt x="136" y="63"/>
                    </a:lnTo>
                    <a:cubicBezTo>
                      <a:pt x="136" y="105"/>
                      <a:pt x="105" y="136"/>
                      <a:pt x="63" y="136"/>
                    </a:cubicBezTo>
                    <a:cubicBezTo>
                      <a:pt x="32" y="136"/>
                      <a:pt x="0" y="105"/>
                      <a:pt x="0" y="63"/>
                    </a:cubicBezTo>
                    <a:cubicBezTo>
                      <a:pt x="0" y="32"/>
                      <a:pt x="32" y="0"/>
                      <a:pt x="63" y="0"/>
                    </a:cubicBezTo>
                    <a:cubicBezTo>
                      <a:pt x="105" y="0"/>
                      <a:pt x="136" y="32"/>
                      <a:pt x="13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6" name="Google Shape;1316;p42"/>
              <p:cNvSpPr/>
              <p:nvPr/>
            </p:nvSpPr>
            <p:spPr>
              <a:xfrm>
                <a:off x="7680685" y="2759275"/>
                <a:ext cx="52560" cy="48960"/>
              </a:xfrm>
              <a:custGeom>
                <a:avLst/>
                <a:gdLst/>
                <a:ahLst/>
                <a:cxnLst/>
                <a:rect l="l" t="t" r="r" b="b"/>
                <a:pathLst>
                  <a:path w="146" h="136" extrusionOk="0">
                    <a:moveTo>
                      <a:pt x="146" y="63"/>
                    </a:moveTo>
                    <a:lnTo>
                      <a:pt x="146" y="63"/>
                    </a:lnTo>
                    <a:cubicBezTo>
                      <a:pt x="146" y="105"/>
                      <a:pt x="104" y="136"/>
                      <a:pt x="73" y="136"/>
                    </a:cubicBezTo>
                    <a:cubicBezTo>
                      <a:pt x="31" y="136"/>
                      <a:pt x="0" y="105"/>
                      <a:pt x="0" y="63"/>
                    </a:cubicBezTo>
                    <a:cubicBezTo>
                      <a:pt x="0" y="32"/>
                      <a:pt x="31" y="0"/>
                      <a:pt x="73" y="0"/>
                    </a:cubicBezTo>
                    <a:cubicBezTo>
                      <a:pt x="104" y="0"/>
                      <a:pt x="146" y="32"/>
                      <a:pt x="14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7" name="Google Shape;1317;p42"/>
              <p:cNvSpPr/>
              <p:nvPr/>
            </p:nvSpPr>
            <p:spPr>
              <a:xfrm>
                <a:off x="7755565" y="2759275"/>
                <a:ext cx="52560" cy="48960"/>
              </a:xfrm>
              <a:custGeom>
                <a:avLst/>
                <a:gdLst/>
                <a:ahLst/>
                <a:cxnLst/>
                <a:rect l="l" t="t" r="r" b="b"/>
                <a:pathLst>
                  <a:path w="146" h="136" extrusionOk="0">
                    <a:moveTo>
                      <a:pt x="146" y="63"/>
                    </a:moveTo>
                    <a:lnTo>
                      <a:pt x="146" y="63"/>
                    </a:lnTo>
                    <a:cubicBezTo>
                      <a:pt x="146" y="105"/>
                      <a:pt x="115" y="136"/>
                      <a:pt x="73" y="136"/>
                    </a:cubicBezTo>
                    <a:cubicBezTo>
                      <a:pt x="31" y="136"/>
                      <a:pt x="0" y="105"/>
                      <a:pt x="0" y="63"/>
                    </a:cubicBezTo>
                    <a:cubicBezTo>
                      <a:pt x="0" y="32"/>
                      <a:pt x="31" y="0"/>
                      <a:pt x="73" y="0"/>
                    </a:cubicBezTo>
                    <a:cubicBezTo>
                      <a:pt x="115" y="0"/>
                      <a:pt x="146" y="32"/>
                      <a:pt x="14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8" name="Google Shape;1318;p42"/>
              <p:cNvSpPr/>
              <p:nvPr/>
            </p:nvSpPr>
            <p:spPr>
              <a:xfrm>
                <a:off x="6821725" y="2830555"/>
                <a:ext cx="986400" cy="1428480"/>
              </a:xfrm>
              <a:custGeom>
                <a:avLst/>
                <a:gdLst/>
                <a:ahLst/>
                <a:cxnLst/>
                <a:rect l="l" t="t" r="r" b="b"/>
                <a:pathLst>
                  <a:path w="2740" h="3968" extrusionOk="0">
                    <a:moveTo>
                      <a:pt x="2740" y="63"/>
                    </a:moveTo>
                    <a:lnTo>
                      <a:pt x="2740" y="63"/>
                    </a:lnTo>
                    <a:cubicBezTo>
                      <a:pt x="2740" y="3906"/>
                      <a:pt x="2740" y="3906"/>
                      <a:pt x="2740" y="3906"/>
                    </a:cubicBezTo>
                    <a:cubicBezTo>
                      <a:pt x="2740" y="3937"/>
                      <a:pt x="2709" y="3968"/>
                      <a:pt x="2677" y="3968"/>
                    </a:cubicBezTo>
                    <a:cubicBezTo>
                      <a:pt x="63" y="3968"/>
                      <a:pt x="63" y="3968"/>
                      <a:pt x="63" y="3968"/>
                    </a:cubicBezTo>
                    <a:cubicBezTo>
                      <a:pt x="32" y="3968"/>
                      <a:pt x="0" y="3937"/>
                      <a:pt x="0" y="3906"/>
                    </a:cubicBezTo>
                    <a:cubicBezTo>
                      <a:pt x="0" y="63"/>
                      <a:pt x="0" y="63"/>
                      <a:pt x="0" y="63"/>
                    </a:cubicBezTo>
                    <a:cubicBezTo>
                      <a:pt x="0" y="32"/>
                      <a:pt x="32" y="0"/>
                      <a:pt x="63" y="0"/>
                    </a:cubicBezTo>
                    <a:cubicBezTo>
                      <a:pt x="2677" y="0"/>
                      <a:pt x="2677" y="0"/>
                      <a:pt x="2677" y="0"/>
                    </a:cubicBezTo>
                    <a:cubicBezTo>
                      <a:pt x="2709" y="0"/>
                      <a:pt x="2740" y="32"/>
                      <a:pt x="2740" y="63"/>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9" name="Google Shape;1319;p42"/>
              <p:cNvSpPr txBox="1"/>
              <p:nvPr/>
            </p:nvSpPr>
            <p:spPr>
              <a:xfrm>
                <a:off x="6941975" y="2855398"/>
                <a:ext cx="738300" cy="2700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202020"/>
                    </a:solidFill>
                    <a:effectLst/>
                    <a:uLnTx/>
                    <a:uFillTx/>
                    <a:latin typeface="Bai Jamjuree"/>
                    <a:ea typeface="Bai Jamjuree"/>
                    <a:cs typeface="Bai Jamjuree"/>
                    <a:sym typeface="Bai Jamjuree"/>
                  </a:rPr>
                  <a:t>CMS</a:t>
                </a:r>
                <a:endParaRPr kumimoji="0" sz="1400" b="1" i="0" u="none" strike="noStrike" kern="0" cap="none" spc="0" normalizeH="0" baseline="0" noProof="0">
                  <a:ln>
                    <a:noFill/>
                  </a:ln>
                  <a:solidFill>
                    <a:srgbClr val="202020"/>
                  </a:solidFill>
                  <a:effectLst/>
                  <a:uLnTx/>
                  <a:uFillTx/>
                  <a:latin typeface="Bai Jamjuree"/>
                  <a:ea typeface="Bai Jamjuree"/>
                  <a:cs typeface="Bai Jamjuree"/>
                  <a:sym typeface="Bai Jamjuree"/>
                </a:endParaRPr>
              </a:p>
            </p:txBody>
          </p:sp>
          <p:sp>
            <p:nvSpPr>
              <p:cNvPr id="1320" name="Google Shape;1320;p42"/>
              <p:cNvSpPr/>
              <p:nvPr/>
            </p:nvSpPr>
            <p:spPr>
              <a:xfrm>
                <a:off x="6866725" y="3261475"/>
                <a:ext cx="626400" cy="56160"/>
              </a:xfrm>
              <a:custGeom>
                <a:avLst/>
                <a:gdLst/>
                <a:ahLst/>
                <a:cxnLst/>
                <a:rect l="l" t="t" r="r" b="b"/>
                <a:pathLst>
                  <a:path w="1740" h="156" extrusionOk="0">
                    <a:moveTo>
                      <a:pt x="1667" y="156"/>
                    </a:moveTo>
                    <a:lnTo>
                      <a:pt x="1667" y="156"/>
                    </a:lnTo>
                    <a:cubicBezTo>
                      <a:pt x="73" y="156"/>
                      <a:pt x="73" y="156"/>
                      <a:pt x="73" y="156"/>
                    </a:cubicBezTo>
                    <a:cubicBezTo>
                      <a:pt x="32" y="156"/>
                      <a:pt x="0" y="125"/>
                      <a:pt x="0" y="84"/>
                    </a:cubicBezTo>
                    <a:lnTo>
                      <a:pt x="0" y="84"/>
                    </a:lnTo>
                    <a:cubicBezTo>
                      <a:pt x="0" y="31"/>
                      <a:pt x="32" y="0"/>
                      <a:pt x="73" y="0"/>
                    </a:cubicBezTo>
                    <a:cubicBezTo>
                      <a:pt x="1667" y="0"/>
                      <a:pt x="1667" y="0"/>
                      <a:pt x="1667" y="0"/>
                    </a:cubicBezTo>
                    <a:cubicBezTo>
                      <a:pt x="1709" y="0"/>
                      <a:pt x="1740" y="31"/>
                      <a:pt x="1740" y="84"/>
                    </a:cubicBezTo>
                    <a:lnTo>
                      <a:pt x="1740" y="84"/>
                    </a:lnTo>
                    <a:cubicBezTo>
                      <a:pt x="1740" y="125"/>
                      <a:pt x="1709" y="156"/>
                      <a:pt x="1667"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1" name="Google Shape;1321;p42"/>
              <p:cNvSpPr/>
              <p:nvPr/>
            </p:nvSpPr>
            <p:spPr>
              <a:xfrm>
                <a:off x="6866725" y="3486475"/>
                <a:ext cx="888840" cy="56160"/>
              </a:xfrm>
              <a:custGeom>
                <a:avLst/>
                <a:gdLst/>
                <a:ahLst/>
                <a:cxnLst/>
                <a:rect l="l" t="t" r="r" b="b"/>
                <a:pathLst>
                  <a:path w="2469" h="156" extrusionOk="0">
                    <a:moveTo>
                      <a:pt x="2396" y="156"/>
                    </a:moveTo>
                    <a:lnTo>
                      <a:pt x="2396" y="156"/>
                    </a:lnTo>
                    <a:cubicBezTo>
                      <a:pt x="73" y="156"/>
                      <a:pt x="73" y="156"/>
                      <a:pt x="73" y="156"/>
                    </a:cubicBezTo>
                    <a:cubicBezTo>
                      <a:pt x="32" y="156"/>
                      <a:pt x="0" y="125"/>
                      <a:pt x="0" y="84"/>
                    </a:cubicBezTo>
                    <a:lnTo>
                      <a:pt x="0" y="84"/>
                    </a:lnTo>
                    <a:cubicBezTo>
                      <a:pt x="0" y="42"/>
                      <a:pt x="32" y="0"/>
                      <a:pt x="73" y="0"/>
                    </a:cubicBezTo>
                    <a:cubicBezTo>
                      <a:pt x="2396" y="0"/>
                      <a:pt x="2396" y="0"/>
                      <a:pt x="2396" y="0"/>
                    </a:cubicBezTo>
                    <a:cubicBezTo>
                      <a:pt x="2438" y="0"/>
                      <a:pt x="2469" y="42"/>
                      <a:pt x="2469" y="84"/>
                    </a:cubicBezTo>
                    <a:lnTo>
                      <a:pt x="2469" y="84"/>
                    </a:lnTo>
                    <a:cubicBezTo>
                      <a:pt x="2469" y="125"/>
                      <a:pt x="2438" y="156"/>
                      <a:pt x="2396"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2" name="Google Shape;1322;p42"/>
              <p:cNvSpPr/>
              <p:nvPr/>
            </p:nvSpPr>
            <p:spPr>
              <a:xfrm>
                <a:off x="6866725" y="3625435"/>
                <a:ext cx="768960" cy="56160"/>
              </a:xfrm>
              <a:custGeom>
                <a:avLst/>
                <a:gdLst/>
                <a:ahLst/>
                <a:cxnLst/>
                <a:rect l="l" t="t" r="r" b="b"/>
                <a:pathLst>
                  <a:path w="2136" h="156" extrusionOk="0">
                    <a:moveTo>
                      <a:pt x="2052" y="156"/>
                    </a:moveTo>
                    <a:lnTo>
                      <a:pt x="2052" y="156"/>
                    </a:lnTo>
                    <a:cubicBezTo>
                      <a:pt x="73" y="156"/>
                      <a:pt x="73" y="156"/>
                      <a:pt x="73" y="156"/>
                    </a:cubicBezTo>
                    <a:cubicBezTo>
                      <a:pt x="32" y="156"/>
                      <a:pt x="0" y="114"/>
                      <a:pt x="0" y="73"/>
                    </a:cubicBezTo>
                    <a:lnTo>
                      <a:pt x="0" y="73"/>
                    </a:lnTo>
                    <a:cubicBezTo>
                      <a:pt x="0" y="31"/>
                      <a:pt x="32" y="0"/>
                      <a:pt x="73" y="0"/>
                    </a:cubicBezTo>
                    <a:cubicBezTo>
                      <a:pt x="2052" y="0"/>
                      <a:pt x="2052" y="0"/>
                      <a:pt x="2052" y="0"/>
                    </a:cubicBezTo>
                    <a:cubicBezTo>
                      <a:pt x="2094" y="0"/>
                      <a:pt x="2136" y="31"/>
                      <a:pt x="2136" y="73"/>
                    </a:cubicBezTo>
                    <a:lnTo>
                      <a:pt x="2136" y="73"/>
                    </a:lnTo>
                    <a:cubicBezTo>
                      <a:pt x="2136" y="114"/>
                      <a:pt x="2094" y="156"/>
                      <a:pt x="2052"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3" name="Google Shape;1323;p42"/>
              <p:cNvSpPr/>
              <p:nvPr/>
            </p:nvSpPr>
            <p:spPr>
              <a:xfrm>
                <a:off x="6866725" y="3760435"/>
                <a:ext cx="768960" cy="56160"/>
              </a:xfrm>
              <a:custGeom>
                <a:avLst/>
                <a:gdLst/>
                <a:ahLst/>
                <a:cxnLst/>
                <a:rect l="l" t="t" r="r" b="b"/>
                <a:pathLst>
                  <a:path w="2136" h="156" extrusionOk="0">
                    <a:moveTo>
                      <a:pt x="2052" y="156"/>
                    </a:moveTo>
                    <a:lnTo>
                      <a:pt x="2052" y="156"/>
                    </a:lnTo>
                    <a:cubicBezTo>
                      <a:pt x="73" y="156"/>
                      <a:pt x="73" y="156"/>
                      <a:pt x="73" y="156"/>
                    </a:cubicBezTo>
                    <a:cubicBezTo>
                      <a:pt x="32" y="156"/>
                      <a:pt x="0" y="114"/>
                      <a:pt x="0" y="73"/>
                    </a:cubicBezTo>
                    <a:lnTo>
                      <a:pt x="0" y="73"/>
                    </a:lnTo>
                    <a:cubicBezTo>
                      <a:pt x="0" y="31"/>
                      <a:pt x="32" y="0"/>
                      <a:pt x="73" y="0"/>
                    </a:cubicBezTo>
                    <a:cubicBezTo>
                      <a:pt x="2052" y="0"/>
                      <a:pt x="2052" y="0"/>
                      <a:pt x="2052" y="0"/>
                    </a:cubicBezTo>
                    <a:cubicBezTo>
                      <a:pt x="2094" y="0"/>
                      <a:pt x="2136" y="31"/>
                      <a:pt x="2136" y="73"/>
                    </a:cubicBezTo>
                    <a:lnTo>
                      <a:pt x="2136" y="73"/>
                    </a:lnTo>
                    <a:cubicBezTo>
                      <a:pt x="2136" y="114"/>
                      <a:pt x="2094" y="156"/>
                      <a:pt x="2052"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4" name="Google Shape;1324;p42"/>
              <p:cNvSpPr/>
              <p:nvPr/>
            </p:nvSpPr>
            <p:spPr>
              <a:xfrm>
                <a:off x="6866725" y="3895435"/>
                <a:ext cx="607680" cy="56160"/>
              </a:xfrm>
              <a:custGeom>
                <a:avLst/>
                <a:gdLst/>
                <a:ahLst/>
                <a:cxnLst/>
                <a:rect l="l" t="t" r="r" b="b"/>
                <a:pathLst>
                  <a:path w="1688" h="156" extrusionOk="0">
                    <a:moveTo>
                      <a:pt x="1615" y="156"/>
                    </a:moveTo>
                    <a:lnTo>
                      <a:pt x="1615" y="156"/>
                    </a:lnTo>
                    <a:cubicBezTo>
                      <a:pt x="73" y="156"/>
                      <a:pt x="73" y="156"/>
                      <a:pt x="73" y="156"/>
                    </a:cubicBezTo>
                    <a:cubicBezTo>
                      <a:pt x="32" y="156"/>
                      <a:pt x="0" y="114"/>
                      <a:pt x="0" y="72"/>
                    </a:cubicBezTo>
                    <a:lnTo>
                      <a:pt x="0" y="72"/>
                    </a:lnTo>
                    <a:cubicBezTo>
                      <a:pt x="0" y="31"/>
                      <a:pt x="32" y="0"/>
                      <a:pt x="73" y="0"/>
                    </a:cubicBezTo>
                    <a:cubicBezTo>
                      <a:pt x="1615" y="0"/>
                      <a:pt x="1615" y="0"/>
                      <a:pt x="1615" y="0"/>
                    </a:cubicBezTo>
                    <a:cubicBezTo>
                      <a:pt x="1657" y="0"/>
                      <a:pt x="1688" y="31"/>
                      <a:pt x="1688" y="72"/>
                    </a:cubicBezTo>
                    <a:lnTo>
                      <a:pt x="1688" y="72"/>
                    </a:lnTo>
                    <a:cubicBezTo>
                      <a:pt x="1688" y="114"/>
                      <a:pt x="1657" y="156"/>
                      <a:pt x="1615"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5" name="Google Shape;1325;p42"/>
              <p:cNvSpPr/>
              <p:nvPr/>
            </p:nvSpPr>
            <p:spPr>
              <a:xfrm>
                <a:off x="6866725" y="4030435"/>
                <a:ext cx="393840" cy="56160"/>
              </a:xfrm>
              <a:custGeom>
                <a:avLst/>
                <a:gdLst/>
                <a:ahLst/>
                <a:cxnLst/>
                <a:rect l="l" t="t" r="r" b="b"/>
                <a:pathLst>
                  <a:path w="1094" h="156" extrusionOk="0">
                    <a:moveTo>
                      <a:pt x="1011" y="156"/>
                    </a:moveTo>
                    <a:lnTo>
                      <a:pt x="1011" y="156"/>
                    </a:lnTo>
                    <a:cubicBezTo>
                      <a:pt x="73" y="156"/>
                      <a:pt x="73" y="156"/>
                      <a:pt x="73" y="156"/>
                    </a:cubicBezTo>
                    <a:cubicBezTo>
                      <a:pt x="32" y="156"/>
                      <a:pt x="0" y="125"/>
                      <a:pt x="0" y="72"/>
                    </a:cubicBezTo>
                    <a:lnTo>
                      <a:pt x="0" y="72"/>
                    </a:lnTo>
                    <a:cubicBezTo>
                      <a:pt x="0" y="31"/>
                      <a:pt x="32" y="0"/>
                      <a:pt x="73" y="0"/>
                    </a:cubicBezTo>
                    <a:cubicBezTo>
                      <a:pt x="1011" y="0"/>
                      <a:pt x="1011" y="0"/>
                      <a:pt x="1011" y="0"/>
                    </a:cubicBezTo>
                    <a:cubicBezTo>
                      <a:pt x="1063" y="0"/>
                      <a:pt x="1094" y="31"/>
                      <a:pt x="1094" y="72"/>
                    </a:cubicBezTo>
                    <a:lnTo>
                      <a:pt x="1094" y="72"/>
                    </a:lnTo>
                    <a:cubicBezTo>
                      <a:pt x="1094" y="125"/>
                      <a:pt x="1063" y="156"/>
                      <a:pt x="1011"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26" name="Google Shape;1326;p42"/>
            <p:cNvGrpSpPr/>
            <p:nvPr/>
          </p:nvGrpSpPr>
          <p:grpSpPr>
            <a:xfrm>
              <a:off x="2610695" y="1219552"/>
              <a:ext cx="813960" cy="1376280"/>
              <a:chOff x="7290445" y="1259515"/>
              <a:chExt cx="813960" cy="1376280"/>
            </a:xfrm>
          </p:grpSpPr>
          <p:sp>
            <p:nvSpPr>
              <p:cNvPr id="1327" name="Google Shape;1327;p42"/>
              <p:cNvSpPr/>
              <p:nvPr/>
            </p:nvSpPr>
            <p:spPr>
              <a:xfrm>
                <a:off x="7328245" y="1259515"/>
                <a:ext cx="776160" cy="1338480"/>
              </a:xfrm>
              <a:custGeom>
                <a:avLst/>
                <a:gdLst/>
                <a:ahLst/>
                <a:cxnLst/>
                <a:rect l="l" t="t" r="r" b="b"/>
                <a:pathLst>
                  <a:path w="2156" h="3718" fill="none" extrusionOk="0">
                    <a:moveTo>
                      <a:pt x="0" y="739"/>
                    </a:moveTo>
                    <a:lnTo>
                      <a:pt x="0" y="0"/>
                    </a:lnTo>
                    <a:lnTo>
                      <a:pt x="2156" y="0"/>
                    </a:lnTo>
                    <a:lnTo>
                      <a:pt x="2156" y="3458"/>
                    </a:lnTo>
                    <a:lnTo>
                      <a:pt x="1895" y="3718"/>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8" name="Google Shape;1328;p42"/>
              <p:cNvSpPr/>
              <p:nvPr/>
            </p:nvSpPr>
            <p:spPr>
              <a:xfrm>
                <a:off x="7290445" y="1484515"/>
                <a:ext cx="78840" cy="78480"/>
              </a:xfrm>
              <a:custGeom>
                <a:avLst/>
                <a:gdLst/>
                <a:ahLst/>
                <a:cxnLst/>
                <a:rect l="l" t="t" r="r" b="b"/>
                <a:pathLst>
                  <a:path w="219" h="218" extrusionOk="0">
                    <a:moveTo>
                      <a:pt x="219" y="104"/>
                    </a:moveTo>
                    <a:lnTo>
                      <a:pt x="219" y="104"/>
                    </a:lnTo>
                    <a:cubicBezTo>
                      <a:pt x="219" y="166"/>
                      <a:pt x="167" y="218"/>
                      <a:pt x="105" y="218"/>
                    </a:cubicBezTo>
                    <a:cubicBezTo>
                      <a:pt x="42" y="218"/>
                      <a:pt x="0" y="166"/>
                      <a:pt x="0" y="104"/>
                    </a:cubicBezTo>
                    <a:cubicBezTo>
                      <a:pt x="0" y="52"/>
                      <a:pt x="42" y="0"/>
                      <a:pt x="105" y="0"/>
                    </a:cubicBezTo>
                    <a:cubicBezTo>
                      <a:pt x="167" y="0"/>
                      <a:pt x="219" y="52"/>
                      <a:pt x="219" y="104"/>
                    </a:cubicBezTo>
                    <a:close/>
                  </a:path>
                </a:pathLst>
              </a:custGeom>
              <a:solidFill>
                <a:schemeClr val="dk1"/>
              </a:solidFill>
              <a:ln>
                <a:noFill/>
              </a:ln>
            </p:spPr>
            <p:txBody>
              <a:bodyPr spcFirstLastPara="1" wrap="square" lIns="90000" tIns="33475" rIns="90000" bIns="334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29" name="Google Shape;1329;p42"/>
              <p:cNvSpPr/>
              <p:nvPr/>
            </p:nvSpPr>
            <p:spPr>
              <a:xfrm>
                <a:off x="7969405" y="2556955"/>
                <a:ext cx="78840" cy="78840"/>
              </a:xfrm>
              <a:custGeom>
                <a:avLst/>
                <a:gdLst/>
                <a:ahLst/>
                <a:cxnLst/>
                <a:rect l="l" t="t" r="r" b="b"/>
                <a:pathLst>
                  <a:path w="219" h="219" extrusionOk="0">
                    <a:moveTo>
                      <a:pt x="219" y="114"/>
                    </a:moveTo>
                    <a:lnTo>
                      <a:pt x="219" y="114"/>
                    </a:lnTo>
                    <a:cubicBezTo>
                      <a:pt x="219" y="177"/>
                      <a:pt x="177" y="219"/>
                      <a:pt x="114" y="219"/>
                    </a:cubicBezTo>
                    <a:cubicBezTo>
                      <a:pt x="52" y="219"/>
                      <a:pt x="0" y="177"/>
                      <a:pt x="0" y="114"/>
                    </a:cubicBezTo>
                    <a:cubicBezTo>
                      <a:pt x="0" y="52"/>
                      <a:pt x="52" y="0"/>
                      <a:pt x="114" y="0"/>
                    </a:cubicBezTo>
                    <a:cubicBezTo>
                      <a:pt x="177" y="0"/>
                      <a:pt x="219" y="52"/>
                      <a:pt x="219" y="11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330" name="Google Shape;1330;p42"/>
            <p:cNvGrpSpPr/>
            <p:nvPr/>
          </p:nvGrpSpPr>
          <p:grpSpPr>
            <a:xfrm>
              <a:off x="1254667" y="1160661"/>
              <a:ext cx="1132050" cy="403929"/>
              <a:chOff x="5934417" y="1200624"/>
              <a:chExt cx="1132050" cy="403929"/>
            </a:xfrm>
          </p:grpSpPr>
          <p:sp>
            <p:nvSpPr>
              <p:cNvPr id="1331" name="Google Shape;1331;p42"/>
              <p:cNvSpPr/>
              <p:nvPr/>
            </p:nvSpPr>
            <p:spPr>
              <a:xfrm>
                <a:off x="5934417" y="1200624"/>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2" name="Google Shape;1332;p42"/>
              <p:cNvSpPr/>
              <p:nvPr/>
            </p:nvSpPr>
            <p:spPr>
              <a:xfrm>
                <a:off x="5934417" y="1525749"/>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3" name="Google Shape;1333;p42"/>
              <p:cNvSpPr/>
              <p:nvPr/>
            </p:nvSpPr>
            <p:spPr>
              <a:xfrm>
                <a:off x="5972675" y="1240627"/>
                <a:ext cx="1055400" cy="3321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nonymous Pro"/>
                  <a:ea typeface="Anonymous Pro"/>
                  <a:cs typeface="Anonymous Pro"/>
                  <a:sym typeface="Anonymous Pro"/>
                </a:endParaRPr>
              </a:p>
            </p:txBody>
          </p:sp>
          <p:sp>
            <p:nvSpPr>
              <p:cNvPr id="1334" name="Google Shape;1334;p42"/>
              <p:cNvSpPr txBox="1"/>
              <p:nvPr/>
            </p:nvSpPr>
            <p:spPr>
              <a:xfrm>
                <a:off x="6139098" y="1250264"/>
                <a:ext cx="722700" cy="3111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202020"/>
                    </a:solidFill>
                    <a:effectLst/>
                    <a:uLnTx/>
                    <a:uFillTx/>
                    <a:latin typeface="Bai Jamjuree"/>
                    <a:ea typeface="Bai Jamjuree"/>
                    <a:cs typeface="Bai Jamjuree"/>
                    <a:sym typeface="Bai Jamjuree"/>
                  </a:rPr>
                  <a:t>WWW</a:t>
                </a:r>
                <a:endParaRPr kumimoji="0" sz="1400" b="1" i="0" u="none" strike="noStrike" kern="0" cap="none" spc="0" normalizeH="0" baseline="0" noProof="0">
                  <a:ln>
                    <a:noFill/>
                  </a:ln>
                  <a:solidFill>
                    <a:srgbClr val="202020"/>
                  </a:solidFill>
                  <a:effectLst/>
                  <a:uLnTx/>
                  <a:uFillTx/>
                  <a:latin typeface="Bai Jamjuree"/>
                  <a:ea typeface="Bai Jamjuree"/>
                  <a:cs typeface="Bai Jamjuree"/>
                  <a:sym typeface="Bai Jamjuree"/>
                </a:endParaRPr>
              </a:p>
            </p:txBody>
          </p:sp>
          <p:sp>
            <p:nvSpPr>
              <p:cNvPr id="1335" name="Google Shape;1335;p42"/>
              <p:cNvSpPr/>
              <p:nvPr/>
            </p:nvSpPr>
            <p:spPr>
              <a:xfrm>
                <a:off x="6987617" y="1200624"/>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6" name="Google Shape;1336;p42"/>
              <p:cNvSpPr/>
              <p:nvPr/>
            </p:nvSpPr>
            <p:spPr>
              <a:xfrm>
                <a:off x="6987617" y="1525749"/>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1337" name="Google Shape;1337;p42"/>
            <p:cNvSpPr/>
            <p:nvPr/>
          </p:nvSpPr>
          <p:spPr>
            <a:xfrm>
              <a:off x="1254670" y="3502668"/>
              <a:ext cx="675000" cy="675000"/>
            </a:xfrm>
            <a:custGeom>
              <a:avLst/>
              <a:gdLst/>
              <a:ahLst/>
              <a:cxnLst/>
              <a:rect l="l" t="t" r="r" b="b"/>
              <a:pathLst>
                <a:path w="1875" h="1875" extrusionOk="0">
                  <a:moveTo>
                    <a:pt x="1854" y="687"/>
                  </a:moveTo>
                  <a:lnTo>
                    <a:pt x="1854" y="687"/>
                  </a:lnTo>
                  <a:cubicBezTo>
                    <a:pt x="1563" y="687"/>
                    <a:pt x="1563" y="687"/>
                    <a:pt x="1563" y="687"/>
                  </a:cubicBezTo>
                  <a:cubicBezTo>
                    <a:pt x="1771" y="479"/>
                    <a:pt x="1771" y="479"/>
                    <a:pt x="1771" y="479"/>
                  </a:cubicBezTo>
                  <a:cubicBezTo>
                    <a:pt x="1771" y="469"/>
                    <a:pt x="1771" y="458"/>
                    <a:pt x="1771" y="448"/>
                  </a:cubicBezTo>
                  <a:cubicBezTo>
                    <a:pt x="1427" y="114"/>
                    <a:pt x="1427" y="114"/>
                    <a:pt x="1427" y="114"/>
                  </a:cubicBezTo>
                  <a:cubicBezTo>
                    <a:pt x="1427" y="104"/>
                    <a:pt x="1406" y="104"/>
                    <a:pt x="1406" y="114"/>
                  </a:cubicBezTo>
                  <a:cubicBezTo>
                    <a:pt x="1198" y="323"/>
                    <a:pt x="1198" y="323"/>
                    <a:pt x="1198" y="323"/>
                  </a:cubicBezTo>
                  <a:cubicBezTo>
                    <a:pt x="1198" y="21"/>
                    <a:pt x="1198" y="21"/>
                    <a:pt x="1198" y="21"/>
                  </a:cubicBezTo>
                  <a:cubicBezTo>
                    <a:pt x="1198" y="10"/>
                    <a:pt x="1188" y="0"/>
                    <a:pt x="1177" y="0"/>
                  </a:cubicBezTo>
                  <a:cubicBezTo>
                    <a:pt x="698" y="0"/>
                    <a:pt x="698" y="0"/>
                    <a:pt x="698" y="0"/>
                  </a:cubicBezTo>
                  <a:cubicBezTo>
                    <a:pt x="688" y="0"/>
                    <a:pt x="677" y="10"/>
                    <a:pt x="677" y="21"/>
                  </a:cubicBezTo>
                  <a:cubicBezTo>
                    <a:pt x="677" y="312"/>
                    <a:pt x="677" y="312"/>
                    <a:pt x="677" y="312"/>
                  </a:cubicBezTo>
                  <a:cubicBezTo>
                    <a:pt x="469" y="104"/>
                    <a:pt x="469" y="104"/>
                    <a:pt x="469" y="104"/>
                  </a:cubicBezTo>
                  <a:cubicBezTo>
                    <a:pt x="458" y="104"/>
                    <a:pt x="448" y="104"/>
                    <a:pt x="448" y="104"/>
                  </a:cubicBezTo>
                  <a:cubicBezTo>
                    <a:pt x="104" y="448"/>
                    <a:pt x="104" y="448"/>
                    <a:pt x="104" y="448"/>
                  </a:cubicBezTo>
                  <a:cubicBezTo>
                    <a:pt x="94" y="448"/>
                    <a:pt x="94" y="469"/>
                    <a:pt x="104" y="469"/>
                  </a:cubicBezTo>
                  <a:cubicBezTo>
                    <a:pt x="313" y="677"/>
                    <a:pt x="313" y="677"/>
                    <a:pt x="313" y="677"/>
                  </a:cubicBezTo>
                  <a:cubicBezTo>
                    <a:pt x="21" y="677"/>
                    <a:pt x="21" y="677"/>
                    <a:pt x="21" y="677"/>
                  </a:cubicBezTo>
                  <a:cubicBezTo>
                    <a:pt x="10" y="677"/>
                    <a:pt x="0" y="687"/>
                    <a:pt x="0" y="698"/>
                  </a:cubicBezTo>
                  <a:cubicBezTo>
                    <a:pt x="0" y="1177"/>
                    <a:pt x="0" y="1177"/>
                    <a:pt x="0" y="1177"/>
                  </a:cubicBezTo>
                  <a:cubicBezTo>
                    <a:pt x="0" y="1187"/>
                    <a:pt x="10" y="1198"/>
                    <a:pt x="21" y="1198"/>
                  </a:cubicBezTo>
                  <a:cubicBezTo>
                    <a:pt x="313" y="1198"/>
                    <a:pt x="313" y="1198"/>
                    <a:pt x="313" y="1198"/>
                  </a:cubicBezTo>
                  <a:cubicBezTo>
                    <a:pt x="104" y="1406"/>
                    <a:pt x="104" y="1406"/>
                    <a:pt x="104" y="1406"/>
                  </a:cubicBezTo>
                  <a:cubicBezTo>
                    <a:pt x="94" y="1417"/>
                    <a:pt x="94" y="1427"/>
                    <a:pt x="104" y="1427"/>
                  </a:cubicBezTo>
                  <a:cubicBezTo>
                    <a:pt x="438" y="1771"/>
                    <a:pt x="438" y="1771"/>
                    <a:pt x="438" y="1771"/>
                  </a:cubicBezTo>
                  <a:cubicBezTo>
                    <a:pt x="448" y="1781"/>
                    <a:pt x="458" y="1781"/>
                    <a:pt x="469" y="1771"/>
                  </a:cubicBezTo>
                  <a:cubicBezTo>
                    <a:pt x="677" y="1562"/>
                    <a:pt x="677" y="1562"/>
                    <a:pt x="677" y="1562"/>
                  </a:cubicBezTo>
                  <a:cubicBezTo>
                    <a:pt x="677" y="1854"/>
                    <a:pt x="677" y="1854"/>
                    <a:pt x="677" y="1854"/>
                  </a:cubicBezTo>
                  <a:cubicBezTo>
                    <a:pt x="677" y="1864"/>
                    <a:pt x="688" y="1875"/>
                    <a:pt x="698" y="1875"/>
                  </a:cubicBezTo>
                  <a:cubicBezTo>
                    <a:pt x="1167" y="1875"/>
                    <a:pt x="1167" y="1875"/>
                    <a:pt x="1167" y="1875"/>
                  </a:cubicBezTo>
                  <a:cubicBezTo>
                    <a:pt x="1177" y="1875"/>
                    <a:pt x="1188" y="1864"/>
                    <a:pt x="1188" y="1854"/>
                  </a:cubicBezTo>
                  <a:cubicBezTo>
                    <a:pt x="1188" y="1562"/>
                    <a:pt x="1188" y="1562"/>
                    <a:pt x="1188" y="1562"/>
                  </a:cubicBezTo>
                  <a:cubicBezTo>
                    <a:pt x="1396" y="1771"/>
                    <a:pt x="1396" y="1771"/>
                    <a:pt x="1396" y="1771"/>
                  </a:cubicBezTo>
                  <a:cubicBezTo>
                    <a:pt x="1406" y="1781"/>
                    <a:pt x="1417" y="1781"/>
                    <a:pt x="1427" y="1771"/>
                  </a:cubicBezTo>
                  <a:cubicBezTo>
                    <a:pt x="1760" y="1437"/>
                    <a:pt x="1760" y="1437"/>
                    <a:pt x="1760" y="1437"/>
                  </a:cubicBezTo>
                  <a:cubicBezTo>
                    <a:pt x="1771" y="1427"/>
                    <a:pt x="1771" y="1417"/>
                    <a:pt x="1760" y="1406"/>
                  </a:cubicBezTo>
                  <a:cubicBezTo>
                    <a:pt x="1552" y="1198"/>
                    <a:pt x="1552" y="1198"/>
                    <a:pt x="1552" y="1198"/>
                  </a:cubicBezTo>
                  <a:cubicBezTo>
                    <a:pt x="1854" y="1198"/>
                    <a:pt x="1854" y="1198"/>
                    <a:pt x="1854" y="1198"/>
                  </a:cubicBezTo>
                  <a:cubicBezTo>
                    <a:pt x="1865" y="1198"/>
                    <a:pt x="1875" y="1187"/>
                    <a:pt x="1875" y="1177"/>
                  </a:cubicBezTo>
                  <a:cubicBezTo>
                    <a:pt x="1875" y="708"/>
                    <a:pt x="1875" y="708"/>
                    <a:pt x="1875" y="708"/>
                  </a:cubicBezTo>
                  <a:cubicBezTo>
                    <a:pt x="1875" y="698"/>
                    <a:pt x="1865" y="687"/>
                    <a:pt x="1854" y="687"/>
                  </a:cubicBezTo>
                  <a:moveTo>
                    <a:pt x="1146" y="1302"/>
                  </a:moveTo>
                  <a:lnTo>
                    <a:pt x="1146" y="1302"/>
                  </a:lnTo>
                  <a:cubicBezTo>
                    <a:pt x="760" y="1510"/>
                    <a:pt x="365" y="1114"/>
                    <a:pt x="563" y="729"/>
                  </a:cubicBezTo>
                  <a:cubicBezTo>
                    <a:pt x="604" y="656"/>
                    <a:pt x="656" y="604"/>
                    <a:pt x="719" y="573"/>
                  </a:cubicBezTo>
                  <a:cubicBezTo>
                    <a:pt x="1115" y="375"/>
                    <a:pt x="1500" y="760"/>
                    <a:pt x="1302" y="1156"/>
                  </a:cubicBezTo>
                  <a:cubicBezTo>
                    <a:pt x="1271" y="1219"/>
                    <a:pt x="1219" y="1271"/>
                    <a:pt x="1146" y="130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8" name="Google Shape;1338;p42"/>
            <p:cNvSpPr/>
            <p:nvPr/>
          </p:nvSpPr>
          <p:spPr>
            <a:xfrm>
              <a:off x="3515073" y="2704365"/>
              <a:ext cx="367575" cy="367575"/>
            </a:xfrm>
            <a:custGeom>
              <a:avLst/>
              <a:gdLst/>
              <a:ahLst/>
              <a:cxnLst/>
              <a:rect l="l" t="t" r="r" b="b"/>
              <a:pathLst>
                <a:path w="1875" h="1875" extrusionOk="0">
                  <a:moveTo>
                    <a:pt x="1854" y="687"/>
                  </a:moveTo>
                  <a:lnTo>
                    <a:pt x="1854" y="687"/>
                  </a:lnTo>
                  <a:cubicBezTo>
                    <a:pt x="1563" y="687"/>
                    <a:pt x="1563" y="687"/>
                    <a:pt x="1563" y="687"/>
                  </a:cubicBezTo>
                  <a:cubicBezTo>
                    <a:pt x="1771" y="479"/>
                    <a:pt x="1771" y="479"/>
                    <a:pt x="1771" y="479"/>
                  </a:cubicBezTo>
                  <a:cubicBezTo>
                    <a:pt x="1771" y="469"/>
                    <a:pt x="1771" y="458"/>
                    <a:pt x="1771" y="448"/>
                  </a:cubicBezTo>
                  <a:cubicBezTo>
                    <a:pt x="1427" y="114"/>
                    <a:pt x="1427" y="114"/>
                    <a:pt x="1427" y="114"/>
                  </a:cubicBezTo>
                  <a:cubicBezTo>
                    <a:pt x="1427" y="104"/>
                    <a:pt x="1406" y="104"/>
                    <a:pt x="1406" y="114"/>
                  </a:cubicBezTo>
                  <a:cubicBezTo>
                    <a:pt x="1198" y="323"/>
                    <a:pt x="1198" y="323"/>
                    <a:pt x="1198" y="323"/>
                  </a:cubicBezTo>
                  <a:cubicBezTo>
                    <a:pt x="1198" y="21"/>
                    <a:pt x="1198" y="21"/>
                    <a:pt x="1198" y="21"/>
                  </a:cubicBezTo>
                  <a:cubicBezTo>
                    <a:pt x="1198" y="10"/>
                    <a:pt x="1188" y="0"/>
                    <a:pt x="1177" y="0"/>
                  </a:cubicBezTo>
                  <a:cubicBezTo>
                    <a:pt x="698" y="0"/>
                    <a:pt x="698" y="0"/>
                    <a:pt x="698" y="0"/>
                  </a:cubicBezTo>
                  <a:cubicBezTo>
                    <a:pt x="688" y="0"/>
                    <a:pt x="677" y="10"/>
                    <a:pt x="677" y="21"/>
                  </a:cubicBezTo>
                  <a:cubicBezTo>
                    <a:pt x="677" y="312"/>
                    <a:pt x="677" y="312"/>
                    <a:pt x="677" y="312"/>
                  </a:cubicBezTo>
                  <a:cubicBezTo>
                    <a:pt x="469" y="104"/>
                    <a:pt x="469" y="104"/>
                    <a:pt x="469" y="104"/>
                  </a:cubicBezTo>
                  <a:cubicBezTo>
                    <a:pt x="458" y="104"/>
                    <a:pt x="448" y="104"/>
                    <a:pt x="448" y="104"/>
                  </a:cubicBezTo>
                  <a:cubicBezTo>
                    <a:pt x="104" y="448"/>
                    <a:pt x="104" y="448"/>
                    <a:pt x="104" y="448"/>
                  </a:cubicBezTo>
                  <a:cubicBezTo>
                    <a:pt x="94" y="448"/>
                    <a:pt x="94" y="469"/>
                    <a:pt x="104" y="469"/>
                  </a:cubicBezTo>
                  <a:cubicBezTo>
                    <a:pt x="313" y="677"/>
                    <a:pt x="313" y="677"/>
                    <a:pt x="313" y="677"/>
                  </a:cubicBezTo>
                  <a:cubicBezTo>
                    <a:pt x="21" y="677"/>
                    <a:pt x="21" y="677"/>
                    <a:pt x="21" y="677"/>
                  </a:cubicBezTo>
                  <a:cubicBezTo>
                    <a:pt x="10" y="677"/>
                    <a:pt x="0" y="687"/>
                    <a:pt x="0" y="698"/>
                  </a:cubicBezTo>
                  <a:cubicBezTo>
                    <a:pt x="0" y="1177"/>
                    <a:pt x="0" y="1177"/>
                    <a:pt x="0" y="1177"/>
                  </a:cubicBezTo>
                  <a:cubicBezTo>
                    <a:pt x="0" y="1187"/>
                    <a:pt x="10" y="1198"/>
                    <a:pt x="21" y="1198"/>
                  </a:cubicBezTo>
                  <a:cubicBezTo>
                    <a:pt x="313" y="1198"/>
                    <a:pt x="313" y="1198"/>
                    <a:pt x="313" y="1198"/>
                  </a:cubicBezTo>
                  <a:cubicBezTo>
                    <a:pt x="104" y="1406"/>
                    <a:pt x="104" y="1406"/>
                    <a:pt x="104" y="1406"/>
                  </a:cubicBezTo>
                  <a:cubicBezTo>
                    <a:pt x="94" y="1417"/>
                    <a:pt x="94" y="1427"/>
                    <a:pt x="104" y="1427"/>
                  </a:cubicBezTo>
                  <a:cubicBezTo>
                    <a:pt x="438" y="1771"/>
                    <a:pt x="438" y="1771"/>
                    <a:pt x="438" y="1771"/>
                  </a:cubicBezTo>
                  <a:cubicBezTo>
                    <a:pt x="448" y="1781"/>
                    <a:pt x="458" y="1781"/>
                    <a:pt x="469" y="1771"/>
                  </a:cubicBezTo>
                  <a:cubicBezTo>
                    <a:pt x="677" y="1562"/>
                    <a:pt x="677" y="1562"/>
                    <a:pt x="677" y="1562"/>
                  </a:cubicBezTo>
                  <a:cubicBezTo>
                    <a:pt x="677" y="1854"/>
                    <a:pt x="677" y="1854"/>
                    <a:pt x="677" y="1854"/>
                  </a:cubicBezTo>
                  <a:cubicBezTo>
                    <a:pt x="677" y="1864"/>
                    <a:pt x="688" y="1875"/>
                    <a:pt x="698" y="1875"/>
                  </a:cubicBezTo>
                  <a:cubicBezTo>
                    <a:pt x="1167" y="1875"/>
                    <a:pt x="1167" y="1875"/>
                    <a:pt x="1167" y="1875"/>
                  </a:cubicBezTo>
                  <a:cubicBezTo>
                    <a:pt x="1177" y="1875"/>
                    <a:pt x="1188" y="1864"/>
                    <a:pt x="1188" y="1854"/>
                  </a:cubicBezTo>
                  <a:cubicBezTo>
                    <a:pt x="1188" y="1562"/>
                    <a:pt x="1188" y="1562"/>
                    <a:pt x="1188" y="1562"/>
                  </a:cubicBezTo>
                  <a:cubicBezTo>
                    <a:pt x="1396" y="1771"/>
                    <a:pt x="1396" y="1771"/>
                    <a:pt x="1396" y="1771"/>
                  </a:cubicBezTo>
                  <a:cubicBezTo>
                    <a:pt x="1406" y="1781"/>
                    <a:pt x="1417" y="1781"/>
                    <a:pt x="1427" y="1771"/>
                  </a:cubicBezTo>
                  <a:cubicBezTo>
                    <a:pt x="1760" y="1437"/>
                    <a:pt x="1760" y="1437"/>
                    <a:pt x="1760" y="1437"/>
                  </a:cubicBezTo>
                  <a:cubicBezTo>
                    <a:pt x="1771" y="1427"/>
                    <a:pt x="1771" y="1417"/>
                    <a:pt x="1760" y="1406"/>
                  </a:cubicBezTo>
                  <a:cubicBezTo>
                    <a:pt x="1552" y="1198"/>
                    <a:pt x="1552" y="1198"/>
                    <a:pt x="1552" y="1198"/>
                  </a:cubicBezTo>
                  <a:cubicBezTo>
                    <a:pt x="1854" y="1198"/>
                    <a:pt x="1854" y="1198"/>
                    <a:pt x="1854" y="1198"/>
                  </a:cubicBezTo>
                  <a:cubicBezTo>
                    <a:pt x="1865" y="1198"/>
                    <a:pt x="1875" y="1187"/>
                    <a:pt x="1875" y="1177"/>
                  </a:cubicBezTo>
                  <a:cubicBezTo>
                    <a:pt x="1875" y="708"/>
                    <a:pt x="1875" y="708"/>
                    <a:pt x="1875" y="708"/>
                  </a:cubicBezTo>
                  <a:cubicBezTo>
                    <a:pt x="1875" y="698"/>
                    <a:pt x="1865" y="687"/>
                    <a:pt x="1854" y="687"/>
                  </a:cubicBezTo>
                  <a:moveTo>
                    <a:pt x="1146" y="1302"/>
                  </a:moveTo>
                  <a:lnTo>
                    <a:pt x="1146" y="1302"/>
                  </a:lnTo>
                  <a:cubicBezTo>
                    <a:pt x="760" y="1510"/>
                    <a:pt x="365" y="1114"/>
                    <a:pt x="563" y="729"/>
                  </a:cubicBezTo>
                  <a:cubicBezTo>
                    <a:pt x="604" y="656"/>
                    <a:pt x="656" y="604"/>
                    <a:pt x="719" y="573"/>
                  </a:cubicBezTo>
                  <a:cubicBezTo>
                    <a:pt x="1115" y="375"/>
                    <a:pt x="1500" y="760"/>
                    <a:pt x="1302" y="1156"/>
                  </a:cubicBezTo>
                  <a:cubicBezTo>
                    <a:pt x="1271" y="1219"/>
                    <a:pt x="1219" y="1271"/>
                    <a:pt x="1146" y="130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339" name="Google Shape;1339;p42"/>
            <p:cNvGrpSpPr/>
            <p:nvPr/>
          </p:nvGrpSpPr>
          <p:grpSpPr>
            <a:xfrm>
              <a:off x="3456138" y="3679723"/>
              <a:ext cx="206280" cy="206280"/>
              <a:chOff x="2025000" y="896760"/>
              <a:chExt cx="206280" cy="206280"/>
            </a:xfrm>
          </p:grpSpPr>
          <p:sp>
            <p:nvSpPr>
              <p:cNvPr id="1340" name="Google Shape;1340;p4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1" name="Google Shape;1341;p4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2" name="Google Shape;1342;p4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3" name="Google Shape;1343;p4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344" name="Google Shape;1344;p42"/>
            <p:cNvGrpSpPr/>
            <p:nvPr/>
          </p:nvGrpSpPr>
          <p:grpSpPr>
            <a:xfrm>
              <a:off x="713228" y="2336830"/>
              <a:ext cx="922680" cy="690480"/>
              <a:chOff x="4593540" y="3858118"/>
              <a:chExt cx="922680" cy="690480"/>
            </a:xfrm>
          </p:grpSpPr>
          <p:sp>
            <p:nvSpPr>
              <p:cNvPr id="1345" name="Google Shape;1345;p42"/>
              <p:cNvSpPr/>
              <p:nvPr/>
            </p:nvSpPr>
            <p:spPr>
              <a:xfrm>
                <a:off x="4593540" y="3858118"/>
                <a:ext cx="922680" cy="690480"/>
              </a:xfrm>
              <a:custGeom>
                <a:avLst/>
                <a:gdLst/>
                <a:ahLst/>
                <a:cxnLst/>
                <a:rect l="l" t="t" r="r" b="b"/>
                <a:pathLst>
                  <a:path w="2563" h="1918" extrusionOk="0">
                    <a:moveTo>
                      <a:pt x="2510" y="12"/>
                    </a:moveTo>
                    <a:lnTo>
                      <a:pt x="2510" y="12"/>
                    </a:lnTo>
                    <a:cubicBezTo>
                      <a:pt x="2448" y="64"/>
                      <a:pt x="2448" y="64"/>
                      <a:pt x="2448" y="64"/>
                    </a:cubicBezTo>
                    <a:cubicBezTo>
                      <a:pt x="2250" y="231"/>
                      <a:pt x="2010" y="345"/>
                      <a:pt x="1750" y="408"/>
                    </a:cubicBezTo>
                    <a:cubicBezTo>
                      <a:pt x="1666" y="429"/>
                      <a:pt x="1666" y="429"/>
                      <a:pt x="1666" y="429"/>
                    </a:cubicBezTo>
                    <a:cubicBezTo>
                      <a:pt x="1500" y="210"/>
                      <a:pt x="1229" y="64"/>
                      <a:pt x="927" y="64"/>
                    </a:cubicBezTo>
                    <a:cubicBezTo>
                      <a:pt x="416" y="64"/>
                      <a:pt x="0" y="481"/>
                      <a:pt x="0" y="991"/>
                    </a:cubicBezTo>
                    <a:cubicBezTo>
                      <a:pt x="0" y="1502"/>
                      <a:pt x="416" y="1918"/>
                      <a:pt x="927" y="1918"/>
                    </a:cubicBezTo>
                    <a:cubicBezTo>
                      <a:pt x="1437" y="1918"/>
                      <a:pt x="1854" y="1502"/>
                      <a:pt x="1854" y="991"/>
                    </a:cubicBezTo>
                    <a:cubicBezTo>
                      <a:pt x="1854" y="970"/>
                      <a:pt x="1854" y="960"/>
                      <a:pt x="1854" y="950"/>
                    </a:cubicBezTo>
                    <a:cubicBezTo>
                      <a:pt x="1937" y="887"/>
                      <a:pt x="1937" y="887"/>
                      <a:pt x="1937" y="887"/>
                    </a:cubicBezTo>
                    <a:cubicBezTo>
                      <a:pt x="2229" y="679"/>
                      <a:pt x="2448" y="387"/>
                      <a:pt x="2562" y="43"/>
                    </a:cubicBezTo>
                    <a:cubicBezTo>
                      <a:pt x="2573" y="12"/>
                      <a:pt x="2531" y="-19"/>
                      <a:pt x="2510" y="1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6" name="Google Shape;1346;p42"/>
              <p:cNvSpPr/>
              <p:nvPr/>
            </p:nvSpPr>
            <p:spPr>
              <a:xfrm>
                <a:off x="4713060" y="3994558"/>
                <a:ext cx="428040" cy="408240"/>
              </a:xfrm>
              <a:custGeom>
                <a:avLst/>
                <a:gdLst/>
                <a:ahLst/>
                <a:cxnLst/>
                <a:rect l="l" t="t" r="r" b="b"/>
                <a:pathLst>
                  <a:path w="1189" h="1134" extrusionOk="0">
                    <a:moveTo>
                      <a:pt x="657" y="39"/>
                    </a:moveTo>
                    <a:lnTo>
                      <a:pt x="657" y="39"/>
                    </a:lnTo>
                    <a:cubicBezTo>
                      <a:pt x="782" y="289"/>
                      <a:pt x="782" y="289"/>
                      <a:pt x="782" y="289"/>
                    </a:cubicBezTo>
                    <a:cubicBezTo>
                      <a:pt x="793" y="321"/>
                      <a:pt x="814" y="331"/>
                      <a:pt x="845" y="331"/>
                    </a:cubicBezTo>
                    <a:cubicBezTo>
                      <a:pt x="1126" y="373"/>
                      <a:pt x="1126" y="373"/>
                      <a:pt x="1126" y="373"/>
                    </a:cubicBezTo>
                    <a:cubicBezTo>
                      <a:pt x="1189" y="383"/>
                      <a:pt x="1209" y="466"/>
                      <a:pt x="1168" y="508"/>
                    </a:cubicBezTo>
                    <a:cubicBezTo>
                      <a:pt x="959" y="706"/>
                      <a:pt x="959" y="706"/>
                      <a:pt x="959" y="706"/>
                    </a:cubicBezTo>
                    <a:cubicBezTo>
                      <a:pt x="949" y="716"/>
                      <a:pt x="939" y="748"/>
                      <a:pt x="939" y="768"/>
                    </a:cubicBezTo>
                    <a:cubicBezTo>
                      <a:pt x="991" y="1050"/>
                      <a:pt x="991" y="1050"/>
                      <a:pt x="991" y="1050"/>
                    </a:cubicBezTo>
                    <a:cubicBezTo>
                      <a:pt x="1001" y="1112"/>
                      <a:pt x="939" y="1154"/>
                      <a:pt x="876" y="1123"/>
                    </a:cubicBezTo>
                    <a:cubicBezTo>
                      <a:pt x="626" y="998"/>
                      <a:pt x="626" y="998"/>
                      <a:pt x="626" y="998"/>
                    </a:cubicBezTo>
                    <a:cubicBezTo>
                      <a:pt x="605" y="987"/>
                      <a:pt x="584" y="987"/>
                      <a:pt x="564" y="998"/>
                    </a:cubicBezTo>
                    <a:cubicBezTo>
                      <a:pt x="303" y="1123"/>
                      <a:pt x="303" y="1123"/>
                      <a:pt x="303" y="1123"/>
                    </a:cubicBezTo>
                    <a:cubicBezTo>
                      <a:pt x="251" y="1154"/>
                      <a:pt x="189" y="1112"/>
                      <a:pt x="199" y="1050"/>
                    </a:cubicBezTo>
                    <a:cubicBezTo>
                      <a:pt x="251" y="768"/>
                      <a:pt x="251" y="768"/>
                      <a:pt x="251" y="768"/>
                    </a:cubicBezTo>
                    <a:cubicBezTo>
                      <a:pt x="251" y="748"/>
                      <a:pt x="241" y="716"/>
                      <a:pt x="220" y="706"/>
                    </a:cubicBezTo>
                    <a:cubicBezTo>
                      <a:pt x="22" y="508"/>
                      <a:pt x="22" y="508"/>
                      <a:pt x="22" y="508"/>
                    </a:cubicBezTo>
                    <a:cubicBezTo>
                      <a:pt x="-20" y="466"/>
                      <a:pt x="1" y="383"/>
                      <a:pt x="64" y="373"/>
                    </a:cubicBezTo>
                    <a:cubicBezTo>
                      <a:pt x="345" y="331"/>
                      <a:pt x="345" y="331"/>
                      <a:pt x="345" y="331"/>
                    </a:cubicBezTo>
                    <a:cubicBezTo>
                      <a:pt x="366" y="331"/>
                      <a:pt x="386" y="321"/>
                      <a:pt x="397" y="289"/>
                    </a:cubicBezTo>
                    <a:cubicBezTo>
                      <a:pt x="522" y="39"/>
                      <a:pt x="522" y="39"/>
                      <a:pt x="522" y="39"/>
                    </a:cubicBezTo>
                    <a:cubicBezTo>
                      <a:pt x="553" y="-13"/>
                      <a:pt x="636" y="-13"/>
                      <a:pt x="657" y="3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
        <p:nvSpPr>
          <p:cNvPr id="6" name="TextBox 5">
            <a:extLst>
              <a:ext uri="{FF2B5EF4-FFF2-40B4-BE49-F238E27FC236}">
                <a16:creationId xmlns:a16="http://schemas.microsoft.com/office/drawing/2014/main" id="{94F20D22-F038-6847-25CF-28317EDD7022}"/>
              </a:ext>
            </a:extLst>
          </p:cNvPr>
          <p:cNvSpPr txBox="1"/>
          <p:nvPr/>
        </p:nvSpPr>
        <p:spPr>
          <a:xfrm>
            <a:off x="3540085" y="914950"/>
            <a:ext cx="5338002" cy="33135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E36B1A"/>
                </a:solidFill>
                <a:effectLst/>
                <a:uLnTx/>
                <a:uFillTx/>
                <a:latin typeface="Arial"/>
                <a:cs typeface="Arial"/>
                <a:sym typeface="Arial"/>
              </a:rPr>
              <a:t>PHẦN 2.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a:cs typeface="Arial"/>
                <a:sym typeface="Arial"/>
              </a:rPr>
              <a:t>TÌM HIỂU HÀM TÍNH CÓ ĐIỀU KIỆN AVERAGEIF VÀ SUMIF</a:t>
            </a:r>
          </a:p>
        </p:txBody>
      </p:sp>
    </p:spTree>
    <p:extLst>
      <p:ext uri="{BB962C8B-B14F-4D97-AF65-F5344CB8AC3E}">
        <p14:creationId xmlns:p14="http://schemas.microsoft.com/office/powerpoint/2010/main" val="1721197659"/>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2495718-E25E-4CF7-8B0F-D966BAECA3DD}"/>
              </a:ext>
            </a:extLst>
          </p:cNvPr>
          <p:cNvGrpSpPr/>
          <p:nvPr/>
        </p:nvGrpSpPr>
        <p:grpSpPr>
          <a:xfrm>
            <a:off x="773772" y="823411"/>
            <a:ext cx="7596455" cy="871970"/>
            <a:chOff x="541494" y="876391"/>
            <a:chExt cx="8142754" cy="871970"/>
          </a:xfrm>
        </p:grpSpPr>
        <p:grpSp>
          <p:nvGrpSpPr>
            <p:cNvPr id="2" name="Group 1">
              <a:extLst>
                <a:ext uri="{FF2B5EF4-FFF2-40B4-BE49-F238E27FC236}">
                  <a16:creationId xmlns:a16="http://schemas.microsoft.com/office/drawing/2014/main" id="{74AA495D-13D4-913F-C464-167E139E9279}"/>
                </a:ext>
              </a:extLst>
            </p:cNvPr>
            <p:cNvGrpSpPr/>
            <p:nvPr/>
          </p:nvGrpSpPr>
          <p:grpSpPr>
            <a:xfrm>
              <a:off x="541494" y="1129321"/>
              <a:ext cx="452736" cy="452736"/>
              <a:chOff x="1028700" y="4610433"/>
              <a:chExt cx="824190" cy="824190"/>
            </a:xfrm>
          </p:grpSpPr>
          <p:grpSp>
            <p:nvGrpSpPr>
              <p:cNvPr id="4" name="Group 14">
                <a:extLst>
                  <a:ext uri="{FF2B5EF4-FFF2-40B4-BE49-F238E27FC236}">
                    <a16:creationId xmlns:a16="http://schemas.microsoft.com/office/drawing/2014/main" id="{1711859E-8FBC-769D-4A5D-6053B6B0845B}"/>
                  </a:ext>
                </a:extLst>
              </p:cNvPr>
              <p:cNvGrpSpPr/>
              <p:nvPr/>
            </p:nvGrpSpPr>
            <p:grpSpPr>
              <a:xfrm>
                <a:off x="1028700" y="4610433"/>
                <a:ext cx="824190" cy="824190"/>
                <a:chOff x="0" y="0"/>
                <a:chExt cx="812800" cy="812800"/>
              </a:xfrm>
            </p:grpSpPr>
            <p:sp>
              <p:nvSpPr>
                <p:cNvPr id="7" name="Freeform 15">
                  <a:extLst>
                    <a:ext uri="{FF2B5EF4-FFF2-40B4-BE49-F238E27FC236}">
                      <a16:creationId xmlns:a16="http://schemas.microsoft.com/office/drawing/2014/main" id="{1DF8677E-26C1-A11B-2795-2BFE6515B47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8" name="TextBox 16">
                  <a:extLst>
                    <a:ext uri="{FF2B5EF4-FFF2-40B4-BE49-F238E27FC236}">
                      <a16:creationId xmlns:a16="http://schemas.microsoft.com/office/drawing/2014/main" id="{2930DE87-3C4C-24D1-D543-C83C735DCBFC}"/>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Freeform 26">
                <a:extLst>
                  <a:ext uri="{FF2B5EF4-FFF2-40B4-BE49-F238E27FC236}">
                    <a16:creationId xmlns:a16="http://schemas.microsoft.com/office/drawing/2014/main" id="{5A2478AE-3A60-D61D-9C3C-62D0CE19057F}"/>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1" name="TextBox 10">
              <a:extLst>
                <a:ext uri="{FF2B5EF4-FFF2-40B4-BE49-F238E27FC236}">
                  <a16:creationId xmlns:a16="http://schemas.microsoft.com/office/drawing/2014/main" id="{ED6B3AB7-AD89-391F-825F-517114883E74}"/>
                </a:ext>
              </a:extLst>
            </p:cNvPr>
            <p:cNvSpPr txBox="1"/>
            <p:nvPr/>
          </p:nvSpPr>
          <p:spPr>
            <a:xfrm>
              <a:off x="1064247" y="876391"/>
              <a:ext cx="7620001" cy="871970"/>
            </a:xfrm>
            <a:prstGeom prst="rect">
              <a:avLst/>
            </a:prstGeom>
            <a:noFill/>
          </p:spPr>
          <p:txBody>
            <a:bodyPr wrap="square">
              <a:spAutoFit/>
            </a:bodyPr>
            <a:lstStyle/>
            <a:p>
              <a:pPr algn="just">
                <a:lnSpc>
                  <a:spcPct val="150000"/>
                </a:lnSpc>
                <a:spcAft>
                  <a:spcPts val="800"/>
                </a:spcAft>
              </a:pPr>
              <a:r>
                <a:rPr lang="vi-VN" sz="1800" i="1" dirty="0">
                  <a:effectLst/>
                  <a:latin typeface="Arial" panose="020B0604020202020204" pitchFamily="34" charset="0"/>
                  <a:ea typeface="Calibri" panose="020F0502020204030204" pitchFamily="34" charset="0"/>
                  <a:cs typeface="Arial" panose="020B0604020202020204" pitchFamily="34" charset="0"/>
                </a:rPr>
                <a:t>Sử dụng tiếp bảng dữ liệu ở Hình 1, em hãy thực hiện lần lượt các yêu cầu sau:</a:t>
              </a:r>
              <a:endParaRPr lang="en-VN" sz="18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43" name="Rectangle: Rounded Corners 42">
            <a:extLst>
              <a:ext uri="{FF2B5EF4-FFF2-40B4-BE49-F238E27FC236}">
                <a16:creationId xmlns:a16="http://schemas.microsoft.com/office/drawing/2014/main" id="{C2E27B2B-F477-868B-3D65-5DF141CF7E84}"/>
              </a:ext>
            </a:extLst>
          </p:cNvPr>
          <p:cNvSpPr/>
          <p:nvPr/>
        </p:nvSpPr>
        <p:spPr>
          <a:xfrm>
            <a:off x="225287" y="138905"/>
            <a:ext cx="3244463" cy="485204"/>
          </a:xfrm>
          <a:prstGeom prst="roundRect">
            <a:avLst/>
          </a:prstGeom>
          <a:solidFill>
            <a:schemeClr val="accent3">
              <a:lumMod val="75000"/>
            </a:schemeClr>
          </a:solidFill>
          <a:ln w="63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FFFFFF"/>
                </a:solidFill>
                <a:effectLst/>
                <a:uLnTx/>
                <a:uFillTx/>
                <a:latin typeface="Arial"/>
                <a:ea typeface="+mn-ea"/>
                <a:cs typeface="+mn-cs"/>
                <a:sym typeface="Arial"/>
              </a:rPr>
              <a:t>Hoạt</a:t>
            </a:r>
            <a:r>
              <a:rPr kumimoji="0" lang="en-US" sz="2000" b="1"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FFFFFF"/>
                </a:solidFill>
                <a:effectLst/>
                <a:uLnTx/>
                <a:uFillTx/>
                <a:latin typeface="Arial"/>
                <a:ea typeface="+mn-ea"/>
                <a:cs typeface="+mn-cs"/>
                <a:sym typeface="Arial"/>
              </a:rPr>
              <a:t>động</a:t>
            </a:r>
            <a:r>
              <a:rPr kumimoji="0" lang="en-US" sz="2000" b="1" i="0" u="none" strike="noStrike" kern="0" cap="none" spc="0" normalizeH="0" baseline="0" noProof="0" dirty="0">
                <a:ln>
                  <a:noFill/>
                </a:ln>
                <a:solidFill>
                  <a:srgbClr val="FFFFFF"/>
                </a:solidFill>
                <a:effectLst/>
                <a:uLnTx/>
                <a:uFillTx/>
                <a:latin typeface="Arial"/>
                <a:ea typeface="+mn-ea"/>
                <a:cs typeface="+mn-cs"/>
                <a:sym typeface="Arial"/>
              </a:rPr>
              <a:t> 2 </a:t>
            </a:r>
            <a:r>
              <a:rPr kumimoji="0" lang="en-US" sz="2000" i="0" u="none" strike="noStrike" kern="0" cap="none" spc="0" normalizeH="0" baseline="0" noProof="0" dirty="0">
                <a:ln>
                  <a:noFill/>
                </a:ln>
                <a:solidFill>
                  <a:srgbClr val="FFFFFF"/>
                </a:solidFill>
                <a:effectLst/>
                <a:uLnTx/>
                <a:uFillTx/>
                <a:latin typeface="Arial"/>
                <a:ea typeface="+mn-ea"/>
                <a:cs typeface="+mn-cs"/>
                <a:sym typeface="Arial"/>
              </a:rPr>
              <a:t>SGK tr.46</a:t>
            </a:r>
          </a:p>
        </p:txBody>
      </p:sp>
      <p:sp>
        <p:nvSpPr>
          <p:cNvPr id="10" name="TextBox 9">
            <a:extLst>
              <a:ext uri="{FF2B5EF4-FFF2-40B4-BE49-F238E27FC236}">
                <a16:creationId xmlns:a16="http://schemas.microsoft.com/office/drawing/2014/main" id="{3ACFD73D-9E3A-B0C1-00A5-8DD2F21B9B5E}"/>
              </a:ext>
            </a:extLst>
          </p:cNvPr>
          <p:cNvSpPr txBox="1"/>
          <p:nvPr/>
        </p:nvSpPr>
        <p:spPr>
          <a:xfrm>
            <a:off x="225287" y="1760093"/>
            <a:ext cx="8693426" cy="2841740"/>
          </a:xfrm>
          <a:prstGeom prst="rect">
            <a:avLst/>
          </a:prstGeom>
          <a:noFill/>
        </p:spPr>
        <p:txBody>
          <a:bodyPr wrap="square">
            <a:spAutoFit/>
          </a:bodyPr>
          <a:lstStyle/>
          <a:p>
            <a:pPr algn="just">
              <a:lnSpc>
                <a:spcPct val="150000"/>
              </a:lnSpc>
              <a:spcAft>
                <a:spcPts val="800"/>
              </a:spcAft>
            </a:pPr>
            <a:r>
              <a:rPr lang="vi-VN" sz="1800" dirty="0">
                <a:effectLst/>
                <a:latin typeface="Arial" panose="020B0604020202020204" pitchFamily="34" charset="0"/>
                <a:ea typeface="Calibri" panose="020F0502020204030204" pitchFamily="34" charset="0"/>
                <a:cs typeface="Arial" panose="020B0604020202020204" pitchFamily="34" charset="0"/>
              </a:rPr>
              <a:t>1) Tại ô tính </a:t>
            </a:r>
            <a:r>
              <a:rPr lang="vi-VN" sz="1800" b="1" dirty="0">
                <a:effectLst/>
                <a:latin typeface="Arial" panose="020B0604020202020204" pitchFamily="34" charset="0"/>
                <a:ea typeface="Calibri" panose="020F0502020204030204" pitchFamily="34" charset="0"/>
                <a:cs typeface="Arial" panose="020B0604020202020204" pitchFamily="34" charset="0"/>
              </a:rPr>
              <a:t>H11</a:t>
            </a:r>
            <a:r>
              <a:rPr lang="vi-VN" sz="1800" dirty="0">
                <a:effectLst/>
                <a:latin typeface="Arial" panose="020B0604020202020204" pitchFamily="34" charset="0"/>
                <a:ea typeface="Calibri" panose="020F0502020204030204" pitchFamily="34" charset="0"/>
                <a:cs typeface="Arial" panose="020B0604020202020204" pitchFamily="34" charset="0"/>
              </a:rPr>
              <a:t>, nhập công thức </a:t>
            </a:r>
            <a:r>
              <a:rPr lang="vi-VN" sz="1800" b="1" dirty="0">
                <a:effectLst/>
                <a:latin typeface="Arial" panose="020B0604020202020204" pitchFamily="34" charset="0"/>
                <a:ea typeface="Calibri" panose="020F0502020204030204" pitchFamily="34" charset="0"/>
                <a:cs typeface="Arial" panose="020B0604020202020204" pitchFamily="34" charset="0"/>
              </a:rPr>
              <a:t>=SUMIF(H3:H8, "Giỏi", D3:D8)</a:t>
            </a:r>
            <a:r>
              <a:rPr lang="vi-VN" sz="1800" dirty="0">
                <a:effectLst/>
                <a:latin typeface="Arial" panose="020B0604020202020204" pitchFamily="34" charset="0"/>
                <a:ea typeface="Calibri" panose="020F0502020204030204" pitchFamily="34" charset="0"/>
                <a:cs typeface="Arial" panose="020B0604020202020204" pitchFamily="34" charset="0"/>
              </a:rPr>
              <a:t> và nhấn phím </a:t>
            </a:r>
            <a:r>
              <a:rPr lang="vi-VN" sz="1800" b="1" dirty="0">
                <a:effectLst/>
                <a:latin typeface="Arial" panose="020B0604020202020204" pitchFamily="34" charset="0"/>
                <a:ea typeface="Calibri" panose="020F0502020204030204" pitchFamily="34" charset="0"/>
                <a:cs typeface="Arial" panose="020B0604020202020204" pitchFamily="34" charset="0"/>
              </a:rPr>
              <a:t>Enter</a:t>
            </a:r>
            <a:r>
              <a:rPr lang="vi-VN" sz="1800" dirty="0">
                <a:effectLst/>
                <a:latin typeface="Arial" panose="020B0604020202020204" pitchFamily="34" charset="0"/>
                <a:ea typeface="Calibri" panose="020F0502020204030204" pitchFamily="34" charset="0"/>
                <a:cs typeface="Arial" panose="020B0604020202020204" pitchFamily="34" charset="0"/>
              </a:rPr>
              <a:t>. Tại ô tính </a:t>
            </a:r>
            <a:r>
              <a:rPr lang="vi-VN" sz="1800" b="1" dirty="0">
                <a:effectLst/>
                <a:latin typeface="Arial" panose="020B0604020202020204" pitchFamily="34" charset="0"/>
                <a:ea typeface="Calibri" panose="020F0502020204030204" pitchFamily="34" charset="0"/>
                <a:cs typeface="Arial" panose="020B0604020202020204" pitchFamily="34" charset="0"/>
              </a:rPr>
              <a:t>H12</a:t>
            </a:r>
            <a:r>
              <a:rPr lang="vi-VN" sz="1800" dirty="0">
                <a:effectLst/>
                <a:latin typeface="Arial" panose="020B0604020202020204" pitchFamily="34" charset="0"/>
                <a:ea typeface="Calibri" panose="020F0502020204030204" pitchFamily="34" charset="0"/>
                <a:cs typeface="Arial" panose="020B0604020202020204" pitchFamily="34" charset="0"/>
              </a:rPr>
              <a:t>, nhập công thức </a:t>
            </a:r>
            <a:r>
              <a:rPr lang="vi-VN" sz="1800" b="1" dirty="0">
                <a:effectLst/>
                <a:latin typeface="Arial" panose="020B0604020202020204" pitchFamily="34" charset="0"/>
                <a:ea typeface="Calibri" panose="020F0502020204030204" pitchFamily="34" charset="0"/>
                <a:cs typeface="Arial" panose="020B0604020202020204" pitchFamily="34" charset="0"/>
              </a:rPr>
              <a:t>=H11/H10</a:t>
            </a:r>
            <a:r>
              <a:rPr lang="vi-VN" sz="1800" dirty="0">
                <a:effectLst/>
                <a:latin typeface="Arial" panose="020B0604020202020204" pitchFamily="34" charset="0"/>
                <a:ea typeface="Calibri" panose="020F0502020204030204" pitchFamily="34" charset="0"/>
                <a:cs typeface="Arial" panose="020B0604020202020204" pitchFamily="34" charset="0"/>
              </a:rPr>
              <a:t> và nhấn phím </a:t>
            </a:r>
            <a:r>
              <a:rPr lang="vi-VN" sz="1800" b="1" dirty="0">
                <a:effectLst/>
                <a:latin typeface="Arial" panose="020B0604020202020204" pitchFamily="34" charset="0"/>
                <a:ea typeface="Calibri" panose="020F0502020204030204" pitchFamily="34" charset="0"/>
                <a:cs typeface="Arial" panose="020B0604020202020204" pitchFamily="34" charset="0"/>
              </a:rPr>
              <a:t>Enter</a:t>
            </a:r>
            <a:r>
              <a:rPr lang="vi-VN"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1800" dirty="0">
                <a:effectLst/>
                <a:latin typeface="Arial" panose="020B0604020202020204" pitchFamily="34" charset="0"/>
                <a:ea typeface="Calibri" panose="020F0502020204030204" pitchFamily="34" charset="0"/>
                <a:cs typeface="Arial" panose="020B0604020202020204" pitchFamily="34" charset="0"/>
              </a:rPr>
              <a:t>2) Tại ô tính </a:t>
            </a:r>
            <a:r>
              <a:rPr lang="vi-VN" sz="1800" b="1" dirty="0">
                <a:effectLst/>
                <a:latin typeface="Arial" panose="020B0604020202020204" pitchFamily="34" charset="0"/>
                <a:ea typeface="Calibri" panose="020F0502020204030204" pitchFamily="34" charset="0"/>
                <a:cs typeface="Arial" panose="020B0604020202020204" pitchFamily="34" charset="0"/>
              </a:rPr>
              <a:t>H13</a:t>
            </a:r>
            <a:r>
              <a:rPr lang="vi-VN" sz="1800" dirty="0">
                <a:effectLst/>
                <a:latin typeface="Arial" panose="020B0604020202020204" pitchFamily="34" charset="0"/>
                <a:ea typeface="Calibri" panose="020F0502020204030204" pitchFamily="34" charset="0"/>
                <a:cs typeface="Arial" panose="020B0604020202020204" pitchFamily="34" charset="0"/>
              </a:rPr>
              <a:t>, nhập công thức </a:t>
            </a:r>
            <a:r>
              <a:rPr lang="vi-VN" sz="1800" b="1" dirty="0">
                <a:effectLst/>
                <a:latin typeface="Arial" panose="020B0604020202020204" pitchFamily="34" charset="0"/>
                <a:ea typeface="Calibri" panose="020F0502020204030204" pitchFamily="34" charset="0"/>
                <a:cs typeface="Arial" panose="020B0604020202020204" pitchFamily="34" charset="0"/>
              </a:rPr>
              <a:t>=AVERAGEIF(H3: H8, "Giỏi", D3:D8)</a:t>
            </a:r>
            <a:r>
              <a:rPr lang="vi-VN" sz="1800" dirty="0">
                <a:effectLst/>
                <a:latin typeface="Arial" panose="020B0604020202020204" pitchFamily="34" charset="0"/>
                <a:ea typeface="Calibri" panose="020F0502020204030204" pitchFamily="34" charset="0"/>
                <a:cs typeface="Arial" panose="020B0604020202020204" pitchFamily="34" charset="0"/>
              </a:rPr>
              <a:t> và nhấn phím </a:t>
            </a:r>
            <a:r>
              <a:rPr lang="vi-VN" sz="1800" b="1" dirty="0">
                <a:effectLst/>
                <a:latin typeface="Arial" panose="020B0604020202020204" pitchFamily="34" charset="0"/>
                <a:ea typeface="Calibri" panose="020F0502020204030204" pitchFamily="34" charset="0"/>
                <a:cs typeface="Arial" panose="020B0604020202020204" pitchFamily="34" charset="0"/>
              </a:rPr>
              <a:t>Enter</a:t>
            </a:r>
            <a:r>
              <a:rPr lang="vi-VN"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1800" dirty="0">
                <a:effectLst/>
                <a:latin typeface="Arial" panose="020B0604020202020204" pitchFamily="34" charset="0"/>
                <a:ea typeface="Calibri" panose="020F0502020204030204" pitchFamily="34" charset="0"/>
                <a:cs typeface="Arial" panose="020B0604020202020204" pitchFamily="34" charset="0"/>
              </a:rPr>
              <a:t>3) Nêu nhận xét về kết quả tại ô tính </a:t>
            </a:r>
            <a:r>
              <a:rPr lang="vi-VN" sz="1800" b="1" dirty="0">
                <a:effectLst/>
                <a:latin typeface="Arial" panose="020B0604020202020204" pitchFamily="34" charset="0"/>
                <a:ea typeface="Calibri" panose="020F0502020204030204" pitchFamily="34" charset="0"/>
                <a:cs typeface="Arial" panose="020B0604020202020204" pitchFamily="34" charset="0"/>
              </a:rPr>
              <a:t>H12</a:t>
            </a:r>
            <a:r>
              <a:rPr lang="vi-VN" sz="1800" dirty="0">
                <a:effectLst/>
                <a:latin typeface="Arial" panose="020B0604020202020204" pitchFamily="34" charset="0"/>
                <a:ea typeface="Calibri" panose="020F0502020204030204" pitchFamily="34" charset="0"/>
                <a:cs typeface="Arial" panose="020B0604020202020204" pitchFamily="34" charset="0"/>
              </a:rPr>
              <a:t> và </a:t>
            </a:r>
            <a:r>
              <a:rPr lang="vi-VN" sz="1800" b="1" dirty="0">
                <a:effectLst/>
                <a:latin typeface="Arial" panose="020B0604020202020204" pitchFamily="34" charset="0"/>
                <a:ea typeface="Calibri" panose="020F0502020204030204" pitchFamily="34" charset="0"/>
                <a:cs typeface="Arial" panose="020B0604020202020204" pitchFamily="34" charset="0"/>
              </a:rPr>
              <a:t>H13</a:t>
            </a:r>
            <a:r>
              <a:rPr lang="vi-VN"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1800" dirty="0">
                <a:effectLst/>
                <a:latin typeface="Arial" panose="020B0604020202020204" pitchFamily="34" charset="0"/>
                <a:ea typeface="Calibri" panose="020F0502020204030204" pitchFamily="34" charset="0"/>
                <a:cs typeface="Arial" panose="020B0604020202020204" pitchFamily="34" charset="0"/>
              </a:rPr>
              <a:t>4) Thay giá trị trong khối ô </a:t>
            </a:r>
            <a:r>
              <a:rPr lang="vi-VN" sz="1800" b="1" dirty="0">
                <a:effectLst/>
                <a:latin typeface="Arial" panose="020B0604020202020204" pitchFamily="34" charset="0"/>
                <a:ea typeface="Calibri" panose="020F0502020204030204" pitchFamily="34" charset="0"/>
                <a:cs typeface="Arial" panose="020B0604020202020204" pitchFamily="34" charset="0"/>
              </a:rPr>
              <a:t>D3:D8</a:t>
            </a:r>
            <a:r>
              <a:rPr lang="vi-VN" sz="1800" dirty="0">
                <a:effectLst/>
                <a:latin typeface="Arial" panose="020B0604020202020204" pitchFamily="34" charset="0"/>
                <a:ea typeface="Calibri" panose="020F0502020204030204" pitchFamily="34" charset="0"/>
                <a:cs typeface="Arial" panose="020B0604020202020204" pitchFamily="34" charset="0"/>
              </a:rPr>
              <a:t> và nhận xét sự thay đổi tại ô </a:t>
            </a:r>
            <a:r>
              <a:rPr lang="vi-VN" sz="1800" b="1" dirty="0">
                <a:effectLst/>
                <a:latin typeface="Arial" panose="020B0604020202020204" pitchFamily="34" charset="0"/>
                <a:ea typeface="Calibri" panose="020F0502020204030204" pitchFamily="34" charset="0"/>
                <a:cs typeface="Arial" panose="020B0604020202020204" pitchFamily="34" charset="0"/>
              </a:rPr>
              <a:t>H12 </a:t>
            </a:r>
            <a:r>
              <a:rPr lang="vi-VN" sz="1800" dirty="0">
                <a:effectLst/>
                <a:latin typeface="Arial" panose="020B0604020202020204" pitchFamily="34" charset="0"/>
                <a:ea typeface="Calibri" panose="020F0502020204030204" pitchFamily="34" charset="0"/>
                <a:cs typeface="Arial" panose="020B0604020202020204" pitchFamily="34" charset="0"/>
              </a:rPr>
              <a:t>và </a:t>
            </a:r>
            <a:r>
              <a:rPr lang="vi-VN" sz="1800" b="1" dirty="0">
                <a:effectLst/>
                <a:latin typeface="Arial" panose="020B0604020202020204" pitchFamily="34" charset="0"/>
                <a:ea typeface="Calibri" panose="020F0502020204030204" pitchFamily="34" charset="0"/>
                <a:cs typeface="Arial" panose="020B0604020202020204" pitchFamily="34" charset="0"/>
              </a:rPr>
              <a:t>H13</a:t>
            </a:r>
            <a:r>
              <a:rPr lang="vi-VN"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0096550"/>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dissolve">
                                      <p:cBhvr>
                                        <p:cTn id="16" dur="500"/>
                                        <p:tgtEl>
                                          <p:spTgt spid="10">
                                            <p:txEl>
                                              <p:pRg st="0" end="0"/>
                                            </p:txEl>
                                          </p:spTgt>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dissolve">
                                      <p:cBhvr>
                                        <p:cTn id="20" dur="500"/>
                                        <p:tgtEl>
                                          <p:spTgt spid="10">
                                            <p:txEl>
                                              <p:pRg st="1" end="1"/>
                                            </p:txEl>
                                          </p:spTgt>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dissolve">
                                      <p:cBhvr>
                                        <p:cTn id="24" dur="500"/>
                                        <p:tgtEl>
                                          <p:spTgt spid="10">
                                            <p:txEl>
                                              <p:pRg st="2" end="2"/>
                                            </p:txEl>
                                          </p:spTgt>
                                        </p:tgtEl>
                                      </p:cBhvr>
                                    </p:animEffect>
                                  </p:childTnLst>
                                </p:cTn>
                              </p:par>
                            </p:childTnLst>
                          </p:cTn>
                        </p:par>
                        <p:par>
                          <p:cTn id="25" fill="hold">
                            <p:stCondLst>
                              <p:cond delay="2000"/>
                            </p:stCondLst>
                            <p:childTnLst>
                              <p:par>
                                <p:cTn id="26" presetID="9" presetClass="entr" presetSubtype="0" fill="hold" nodeType="after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dissolve">
                                      <p:cBhvr>
                                        <p:cTn id="28"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12F40E-2294-B39F-2453-3CEE7CAE3251}"/>
              </a:ext>
            </a:extLst>
          </p:cNvPr>
          <p:cNvSpPr txBox="1"/>
          <p:nvPr/>
        </p:nvSpPr>
        <p:spPr>
          <a:xfrm>
            <a:off x="310284" y="0"/>
            <a:ext cx="8523432" cy="1070549"/>
          </a:xfrm>
          <a:prstGeom prst="rect">
            <a:avLst/>
          </a:prstGeom>
          <a:noFill/>
        </p:spPr>
        <p:txBody>
          <a:bodyPr wrap="square">
            <a:spAutoFit/>
          </a:bodyPr>
          <a:lstStyle/>
          <a:p>
            <a:pPr algn="ctr">
              <a:lnSpc>
                <a:spcPct val="150000"/>
              </a:lnSpc>
              <a:spcAft>
                <a:spcPts val="800"/>
              </a:spcAft>
            </a:pPr>
            <a:r>
              <a:rPr lang="vi-VN"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Gợi ý thực hiện hoạt động 2:</a:t>
            </a:r>
            <a:endParaRPr lang="en-VN" sz="2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endParaRPr lang="en-VN"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7.png">
            <a:extLst>
              <a:ext uri="{FF2B5EF4-FFF2-40B4-BE49-F238E27FC236}">
                <a16:creationId xmlns:a16="http://schemas.microsoft.com/office/drawing/2014/main" id="{CB225102-C219-DE43-4F51-58DF748A8CA6}"/>
              </a:ext>
            </a:extLst>
          </p:cNvPr>
          <p:cNvPicPr/>
          <p:nvPr/>
        </p:nvPicPr>
        <p:blipFill>
          <a:blip r:embed="rId2"/>
          <a:srcRect/>
          <a:stretch>
            <a:fillRect/>
          </a:stretch>
        </p:blipFill>
        <p:spPr>
          <a:xfrm>
            <a:off x="1109449" y="685801"/>
            <a:ext cx="6925102" cy="4144384"/>
          </a:xfrm>
          <a:prstGeom prst="rect">
            <a:avLst/>
          </a:prstGeom>
          <a:ln/>
        </p:spPr>
      </p:pic>
    </p:spTree>
    <p:extLst>
      <p:ext uri="{BB962C8B-B14F-4D97-AF65-F5344CB8AC3E}">
        <p14:creationId xmlns:p14="http://schemas.microsoft.com/office/powerpoint/2010/main" val="1543443060"/>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12F40E-2294-B39F-2453-3CEE7CAE3251}"/>
              </a:ext>
            </a:extLst>
          </p:cNvPr>
          <p:cNvSpPr txBox="1"/>
          <p:nvPr/>
        </p:nvSpPr>
        <p:spPr>
          <a:xfrm>
            <a:off x="310284" y="0"/>
            <a:ext cx="8523432" cy="1070549"/>
          </a:xfrm>
          <a:prstGeom prst="rect">
            <a:avLst/>
          </a:prstGeom>
          <a:noFill/>
        </p:spPr>
        <p:txBody>
          <a:bodyPr wrap="square">
            <a:spAutoFit/>
          </a:bodyPr>
          <a:lstStyle/>
          <a:p>
            <a:pPr algn="ctr">
              <a:lnSpc>
                <a:spcPct val="150000"/>
              </a:lnSpc>
              <a:spcAft>
                <a:spcPts val="800"/>
              </a:spcAft>
            </a:pPr>
            <a:r>
              <a:rPr lang="vi-VN"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Gợi ý thực hiện hoạt động 2:</a:t>
            </a:r>
            <a:endParaRPr lang="en-VN" sz="2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endParaRPr lang="en-VN"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image5.png">
            <a:extLst>
              <a:ext uri="{FF2B5EF4-FFF2-40B4-BE49-F238E27FC236}">
                <a16:creationId xmlns:a16="http://schemas.microsoft.com/office/drawing/2014/main" id="{35189745-D93B-A986-C9FF-9BBBA43C26EF}"/>
              </a:ext>
            </a:extLst>
          </p:cNvPr>
          <p:cNvPicPr/>
          <p:nvPr/>
        </p:nvPicPr>
        <p:blipFill>
          <a:blip r:embed="rId2"/>
          <a:srcRect/>
          <a:stretch>
            <a:fillRect/>
          </a:stretch>
        </p:blipFill>
        <p:spPr>
          <a:xfrm>
            <a:off x="1016240" y="731520"/>
            <a:ext cx="7111520" cy="4077149"/>
          </a:xfrm>
          <a:prstGeom prst="rect">
            <a:avLst/>
          </a:prstGeom>
          <a:ln/>
        </p:spPr>
      </p:pic>
    </p:spTree>
    <p:extLst>
      <p:ext uri="{BB962C8B-B14F-4D97-AF65-F5344CB8AC3E}">
        <p14:creationId xmlns:p14="http://schemas.microsoft.com/office/powerpoint/2010/main" val="3436619942"/>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12F40E-2294-B39F-2453-3CEE7CAE3251}"/>
              </a:ext>
            </a:extLst>
          </p:cNvPr>
          <p:cNvSpPr txBox="1"/>
          <p:nvPr/>
        </p:nvSpPr>
        <p:spPr>
          <a:xfrm>
            <a:off x="310284" y="0"/>
            <a:ext cx="8523432" cy="1070549"/>
          </a:xfrm>
          <a:prstGeom prst="rect">
            <a:avLst/>
          </a:prstGeom>
          <a:noFill/>
        </p:spPr>
        <p:txBody>
          <a:bodyPr wrap="square">
            <a:spAutoFit/>
          </a:bodyPr>
          <a:lstStyle/>
          <a:p>
            <a:pPr algn="ctr">
              <a:lnSpc>
                <a:spcPct val="150000"/>
              </a:lnSpc>
              <a:spcAft>
                <a:spcPts val="800"/>
              </a:spcAft>
            </a:pPr>
            <a:r>
              <a:rPr lang="vi-VN"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Gợi ý thực hiện hoạt động 2:</a:t>
            </a:r>
            <a:endParaRPr lang="en-VN" sz="2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endParaRPr lang="en-VN"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9.png">
            <a:extLst>
              <a:ext uri="{FF2B5EF4-FFF2-40B4-BE49-F238E27FC236}">
                <a16:creationId xmlns:a16="http://schemas.microsoft.com/office/drawing/2014/main" id="{274A262D-956C-D2DF-1B4B-13C9003D6813}"/>
              </a:ext>
            </a:extLst>
          </p:cNvPr>
          <p:cNvPicPr/>
          <p:nvPr/>
        </p:nvPicPr>
        <p:blipFill>
          <a:blip r:embed="rId2"/>
          <a:srcRect/>
          <a:stretch>
            <a:fillRect/>
          </a:stretch>
        </p:blipFill>
        <p:spPr>
          <a:xfrm>
            <a:off x="1064671" y="655619"/>
            <a:ext cx="7014658" cy="4207510"/>
          </a:xfrm>
          <a:prstGeom prst="rect">
            <a:avLst/>
          </a:prstGeom>
          <a:ln/>
        </p:spPr>
      </p:pic>
    </p:spTree>
    <p:extLst>
      <p:ext uri="{BB962C8B-B14F-4D97-AF65-F5344CB8AC3E}">
        <p14:creationId xmlns:p14="http://schemas.microsoft.com/office/powerpoint/2010/main" val="1117987004"/>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B294723-C30C-96E7-36DD-379D96D60740}"/>
              </a:ext>
            </a:extLst>
          </p:cNvPr>
          <p:cNvSpPr/>
          <p:nvPr/>
        </p:nvSpPr>
        <p:spPr>
          <a:xfrm>
            <a:off x="355002" y="915073"/>
            <a:ext cx="8433995" cy="1656677"/>
          </a:xfrm>
          <a:prstGeom prst="roundRect">
            <a:avLst/>
          </a:prstGeom>
          <a:solidFill>
            <a:schemeClr val="tx2">
              <a:lumMod val="20000"/>
              <a:lumOff val="80000"/>
            </a:schemeClr>
          </a:solid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4216524B-9054-7AFB-F7DE-C57A5CE59D40}"/>
              </a:ext>
            </a:extLst>
          </p:cNvPr>
          <p:cNvSpPr txBox="1"/>
          <p:nvPr/>
        </p:nvSpPr>
        <p:spPr>
          <a:xfrm>
            <a:off x="589760" y="1005049"/>
            <a:ext cx="7964478" cy="1227965"/>
          </a:xfrm>
          <a:prstGeom prst="rect">
            <a:avLst/>
          </a:prstGeom>
          <a:noFill/>
        </p:spPr>
        <p:txBody>
          <a:bodyPr wrap="square">
            <a:spAutoFit/>
          </a:bodyPr>
          <a:lstStyle/>
          <a:p>
            <a:pPr algn="just">
              <a:lnSpc>
                <a:spcPct val="20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Dựa trên kết quả của các nhóm, kết hợp với bảng 1: </a:t>
            </a:r>
            <a:r>
              <a:rPr lang="vi-VN" sz="2000" i="1" dirty="0">
                <a:effectLst/>
                <a:latin typeface="Arial" panose="020B0604020202020204" pitchFamily="34" charset="0"/>
                <a:ea typeface="Calibri" panose="020F0502020204030204" pitchFamily="34" charset="0"/>
                <a:cs typeface="Arial" panose="020B0604020202020204" pitchFamily="34" charset="0"/>
              </a:rPr>
              <a:t>Rút ra kết luận về hàm tính có điều kiện </a:t>
            </a:r>
            <a:r>
              <a:rPr lang="vi-VN" sz="2000" b="1" i="1" dirty="0">
                <a:effectLst/>
                <a:latin typeface="Arial" panose="020B0604020202020204" pitchFamily="34" charset="0"/>
                <a:ea typeface="Calibri" panose="020F0502020204030204" pitchFamily="34" charset="0"/>
                <a:cs typeface="Arial" panose="020B0604020202020204" pitchFamily="34" charset="0"/>
              </a:rPr>
              <a:t>AVERAGEIF</a:t>
            </a:r>
            <a:r>
              <a:rPr lang="vi-VN" sz="2000" i="1" dirty="0">
                <a:effectLst/>
                <a:latin typeface="Arial" panose="020B0604020202020204" pitchFamily="34" charset="0"/>
                <a:ea typeface="Calibri" panose="020F0502020204030204" pitchFamily="34" charset="0"/>
                <a:cs typeface="Arial" panose="020B0604020202020204" pitchFamily="34" charset="0"/>
              </a:rPr>
              <a:t> và</a:t>
            </a:r>
            <a:r>
              <a:rPr lang="vi-VN" sz="2000" b="1" i="1" dirty="0">
                <a:effectLst/>
                <a:latin typeface="Arial" panose="020B0604020202020204" pitchFamily="34" charset="0"/>
                <a:ea typeface="Calibri" panose="020F0502020204030204" pitchFamily="34" charset="0"/>
                <a:cs typeface="Arial" panose="020B0604020202020204" pitchFamily="34" charset="0"/>
              </a:rPr>
              <a:t> SUMIF</a:t>
            </a:r>
            <a:r>
              <a:rPr lang="vi-VN" sz="2000" i="1" dirty="0">
                <a:effectLst/>
                <a:latin typeface="Arial" panose="020B0604020202020204" pitchFamily="34" charset="0"/>
                <a:ea typeface="Calibri" panose="020F0502020204030204" pitchFamily="34" charset="0"/>
                <a:cs typeface="Arial" panose="020B0604020202020204" pitchFamily="34" charset="0"/>
              </a:rPr>
              <a:t>.</a:t>
            </a:r>
            <a:endParaRPr lang="en-VN" sz="20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14" descr="https://cdn-icons-png.flaticon.com/128/5384/5384490.png">
            <a:extLst>
              <a:ext uri="{FF2B5EF4-FFF2-40B4-BE49-F238E27FC236}">
                <a16:creationId xmlns:a16="http://schemas.microsoft.com/office/drawing/2014/main" id="{1E6FED8E-625C-1795-7011-5957A47FB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820" y="431308"/>
            <a:ext cx="702835" cy="7028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566EDD2-F1A1-914F-8FA8-F345ACB066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0788" y="2058505"/>
            <a:ext cx="5602424" cy="3084995"/>
          </a:xfrm>
          <a:prstGeom prst="rect">
            <a:avLst/>
          </a:prstGeom>
        </p:spPr>
      </p:pic>
    </p:spTree>
    <p:extLst>
      <p:ext uri="{BB962C8B-B14F-4D97-AF65-F5344CB8AC3E}">
        <p14:creationId xmlns:p14="http://schemas.microsoft.com/office/powerpoint/2010/main" val="3075294978"/>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7FC5BBF-987D-A6A6-B5AB-D6E59809F5C2}"/>
              </a:ext>
            </a:extLst>
          </p:cNvPr>
          <p:cNvGraphicFramePr>
            <a:graphicFrameLocks noGrp="1"/>
          </p:cNvGraphicFramePr>
          <p:nvPr>
            <p:extLst>
              <p:ext uri="{D42A27DB-BD31-4B8C-83A1-F6EECF244321}">
                <p14:modId xmlns:p14="http://schemas.microsoft.com/office/powerpoint/2010/main" val="602066960"/>
              </p:ext>
            </p:extLst>
          </p:nvPr>
        </p:nvGraphicFramePr>
        <p:xfrm>
          <a:off x="0" y="-14752"/>
          <a:ext cx="9144000" cy="4694328"/>
        </p:xfrm>
        <a:graphic>
          <a:graphicData uri="http://schemas.openxmlformats.org/drawingml/2006/table">
            <a:tbl>
              <a:tblPr>
                <a:tableStyleId>{0FBC6CA3-2997-4DC5-8F26-F0393741EC24}</a:tableStyleId>
              </a:tblPr>
              <a:tblGrid>
                <a:gridCol w="1524000">
                  <a:extLst>
                    <a:ext uri="{9D8B030D-6E8A-4147-A177-3AD203B41FA5}">
                      <a16:colId xmlns:a16="http://schemas.microsoft.com/office/drawing/2014/main" val="308930815"/>
                    </a:ext>
                  </a:extLst>
                </a:gridCol>
                <a:gridCol w="1524000">
                  <a:extLst>
                    <a:ext uri="{9D8B030D-6E8A-4147-A177-3AD203B41FA5}">
                      <a16:colId xmlns:a16="http://schemas.microsoft.com/office/drawing/2014/main" val="2899883172"/>
                    </a:ext>
                  </a:extLst>
                </a:gridCol>
                <a:gridCol w="1524000">
                  <a:extLst>
                    <a:ext uri="{9D8B030D-6E8A-4147-A177-3AD203B41FA5}">
                      <a16:colId xmlns:a16="http://schemas.microsoft.com/office/drawing/2014/main" val="687302342"/>
                    </a:ext>
                  </a:extLst>
                </a:gridCol>
                <a:gridCol w="1524000">
                  <a:extLst>
                    <a:ext uri="{9D8B030D-6E8A-4147-A177-3AD203B41FA5}">
                      <a16:colId xmlns:a16="http://schemas.microsoft.com/office/drawing/2014/main" val="1303189342"/>
                    </a:ext>
                  </a:extLst>
                </a:gridCol>
                <a:gridCol w="1524000">
                  <a:extLst>
                    <a:ext uri="{9D8B030D-6E8A-4147-A177-3AD203B41FA5}">
                      <a16:colId xmlns:a16="http://schemas.microsoft.com/office/drawing/2014/main" val="3958665045"/>
                    </a:ext>
                  </a:extLst>
                </a:gridCol>
                <a:gridCol w="1524000">
                  <a:extLst>
                    <a:ext uri="{9D8B030D-6E8A-4147-A177-3AD203B41FA5}">
                      <a16:colId xmlns:a16="http://schemas.microsoft.com/office/drawing/2014/main" val="838463542"/>
                    </a:ext>
                  </a:extLst>
                </a:gridCol>
              </a:tblGrid>
              <a:tr h="336567">
                <a:tc gridSpan="3">
                  <a:txBody>
                    <a:bodyPr/>
                    <a:lstStyle/>
                    <a:p>
                      <a:pPr algn="ctr">
                        <a:lnSpc>
                          <a:spcPct val="100000"/>
                        </a:lnSpc>
                        <a:spcAft>
                          <a:spcPts val="800"/>
                        </a:spcAft>
                      </a:pPr>
                      <a:r>
                        <a:rPr lang="vi-VN" sz="1400" b="1" dirty="0">
                          <a:effectLst/>
                        </a:rPr>
                        <a:t>SUMIF(H3:H8, “Giỏi”, D3:D8)</a:t>
                      </a:r>
                      <a:endParaRPr lang="en-VN" sz="1400" b="1" dirty="0">
                        <a:effectLst/>
                        <a:latin typeface="Calibri" panose="020F0502020204030204" pitchFamily="34" charset="0"/>
                        <a:ea typeface="Calibri" panose="020F0502020204030204" pitchFamily="34" charset="0"/>
                      </a:endParaRPr>
                    </a:p>
                  </a:txBody>
                  <a:tcPr marL="18583" marR="18583" marT="18583" marB="18583" anchor="ctr">
                    <a:solidFill>
                      <a:srgbClr val="E9BBFB"/>
                    </a:solidFill>
                  </a:tcPr>
                </a:tc>
                <a:tc hMerge="1">
                  <a:txBody>
                    <a:bodyPr/>
                    <a:lstStyle/>
                    <a:p>
                      <a:endParaRPr lang="en-VN"/>
                    </a:p>
                  </a:txBody>
                  <a:tcPr/>
                </a:tc>
                <a:tc hMerge="1">
                  <a:txBody>
                    <a:bodyPr/>
                    <a:lstStyle/>
                    <a:p>
                      <a:endParaRPr lang="en-VN"/>
                    </a:p>
                  </a:txBody>
                  <a:tcPr/>
                </a:tc>
                <a:tc gridSpan="3">
                  <a:txBody>
                    <a:bodyPr/>
                    <a:lstStyle/>
                    <a:p>
                      <a:pPr algn="ctr">
                        <a:lnSpc>
                          <a:spcPct val="100000"/>
                        </a:lnSpc>
                        <a:spcAft>
                          <a:spcPts val="800"/>
                        </a:spcAft>
                      </a:pPr>
                      <a:r>
                        <a:rPr lang="vi-VN" sz="1400" b="1" dirty="0">
                          <a:effectLst/>
                        </a:rPr>
                        <a:t>AVERAGEIF(H3:H8, “Giỏi”, D3:D8)</a:t>
                      </a:r>
                      <a:endParaRPr lang="en-VN" sz="1400" b="1" dirty="0">
                        <a:effectLst/>
                        <a:latin typeface="Calibri" panose="020F0502020204030204" pitchFamily="34" charset="0"/>
                        <a:ea typeface="Calibri" panose="020F0502020204030204" pitchFamily="34" charset="0"/>
                      </a:endParaRPr>
                    </a:p>
                  </a:txBody>
                  <a:tcPr marL="18583" marR="18583" marT="18583" marB="18583" anchor="ctr">
                    <a:solidFill>
                      <a:srgbClr val="E9BBFB"/>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94287933"/>
                  </a:ext>
                </a:extLst>
              </a:tr>
              <a:tr h="766252">
                <a:tc>
                  <a:txBody>
                    <a:bodyPr/>
                    <a:lstStyle/>
                    <a:p>
                      <a:pPr algn="ctr">
                        <a:lnSpc>
                          <a:spcPct val="150000"/>
                        </a:lnSpc>
                        <a:spcAft>
                          <a:spcPts val="800"/>
                        </a:spcAft>
                      </a:pPr>
                      <a:r>
                        <a:rPr lang="vi-VN" sz="1400" dirty="0">
                          <a:effectLst/>
                        </a:rPr>
                        <a:t>Giá trị xét điều kiện</a:t>
                      </a:r>
                      <a:endParaRPr lang="en-VN" sz="1400" dirty="0">
                        <a:effectLst/>
                        <a:latin typeface="Calibri" panose="020F0502020204030204" pitchFamily="34" charset="0"/>
                        <a:ea typeface="Calibri" panose="020F0502020204030204" pitchFamily="34" charset="0"/>
                      </a:endParaRPr>
                    </a:p>
                  </a:txBody>
                  <a:tcPr marL="18583" marR="18583" marT="18583" marB="18583" anchor="ctr">
                    <a:solidFill>
                      <a:srgbClr val="E9BBFB"/>
                    </a:solidFill>
                  </a:tcPr>
                </a:tc>
                <a:tc>
                  <a:txBody>
                    <a:bodyPr/>
                    <a:lstStyle/>
                    <a:p>
                      <a:pPr algn="ctr">
                        <a:lnSpc>
                          <a:spcPct val="150000"/>
                        </a:lnSpc>
                        <a:spcAft>
                          <a:spcPts val="800"/>
                        </a:spcAft>
                      </a:pPr>
                      <a:r>
                        <a:rPr lang="vi-VN" sz="1400" dirty="0">
                          <a:effectLst/>
                        </a:rPr>
                        <a:t>Điều kiện bằng “Giỏi”</a:t>
                      </a:r>
                      <a:endParaRPr lang="en-VN" sz="1400" dirty="0">
                        <a:effectLst/>
                        <a:latin typeface="Calibri" panose="020F0502020204030204" pitchFamily="34" charset="0"/>
                        <a:ea typeface="Calibri" panose="020F0502020204030204" pitchFamily="34" charset="0"/>
                      </a:endParaRPr>
                    </a:p>
                  </a:txBody>
                  <a:tcPr marL="18583" marR="18583" marT="18583" marB="18583" anchor="ctr">
                    <a:solidFill>
                      <a:srgbClr val="E9BBFB"/>
                    </a:solidFill>
                  </a:tcPr>
                </a:tc>
                <a:tc>
                  <a:txBody>
                    <a:bodyPr/>
                    <a:lstStyle/>
                    <a:p>
                      <a:pPr algn="ctr">
                        <a:lnSpc>
                          <a:spcPct val="150000"/>
                        </a:lnSpc>
                        <a:spcAft>
                          <a:spcPts val="800"/>
                        </a:spcAft>
                      </a:pPr>
                      <a:r>
                        <a:rPr lang="vi-VN" sz="1400" dirty="0">
                          <a:effectLst/>
                        </a:rPr>
                        <a:t>Giá trị dùng tính tổng</a:t>
                      </a:r>
                      <a:endParaRPr lang="en-VN" sz="1400" dirty="0">
                        <a:effectLst/>
                        <a:latin typeface="Calibri" panose="020F0502020204030204" pitchFamily="34" charset="0"/>
                        <a:ea typeface="Calibri" panose="020F0502020204030204" pitchFamily="34" charset="0"/>
                      </a:endParaRPr>
                    </a:p>
                  </a:txBody>
                  <a:tcPr marL="18583" marR="18583" marT="18583" marB="18583" anchor="ctr">
                    <a:solidFill>
                      <a:srgbClr val="E9BBFB"/>
                    </a:solidFill>
                  </a:tcPr>
                </a:tc>
                <a:tc>
                  <a:txBody>
                    <a:bodyPr/>
                    <a:lstStyle/>
                    <a:p>
                      <a:pPr algn="ctr">
                        <a:lnSpc>
                          <a:spcPct val="150000"/>
                        </a:lnSpc>
                        <a:spcAft>
                          <a:spcPts val="800"/>
                        </a:spcAft>
                      </a:pPr>
                      <a:r>
                        <a:rPr lang="vi-VN" sz="1400" dirty="0">
                          <a:effectLst/>
                        </a:rPr>
                        <a:t>Giá trị xét điều kiện</a:t>
                      </a:r>
                      <a:endParaRPr lang="en-VN" sz="1400" dirty="0">
                        <a:effectLst/>
                        <a:latin typeface="Calibri" panose="020F0502020204030204" pitchFamily="34" charset="0"/>
                        <a:ea typeface="Calibri" panose="020F0502020204030204" pitchFamily="34" charset="0"/>
                      </a:endParaRPr>
                    </a:p>
                  </a:txBody>
                  <a:tcPr marL="18583" marR="18583" marT="18583" marB="18583" anchor="ctr">
                    <a:solidFill>
                      <a:srgbClr val="E9BBFB"/>
                    </a:solidFill>
                  </a:tcPr>
                </a:tc>
                <a:tc>
                  <a:txBody>
                    <a:bodyPr/>
                    <a:lstStyle/>
                    <a:p>
                      <a:pPr algn="ctr">
                        <a:lnSpc>
                          <a:spcPct val="150000"/>
                        </a:lnSpc>
                        <a:spcAft>
                          <a:spcPts val="800"/>
                        </a:spcAft>
                      </a:pPr>
                      <a:r>
                        <a:rPr lang="vi-VN" sz="1400" dirty="0">
                          <a:effectLst/>
                        </a:rPr>
                        <a:t>Điều kiện bằng “Giỏi”</a:t>
                      </a:r>
                      <a:endParaRPr lang="en-VN" sz="1400" dirty="0">
                        <a:effectLst/>
                        <a:latin typeface="Calibri" panose="020F0502020204030204" pitchFamily="34" charset="0"/>
                        <a:ea typeface="Calibri" panose="020F0502020204030204" pitchFamily="34" charset="0"/>
                      </a:endParaRPr>
                    </a:p>
                  </a:txBody>
                  <a:tcPr marL="18583" marR="18583" marT="18583" marB="18583" anchor="ctr">
                    <a:solidFill>
                      <a:srgbClr val="E9BBFB"/>
                    </a:solidFill>
                  </a:tcPr>
                </a:tc>
                <a:tc>
                  <a:txBody>
                    <a:bodyPr/>
                    <a:lstStyle/>
                    <a:p>
                      <a:pPr algn="ctr">
                        <a:lnSpc>
                          <a:spcPct val="150000"/>
                        </a:lnSpc>
                        <a:spcAft>
                          <a:spcPts val="800"/>
                        </a:spcAft>
                      </a:pPr>
                      <a:r>
                        <a:rPr lang="vi-VN" sz="1400" dirty="0">
                          <a:effectLst/>
                        </a:rPr>
                        <a:t>Giá trị dùng tính trung bình cộng</a:t>
                      </a:r>
                      <a:endParaRPr lang="en-VN" sz="1400" dirty="0">
                        <a:effectLst/>
                        <a:latin typeface="Calibri" panose="020F0502020204030204" pitchFamily="34" charset="0"/>
                        <a:ea typeface="Calibri" panose="020F0502020204030204" pitchFamily="34" charset="0"/>
                      </a:endParaRPr>
                    </a:p>
                  </a:txBody>
                  <a:tcPr marL="18583" marR="18583" marT="18583" marB="18583" anchor="ctr">
                    <a:solidFill>
                      <a:srgbClr val="E9BBFB"/>
                    </a:solidFill>
                  </a:tcPr>
                </a:tc>
                <a:extLst>
                  <a:ext uri="{0D108BD9-81ED-4DB2-BD59-A6C34878D82A}">
                    <a16:rowId xmlns:a16="http://schemas.microsoft.com/office/drawing/2014/main" val="711332390"/>
                  </a:ext>
                </a:extLst>
              </a:tr>
              <a:tr h="533572">
                <a:tc>
                  <a:txBody>
                    <a:bodyPr/>
                    <a:lstStyle/>
                    <a:p>
                      <a:pPr algn="ctr">
                        <a:lnSpc>
                          <a:spcPct val="100000"/>
                        </a:lnSpc>
                        <a:spcAft>
                          <a:spcPts val="800"/>
                        </a:spcAft>
                      </a:pPr>
                      <a:r>
                        <a:rPr lang="vi-VN" sz="1400" dirty="0">
                          <a:effectLst/>
                        </a:rPr>
                        <a:t>Giỏi</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Thỏa mãn</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8.0</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Giỏi</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Thỏa mãn</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8.0</a:t>
                      </a:r>
                      <a:endParaRPr lang="en-VN" sz="1400" dirty="0">
                        <a:effectLst/>
                        <a:latin typeface="Calibri" panose="020F0502020204030204" pitchFamily="34" charset="0"/>
                        <a:ea typeface="Calibri" panose="020F0502020204030204" pitchFamily="34" charset="0"/>
                      </a:endParaRPr>
                    </a:p>
                  </a:txBody>
                  <a:tcPr marL="18583" marR="18583" marT="18583" marB="18583" anchor="ctr"/>
                </a:tc>
                <a:extLst>
                  <a:ext uri="{0D108BD9-81ED-4DB2-BD59-A6C34878D82A}">
                    <a16:rowId xmlns:a16="http://schemas.microsoft.com/office/drawing/2014/main" val="3213009555"/>
                  </a:ext>
                </a:extLst>
              </a:tr>
              <a:tr h="500588">
                <a:tc>
                  <a:txBody>
                    <a:bodyPr/>
                    <a:lstStyle/>
                    <a:p>
                      <a:pPr algn="ctr">
                        <a:lnSpc>
                          <a:spcPct val="100000"/>
                        </a:lnSpc>
                        <a:spcAft>
                          <a:spcPts val="800"/>
                        </a:spcAft>
                      </a:pPr>
                      <a:r>
                        <a:rPr lang="vi-VN" sz="1400" dirty="0">
                          <a:effectLst/>
                        </a:rPr>
                        <a:t> </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Không</a:t>
                      </a:r>
                      <a:r>
                        <a:rPr lang="en-VN" sz="1400" dirty="0">
                          <a:effectLst/>
                        </a:rPr>
                        <a:t> </a:t>
                      </a:r>
                      <a:r>
                        <a:rPr lang="vi-VN" sz="1400" dirty="0">
                          <a:effectLst/>
                        </a:rPr>
                        <a:t>thỏa mãn</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 </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 </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Không</a:t>
                      </a:r>
                      <a:r>
                        <a:rPr lang="en-VN" sz="1400" dirty="0">
                          <a:effectLst/>
                        </a:rPr>
                        <a:t> </a:t>
                      </a:r>
                      <a:r>
                        <a:rPr lang="vi-VN" sz="1400" dirty="0">
                          <a:effectLst/>
                        </a:rPr>
                        <a:t>thỏa mãn</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 </a:t>
                      </a:r>
                      <a:endParaRPr lang="en-VN" sz="1400" dirty="0">
                        <a:effectLst/>
                        <a:latin typeface="Calibri" panose="020F0502020204030204" pitchFamily="34" charset="0"/>
                        <a:ea typeface="Calibri" panose="020F0502020204030204" pitchFamily="34" charset="0"/>
                      </a:endParaRPr>
                    </a:p>
                  </a:txBody>
                  <a:tcPr marL="18583" marR="18583" marT="18583" marB="18583" anchor="ctr"/>
                </a:tc>
                <a:extLst>
                  <a:ext uri="{0D108BD9-81ED-4DB2-BD59-A6C34878D82A}">
                    <a16:rowId xmlns:a16="http://schemas.microsoft.com/office/drawing/2014/main" val="3234296427"/>
                  </a:ext>
                </a:extLst>
              </a:tr>
              <a:tr h="489705">
                <a:tc>
                  <a:txBody>
                    <a:bodyPr/>
                    <a:lstStyle/>
                    <a:p>
                      <a:pPr algn="ctr">
                        <a:lnSpc>
                          <a:spcPct val="100000"/>
                        </a:lnSpc>
                        <a:spcAft>
                          <a:spcPts val="800"/>
                        </a:spcAft>
                      </a:pPr>
                      <a:r>
                        <a:rPr lang="vi-VN" sz="1400">
                          <a:effectLst/>
                        </a:rPr>
                        <a:t>Giỏi</a:t>
                      </a:r>
                      <a:endParaRPr lang="en-VN"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Thỏa mãn</a:t>
                      </a:r>
                      <a:endParaRPr lang="en-VN"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8.0</a:t>
                      </a:r>
                      <a:endParaRPr lang="en-VN"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Giỏi</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Thỏa mãn</a:t>
                      </a:r>
                      <a:endParaRPr lang="en-VN"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8.0</a:t>
                      </a:r>
                      <a:endParaRPr lang="en-VN" sz="1400">
                        <a:effectLst/>
                        <a:latin typeface="Calibri" panose="020F0502020204030204" pitchFamily="34" charset="0"/>
                        <a:ea typeface="Calibri" panose="020F0502020204030204" pitchFamily="34" charset="0"/>
                      </a:endParaRPr>
                    </a:p>
                  </a:txBody>
                  <a:tcPr marL="18583" marR="18583" marT="18583" marB="18583" anchor="ctr"/>
                </a:tc>
                <a:extLst>
                  <a:ext uri="{0D108BD9-81ED-4DB2-BD59-A6C34878D82A}">
                    <a16:rowId xmlns:a16="http://schemas.microsoft.com/office/drawing/2014/main" val="1061536401"/>
                  </a:ext>
                </a:extLst>
              </a:tr>
              <a:tr h="489705">
                <a:tc>
                  <a:txBody>
                    <a:bodyPr/>
                    <a:lstStyle/>
                    <a:p>
                      <a:pPr algn="ctr">
                        <a:lnSpc>
                          <a:spcPct val="100000"/>
                        </a:lnSpc>
                        <a:spcAft>
                          <a:spcPts val="800"/>
                        </a:spcAft>
                      </a:pPr>
                      <a:r>
                        <a:rPr lang="vi-VN" sz="1400">
                          <a:effectLst/>
                        </a:rPr>
                        <a:t>Xuất sắc</a:t>
                      </a:r>
                      <a:endParaRPr lang="en-VN"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Không</a:t>
                      </a:r>
                      <a:r>
                        <a:rPr lang="en-VN" sz="1400" dirty="0">
                          <a:effectLst/>
                        </a:rPr>
                        <a:t> </a:t>
                      </a:r>
                      <a:r>
                        <a:rPr lang="vi-VN" sz="1400" dirty="0">
                          <a:effectLst/>
                        </a:rPr>
                        <a:t>thỏa mãn</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 </a:t>
                      </a:r>
                      <a:endParaRPr lang="en-VN"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Xuất sắc</a:t>
                      </a:r>
                      <a:endParaRPr lang="en-VN"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Không</a:t>
                      </a:r>
                      <a:r>
                        <a:rPr lang="en-VN" sz="1400" dirty="0">
                          <a:effectLst/>
                        </a:rPr>
                        <a:t> </a:t>
                      </a:r>
                      <a:r>
                        <a:rPr lang="vi-VN" sz="1400" dirty="0">
                          <a:effectLst/>
                        </a:rPr>
                        <a:t>thỏa mãn</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 </a:t>
                      </a:r>
                      <a:endParaRPr lang="en-VN" sz="1400" dirty="0">
                        <a:effectLst/>
                        <a:latin typeface="Calibri" panose="020F0502020204030204" pitchFamily="34" charset="0"/>
                        <a:ea typeface="Calibri" panose="020F0502020204030204" pitchFamily="34" charset="0"/>
                      </a:endParaRPr>
                    </a:p>
                  </a:txBody>
                  <a:tcPr marL="18583" marR="18583" marT="18583" marB="18583" anchor="ctr"/>
                </a:tc>
                <a:extLst>
                  <a:ext uri="{0D108BD9-81ED-4DB2-BD59-A6C34878D82A}">
                    <a16:rowId xmlns:a16="http://schemas.microsoft.com/office/drawing/2014/main" val="3754718294"/>
                  </a:ext>
                </a:extLst>
              </a:tr>
              <a:tr h="522352">
                <a:tc>
                  <a:txBody>
                    <a:bodyPr/>
                    <a:lstStyle/>
                    <a:p>
                      <a:pPr algn="ctr">
                        <a:lnSpc>
                          <a:spcPct val="100000"/>
                        </a:lnSpc>
                        <a:spcAft>
                          <a:spcPts val="800"/>
                        </a:spcAft>
                      </a:pPr>
                      <a:r>
                        <a:rPr lang="vi-VN" sz="1400">
                          <a:effectLst/>
                        </a:rPr>
                        <a:t>Giỏi</a:t>
                      </a:r>
                      <a:endParaRPr lang="en-VN"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Thỏa mãn</a:t>
                      </a:r>
                      <a:endParaRPr lang="en-VN"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7.5</a:t>
                      </a:r>
                      <a:endParaRPr lang="en-VN"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Giỏi</a:t>
                      </a:r>
                      <a:endParaRPr lang="en-VN"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Thỏa mãn</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7.5</a:t>
                      </a:r>
                      <a:endParaRPr lang="en-VN" sz="1400">
                        <a:effectLst/>
                        <a:latin typeface="Calibri" panose="020F0502020204030204" pitchFamily="34" charset="0"/>
                        <a:ea typeface="Calibri" panose="020F0502020204030204" pitchFamily="34" charset="0"/>
                      </a:endParaRPr>
                    </a:p>
                  </a:txBody>
                  <a:tcPr marL="18583" marR="18583" marT="18583" marB="18583" anchor="ctr"/>
                </a:tc>
                <a:extLst>
                  <a:ext uri="{0D108BD9-81ED-4DB2-BD59-A6C34878D82A}">
                    <a16:rowId xmlns:a16="http://schemas.microsoft.com/office/drawing/2014/main" val="2742614815"/>
                  </a:ext>
                </a:extLst>
              </a:tr>
              <a:tr h="511470">
                <a:tc>
                  <a:txBody>
                    <a:bodyPr/>
                    <a:lstStyle/>
                    <a:p>
                      <a:pPr algn="ctr">
                        <a:lnSpc>
                          <a:spcPct val="100000"/>
                        </a:lnSpc>
                        <a:spcAft>
                          <a:spcPts val="800"/>
                        </a:spcAft>
                      </a:pPr>
                      <a:r>
                        <a:rPr lang="vi-VN" sz="1400">
                          <a:effectLst/>
                        </a:rPr>
                        <a:t> </a:t>
                      </a:r>
                      <a:endParaRPr lang="en-VN"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Không thỏa mãn</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 </a:t>
                      </a:r>
                      <a:endParaRPr lang="en-VN"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 </a:t>
                      </a:r>
                      <a:endParaRPr lang="en-VN"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Không</a:t>
                      </a:r>
                      <a:r>
                        <a:rPr lang="en-VN" sz="1400" dirty="0">
                          <a:effectLst/>
                        </a:rPr>
                        <a:t> </a:t>
                      </a:r>
                      <a:r>
                        <a:rPr lang="vi-VN" sz="1400" dirty="0">
                          <a:effectLst/>
                        </a:rPr>
                        <a:t>thỏa mãn</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 </a:t>
                      </a:r>
                      <a:endParaRPr lang="en-VN" sz="1400" dirty="0">
                        <a:effectLst/>
                        <a:latin typeface="Calibri" panose="020F0502020204030204" pitchFamily="34" charset="0"/>
                        <a:ea typeface="Calibri" panose="020F0502020204030204" pitchFamily="34" charset="0"/>
                      </a:endParaRPr>
                    </a:p>
                  </a:txBody>
                  <a:tcPr marL="18583" marR="18583" marT="18583" marB="18583" anchor="ctr"/>
                </a:tc>
                <a:extLst>
                  <a:ext uri="{0D108BD9-81ED-4DB2-BD59-A6C34878D82A}">
                    <a16:rowId xmlns:a16="http://schemas.microsoft.com/office/drawing/2014/main" val="510693045"/>
                  </a:ext>
                </a:extLst>
              </a:tr>
              <a:tr h="544117">
                <a:tc gridSpan="3">
                  <a:txBody>
                    <a:bodyPr/>
                    <a:lstStyle/>
                    <a:p>
                      <a:pPr algn="ctr">
                        <a:lnSpc>
                          <a:spcPct val="100000"/>
                        </a:lnSpc>
                        <a:spcAft>
                          <a:spcPts val="800"/>
                        </a:spcAft>
                      </a:pPr>
                      <a:r>
                        <a:rPr lang="vi-VN" sz="1400" dirty="0">
                          <a:effectLst/>
                        </a:rPr>
                        <a:t>Kết quả:</a:t>
                      </a:r>
                      <a:r>
                        <a:rPr lang="en-VN" sz="1400" dirty="0">
                          <a:effectLst/>
                        </a:rPr>
                        <a:t> </a:t>
                      </a:r>
                      <a:r>
                        <a:rPr lang="vi-VN" sz="1400" dirty="0">
                          <a:effectLst/>
                        </a:rPr>
                        <a:t>(8.0 + 8.0 + 7.5) = 23.5</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hMerge="1">
                  <a:txBody>
                    <a:bodyPr/>
                    <a:lstStyle/>
                    <a:p>
                      <a:endParaRPr lang="en-VN"/>
                    </a:p>
                  </a:txBody>
                  <a:tcPr/>
                </a:tc>
                <a:tc hMerge="1">
                  <a:txBody>
                    <a:bodyPr/>
                    <a:lstStyle/>
                    <a:p>
                      <a:endParaRPr lang="en-VN"/>
                    </a:p>
                  </a:txBody>
                  <a:tcPr/>
                </a:tc>
                <a:tc gridSpan="3">
                  <a:txBody>
                    <a:bodyPr/>
                    <a:lstStyle/>
                    <a:p>
                      <a:pPr algn="ctr">
                        <a:lnSpc>
                          <a:spcPct val="100000"/>
                        </a:lnSpc>
                        <a:spcAft>
                          <a:spcPts val="800"/>
                        </a:spcAft>
                      </a:pPr>
                      <a:r>
                        <a:rPr lang="vi-VN" sz="1400" dirty="0">
                          <a:effectLst/>
                        </a:rPr>
                        <a:t>Kết quả:</a:t>
                      </a:r>
                      <a:r>
                        <a:rPr lang="en-VN" sz="1400" dirty="0">
                          <a:effectLst/>
                        </a:rPr>
                        <a:t> </a:t>
                      </a:r>
                      <a:r>
                        <a:rPr lang="vi-VN" sz="1400" dirty="0">
                          <a:effectLst/>
                        </a:rPr>
                        <a:t>(8.0 + 8.0 + 7.5)/3 = 7.83333333</a:t>
                      </a:r>
                      <a:endParaRPr lang="en-VN" sz="1400" dirty="0">
                        <a:effectLst/>
                        <a:latin typeface="Calibri" panose="020F0502020204030204" pitchFamily="34" charset="0"/>
                        <a:ea typeface="Calibri" panose="020F0502020204030204" pitchFamily="34" charset="0"/>
                      </a:endParaRPr>
                    </a:p>
                  </a:txBody>
                  <a:tcPr marL="18583" marR="18583" marT="18583" marB="18583" anchor="ct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781180485"/>
                  </a:ext>
                </a:extLst>
              </a:tr>
            </a:tbl>
          </a:graphicData>
        </a:graphic>
      </p:graphicFrame>
      <p:sp>
        <p:nvSpPr>
          <p:cNvPr id="15" name="TextBox 14">
            <a:extLst>
              <a:ext uri="{FF2B5EF4-FFF2-40B4-BE49-F238E27FC236}">
                <a16:creationId xmlns:a16="http://schemas.microsoft.com/office/drawing/2014/main" id="{FE48B88F-172F-9E47-A02C-88FE5E9939DA}"/>
              </a:ext>
            </a:extLst>
          </p:cNvPr>
          <p:cNvSpPr txBox="1"/>
          <p:nvPr/>
        </p:nvSpPr>
        <p:spPr>
          <a:xfrm>
            <a:off x="1133517" y="4758018"/>
            <a:ext cx="6876965" cy="307777"/>
          </a:xfrm>
          <a:prstGeom prst="rect">
            <a:avLst/>
          </a:prstGeom>
          <a:noFill/>
        </p:spPr>
        <p:txBody>
          <a:bodyPr wrap="square">
            <a:spAutoFit/>
          </a:bodyPr>
          <a:lstStyle/>
          <a:p>
            <a:pPr algn="ctr">
              <a:spcAft>
                <a:spcPts val="800"/>
              </a:spcAft>
            </a:pPr>
            <a:r>
              <a:rPr lang="vi-VN" sz="1400" b="1" dirty="0">
                <a:effectLst/>
                <a:latin typeface="Arial" panose="020B0604020202020204" pitchFamily="34" charset="0"/>
                <a:ea typeface="Times New Roman" panose="02020603050405020304" pitchFamily="18" charset="0"/>
                <a:cs typeface="Arial" panose="020B0604020202020204" pitchFamily="34" charset="0"/>
              </a:rPr>
              <a:t>Bảng 1. </a:t>
            </a:r>
            <a:r>
              <a:rPr lang="vi-VN" sz="1400" dirty="0">
                <a:effectLst/>
                <a:latin typeface="Arial" panose="020B0604020202020204" pitchFamily="34" charset="0"/>
                <a:ea typeface="Times New Roman" panose="02020603050405020304" pitchFamily="18" charset="0"/>
                <a:cs typeface="Arial" panose="020B0604020202020204" pitchFamily="34" charset="0"/>
              </a:rPr>
              <a:t>Diễn giải quy tắc sử dụng hàm tính có điều kiện </a:t>
            </a:r>
            <a:r>
              <a:rPr lang="vi-VN" sz="1400" b="1" dirty="0">
                <a:effectLst/>
                <a:latin typeface="Arial" panose="020B0604020202020204" pitchFamily="34" charset="0"/>
                <a:ea typeface="Times New Roman" panose="02020603050405020304" pitchFamily="18" charset="0"/>
                <a:cs typeface="Arial" panose="020B0604020202020204" pitchFamily="34" charset="0"/>
              </a:rPr>
              <a:t>AVERAGEIF</a:t>
            </a:r>
            <a:r>
              <a:rPr lang="vi-VN" sz="1400" dirty="0">
                <a:effectLst/>
                <a:latin typeface="Arial" panose="020B0604020202020204" pitchFamily="34" charset="0"/>
                <a:ea typeface="Times New Roman" panose="02020603050405020304" pitchFamily="18" charset="0"/>
                <a:cs typeface="Arial" panose="020B0604020202020204" pitchFamily="34" charset="0"/>
              </a:rPr>
              <a:t> và</a:t>
            </a:r>
            <a:r>
              <a:rPr lang="vi-VN" sz="1400" b="1" dirty="0">
                <a:effectLst/>
                <a:latin typeface="Arial" panose="020B0604020202020204" pitchFamily="34" charset="0"/>
                <a:ea typeface="Times New Roman" panose="02020603050405020304" pitchFamily="18" charset="0"/>
                <a:cs typeface="Arial" panose="020B0604020202020204" pitchFamily="34" charset="0"/>
              </a:rPr>
              <a:t> SUMIF</a:t>
            </a:r>
            <a:endParaRPr lang="en-VN"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0218779"/>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C083886-43BE-EC37-91D6-170C7ECD6753}"/>
              </a:ext>
            </a:extLst>
          </p:cNvPr>
          <p:cNvSpPr/>
          <p:nvPr/>
        </p:nvSpPr>
        <p:spPr>
          <a:xfrm>
            <a:off x="317347" y="772962"/>
            <a:ext cx="8509299" cy="191173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ounded Rectangle 5">
            <a:extLst>
              <a:ext uri="{FF2B5EF4-FFF2-40B4-BE49-F238E27FC236}">
                <a16:creationId xmlns:a16="http://schemas.microsoft.com/office/drawing/2014/main" id="{8238990E-7CA7-0741-20CA-7F69BB5EF24F}"/>
              </a:ext>
            </a:extLst>
          </p:cNvPr>
          <p:cNvSpPr/>
          <p:nvPr/>
        </p:nvSpPr>
        <p:spPr>
          <a:xfrm>
            <a:off x="317347" y="2853627"/>
            <a:ext cx="8509299" cy="191173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TextBox 1">
            <a:extLst>
              <a:ext uri="{FF2B5EF4-FFF2-40B4-BE49-F238E27FC236}">
                <a16:creationId xmlns:a16="http://schemas.microsoft.com/office/drawing/2014/main" id="{632457E7-0D9A-36D7-2766-11ED7870BDFE}"/>
              </a:ext>
            </a:extLst>
          </p:cNvPr>
          <p:cNvSpPr txBox="1"/>
          <p:nvPr/>
        </p:nvSpPr>
        <p:spPr>
          <a:xfrm>
            <a:off x="466667" y="875819"/>
            <a:ext cx="8210663" cy="1685846"/>
          </a:xfrm>
          <a:prstGeom prst="rect">
            <a:avLst/>
          </a:prstGeom>
          <a:noFill/>
        </p:spPr>
        <p:txBody>
          <a:bodyPr wrap="square" rtlCol="0">
            <a:spAutoFit/>
          </a:bodyPr>
          <a:lstStyle/>
          <a:p>
            <a:pPr algn="just">
              <a:lnSpc>
                <a:spcPct val="150000"/>
              </a:lnSpc>
            </a:pPr>
            <a:r>
              <a:rPr lang="en-VN" sz="2400" dirty="0"/>
              <a:t>Hàm SUMIF tính tổng các giá trị trong một khối ô, chỉ những giá trị thoả mãn điều kiện đưa ra trong hàm mới được tính tổng. </a:t>
            </a:r>
          </a:p>
        </p:txBody>
      </p:sp>
      <p:sp>
        <p:nvSpPr>
          <p:cNvPr id="3" name="TextBox 2">
            <a:extLst>
              <a:ext uri="{FF2B5EF4-FFF2-40B4-BE49-F238E27FC236}">
                <a16:creationId xmlns:a16="http://schemas.microsoft.com/office/drawing/2014/main" id="{6917E695-2A69-3245-F57D-DCEA2B7560E6}"/>
              </a:ext>
            </a:extLst>
          </p:cNvPr>
          <p:cNvSpPr txBox="1"/>
          <p:nvPr/>
        </p:nvSpPr>
        <p:spPr>
          <a:xfrm>
            <a:off x="466667" y="2853627"/>
            <a:ext cx="8210663" cy="1685846"/>
          </a:xfrm>
          <a:prstGeom prst="rect">
            <a:avLst/>
          </a:prstGeom>
          <a:noFill/>
        </p:spPr>
        <p:txBody>
          <a:bodyPr wrap="square" rtlCol="0">
            <a:spAutoFit/>
          </a:bodyPr>
          <a:lstStyle/>
          <a:p>
            <a:pPr algn="just">
              <a:lnSpc>
                <a:spcPct val="150000"/>
              </a:lnSpc>
            </a:pPr>
            <a:r>
              <a:rPr lang="en-VN" sz="2400" dirty="0"/>
              <a:t>Hàm AVERAGEIF tính trung bình cộng một số giá trị trong một khối ô, chỉ những giá trị thoả mãn điều kiện đưa ra trong hàm này mới tham gia tính trung bình cộng.</a:t>
            </a:r>
          </a:p>
        </p:txBody>
      </p:sp>
      <p:sp>
        <p:nvSpPr>
          <p:cNvPr id="4" name="TextBox 3">
            <a:extLst>
              <a:ext uri="{FF2B5EF4-FFF2-40B4-BE49-F238E27FC236}">
                <a16:creationId xmlns:a16="http://schemas.microsoft.com/office/drawing/2014/main" id="{9A0E194B-9F28-DF03-C325-76EA20EA0DBC}"/>
              </a:ext>
            </a:extLst>
          </p:cNvPr>
          <p:cNvSpPr txBox="1"/>
          <p:nvPr/>
        </p:nvSpPr>
        <p:spPr>
          <a:xfrm>
            <a:off x="3770334" y="126715"/>
            <a:ext cx="1603324" cy="523220"/>
          </a:xfrm>
          <a:prstGeom prst="rect">
            <a:avLst/>
          </a:prstGeom>
          <a:noFill/>
        </p:spPr>
        <p:txBody>
          <a:bodyPr wrap="none" rtlCol="0">
            <a:spAutoFit/>
          </a:bodyPr>
          <a:lstStyle/>
          <a:p>
            <a:r>
              <a:rPr lang="en-VN" sz="2800" b="1" dirty="0">
                <a:solidFill>
                  <a:srgbClr val="FF0000"/>
                </a:solidFill>
              </a:rPr>
              <a:t>Kết luận</a:t>
            </a:r>
          </a:p>
        </p:txBody>
      </p:sp>
      <p:pic>
        <p:nvPicPr>
          <p:cNvPr id="7" name="Picture 6" descr="https://cdn-icons-png.flaticon.com/128/3368/3368808.png">
            <a:extLst>
              <a:ext uri="{FF2B5EF4-FFF2-40B4-BE49-F238E27FC236}">
                <a16:creationId xmlns:a16="http://schemas.microsoft.com/office/drawing/2014/main" id="{60E42699-6145-0C41-CCC6-C4E2B5903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314" y="2176928"/>
            <a:ext cx="354198" cy="3541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cdn-icons-png.flaticon.com/128/3368/3368808.png">
            <a:extLst>
              <a:ext uri="{FF2B5EF4-FFF2-40B4-BE49-F238E27FC236}">
                <a16:creationId xmlns:a16="http://schemas.microsoft.com/office/drawing/2014/main" id="{0B4D8DD9-45CD-83DA-3432-09EA1C2E1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314" y="4265948"/>
            <a:ext cx="354198" cy="35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848239"/>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par>
                                <p:cTn id="27" presetID="3" presetClass="entr" presetSubtype="1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3" name="Snip Diagonal Corner Rectangle 2">
            <a:extLst>
              <a:ext uri="{FF2B5EF4-FFF2-40B4-BE49-F238E27FC236}">
                <a16:creationId xmlns:a16="http://schemas.microsoft.com/office/drawing/2014/main" id="{E6909E29-8F3A-4084-6708-631709EF67B3}"/>
              </a:ext>
            </a:extLst>
          </p:cNvPr>
          <p:cNvSpPr/>
          <p:nvPr/>
        </p:nvSpPr>
        <p:spPr>
          <a:xfrm>
            <a:off x="467792" y="220220"/>
            <a:ext cx="3449678" cy="636549"/>
          </a:xfrm>
          <a:prstGeom prst="snip2DiagRect">
            <a:avLst/>
          </a:prstGeom>
          <a:solidFill>
            <a:schemeClr val="tx2">
              <a:lumMod val="20000"/>
              <a:lumOff val="80000"/>
            </a:schemeClr>
          </a:solidFill>
          <a:ln>
            <a:solidFill>
              <a:srgbClr val="E36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E36B1A"/>
                </a:solidFill>
                <a:latin typeface="Arial" panose="020B0604020202020204" pitchFamily="34" charset="0"/>
                <a:cs typeface="Arial" panose="020B0604020202020204" pitchFamily="34" charset="0"/>
              </a:rPr>
              <a:t>KHỞI ĐỘNG </a:t>
            </a:r>
          </a:p>
        </p:txBody>
      </p:sp>
      <p:sp>
        <p:nvSpPr>
          <p:cNvPr id="17" name="TextBox 16">
            <a:extLst>
              <a:ext uri="{FF2B5EF4-FFF2-40B4-BE49-F238E27FC236}">
                <a16:creationId xmlns:a16="http://schemas.microsoft.com/office/drawing/2014/main" id="{1F13A969-6235-F8FC-C7E4-E2F0BE6FA6FF}"/>
              </a:ext>
            </a:extLst>
          </p:cNvPr>
          <p:cNvSpPr txBox="1"/>
          <p:nvPr/>
        </p:nvSpPr>
        <p:spPr>
          <a:xfrm>
            <a:off x="252509" y="1162816"/>
            <a:ext cx="4035712" cy="958660"/>
          </a:xfrm>
          <a:prstGeom prst="rect">
            <a:avLst/>
          </a:prstGeom>
          <a:noFill/>
        </p:spPr>
        <p:txBody>
          <a:bodyPr wrap="square">
            <a:spAutoFit/>
          </a:bodyPr>
          <a:lstStyle/>
          <a:p>
            <a:pPr algn="just">
              <a:lnSpc>
                <a:spcPct val="150000"/>
              </a:lnSpc>
              <a:spcAft>
                <a:spcPts val="800"/>
              </a:spcAft>
            </a:pPr>
            <a:r>
              <a:rPr lang="vi-VN" sz="2000" b="1" dirty="0">
                <a:effectLst/>
                <a:latin typeface="Arial" panose="020B0604020202020204" pitchFamily="34" charset="0"/>
                <a:ea typeface="Times New Roman" panose="02020603050405020304" pitchFamily="18" charset="0"/>
                <a:cs typeface="Arial" panose="020B0604020202020204" pitchFamily="34" charset="0"/>
              </a:rPr>
              <a:t>Quan sát Hình 1 SGK trang 44 và Hình 1 SGK trang 41: </a:t>
            </a:r>
            <a:endParaRPr lang="en-VN" sz="2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8" name="image2.png">
            <a:extLst>
              <a:ext uri="{FF2B5EF4-FFF2-40B4-BE49-F238E27FC236}">
                <a16:creationId xmlns:a16="http://schemas.microsoft.com/office/drawing/2014/main" id="{74E867FF-941F-7F21-0134-3479DEA038B8}"/>
              </a:ext>
            </a:extLst>
          </p:cNvPr>
          <p:cNvPicPr/>
          <p:nvPr/>
        </p:nvPicPr>
        <p:blipFill>
          <a:blip r:embed="rId2"/>
          <a:srcRect/>
          <a:stretch>
            <a:fillRect/>
          </a:stretch>
        </p:blipFill>
        <p:spPr>
          <a:xfrm>
            <a:off x="4516821" y="220220"/>
            <a:ext cx="4374670" cy="2438241"/>
          </a:xfrm>
          <a:prstGeom prst="rect">
            <a:avLst/>
          </a:prstGeom>
          <a:ln/>
        </p:spPr>
      </p:pic>
      <p:pic>
        <p:nvPicPr>
          <p:cNvPr id="19" name="image1.png">
            <a:extLst>
              <a:ext uri="{FF2B5EF4-FFF2-40B4-BE49-F238E27FC236}">
                <a16:creationId xmlns:a16="http://schemas.microsoft.com/office/drawing/2014/main" id="{9681EC04-D07B-3990-E1A2-D699B10E2B2D}"/>
              </a:ext>
            </a:extLst>
          </p:cNvPr>
          <p:cNvPicPr/>
          <p:nvPr/>
        </p:nvPicPr>
        <p:blipFill>
          <a:blip r:embed="rId3"/>
          <a:srcRect/>
          <a:stretch>
            <a:fillRect/>
          </a:stretch>
        </p:blipFill>
        <p:spPr>
          <a:xfrm>
            <a:off x="4516821" y="2808713"/>
            <a:ext cx="4374670" cy="2114567"/>
          </a:xfrm>
          <a:prstGeom prst="rect">
            <a:avLst/>
          </a:prstGeom>
          <a:ln/>
        </p:spPr>
      </p:pic>
      <p:pic>
        <p:nvPicPr>
          <p:cNvPr id="2" name="Picture 1">
            <a:extLst>
              <a:ext uri="{FF2B5EF4-FFF2-40B4-BE49-F238E27FC236}">
                <a16:creationId xmlns:a16="http://schemas.microsoft.com/office/drawing/2014/main" id="{EBA3968C-FD2E-9698-42B2-CDA8199934BF}"/>
              </a:ext>
            </a:extLst>
          </p:cNvPr>
          <p:cNvPicPr>
            <a:picLocks noChangeAspect="1"/>
          </p:cNvPicPr>
          <p:nvPr/>
        </p:nvPicPr>
        <p:blipFill>
          <a:blip r:embed="rId4"/>
          <a:stretch>
            <a:fillRect/>
          </a:stretch>
        </p:blipFill>
        <p:spPr>
          <a:xfrm>
            <a:off x="467792" y="3011551"/>
            <a:ext cx="3389009" cy="2131949"/>
          </a:xfrm>
          <a:prstGeom prst="rect">
            <a:avLst/>
          </a:prstGeom>
        </p:spPr>
      </p:pic>
    </p:spTree>
    <p:extLst>
      <p:ext uri="{BB962C8B-B14F-4D97-AF65-F5344CB8AC3E}">
        <p14:creationId xmlns:p14="http://schemas.microsoft.com/office/powerpoint/2010/main" val="2695034854"/>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ssolve">
                                      <p:cBhvr>
                                        <p:cTn id="14" dur="500"/>
                                        <p:tgtEl>
                                          <p:spTgt spid="18"/>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AC969323-561E-D54F-EAF1-A2F6AF42DCE3}"/>
              </a:ext>
            </a:extLst>
          </p:cNvPr>
          <p:cNvSpPr/>
          <p:nvPr/>
        </p:nvSpPr>
        <p:spPr>
          <a:xfrm>
            <a:off x="-98930" y="117676"/>
            <a:ext cx="2183525" cy="5202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chemeClr val="accent6"/>
                </a:solidFill>
                <a:latin typeface="Arial" panose="020B0604020202020204" pitchFamily="34" charset="0"/>
                <a:cs typeface="Arial" panose="020B0604020202020204" pitchFamily="34" charset="0"/>
              </a:rPr>
              <a:t>Quy tắc</a:t>
            </a:r>
          </a:p>
        </p:txBody>
      </p:sp>
      <p:sp>
        <p:nvSpPr>
          <p:cNvPr id="3" name="Rectangle 2">
            <a:extLst>
              <a:ext uri="{FF2B5EF4-FFF2-40B4-BE49-F238E27FC236}">
                <a16:creationId xmlns:a16="http://schemas.microsoft.com/office/drawing/2014/main" id="{D3CA866F-2ADA-A71A-8ECD-208523F01752}"/>
              </a:ext>
            </a:extLst>
          </p:cNvPr>
          <p:cNvSpPr/>
          <p:nvPr/>
        </p:nvSpPr>
        <p:spPr>
          <a:xfrm>
            <a:off x="1832648" y="791208"/>
            <a:ext cx="5478703" cy="714827"/>
          </a:xfrm>
          <a:prstGeom prst="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000" b="1" dirty="0">
                <a:solidFill>
                  <a:srgbClr val="2C649D"/>
                </a:solidFill>
                <a:effectLst/>
                <a:latin typeface="Arial" panose="020B0604020202020204" pitchFamily="34" charset="0"/>
                <a:ea typeface="Calibri" panose="020F0502020204030204" pitchFamily="34" charset="0"/>
                <a:cs typeface="Arial" panose="020B0604020202020204" pitchFamily="34" charset="0"/>
              </a:rPr>
              <a:t>SUMIF</a:t>
            </a:r>
            <a:r>
              <a:rPr lang="vi-VN" sz="2000" dirty="0">
                <a:solidFill>
                  <a:srgbClr val="B42773"/>
                </a:solidFill>
                <a:effectLst/>
                <a:latin typeface="Arial" panose="020B0604020202020204" pitchFamily="34" charset="0"/>
                <a:ea typeface="Calibri" panose="020F0502020204030204" pitchFamily="34" charset="0"/>
                <a:cs typeface="Arial" panose="020B0604020202020204" pitchFamily="34" charset="0"/>
              </a:rPr>
              <a:t>(</a:t>
            </a:r>
            <a:r>
              <a:rPr lang="vi-VN"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&lt;DL1&gt;,</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&lt;ĐK&gt;, &lt;DL2&gt;</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A686F22-FE55-6152-22DB-210B308EC6DE}"/>
              </a:ext>
            </a:extLst>
          </p:cNvPr>
          <p:cNvSpPr/>
          <p:nvPr/>
        </p:nvSpPr>
        <p:spPr>
          <a:xfrm>
            <a:off x="1832648" y="1815952"/>
            <a:ext cx="5478703" cy="714827"/>
          </a:xfrm>
          <a:prstGeom prst="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000" b="1" dirty="0">
                <a:solidFill>
                  <a:srgbClr val="2C649D"/>
                </a:solidFill>
                <a:effectLst/>
                <a:latin typeface="Arial" panose="020B0604020202020204" pitchFamily="34" charset="0"/>
                <a:ea typeface="Calibri" panose="020F0502020204030204" pitchFamily="34" charset="0"/>
                <a:cs typeface="Arial" panose="020B0604020202020204" pitchFamily="34" charset="0"/>
              </a:rPr>
              <a:t>AVERAGEIF</a:t>
            </a:r>
            <a:r>
              <a:rPr lang="vi-VN" sz="2000" dirty="0">
                <a:solidFill>
                  <a:srgbClr val="B42773"/>
                </a:solidFill>
                <a:effectLst/>
                <a:latin typeface="Arial" panose="020B0604020202020204" pitchFamily="34" charset="0"/>
                <a:ea typeface="Calibri" panose="020F0502020204030204" pitchFamily="34" charset="0"/>
                <a:cs typeface="Arial" panose="020B0604020202020204" pitchFamily="34" charset="0"/>
              </a:rPr>
              <a:t>(</a:t>
            </a:r>
            <a:r>
              <a:rPr lang="vi-VN"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&lt;DL1&gt;,</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&lt;ĐK&gt;, &lt;DL2&gt;</a:t>
            </a:r>
            <a:r>
              <a:rPr lang="vi-VN" sz="2000" dirty="0">
                <a:solidFill>
                  <a:srgbClr val="B42773"/>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5D561489-2F9E-133E-4862-76A1C36193E0}"/>
              </a:ext>
            </a:extLst>
          </p:cNvPr>
          <p:cNvSpPr txBox="1"/>
          <p:nvPr/>
        </p:nvSpPr>
        <p:spPr>
          <a:xfrm>
            <a:off x="675503" y="3570105"/>
            <a:ext cx="1364880" cy="400110"/>
          </a:xfrm>
          <a:prstGeom prst="rect">
            <a:avLst/>
          </a:prstGeom>
          <a:noFill/>
        </p:spPr>
        <p:txBody>
          <a:bodyPr wrap="square">
            <a:spAutoFit/>
          </a:bodyPr>
          <a:lstStyle/>
          <a:p>
            <a:pPr algn="just">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Trong đó:</a:t>
            </a:r>
            <a:endParaRPr lang="en-VN"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02A2EA4D-A16A-B3BD-F761-EA9A434C6517}"/>
              </a:ext>
            </a:extLst>
          </p:cNvPr>
          <p:cNvSpPr txBox="1"/>
          <p:nvPr/>
        </p:nvSpPr>
        <p:spPr>
          <a:xfrm>
            <a:off x="2187465" y="2725743"/>
            <a:ext cx="6297930" cy="2048702"/>
          </a:xfrm>
          <a:prstGeom prst="rect">
            <a:avLst/>
          </a:prstGeom>
          <a:noFill/>
        </p:spPr>
        <p:txBody>
          <a:bodyPr wrap="square">
            <a:spAutoFit/>
          </a:bodyPr>
          <a:lstStyle/>
          <a:p>
            <a:pPr marL="342900" indent="-342900" algn="just">
              <a:lnSpc>
                <a:spcPct val="200000"/>
              </a:lnSpc>
              <a:spcAft>
                <a:spcPts val="800"/>
              </a:spcAft>
              <a:buFont typeface="Arial" panose="020B0604020202020204" pitchFamily="34" charset="0"/>
              <a:buChar char="•"/>
            </a:pPr>
            <a:r>
              <a:rPr lang="vi-VN" sz="2000" i="1" dirty="0">
                <a:effectLst/>
                <a:latin typeface="Arial" panose="020B0604020202020204" pitchFamily="34" charset="0"/>
                <a:ea typeface="Calibri" panose="020F0502020204030204" pitchFamily="34" charset="0"/>
                <a:cs typeface="Arial" panose="020B0604020202020204" pitchFamily="34" charset="0"/>
              </a:rPr>
              <a:t>DL1&gt;</a:t>
            </a:r>
            <a:r>
              <a:rPr lang="vi-VN" sz="2000" dirty="0">
                <a:effectLst/>
                <a:latin typeface="Arial" panose="020B0604020202020204" pitchFamily="34" charset="0"/>
                <a:ea typeface="Calibri" panose="020F0502020204030204" pitchFamily="34" charset="0"/>
                <a:cs typeface="Arial" panose="020B0604020202020204" pitchFamily="34" charset="0"/>
              </a:rPr>
              <a:t> là khối ô chứa các giá trị để xét điều kiện.</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r>
              <a:rPr lang="vi-VN" sz="2000" i="1" dirty="0">
                <a:effectLst/>
                <a:latin typeface="Arial" panose="020B0604020202020204" pitchFamily="34" charset="0"/>
                <a:ea typeface="Calibri" panose="020F0502020204030204" pitchFamily="34" charset="0"/>
                <a:cs typeface="Arial" panose="020B0604020202020204" pitchFamily="34" charset="0"/>
              </a:rPr>
              <a:t>&lt;DL2&gt;</a:t>
            </a:r>
            <a:r>
              <a:rPr lang="vi-VN" sz="2000" dirty="0">
                <a:effectLst/>
                <a:latin typeface="Arial" panose="020B0604020202020204" pitchFamily="34" charset="0"/>
                <a:ea typeface="Calibri" panose="020F0502020204030204" pitchFamily="34" charset="0"/>
                <a:cs typeface="Arial" panose="020B0604020202020204" pitchFamily="34" charset="0"/>
              </a:rPr>
              <a:t> là khối ô chứa các giá trị để tính toán.</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r>
              <a:rPr lang="vi-VN" sz="2000" i="1" dirty="0">
                <a:effectLst/>
                <a:latin typeface="Arial" panose="020B0604020202020204" pitchFamily="34" charset="0"/>
                <a:ea typeface="Calibri" panose="020F0502020204030204" pitchFamily="34" charset="0"/>
                <a:cs typeface="Arial" panose="020B0604020202020204" pitchFamily="34" charset="0"/>
              </a:rPr>
              <a:t>&lt;ĐK&gt;</a:t>
            </a:r>
            <a:r>
              <a:rPr lang="vi-VN" sz="2000" dirty="0">
                <a:effectLst/>
                <a:latin typeface="Arial" panose="020B0604020202020204" pitchFamily="34" charset="0"/>
                <a:ea typeface="Calibri" panose="020F0502020204030204" pitchFamily="34" charset="0"/>
                <a:cs typeface="Arial" panose="020B0604020202020204" pitchFamily="34" charset="0"/>
              </a:rPr>
              <a:t> có dạng như trong hàm </a:t>
            </a:r>
            <a:r>
              <a:rPr lang="vi-VN" sz="2000" b="1" dirty="0">
                <a:effectLst/>
                <a:latin typeface="Arial" panose="020B0604020202020204" pitchFamily="34" charset="0"/>
                <a:ea typeface="Calibri" panose="020F0502020204030204" pitchFamily="34" charset="0"/>
                <a:cs typeface="Arial" panose="020B0604020202020204" pitchFamily="34" charset="0"/>
              </a:rPr>
              <a:t>COUNTIF</a:t>
            </a:r>
            <a:r>
              <a:rPr lang="vi-VN" sz="2000" dirty="0">
                <a:effectLst/>
                <a:latin typeface="Arial" panose="020B0604020202020204" pitchFamily="34" charset="0"/>
                <a:ea typeface="Calibri" panose="020F0502020204030204" pitchFamily="34" charset="0"/>
                <a:cs typeface="Arial" panose="020B0604020202020204" pitchFamily="34" charset="0"/>
              </a:rPr>
              <a:t> ở Mục 1.</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4" descr="Premium Vector | Laptop with coffee vector icon illustration">
            <a:extLst>
              <a:ext uri="{FF2B5EF4-FFF2-40B4-BE49-F238E27FC236}">
                <a16:creationId xmlns:a16="http://schemas.microsoft.com/office/drawing/2014/main" id="{F7EFD8C7-6B58-F5AA-CA17-150D0B4FDC7A}"/>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4836" y="117676"/>
            <a:ext cx="1699164" cy="12757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s://cdn-icons-png.flaticon.com/128/5894/5894316.png">
            <a:extLst>
              <a:ext uri="{FF2B5EF4-FFF2-40B4-BE49-F238E27FC236}">
                <a16:creationId xmlns:a16="http://schemas.microsoft.com/office/drawing/2014/main" id="{DB5F290B-FFB0-7C43-8D91-B4FFFDD6D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428" y="1173285"/>
            <a:ext cx="548955" cy="5489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s://cdn-icons-png.flaticon.com/128/5894/5894316.png">
            <a:extLst>
              <a:ext uri="{FF2B5EF4-FFF2-40B4-BE49-F238E27FC236}">
                <a16:creationId xmlns:a16="http://schemas.microsoft.com/office/drawing/2014/main" id="{EC0160E3-2E77-AA5C-B5FE-55B49746A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170" y="2178961"/>
            <a:ext cx="548955" cy="54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954706"/>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righ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95000"/>
          </a:schemeClr>
        </a:solidFill>
        <a:effectLst/>
      </p:bgPr>
    </p:bg>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E9B74CFE-C548-F1ED-074C-FCAC33BED61E}"/>
              </a:ext>
            </a:extLst>
          </p:cNvPr>
          <p:cNvSpPr/>
          <p:nvPr/>
        </p:nvSpPr>
        <p:spPr>
          <a:xfrm>
            <a:off x="-98930" y="117676"/>
            <a:ext cx="4053710" cy="5202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chemeClr val="accent6"/>
                </a:solidFill>
                <a:latin typeface="Arial" panose="020B0604020202020204" pitchFamily="34" charset="0"/>
                <a:cs typeface="Arial" panose="020B0604020202020204" pitchFamily="34" charset="0"/>
              </a:rPr>
              <a:t>Quy tắc thực hiện</a:t>
            </a:r>
          </a:p>
        </p:txBody>
      </p:sp>
      <p:sp>
        <p:nvSpPr>
          <p:cNvPr id="5" name="Rounded Rectangle 4">
            <a:extLst>
              <a:ext uri="{FF2B5EF4-FFF2-40B4-BE49-F238E27FC236}">
                <a16:creationId xmlns:a16="http://schemas.microsoft.com/office/drawing/2014/main" id="{34EB8C7B-4EF5-5A8A-495E-80DC821D8FA1}"/>
              </a:ext>
            </a:extLst>
          </p:cNvPr>
          <p:cNvSpPr/>
          <p:nvPr/>
        </p:nvSpPr>
        <p:spPr>
          <a:xfrm>
            <a:off x="782955" y="1188720"/>
            <a:ext cx="7578090" cy="276606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5CF89578-B9F7-0C7B-2FE4-78E4B28C760D}"/>
              </a:ext>
            </a:extLst>
          </p:cNvPr>
          <p:cNvSpPr txBox="1"/>
          <p:nvPr/>
        </p:nvSpPr>
        <p:spPr>
          <a:xfrm>
            <a:off x="917257" y="1554480"/>
            <a:ext cx="7309485" cy="1843518"/>
          </a:xfrm>
          <a:prstGeom prst="rect">
            <a:avLst/>
          </a:prstGeom>
          <a:noFill/>
        </p:spPr>
        <p:txBody>
          <a:bodyPr wrap="square">
            <a:spAutoFit/>
          </a:bodyPr>
          <a:lstStyle/>
          <a:p>
            <a:pPr algn="just">
              <a:lnSpc>
                <a:spcPct val="200000"/>
              </a:lnSpc>
            </a:pPr>
            <a:r>
              <a:rPr lang="vi-VN" sz="2000" dirty="0">
                <a:effectLst/>
                <a:latin typeface="Arial" panose="020B0604020202020204" pitchFamily="34" charset="0"/>
                <a:ea typeface="Calibri" panose="020F0502020204030204" pitchFamily="34" charset="0"/>
                <a:cs typeface="Arial" panose="020B0604020202020204" pitchFamily="34" charset="0"/>
              </a:rPr>
              <a:t>Nếu giá trị </a:t>
            </a:r>
            <a:r>
              <a:rPr lang="vi-VN" sz="2000" i="1" dirty="0">
                <a:effectLst/>
                <a:latin typeface="Arial" panose="020B0604020202020204" pitchFamily="34" charset="0"/>
                <a:ea typeface="Calibri" panose="020F0502020204030204" pitchFamily="34" charset="0"/>
                <a:cs typeface="Arial" panose="020B0604020202020204" pitchFamily="34" charset="0"/>
              </a:rPr>
              <a:t>x</a:t>
            </a:r>
            <a:r>
              <a:rPr lang="vi-VN" sz="2000" dirty="0">
                <a:effectLst/>
                <a:latin typeface="Arial" panose="020B0604020202020204" pitchFamily="34" charset="0"/>
                <a:ea typeface="Calibri" panose="020F0502020204030204" pitchFamily="34" charset="0"/>
                <a:cs typeface="Arial" panose="020B0604020202020204" pitchFamily="34" charset="0"/>
              </a:rPr>
              <a:t> trong </a:t>
            </a:r>
            <a:r>
              <a:rPr lang="vi-VN" sz="2000" i="1" dirty="0">
                <a:effectLst/>
                <a:latin typeface="Arial" panose="020B0604020202020204" pitchFamily="34" charset="0"/>
                <a:ea typeface="Calibri" panose="020F0502020204030204" pitchFamily="34" charset="0"/>
                <a:cs typeface="Arial" panose="020B0604020202020204" pitchFamily="34" charset="0"/>
              </a:rPr>
              <a:t>&lt;DL1&gt;</a:t>
            </a:r>
            <a:r>
              <a:rPr lang="vi-VN" sz="2000" dirty="0">
                <a:effectLst/>
                <a:latin typeface="Arial" panose="020B0604020202020204" pitchFamily="34" charset="0"/>
                <a:ea typeface="Calibri" panose="020F0502020204030204" pitchFamily="34" charset="0"/>
                <a:cs typeface="Arial" panose="020B0604020202020204" pitchFamily="34" charset="0"/>
              </a:rPr>
              <a:t> thoả mãn điều kiện </a:t>
            </a:r>
            <a:r>
              <a:rPr lang="vi-VN" sz="2000" i="1" dirty="0">
                <a:effectLst/>
                <a:latin typeface="Arial" panose="020B0604020202020204" pitchFamily="34" charset="0"/>
                <a:ea typeface="Calibri" panose="020F0502020204030204" pitchFamily="34" charset="0"/>
                <a:cs typeface="Arial" panose="020B0604020202020204" pitchFamily="34" charset="0"/>
              </a:rPr>
              <a:t>&lt;ĐK&gt;</a:t>
            </a:r>
            <a:r>
              <a:rPr lang="vi-VN" sz="2000" dirty="0">
                <a:effectLst/>
                <a:latin typeface="Arial" panose="020B0604020202020204" pitchFamily="34" charset="0"/>
                <a:ea typeface="Calibri" panose="020F0502020204030204" pitchFamily="34" charset="0"/>
                <a:cs typeface="Arial" panose="020B0604020202020204" pitchFamily="34" charset="0"/>
              </a:rPr>
              <a:t> thì giá trị </a:t>
            </a:r>
            <a:r>
              <a:rPr lang="vi-VN" sz="2000" i="1" dirty="0">
                <a:effectLst/>
                <a:latin typeface="Arial" panose="020B0604020202020204" pitchFamily="34" charset="0"/>
                <a:ea typeface="Calibri" panose="020F0502020204030204" pitchFamily="34" charset="0"/>
                <a:cs typeface="Arial" panose="020B0604020202020204" pitchFamily="34" charset="0"/>
              </a:rPr>
              <a:t>y</a:t>
            </a:r>
            <a:r>
              <a:rPr lang="vi-VN" sz="2000" dirty="0">
                <a:effectLst/>
                <a:latin typeface="Arial" panose="020B0604020202020204" pitchFamily="34" charset="0"/>
                <a:ea typeface="Calibri" panose="020F0502020204030204" pitchFamily="34" charset="0"/>
                <a:cs typeface="Arial" panose="020B0604020202020204" pitchFamily="34" charset="0"/>
              </a:rPr>
              <a:t> cùng dòng với </a:t>
            </a:r>
            <a:r>
              <a:rPr lang="vi-VN" sz="2000" i="1" dirty="0">
                <a:effectLst/>
                <a:latin typeface="Arial" panose="020B0604020202020204" pitchFamily="34" charset="0"/>
                <a:ea typeface="Calibri" panose="020F0502020204030204" pitchFamily="34" charset="0"/>
                <a:cs typeface="Arial" panose="020B0604020202020204" pitchFamily="34" charset="0"/>
              </a:rPr>
              <a:t>x</a:t>
            </a:r>
            <a:r>
              <a:rPr lang="vi-VN" sz="2000" dirty="0">
                <a:effectLst/>
                <a:latin typeface="Arial" panose="020B0604020202020204" pitchFamily="34" charset="0"/>
                <a:ea typeface="Calibri" panose="020F0502020204030204" pitchFamily="34" charset="0"/>
                <a:cs typeface="Arial" panose="020B0604020202020204" pitchFamily="34" charset="0"/>
              </a:rPr>
              <a:t> trong </a:t>
            </a:r>
            <a:r>
              <a:rPr lang="vi-VN" sz="2000" i="1" dirty="0">
                <a:effectLst/>
                <a:latin typeface="Arial" panose="020B0604020202020204" pitchFamily="34" charset="0"/>
                <a:ea typeface="Calibri" panose="020F0502020204030204" pitchFamily="34" charset="0"/>
                <a:cs typeface="Arial" panose="020B0604020202020204" pitchFamily="34" charset="0"/>
              </a:rPr>
              <a:t>&lt;DL2&gt;</a:t>
            </a:r>
            <a:r>
              <a:rPr lang="vi-VN" sz="2000" dirty="0">
                <a:effectLst/>
                <a:latin typeface="Arial" panose="020B0604020202020204" pitchFamily="34" charset="0"/>
                <a:ea typeface="Calibri" panose="020F0502020204030204" pitchFamily="34" charset="0"/>
                <a:cs typeface="Arial" panose="020B0604020202020204" pitchFamily="34" charset="0"/>
              </a:rPr>
              <a:t> sẽ được sử dụng để tính tổng với </a:t>
            </a:r>
            <a:r>
              <a:rPr lang="vi-VN" sz="2000" b="1" dirty="0">
                <a:effectLst/>
                <a:latin typeface="Arial" panose="020B0604020202020204" pitchFamily="34" charset="0"/>
                <a:ea typeface="Calibri" panose="020F0502020204030204" pitchFamily="34" charset="0"/>
                <a:cs typeface="Arial" panose="020B0604020202020204" pitchFamily="34" charset="0"/>
              </a:rPr>
              <a:t>SUMIF</a:t>
            </a:r>
            <a:r>
              <a:rPr lang="vi-VN" sz="2000" dirty="0">
                <a:effectLst/>
                <a:latin typeface="Arial" panose="020B0604020202020204" pitchFamily="34" charset="0"/>
                <a:ea typeface="Calibri" panose="020F0502020204030204" pitchFamily="34" charset="0"/>
                <a:cs typeface="Arial" panose="020B0604020202020204" pitchFamily="34" charset="0"/>
              </a:rPr>
              <a:t> hoặc tỉnh trung bình cộng với </a:t>
            </a:r>
            <a:r>
              <a:rPr lang="vi-VN" sz="2000" b="1" dirty="0">
                <a:effectLst/>
                <a:latin typeface="Arial" panose="020B0604020202020204" pitchFamily="34" charset="0"/>
                <a:ea typeface="Calibri" panose="020F0502020204030204" pitchFamily="34" charset="0"/>
                <a:cs typeface="Arial" panose="020B0604020202020204" pitchFamily="34" charset="0"/>
              </a:rPr>
              <a:t>AVERAGEIF</a:t>
            </a:r>
            <a:r>
              <a:rPr lang="vi-VN" sz="2000" dirty="0">
                <a:effectLst/>
                <a:latin typeface="Arial" panose="020B0604020202020204" pitchFamily="34" charset="0"/>
                <a:ea typeface="Calibri" panose="020F0502020204030204" pitchFamily="34"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F6C5BD4-5042-035E-DFAD-90105D8B2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3132" y="2665332"/>
            <a:ext cx="3553778" cy="2373063"/>
          </a:xfrm>
          <a:prstGeom prst="rect">
            <a:avLst/>
          </a:prstGeom>
        </p:spPr>
      </p:pic>
      <p:pic>
        <p:nvPicPr>
          <p:cNvPr id="8" name="Picture 2" descr="Computer Mouse free vector icons designed by Freepik | Icono gratis,  Iconos, Png">
            <a:extLst>
              <a:ext uri="{FF2B5EF4-FFF2-40B4-BE49-F238E27FC236}">
                <a16:creationId xmlns:a16="http://schemas.microsoft.com/office/drawing/2014/main" id="{FBD86A69-677A-1643-EA8A-235A2A076E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4180" y="860901"/>
            <a:ext cx="655638" cy="655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00090"/>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D214D2A9-C905-9164-D9CD-D06650B3F7ED}"/>
              </a:ext>
            </a:extLst>
          </p:cNvPr>
          <p:cNvSpPr/>
          <p:nvPr/>
        </p:nvSpPr>
        <p:spPr>
          <a:xfrm>
            <a:off x="1282433" y="258985"/>
            <a:ext cx="6579133" cy="625560"/>
          </a:xfrm>
          <a:prstGeom prst="roundRect">
            <a:avLst/>
          </a:prstGeom>
          <a:solidFill>
            <a:schemeClr val="tx2">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TextBox 2">
            <a:extLst>
              <a:ext uri="{FF2B5EF4-FFF2-40B4-BE49-F238E27FC236}">
                <a16:creationId xmlns:a16="http://schemas.microsoft.com/office/drawing/2014/main" id="{54FEA26B-C179-028F-EA1B-E3B303283457}"/>
              </a:ext>
            </a:extLst>
          </p:cNvPr>
          <p:cNvSpPr txBox="1"/>
          <p:nvPr/>
        </p:nvSpPr>
        <p:spPr>
          <a:xfrm>
            <a:off x="2879317" y="371710"/>
            <a:ext cx="4787845" cy="400110"/>
          </a:xfrm>
          <a:prstGeom prst="rect">
            <a:avLst/>
          </a:prstGeom>
          <a:noFill/>
        </p:spPr>
        <p:txBody>
          <a:bodyPr wrap="square">
            <a:spAutoFit/>
          </a:bodyPr>
          <a:lstStyle/>
          <a:p>
            <a:pPr algn="just">
              <a:spcAft>
                <a:spcPts val="800"/>
              </a:spcAft>
            </a:pPr>
            <a:r>
              <a:rPr lang="vi-VN" sz="2000" b="1" dirty="0">
                <a:latin typeface="Arial" panose="020B0604020202020204" pitchFamily="34" charset="0"/>
                <a:ea typeface="Calibri" panose="020F0502020204030204" pitchFamily="34" charset="0"/>
                <a:cs typeface="Arial" panose="020B0604020202020204" pitchFamily="34" charset="0"/>
              </a:rPr>
              <a:t>T</a:t>
            </a:r>
            <a:r>
              <a:rPr lang="vi-VN" sz="2000" b="1" dirty="0">
                <a:effectLst/>
                <a:latin typeface="Arial" panose="020B0604020202020204" pitchFamily="34" charset="0"/>
                <a:ea typeface="Calibri" panose="020F0502020204030204" pitchFamily="34" charset="0"/>
                <a:cs typeface="Arial" panose="020B0604020202020204" pitchFamily="34" charset="0"/>
              </a:rPr>
              <a:t>hảo luận cặp đôi hoàn thành bảng 2</a:t>
            </a:r>
            <a:endParaRPr lang="en-VN" sz="18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2" descr="https://static.vecteezy.com/system/resources/previews/012/576/754/original/illustration-of-boy-and-girl-student-talking-in-class-vector.jpg">
            <a:extLst>
              <a:ext uri="{FF2B5EF4-FFF2-40B4-BE49-F238E27FC236}">
                <a16:creationId xmlns:a16="http://schemas.microsoft.com/office/drawing/2014/main" id="{11BF5BAF-76F8-D65C-F944-19E250C14F11}"/>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4520"/>
          <a:stretch/>
        </p:blipFill>
        <p:spPr bwMode="auto">
          <a:xfrm>
            <a:off x="1650654" y="61130"/>
            <a:ext cx="1034260" cy="8344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F38EEA8F-65C5-1F44-DB24-02A28835C653}"/>
              </a:ext>
            </a:extLst>
          </p:cNvPr>
          <p:cNvGraphicFramePr>
            <a:graphicFrameLocks noGrp="1"/>
          </p:cNvGraphicFramePr>
          <p:nvPr>
            <p:extLst>
              <p:ext uri="{D42A27DB-BD31-4B8C-83A1-F6EECF244321}">
                <p14:modId xmlns:p14="http://schemas.microsoft.com/office/powerpoint/2010/main" val="371595279"/>
              </p:ext>
            </p:extLst>
          </p:nvPr>
        </p:nvGraphicFramePr>
        <p:xfrm>
          <a:off x="16482" y="1672084"/>
          <a:ext cx="9127518" cy="3471416"/>
        </p:xfrm>
        <a:graphic>
          <a:graphicData uri="http://schemas.openxmlformats.org/drawingml/2006/table">
            <a:tbl>
              <a:tblPr>
                <a:tableStyleId>{0FBC6CA3-2997-4DC5-8F26-F0393741EC24}</a:tableStyleId>
              </a:tblPr>
              <a:tblGrid>
                <a:gridCol w="3012468">
                  <a:extLst>
                    <a:ext uri="{9D8B030D-6E8A-4147-A177-3AD203B41FA5}">
                      <a16:colId xmlns:a16="http://schemas.microsoft.com/office/drawing/2014/main" val="1452833500"/>
                    </a:ext>
                  </a:extLst>
                </a:gridCol>
                <a:gridCol w="6115050">
                  <a:extLst>
                    <a:ext uri="{9D8B030D-6E8A-4147-A177-3AD203B41FA5}">
                      <a16:colId xmlns:a16="http://schemas.microsoft.com/office/drawing/2014/main" val="2845058877"/>
                    </a:ext>
                  </a:extLst>
                </a:gridCol>
              </a:tblGrid>
              <a:tr h="539748">
                <a:tc>
                  <a:txBody>
                    <a:bodyPr/>
                    <a:lstStyle/>
                    <a:p>
                      <a:pPr algn="ctr">
                        <a:lnSpc>
                          <a:spcPct val="100000"/>
                        </a:lnSpc>
                        <a:spcAft>
                          <a:spcPts val="800"/>
                        </a:spcAft>
                      </a:pPr>
                      <a:r>
                        <a:rPr lang="vi-VN" sz="1800" b="1" dirty="0">
                          <a:effectLst/>
                        </a:rPr>
                        <a:t>Hàm tính toán có điều kiện</a:t>
                      </a:r>
                      <a:endParaRPr lang="en-VN" sz="1800" b="1"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BBFB"/>
                    </a:solidFill>
                  </a:tcPr>
                </a:tc>
                <a:tc>
                  <a:txBody>
                    <a:bodyPr/>
                    <a:lstStyle/>
                    <a:p>
                      <a:pPr algn="ctr">
                        <a:lnSpc>
                          <a:spcPct val="100000"/>
                        </a:lnSpc>
                        <a:spcAft>
                          <a:spcPts val="800"/>
                        </a:spcAft>
                      </a:pPr>
                      <a:r>
                        <a:rPr lang="vi-VN" sz="1800" b="1" dirty="0">
                          <a:effectLst/>
                        </a:rPr>
                        <a:t>Ý nghĩa</a:t>
                      </a:r>
                      <a:endParaRPr lang="en-VN" sz="1800" b="1"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BBFB"/>
                    </a:solidFill>
                  </a:tcPr>
                </a:tc>
                <a:extLst>
                  <a:ext uri="{0D108BD9-81ED-4DB2-BD59-A6C34878D82A}">
                    <a16:rowId xmlns:a16="http://schemas.microsoft.com/office/drawing/2014/main" val="449371963"/>
                  </a:ext>
                </a:extLst>
              </a:tr>
              <a:tr h="0">
                <a:tc>
                  <a:txBody>
                    <a:bodyPr/>
                    <a:lstStyle/>
                    <a:p>
                      <a:pPr algn="ctr">
                        <a:lnSpc>
                          <a:spcPct val="100000"/>
                        </a:lnSpc>
                        <a:spcAft>
                          <a:spcPts val="800"/>
                        </a:spcAft>
                      </a:pPr>
                      <a:r>
                        <a:rPr lang="vi-VN" sz="1800" dirty="0">
                          <a:effectLst/>
                        </a:rPr>
                        <a:t>AVERAGEIF(F3:F8, “&gt;=25”)</a:t>
                      </a:r>
                      <a:endParaRPr lang="en-VN" sz="1800"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50000"/>
                        </a:lnSpc>
                        <a:spcAft>
                          <a:spcPts val="800"/>
                        </a:spcAft>
                      </a:pPr>
                      <a:r>
                        <a:rPr lang="vi-VN" sz="1800" dirty="0">
                          <a:effectLst/>
                        </a:rPr>
                        <a:t>Tính trung bình cộng tổng điểm của các HS có tổng điểm từ 25 trở lên.</a:t>
                      </a:r>
                      <a:endParaRPr lang="en-VN" sz="1800"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61853683"/>
                  </a:ext>
                </a:extLst>
              </a:tr>
              <a:tr h="0">
                <a:tc>
                  <a:txBody>
                    <a:bodyPr/>
                    <a:lstStyle/>
                    <a:p>
                      <a:pPr algn="ctr">
                        <a:lnSpc>
                          <a:spcPct val="100000"/>
                        </a:lnSpc>
                        <a:spcAft>
                          <a:spcPts val="800"/>
                        </a:spcAft>
                      </a:pPr>
                      <a:r>
                        <a:rPr lang="vi-VN" sz="1800" dirty="0">
                          <a:effectLst/>
                        </a:rPr>
                        <a:t>AVERAGEIF(D3:D8, “&gt;=8”)</a:t>
                      </a:r>
                      <a:endParaRPr lang="en-VN" sz="1800"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50000"/>
                        </a:lnSpc>
                        <a:spcAft>
                          <a:spcPts val="800"/>
                        </a:spcAft>
                      </a:pPr>
                      <a:r>
                        <a:rPr lang="vi-VN" sz="1800" dirty="0">
                          <a:effectLst/>
                        </a:rPr>
                        <a:t>Tính trung bình cộng của các điểm đạt từ 8 trở lên ở cả ba môn học.</a:t>
                      </a:r>
                      <a:endParaRPr lang="en-VN" sz="1800"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39710476"/>
                  </a:ext>
                </a:extLst>
              </a:tr>
              <a:tr h="0">
                <a:tc>
                  <a:txBody>
                    <a:bodyPr/>
                    <a:lstStyle/>
                    <a:p>
                      <a:pPr algn="ctr">
                        <a:lnSpc>
                          <a:spcPct val="100000"/>
                        </a:lnSpc>
                        <a:spcAft>
                          <a:spcPts val="800"/>
                        </a:spcAft>
                      </a:pPr>
                      <a:r>
                        <a:rPr lang="vi-VN" sz="1800" dirty="0">
                          <a:effectLst/>
                        </a:rPr>
                        <a:t>SUMIF(F3:F8, “&lt;25”)</a:t>
                      </a:r>
                      <a:endParaRPr lang="en-VN" sz="1800"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50000"/>
                        </a:lnSpc>
                        <a:spcAft>
                          <a:spcPts val="800"/>
                        </a:spcAft>
                      </a:pPr>
                      <a:r>
                        <a:rPr lang="vi-VN" sz="1800" dirty="0">
                          <a:effectLst/>
                        </a:rPr>
                        <a:t>Tính tổng điểm của các HS có tổng điểm dưới 25 điểm.</a:t>
                      </a:r>
                      <a:endParaRPr lang="en-VN" sz="1800"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7739545"/>
                  </a:ext>
                </a:extLst>
              </a:tr>
              <a:tr h="0">
                <a:tc>
                  <a:txBody>
                    <a:bodyPr/>
                    <a:lstStyle/>
                    <a:p>
                      <a:pPr algn="ctr">
                        <a:lnSpc>
                          <a:spcPct val="100000"/>
                        </a:lnSpc>
                        <a:spcAft>
                          <a:spcPts val="800"/>
                        </a:spcAft>
                      </a:pPr>
                      <a:r>
                        <a:rPr lang="vi-VN" sz="1800" dirty="0">
                          <a:effectLst/>
                        </a:rPr>
                        <a:t>SUMIF(D3:D8, “&lt;8”)</a:t>
                      </a:r>
                      <a:endParaRPr lang="en-VN" sz="1800"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50000"/>
                        </a:lnSpc>
                        <a:spcAft>
                          <a:spcPts val="800"/>
                        </a:spcAft>
                      </a:pPr>
                      <a:r>
                        <a:rPr lang="vi-VN" sz="1800" dirty="0">
                          <a:effectLst/>
                        </a:rPr>
                        <a:t>Tính tổng điểm Toán của các HS có điểm toán dưới 8 điểm.</a:t>
                      </a:r>
                      <a:endParaRPr lang="en-VN" sz="1800"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31836431"/>
                  </a:ext>
                </a:extLst>
              </a:tr>
            </a:tbl>
          </a:graphicData>
        </a:graphic>
      </p:graphicFrame>
      <p:sp>
        <p:nvSpPr>
          <p:cNvPr id="6" name="TextBox 5">
            <a:extLst>
              <a:ext uri="{FF2B5EF4-FFF2-40B4-BE49-F238E27FC236}">
                <a16:creationId xmlns:a16="http://schemas.microsoft.com/office/drawing/2014/main" id="{DA07A1FD-0FC8-4D4F-D162-5E2D87E855C3}"/>
              </a:ext>
            </a:extLst>
          </p:cNvPr>
          <p:cNvSpPr txBox="1"/>
          <p:nvPr/>
        </p:nvSpPr>
        <p:spPr>
          <a:xfrm>
            <a:off x="760757" y="1104726"/>
            <a:ext cx="7622484" cy="369332"/>
          </a:xfrm>
          <a:prstGeom prst="rect">
            <a:avLst/>
          </a:prstGeom>
          <a:noFill/>
        </p:spPr>
        <p:txBody>
          <a:bodyPr wrap="square">
            <a:spAutoFit/>
          </a:bodyPr>
          <a:lstStyle/>
          <a:p>
            <a:pPr algn="ctr">
              <a:spcAft>
                <a:spcPts val="800"/>
              </a:spcAft>
            </a:pPr>
            <a:r>
              <a:rPr lang="vi-VN" sz="1800" b="1" dirty="0">
                <a:effectLst/>
                <a:latin typeface="Arial" panose="020B0604020202020204" pitchFamily="34" charset="0"/>
                <a:ea typeface="Times New Roman" panose="02020603050405020304" pitchFamily="18" charset="0"/>
                <a:cs typeface="Arial" panose="020B0604020202020204" pitchFamily="34" charset="0"/>
              </a:rPr>
              <a:t>Bảng 2. </a:t>
            </a:r>
            <a:r>
              <a:rPr lang="vi-VN" sz="1800" dirty="0">
                <a:effectLst/>
                <a:latin typeface="Arial" panose="020B0604020202020204" pitchFamily="34" charset="0"/>
                <a:ea typeface="Times New Roman" panose="02020603050405020304" pitchFamily="18" charset="0"/>
                <a:cs typeface="Arial" panose="020B0604020202020204" pitchFamily="34" charset="0"/>
              </a:rPr>
              <a:t>Ví dụ ý nghĩa của hàm tính có điều kiện </a:t>
            </a:r>
            <a:r>
              <a:rPr lang="vi-VN" sz="1800" b="1" dirty="0">
                <a:effectLst/>
                <a:latin typeface="Arial" panose="020B0604020202020204" pitchFamily="34" charset="0"/>
                <a:ea typeface="Times New Roman" panose="02020603050405020304" pitchFamily="18" charset="0"/>
                <a:cs typeface="Arial" panose="020B0604020202020204" pitchFamily="34" charset="0"/>
              </a:rPr>
              <a:t>AVERAGEIF</a:t>
            </a:r>
            <a:r>
              <a:rPr lang="vi-VN" sz="1800" dirty="0">
                <a:effectLst/>
                <a:latin typeface="Arial" panose="020B0604020202020204" pitchFamily="34" charset="0"/>
                <a:ea typeface="Times New Roman" panose="02020603050405020304" pitchFamily="18" charset="0"/>
                <a:cs typeface="Arial" panose="020B0604020202020204" pitchFamily="34" charset="0"/>
              </a:rPr>
              <a:t> và</a:t>
            </a:r>
            <a:r>
              <a:rPr lang="vi-VN" sz="1800" b="1" dirty="0">
                <a:effectLst/>
                <a:latin typeface="Arial" panose="020B0604020202020204" pitchFamily="34" charset="0"/>
                <a:ea typeface="Times New Roman" panose="02020603050405020304" pitchFamily="18" charset="0"/>
                <a:cs typeface="Arial" panose="020B0604020202020204" pitchFamily="34" charset="0"/>
              </a:rPr>
              <a:t> SUMIF</a:t>
            </a:r>
            <a:endParaRPr lang="en-VN"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4819111"/>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95000"/>
          </a:schemeClr>
        </a:solidFill>
        <a:effectLst/>
      </p:bgPr>
    </p:bg>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7DC9B65D-C1A8-F643-61A9-89F143BC0A8B}"/>
              </a:ext>
            </a:extLst>
          </p:cNvPr>
          <p:cNvSpPr/>
          <p:nvPr/>
        </p:nvSpPr>
        <p:spPr>
          <a:xfrm>
            <a:off x="-98930" y="117676"/>
            <a:ext cx="4053710" cy="5202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chemeClr val="accent6"/>
                </a:solidFill>
                <a:latin typeface="Arial" panose="020B0604020202020204" pitchFamily="34" charset="0"/>
                <a:cs typeface="Arial" panose="020B0604020202020204" pitchFamily="34" charset="0"/>
              </a:rPr>
              <a:t>Tóm tắt bài học</a:t>
            </a:r>
          </a:p>
        </p:txBody>
      </p:sp>
      <p:sp>
        <p:nvSpPr>
          <p:cNvPr id="3" name="Rounded Rectangle 2">
            <a:extLst>
              <a:ext uri="{FF2B5EF4-FFF2-40B4-BE49-F238E27FC236}">
                <a16:creationId xmlns:a16="http://schemas.microsoft.com/office/drawing/2014/main" id="{D7B6E943-65A2-DBCD-458B-BEADDB10ACA2}"/>
              </a:ext>
            </a:extLst>
          </p:cNvPr>
          <p:cNvSpPr/>
          <p:nvPr/>
        </p:nvSpPr>
        <p:spPr>
          <a:xfrm>
            <a:off x="828012" y="900819"/>
            <a:ext cx="7487976" cy="20574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Rounded Rectangle 3">
            <a:extLst>
              <a:ext uri="{FF2B5EF4-FFF2-40B4-BE49-F238E27FC236}">
                <a16:creationId xmlns:a16="http://schemas.microsoft.com/office/drawing/2014/main" id="{54CC4164-5B13-F00C-CF1C-F8CE2C688E3C}"/>
              </a:ext>
            </a:extLst>
          </p:cNvPr>
          <p:cNvSpPr/>
          <p:nvPr/>
        </p:nvSpPr>
        <p:spPr>
          <a:xfrm>
            <a:off x="828009" y="3326164"/>
            <a:ext cx="7487976" cy="138604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1ABB24EA-2907-E468-581A-A0338F8D2FD2}"/>
              </a:ext>
            </a:extLst>
          </p:cNvPr>
          <p:cNvSpPr txBox="1"/>
          <p:nvPr/>
        </p:nvSpPr>
        <p:spPr>
          <a:xfrm>
            <a:off x="914399" y="1219388"/>
            <a:ext cx="7315199" cy="1420261"/>
          </a:xfrm>
          <a:prstGeom prst="rect">
            <a:avLst/>
          </a:prstGeom>
          <a:noFill/>
        </p:spPr>
        <p:txBody>
          <a:bodyPr wrap="square" rtlCol="0">
            <a:spAutoFit/>
          </a:bodyPr>
          <a:lstStyle/>
          <a:p>
            <a:pPr algn="just">
              <a:lnSpc>
                <a:spcPct val="150000"/>
              </a:lnSpc>
            </a:pPr>
            <a:r>
              <a:rPr lang="en-VN" sz="2000" dirty="0">
                <a:latin typeface="Arial" panose="020B0604020202020204" pitchFamily="34" charset="0"/>
                <a:cs typeface="Arial" panose="020B0604020202020204" pitchFamily="34" charset="0"/>
              </a:rPr>
              <a:t>Ba hàm COUNTIF, SUMIF và AVERAGEIF thường được sử dụng khi cần thống kê có điều kiện cho một bảng dữ liệu. Kết quả của ba hàm này trả về có kiểu số.</a:t>
            </a:r>
          </a:p>
        </p:txBody>
      </p:sp>
      <p:sp>
        <p:nvSpPr>
          <p:cNvPr id="9" name="TextBox 8">
            <a:extLst>
              <a:ext uri="{FF2B5EF4-FFF2-40B4-BE49-F238E27FC236}">
                <a16:creationId xmlns:a16="http://schemas.microsoft.com/office/drawing/2014/main" id="{453C44E3-E783-F159-0DE3-4A2B1EF94031}"/>
              </a:ext>
            </a:extLst>
          </p:cNvPr>
          <p:cNvSpPr txBox="1"/>
          <p:nvPr/>
        </p:nvSpPr>
        <p:spPr>
          <a:xfrm>
            <a:off x="914397" y="3519856"/>
            <a:ext cx="7315199" cy="958596"/>
          </a:xfrm>
          <a:prstGeom prst="rect">
            <a:avLst/>
          </a:prstGeom>
          <a:noFill/>
        </p:spPr>
        <p:txBody>
          <a:bodyPr wrap="square" rtlCol="0">
            <a:spAutoFit/>
          </a:bodyPr>
          <a:lstStyle/>
          <a:p>
            <a:pPr algn="just">
              <a:lnSpc>
                <a:spcPct val="150000"/>
              </a:lnSpc>
            </a:pPr>
            <a:r>
              <a:rPr lang="en-VN" sz="2000" dirty="0">
                <a:latin typeface="Arial" panose="020B0604020202020204" pitchFamily="34" charset="0"/>
                <a:cs typeface="Arial" panose="020B0604020202020204" pitchFamily="34" charset="0"/>
              </a:rPr>
              <a:t>Hàm COUNTIF luôn cần hai tham số. Hai hàm SUMIF, AVERAGEIF có thể có hai hoặc ba tham số. </a:t>
            </a:r>
          </a:p>
        </p:txBody>
      </p:sp>
      <p:pic>
        <p:nvPicPr>
          <p:cNvPr id="10" name="Picture 8" descr="https://lh7-us.googleusercontent.com/3gmsAwZizgf6GMfIO4K8YLJrk9H1cOIVgjtJuTNBV-O6JlNezHPRurXBhjuv9hiy-zOB5niaT5HGe42iqAA4RTwV1i-jvX98ieJWfin7yyiWwk_hVzv5PNJ3QJ7xkDEc7A7iaG2DB3clixKQz8HAkg=s2048">
            <a:extLst>
              <a:ext uri="{FF2B5EF4-FFF2-40B4-BE49-F238E27FC236}">
                <a16:creationId xmlns:a16="http://schemas.microsoft.com/office/drawing/2014/main" id="{EE9E4493-2436-3E38-BC13-179F711779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9205" y="517364"/>
            <a:ext cx="693285" cy="7669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lh7-us.googleusercontent.com/3gmsAwZizgf6GMfIO4K8YLJrk9H1cOIVgjtJuTNBV-O6JlNezHPRurXBhjuv9hiy-zOB5niaT5HGe42iqAA4RTwV1i-jvX98ieJWfin7yyiWwk_hVzv5PNJ3QJ7xkDEc7A7iaG2DB3clixKQz8HAkg=s2048">
            <a:extLst>
              <a:ext uri="{FF2B5EF4-FFF2-40B4-BE49-F238E27FC236}">
                <a16:creationId xmlns:a16="http://schemas.microsoft.com/office/drawing/2014/main" id="{710A584D-68E9-25DF-62B9-215A280225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2953" y="3007594"/>
            <a:ext cx="693285" cy="76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81022"/>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Snip Diagonal Corner Rectangle 1">
            <a:extLst>
              <a:ext uri="{FF2B5EF4-FFF2-40B4-BE49-F238E27FC236}">
                <a16:creationId xmlns:a16="http://schemas.microsoft.com/office/drawing/2014/main" id="{721B103B-BB41-8B04-560A-8E235A0F05E2}"/>
              </a:ext>
            </a:extLst>
          </p:cNvPr>
          <p:cNvSpPr/>
          <p:nvPr/>
        </p:nvSpPr>
        <p:spPr>
          <a:xfrm>
            <a:off x="2935356" y="1060174"/>
            <a:ext cx="3273287" cy="715618"/>
          </a:xfrm>
          <a:prstGeom prst="snip2DiagRect">
            <a:avLst/>
          </a:prstGeom>
          <a:solidFill>
            <a:schemeClr val="tx2">
              <a:lumMod val="20000"/>
              <a:lumOff val="80000"/>
            </a:schemeClr>
          </a:solidFill>
          <a:ln>
            <a:solidFill>
              <a:srgbClr val="E36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E36B1A"/>
                </a:solidFill>
                <a:latin typeface="Arial" panose="020B0604020202020204" pitchFamily="34" charset="0"/>
                <a:cs typeface="Arial" panose="020B0604020202020204" pitchFamily="34" charset="0"/>
              </a:rPr>
              <a:t>LUYỆN TẬP</a:t>
            </a:r>
          </a:p>
        </p:txBody>
      </p:sp>
      <p:sp>
        <p:nvSpPr>
          <p:cNvPr id="5" name="TextBox 4">
            <a:extLst>
              <a:ext uri="{FF2B5EF4-FFF2-40B4-BE49-F238E27FC236}">
                <a16:creationId xmlns:a16="http://schemas.microsoft.com/office/drawing/2014/main" id="{4F95879E-EC6A-BA96-0664-0CAFA8895609}"/>
              </a:ext>
            </a:extLst>
          </p:cNvPr>
          <p:cNvSpPr txBox="1"/>
          <p:nvPr/>
        </p:nvSpPr>
        <p:spPr>
          <a:xfrm>
            <a:off x="712303" y="2133269"/>
            <a:ext cx="7719391" cy="1234440"/>
          </a:xfrm>
          <a:prstGeom prst="rect">
            <a:avLst/>
          </a:prstGeom>
          <a:noFill/>
        </p:spPr>
        <p:txBody>
          <a:bodyPr wrap="square">
            <a:spAutoFit/>
          </a:bodyPr>
          <a:lstStyle/>
          <a:p>
            <a:pPr algn="just">
              <a:lnSpc>
                <a:spcPct val="150000"/>
              </a:lnSpc>
              <a:spcAft>
                <a:spcPts val="800"/>
              </a:spcAft>
            </a:pPr>
            <a:r>
              <a:rPr lang="vi-VN" sz="2400" b="1" dirty="0">
                <a:effectLst/>
                <a:latin typeface="Arial" panose="020B0604020202020204" pitchFamily="34" charset="0"/>
                <a:ea typeface="Times New Roman" panose="02020603050405020304" pitchFamily="18" charset="0"/>
                <a:cs typeface="Arial" panose="020B0604020202020204" pitchFamily="34" charset="0"/>
              </a:rPr>
              <a:t>Nhiệm vụ 1: </a:t>
            </a:r>
          </a:p>
          <a:p>
            <a:pPr algn="ctr">
              <a:lnSpc>
                <a:spcPct val="150000"/>
              </a:lnSpc>
              <a:spcAft>
                <a:spcPts val="8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Câu hỏi trắc nghiệm nhiều phương án lựa chọn</a:t>
            </a:r>
            <a:endParaRPr lang="en-VN"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149307"/>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AC03C3-2F69-5A31-F27E-2422C8C75992}"/>
              </a:ext>
            </a:extLst>
          </p:cNvPr>
          <p:cNvSpPr txBox="1"/>
          <p:nvPr/>
        </p:nvSpPr>
        <p:spPr>
          <a:xfrm>
            <a:off x="424543" y="500936"/>
            <a:ext cx="8294914" cy="430887"/>
          </a:xfrm>
          <a:prstGeom prst="rect">
            <a:avLst/>
          </a:prstGeom>
          <a:noFill/>
        </p:spPr>
        <p:txBody>
          <a:bodyPr wrap="square">
            <a:spAutoFit/>
          </a:bodyPr>
          <a:lstStyle/>
          <a:p>
            <a:pPr algn="ctr"/>
            <a:r>
              <a:rPr lang="vi-VN" sz="2200" b="1" dirty="0">
                <a:solidFill>
                  <a:srgbClr val="C00000"/>
                </a:solidFill>
                <a:latin typeface="Arial" panose="020B0604020202020204" pitchFamily="34" charset="0"/>
                <a:cs typeface="Arial" panose="020B0604020202020204" pitchFamily="34" charset="0"/>
              </a:rPr>
              <a:t>Câu 1: </a:t>
            </a:r>
            <a:r>
              <a:rPr lang="vi-VN" sz="2200" dirty="0">
                <a:latin typeface="Arial" panose="020B0604020202020204" pitchFamily="34" charset="0"/>
                <a:cs typeface="Arial" panose="020B0604020202020204" pitchFamily="34" charset="0"/>
              </a:rPr>
              <a:t>Kết quả trả về của hàm </a:t>
            </a:r>
            <a:r>
              <a:rPr lang="vi-VN" sz="2200" b="1" dirty="0">
                <a:latin typeface="Arial" panose="020B0604020202020204" pitchFamily="34" charset="0"/>
                <a:cs typeface="Arial" panose="020B0604020202020204" pitchFamily="34" charset="0"/>
              </a:rPr>
              <a:t>COUNTIF </a:t>
            </a:r>
            <a:r>
              <a:rPr lang="vi-VN" sz="2200" dirty="0">
                <a:latin typeface="Arial" panose="020B0604020202020204" pitchFamily="34" charset="0"/>
                <a:cs typeface="Arial" panose="020B0604020202020204" pitchFamily="34" charset="0"/>
              </a:rPr>
              <a:t>là</a:t>
            </a:r>
            <a:endParaRPr lang="en-US" sz="2200"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9953E6D6-22F9-F3E3-36F9-12FBEDC0B2B1}"/>
              </a:ext>
            </a:extLst>
          </p:cNvPr>
          <p:cNvSpPr/>
          <p:nvPr/>
        </p:nvSpPr>
        <p:spPr>
          <a:xfrm>
            <a:off x="366483" y="1359807"/>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Arial" panose="020B0604020202020204" pitchFamily="34" charset="0"/>
                <a:cs typeface="Arial" panose="020B0604020202020204" pitchFamily="34" charset="0"/>
              </a:rPr>
              <a:t>A. </a:t>
            </a:r>
            <a:r>
              <a:rPr lang="vi-VN" sz="2000" dirty="0">
                <a:solidFill>
                  <a:srgbClr val="000000"/>
                </a:solidFill>
                <a:latin typeface="Arial" panose="020B0604020202020204" pitchFamily="34" charset="0"/>
                <a:cs typeface="Arial" panose="020B0604020202020204" pitchFamily="34" charset="0"/>
              </a:rPr>
              <a:t>số lượng giá trị trong </a:t>
            </a:r>
            <a:r>
              <a:rPr lang="vi-VN" sz="2000" i="1" dirty="0">
                <a:solidFill>
                  <a:srgbClr val="000000"/>
                </a:solidFill>
                <a:latin typeface="Arial" panose="020B0604020202020204" pitchFamily="34" charset="0"/>
                <a:cs typeface="Arial" panose="020B0604020202020204" pitchFamily="34" charset="0"/>
              </a:rPr>
              <a:t>&lt;DL&gt;</a:t>
            </a:r>
            <a:r>
              <a:rPr lang="vi-VN" sz="2000" dirty="0">
                <a:solidFill>
                  <a:srgbClr val="000000"/>
                </a:solidFill>
                <a:latin typeface="Arial" panose="020B0604020202020204" pitchFamily="34" charset="0"/>
                <a:cs typeface="Arial" panose="020B0604020202020204" pitchFamily="34" charset="0"/>
              </a:rPr>
              <a:t>.</a:t>
            </a:r>
            <a:endParaRPr lang="en-US" sz="2000" dirty="0">
              <a:solidFill>
                <a:srgbClr val="000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3028B9C-BE07-B586-E2B2-85A97569DE90}"/>
              </a:ext>
            </a:extLst>
          </p:cNvPr>
          <p:cNvSpPr/>
          <p:nvPr/>
        </p:nvSpPr>
        <p:spPr>
          <a:xfrm>
            <a:off x="4742547" y="1359807"/>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Arial" panose="020B0604020202020204" pitchFamily="34" charset="0"/>
                <a:cs typeface="Arial" panose="020B0604020202020204" pitchFamily="34" charset="0"/>
              </a:rPr>
              <a:t>B. </a:t>
            </a:r>
            <a:r>
              <a:rPr lang="vi-VN" sz="2000" dirty="0">
                <a:solidFill>
                  <a:srgbClr val="000000"/>
                </a:solidFill>
                <a:latin typeface="Arial" panose="020B0604020202020204" pitchFamily="34" charset="0"/>
                <a:cs typeface="Arial" panose="020B0604020202020204" pitchFamily="34" charset="0"/>
              </a:rPr>
              <a:t>số lượng giá trị trong </a:t>
            </a:r>
            <a:r>
              <a:rPr lang="vi-VN" sz="2000" i="1" dirty="0">
                <a:solidFill>
                  <a:srgbClr val="000000"/>
                </a:solidFill>
                <a:latin typeface="Arial" panose="020B0604020202020204" pitchFamily="34" charset="0"/>
                <a:cs typeface="Arial" panose="020B0604020202020204" pitchFamily="34" charset="0"/>
              </a:rPr>
              <a:t>&lt;ĐK&gt;</a:t>
            </a:r>
            <a:r>
              <a:rPr lang="vi-VN" sz="2000" dirty="0">
                <a:solidFill>
                  <a:srgbClr val="000000"/>
                </a:solidFill>
                <a:latin typeface="Arial" panose="020B0604020202020204" pitchFamily="34" charset="0"/>
                <a:cs typeface="Arial" panose="020B0604020202020204" pitchFamily="34" charset="0"/>
              </a:rPr>
              <a:t>.</a:t>
            </a:r>
            <a:endParaRPr lang="en-US" sz="2000" dirty="0">
              <a:solidFill>
                <a:srgbClr val="000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65103004-A3CA-2AFF-069A-A79B98EC3718}"/>
              </a:ext>
            </a:extLst>
          </p:cNvPr>
          <p:cNvSpPr/>
          <p:nvPr/>
        </p:nvSpPr>
        <p:spPr>
          <a:xfrm>
            <a:off x="366484" y="2996832"/>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latin typeface="Arial" panose="020B0604020202020204" pitchFamily="34" charset="0"/>
                <a:cs typeface="Arial" panose="020B0604020202020204" pitchFamily="34" charset="0"/>
              </a:rPr>
              <a:t>C. </a:t>
            </a:r>
            <a:r>
              <a:rPr lang="vi-VN" sz="2000" dirty="0">
                <a:solidFill>
                  <a:srgbClr val="000000"/>
                </a:solidFill>
                <a:latin typeface="Arial" panose="020B0604020202020204" pitchFamily="34" charset="0"/>
                <a:cs typeface="Arial" panose="020B0604020202020204" pitchFamily="34" charset="0"/>
              </a:rPr>
              <a:t>số lượng giá trị trong </a:t>
            </a:r>
            <a:r>
              <a:rPr lang="vi-VN" sz="2000" i="1" dirty="0">
                <a:solidFill>
                  <a:srgbClr val="000000"/>
                </a:solidFill>
                <a:latin typeface="Arial" panose="020B0604020202020204" pitchFamily="34" charset="0"/>
                <a:cs typeface="Arial" panose="020B0604020202020204" pitchFamily="34" charset="0"/>
              </a:rPr>
              <a:t>&lt;ĐK&gt;</a:t>
            </a:r>
            <a:r>
              <a:rPr lang="vi-VN" sz="2000" dirty="0">
                <a:solidFill>
                  <a:srgbClr val="000000"/>
                </a:solidFill>
                <a:latin typeface="Arial" panose="020B0604020202020204" pitchFamily="34" charset="0"/>
                <a:cs typeface="Arial" panose="020B0604020202020204" pitchFamily="34" charset="0"/>
              </a:rPr>
              <a:t> thỏa mãn điều kiện </a:t>
            </a:r>
            <a:r>
              <a:rPr lang="vi-VN" sz="2000" i="1" dirty="0">
                <a:solidFill>
                  <a:srgbClr val="000000"/>
                </a:solidFill>
                <a:latin typeface="Arial" panose="020B0604020202020204" pitchFamily="34" charset="0"/>
                <a:cs typeface="Arial" panose="020B0604020202020204" pitchFamily="34" charset="0"/>
              </a:rPr>
              <a:t>&lt;DL&gt;.</a:t>
            </a:r>
            <a:endParaRPr lang="en-VN" sz="2000" dirty="0">
              <a:solidFill>
                <a:srgbClr val="00000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2BB911E-11D8-D9E6-7F5E-E46649FA4BD8}"/>
              </a:ext>
            </a:extLst>
          </p:cNvPr>
          <p:cNvSpPr/>
          <p:nvPr/>
        </p:nvSpPr>
        <p:spPr>
          <a:xfrm>
            <a:off x="4742547" y="2996832"/>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latin typeface="Arial" panose="020B0604020202020204" pitchFamily="34" charset="0"/>
                <a:cs typeface="Arial" panose="020B0604020202020204" pitchFamily="34" charset="0"/>
              </a:rPr>
              <a:t>D. </a:t>
            </a:r>
            <a:r>
              <a:rPr lang="vi-VN" sz="2000" dirty="0">
                <a:solidFill>
                  <a:srgbClr val="000000"/>
                </a:solidFill>
                <a:latin typeface="Arial" panose="020B0604020202020204" pitchFamily="34" charset="0"/>
                <a:cs typeface="Arial" panose="020B0604020202020204" pitchFamily="34" charset="0"/>
              </a:rPr>
              <a:t>số lượng giá trị trong </a:t>
            </a:r>
            <a:r>
              <a:rPr lang="vi-VN" sz="2000" i="1" dirty="0">
                <a:solidFill>
                  <a:srgbClr val="000000"/>
                </a:solidFill>
                <a:latin typeface="Arial" panose="020B0604020202020204" pitchFamily="34" charset="0"/>
                <a:cs typeface="Arial" panose="020B0604020202020204" pitchFamily="34" charset="0"/>
              </a:rPr>
              <a:t>&lt;DL&gt;</a:t>
            </a:r>
            <a:r>
              <a:rPr lang="vi-VN" sz="2000" dirty="0">
                <a:solidFill>
                  <a:srgbClr val="000000"/>
                </a:solidFill>
                <a:latin typeface="Arial" panose="020B0604020202020204" pitchFamily="34" charset="0"/>
                <a:cs typeface="Arial" panose="020B0604020202020204" pitchFamily="34" charset="0"/>
              </a:rPr>
              <a:t> thỏa mãn điều kiện </a:t>
            </a:r>
            <a:r>
              <a:rPr lang="vi-VN" sz="2000" i="1" dirty="0">
                <a:solidFill>
                  <a:srgbClr val="000000"/>
                </a:solidFill>
                <a:latin typeface="Arial" panose="020B0604020202020204" pitchFamily="34" charset="0"/>
                <a:cs typeface="Arial" panose="020B0604020202020204" pitchFamily="34" charset="0"/>
              </a:rPr>
              <a:t>&lt;ĐK&gt;.</a:t>
            </a:r>
            <a:endParaRPr lang="en-VN" sz="2000" dirty="0">
              <a:solidFill>
                <a:srgbClr val="000000"/>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671E30-804C-C2FC-CFDF-83A79D918E4B}"/>
              </a:ext>
            </a:extLst>
          </p:cNvPr>
          <p:cNvSpPr/>
          <p:nvPr/>
        </p:nvSpPr>
        <p:spPr>
          <a:xfrm>
            <a:off x="4742547" y="2996832"/>
            <a:ext cx="4034971" cy="1211943"/>
          </a:xfrm>
          <a:prstGeom prst="roundRect">
            <a:avLst>
              <a:gd name="adj" fmla="val 9481"/>
            </a:avLst>
          </a:prstGeom>
          <a:solidFill>
            <a:srgbClr val="FFCF8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latin typeface="Arial" panose="020B0604020202020204" pitchFamily="34" charset="0"/>
                <a:cs typeface="Arial" panose="020B0604020202020204" pitchFamily="34" charset="0"/>
              </a:rPr>
              <a:t>D. </a:t>
            </a:r>
            <a:r>
              <a:rPr lang="vi-VN" sz="2000" dirty="0">
                <a:solidFill>
                  <a:srgbClr val="000000"/>
                </a:solidFill>
                <a:latin typeface="Arial" panose="020B0604020202020204" pitchFamily="34" charset="0"/>
                <a:cs typeface="Arial" panose="020B0604020202020204" pitchFamily="34" charset="0"/>
              </a:rPr>
              <a:t>số lượng giá trị trong </a:t>
            </a:r>
            <a:r>
              <a:rPr lang="vi-VN" sz="2000" i="1" dirty="0">
                <a:solidFill>
                  <a:srgbClr val="000000"/>
                </a:solidFill>
                <a:latin typeface="Arial" panose="020B0604020202020204" pitchFamily="34" charset="0"/>
                <a:cs typeface="Arial" panose="020B0604020202020204" pitchFamily="34" charset="0"/>
              </a:rPr>
              <a:t>&lt;DL&gt;</a:t>
            </a:r>
            <a:r>
              <a:rPr lang="vi-VN" sz="2000" dirty="0">
                <a:solidFill>
                  <a:srgbClr val="000000"/>
                </a:solidFill>
                <a:latin typeface="Arial" panose="020B0604020202020204" pitchFamily="34" charset="0"/>
                <a:cs typeface="Arial" panose="020B0604020202020204" pitchFamily="34" charset="0"/>
              </a:rPr>
              <a:t> thỏa mãn điều kiện </a:t>
            </a:r>
            <a:r>
              <a:rPr lang="vi-VN" sz="2000" i="1" dirty="0">
                <a:solidFill>
                  <a:srgbClr val="000000"/>
                </a:solidFill>
                <a:latin typeface="Arial" panose="020B0604020202020204" pitchFamily="34" charset="0"/>
                <a:cs typeface="Arial" panose="020B0604020202020204" pitchFamily="34" charset="0"/>
              </a:rPr>
              <a:t>&lt;ĐK&gt;.</a:t>
            </a:r>
            <a:endParaRPr lang="en-VN"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715715"/>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AC03C3-2F69-5A31-F27E-2422C8C75992}"/>
              </a:ext>
            </a:extLst>
          </p:cNvPr>
          <p:cNvSpPr txBox="1"/>
          <p:nvPr/>
        </p:nvSpPr>
        <p:spPr>
          <a:xfrm>
            <a:off x="424543" y="201924"/>
            <a:ext cx="8294914" cy="430887"/>
          </a:xfrm>
          <a:prstGeom prst="rect">
            <a:avLst/>
          </a:prstGeom>
          <a:noFill/>
        </p:spPr>
        <p:txBody>
          <a:bodyPr wrap="square">
            <a:spAutoFit/>
          </a:bodyPr>
          <a:lstStyle/>
          <a:p>
            <a:pPr algn="ctr"/>
            <a:r>
              <a:rPr lang="vi-VN" sz="2200" b="1" dirty="0">
                <a:solidFill>
                  <a:srgbClr val="C00000"/>
                </a:solidFill>
              </a:rPr>
              <a:t>Câu </a:t>
            </a:r>
            <a:r>
              <a:rPr lang="en-US" sz="2200" b="1" dirty="0">
                <a:solidFill>
                  <a:srgbClr val="C00000"/>
                </a:solidFill>
              </a:rPr>
              <a:t>2</a:t>
            </a:r>
            <a:r>
              <a:rPr lang="vi-VN" sz="2200" b="1" dirty="0">
                <a:solidFill>
                  <a:srgbClr val="C00000"/>
                </a:solidFill>
              </a:rPr>
              <a:t>: </a:t>
            </a:r>
            <a:r>
              <a:rPr lang="vi-VN" sz="2200" dirty="0"/>
              <a:t>Quy tắc viết hàm </a:t>
            </a:r>
            <a:r>
              <a:rPr lang="vi-VN" sz="2200" b="1" dirty="0"/>
              <a:t>SUMIF </a:t>
            </a:r>
            <a:r>
              <a:rPr lang="vi-VN" sz="2200" dirty="0"/>
              <a:t>là</a:t>
            </a:r>
            <a:endParaRPr lang="en-VN" sz="2200" dirty="0"/>
          </a:p>
        </p:txBody>
      </p:sp>
      <p:sp>
        <p:nvSpPr>
          <p:cNvPr id="5" name="Rectangle: Rounded Corners 4">
            <a:extLst>
              <a:ext uri="{FF2B5EF4-FFF2-40B4-BE49-F238E27FC236}">
                <a16:creationId xmlns:a16="http://schemas.microsoft.com/office/drawing/2014/main" id="{9953E6D6-22F9-F3E3-36F9-12FBEDC0B2B1}"/>
              </a:ext>
            </a:extLst>
          </p:cNvPr>
          <p:cNvSpPr/>
          <p:nvPr/>
        </p:nvSpPr>
        <p:spPr>
          <a:xfrm>
            <a:off x="2246913" y="791350"/>
            <a:ext cx="4650174" cy="886026"/>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Arial" panose="020B0604020202020204" pitchFamily="34" charset="0"/>
                <a:cs typeface="Arial" panose="020B0604020202020204" pitchFamily="34" charset="0"/>
              </a:rPr>
              <a:t>A. </a:t>
            </a:r>
            <a:r>
              <a:rPr lang="vi-VN" sz="2000" b="1" dirty="0">
                <a:solidFill>
                  <a:srgbClr val="000000"/>
                </a:solidFill>
                <a:latin typeface="Arial" panose="020B0604020202020204" pitchFamily="34" charset="0"/>
                <a:cs typeface="Arial" panose="020B0604020202020204" pitchFamily="34" charset="0"/>
              </a:rPr>
              <a:t>SUMIF</a:t>
            </a:r>
            <a:r>
              <a:rPr lang="vi-VN" sz="2000" dirty="0">
                <a:solidFill>
                  <a:srgbClr val="000000"/>
                </a:solidFill>
                <a:latin typeface="Arial" panose="020B0604020202020204" pitchFamily="34" charset="0"/>
                <a:cs typeface="Arial" panose="020B0604020202020204" pitchFamily="34" charset="0"/>
              </a:rPr>
              <a:t>(</a:t>
            </a:r>
            <a:r>
              <a:rPr lang="vi-VN" sz="2000" i="1" dirty="0">
                <a:solidFill>
                  <a:srgbClr val="000000"/>
                </a:solidFill>
                <a:latin typeface="Arial" panose="020B0604020202020204" pitchFamily="34" charset="0"/>
                <a:cs typeface="Arial" panose="020B0604020202020204" pitchFamily="34" charset="0"/>
              </a:rPr>
              <a:t>&lt;DL1&gt;,</a:t>
            </a:r>
            <a:r>
              <a:rPr lang="vi-VN" sz="2000" dirty="0">
                <a:solidFill>
                  <a:srgbClr val="000000"/>
                </a:solidFill>
                <a:latin typeface="Arial" panose="020B0604020202020204" pitchFamily="34" charset="0"/>
                <a:cs typeface="Arial" panose="020B0604020202020204" pitchFamily="34" charset="0"/>
              </a:rPr>
              <a:t> </a:t>
            </a:r>
            <a:r>
              <a:rPr lang="vi-VN" sz="2000" i="1" dirty="0">
                <a:solidFill>
                  <a:srgbClr val="000000"/>
                </a:solidFill>
                <a:latin typeface="Arial" panose="020B0604020202020204" pitchFamily="34" charset="0"/>
                <a:cs typeface="Arial" panose="020B0604020202020204" pitchFamily="34" charset="0"/>
              </a:rPr>
              <a:t>&lt;ĐK&gt;, &lt;DL2&gt;</a:t>
            </a:r>
            <a:r>
              <a:rPr lang="vi-VN" sz="2000" dirty="0">
                <a:solidFill>
                  <a:srgbClr val="000000"/>
                </a:solidFill>
                <a:latin typeface="Arial" panose="020B0604020202020204" pitchFamily="34" charset="0"/>
                <a:cs typeface="Arial" panose="020B0604020202020204" pitchFamily="34" charset="0"/>
              </a:rPr>
              <a:t>).</a:t>
            </a:r>
            <a:endParaRPr lang="en-VN" sz="2000" dirty="0">
              <a:solidFill>
                <a:srgbClr val="000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3028B9C-BE07-B586-E2B2-85A97569DE90}"/>
              </a:ext>
            </a:extLst>
          </p:cNvPr>
          <p:cNvSpPr/>
          <p:nvPr/>
        </p:nvSpPr>
        <p:spPr>
          <a:xfrm>
            <a:off x="2246913" y="1835915"/>
            <a:ext cx="4650174" cy="886026"/>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Arial" panose="020B0604020202020204" pitchFamily="34" charset="0"/>
                <a:cs typeface="Arial" panose="020B0604020202020204" pitchFamily="34" charset="0"/>
              </a:rPr>
              <a:t>B. </a:t>
            </a:r>
            <a:r>
              <a:rPr lang="vi-VN" sz="2000" b="1" dirty="0">
                <a:solidFill>
                  <a:srgbClr val="000000"/>
                </a:solidFill>
                <a:latin typeface="Arial" panose="020B0604020202020204" pitchFamily="34" charset="0"/>
                <a:cs typeface="Arial" panose="020B0604020202020204" pitchFamily="34" charset="0"/>
              </a:rPr>
              <a:t>SUMIF</a:t>
            </a:r>
            <a:r>
              <a:rPr lang="vi-VN" sz="2000" dirty="0">
                <a:solidFill>
                  <a:srgbClr val="000000"/>
                </a:solidFill>
                <a:latin typeface="Arial" panose="020B0604020202020204" pitchFamily="34" charset="0"/>
                <a:cs typeface="Arial" panose="020B0604020202020204" pitchFamily="34" charset="0"/>
              </a:rPr>
              <a:t>(“</a:t>
            </a:r>
            <a:r>
              <a:rPr lang="vi-VN" sz="2000" i="1" dirty="0">
                <a:solidFill>
                  <a:srgbClr val="000000"/>
                </a:solidFill>
                <a:latin typeface="Arial" panose="020B0604020202020204" pitchFamily="34" charset="0"/>
                <a:cs typeface="Arial" panose="020B0604020202020204" pitchFamily="34" charset="0"/>
              </a:rPr>
              <a:t>&lt;DL1&gt;,</a:t>
            </a:r>
            <a:r>
              <a:rPr lang="vi-VN" sz="2000" dirty="0">
                <a:solidFill>
                  <a:srgbClr val="000000"/>
                </a:solidFill>
                <a:latin typeface="Arial" panose="020B0604020202020204" pitchFamily="34" charset="0"/>
                <a:cs typeface="Arial" panose="020B0604020202020204" pitchFamily="34" charset="0"/>
              </a:rPr>
              <a:t> </a:t>
            </a:r>
            <a:r>
              <a:rPr lang="vi-VN" sz="2000" i="1" dirty="0">
                <a:solidFill>
                  <a:srgbClr val="000000"/>
                </a:solidFill>
                <a:latin typeface="Arial" panose="020B0604020202020204" pitchFamily="34" charset="0"/>
                <a:cs typeface="Arial" panose="020B0604020202020204" pitchFamily="34" charset="0"/>
              </a:rPr>
              <a:t>&lt;ĐK&gt;, &lt;DL2&gt;”</a:t>
            </a:r>
            <a:r>
              <a:rPr lang="vi-VN" sz="2000" dirty="0">
                <a:solidFill>
                  <a:srgbClr val="000000"/>
                </a:solidFill>
                <a:latin typeface="Arial" panose="020B0604020202020204" pitchFamily="34" charset="0"/>
                <a:cs typeface="Arial" panose="020B0604020202020204" pitchFamily="34" charset="0"/>
              </a:rPr>
              <a:t>).</a:t>
            </a:r>
            <a:endParaRPr lang="en-VN" sz="2000" dirty="0">
              <a:solidFill>
                <a:srgbClr val="000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65103004-A3CA-2AFF-069A-A79B98EC3718}"/>
              </a:ext>
            </a:extLst>
          </p:cNvPr>
          <p:cNvSpPr/>
          <p:nvPr/>
        </p:nvSpPr>
        <p:spPr>
          <a:xfrm>
            <a:off x="2246913" y="2880480"/>
            <a:ext cx="4650174" cy="886026"/>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000000"/>
                </a:solidFill>
                <a:latin typeface="Arial" panose="020B0604020202020204" pitchFamily="34" charset="0"/>
                <a:cs typeface="Arial" panose="020B0604020202020204" pitchFamily="34" charset="0"/>
              </a:rPr>
              <a:t>C. </a:t>
            </a:r>
            <a:r>
              <a:rPr lang="vi-VN" sz="2000" b="1" dirty="0">
                <a:solidFill>
                  <a:srgbClr val="000000"/>
                </a:solidFill>
                <a:latin typeface="Arial" panose="020B0604020202020204" pitchFamily="34" charset="0"/>
                <a:cs typeface="Arial" panose="020B0604020202020204" pitchFamily="34" charset="0"/>
              </a:rPr>
              <a:t>SUMIF</a:t>
            </a:r>
            <a:r>
              <a:rPr lang="vi-VN" sz="2000" dirty="0">
                <a:solidFill>
                  <a:srgbClr val="000000"/>
                </a:solidFill>
                <a:latin typeface="Arial" panose="020B0604020202020204" pitchFamily="34" charset="0"/>
                <a:cs typeface="Arial" panose="020B0604020202020204" pitchFamily="34" charset="0"/>
              </a:rPr>
              <a:t>(</a:t>
            </a:r>
            <a:r>
              <a:rPr lang="vi-VN" sz="2000" i="1" dirty="0">
                <a:solidFill>
                  <a:srgbClr val="000000"/>
                </a:solidFill>
                <a:latin typeface="Arial" panose="020B0604020202020204" pitchFamily="34" charset="0"/>
                <a:cs typeface="Arial" panose="020B0604020202020204" pitchFamily="34" charset="0"/>
              </a:rPr>
              <a:t>&lt;DL1&gt;,</a:t>
            </a:r>
            <a:r>
              <a:rPr lang="vi-VN" sz="2000" dirty="0">
                <a:solidFill>
                  <a:srgbClr val="000000"/>
                </a:solidFill>
                <a:latin typeface="Arial" panose="020B0604020202020204" pitchFamily="34" charset="0"/>
                <a:cs typeface="Arial" panose="020B0604020202020204" pitchFamily="34" charset="0"/>
              </a:rPr>
              <a:t> “</a:t>
            </a:r>
            <a:r>
              <a:rPr lang="vi-VN" sz="2000" i="1" dirty="0">
                <a:solidFill>
                  <a:srgbClr val="000000"/>
                </a:solidFill>
                <a:latin typeface="Arial" panose="020B0604020202020204" pitchFamily="34" charset="0"/>
                <a:cs typeface="Arial" panose="020B0604020202020204" pitchFamily="34" charset="0"/>
              </a:rPr>
              <a:t>&lt;ĐK&gt;”, &lt;DL2&gt;</a:t>
            </a:r>
            <a:r>
              <a:rPr lang="vi-VN" sz="2000" dirty="0">
                <a:solidFill>
                  <a:srgbClr val="000000"/>
                </a:solidFill>
                <a:latin typeface="Arial" panose="020B0604020202020204" pitchFamily="34" charset="0"/>
                <a:cs typeface="Arial" panose="020B0604020202020204" pitchFamily="34" charset="0"/>
              </a:rPr>
              <a:t>).</a:t>
            </a:r>
            <a:endParaRPr lang="en-VN" sz="2000" dirty="0">
              <a:solidFill>
                <a:srgbClr val="00000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2BB911E-11D8-D9E6-7F5E-E46649FA4BD8}"/>
              </a:ext>
            </a:extLst>
          </p:cNvPr>
          <p:cNvSpPr/>
          <p:nvPr/>
        </p:nvSpPr>
        <p:spPr>
          <a:xfrm>
            <a:off x="2246913" y="3925045"/>
            <a:ext cx="4650174" cy="886026"/>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000000"/>
                </a:solidFill>
                <a:latin typeface="Arial" panose="020B0604020202020204" pitchFamily="34" charset="0"/>
                <a:cs typeface="Arial" panose="020B0604020202020204" pitchFamily="34" charset="0"/>
              </a:rPr>
              <a:t>D. </a:t>
            </a:r>
            <a:r>
              <a:rPr lang="vi-VN" sz="2000" b="1" dirty="0">
                <a:solidFill>
                  <a:srgbClr val="000000"/>
                </a:solidFill>
                <a:latin typeface="Arial" panose="020B0604020202020204" pitchFamily="34" charset="0"/>
                <a:cs typeface="Arial" panose="020B0604020202020204" pitchFamily="34" charset="0"/>
              </a:rPr>
              <a:t>SUMIF</a:t>
            </a:r>
            <a:r>
              <a:rPr lang="vi-VN" sz="2000" dirty="0">
                <a:solidFill>
                  <a:srgbClr val="000000"/>
                </a:solidFill>
                <a:latin typeface="Arial" panose="020B0604020202020204" pitchFamily="34" charset="0"/>
                <a:cs typeface="Arial" panose="020B0604020202020204" pitchFamily="34" charset="0"/>
              </a:rPr>
              <a:t>(“</a:t>
            </a:r>
            <a:r>
              <a:rPr lang="vi-VN" sz="2000" i="1" dirty="0">
                <a:solidFill>
                  <a:srgbClr val="000000"/>
                </a:solidFill>
                <a:latin typeface="Arial" panose="020B0604020202020204" pitchFamily="34" charset="0"/>
                <a:cs typeface="Arial" panose="020B0604020202020204" pitchFamily="34" charset="0"/>
              </a:rPr>
              <a:t>&lt;DL1&gt;”,</a:t>
            </a:r>
            <a:r>
              <a:rPr lang="vi-VN" sz="2000" dirty="0">
                <a:solidFill>
                  <a:srgbClr val="000000"/>
                </a:solidFill>
                <a:latin typeface="Arial" panose="020B0604020202020204" pitchFamily="34" charset="0"/>
                <a:cs typeface="Arial" panose="020B0604020202020204" pitchFamily="34" charset="0"/>
              </a:rPr>
              <a:t> </a:t>
            </a:r>
            <a:r>
              <a:rPr lang="vi-VN" sz="2000" i="1" dirty="0">
                <a:solidFill>
                  <a:srgbClr val="000000"/>
                </a:solidFill>
                <a:latin typeface="Arial" panose="020B0604020202020204" pitchFamily="34" charset="0"/>
                <a:cs typeface="Arial" panose="020B0604020202020204" pitchFamily="34" charset="0"/>
              </a:rPr>
              <a:t>&lt;ĐK&gt;, “&lt;DL2&gt;”</a:t>
            </a:r>
            <a:r>
              <a:rPr lang="vi-VN" sz="2000" dirty="0">
                <a:solidFill>
                  <a:srgbClr val="000000"/>
                </a:solidFill>
                <a:latin typeface="Arial" panose="020B0604020202020204" pitchFamily="34" charset="0"/>
                <a:cs typeface="Arial" panose="020B0604020202020204" pitchFamily="34" charset="0"/>
              </a:rPr>
              <a:t>).</a:t>
            </a:r>
            <a:endParaRPr lang="en-VN" sz="2000" dirty="0">
              <a:solidFill>
                <a:srgbClr val="000000"/>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671E30-804C-C2FC-CFDF-83A79D918E4B}"/>
              </a:ext>
            </a:extLst>
          </p:cNvPr>
          <p:cNvSpPr/>
          <p:nvPr/>
        </p:nvSpPr>
        <p:spPr>
          <a:xfrm>
            <a:off x="2246913" y="791351"/>
            <a:ext cx="4650174" cy="886026"/>
          </a:xfrm>
          <a:prstGeom prst="roundRect">
            <a:avLst>
              <a:gd name="adj" fmla="val 9481"/>
            </a:avLst>
          </a:prstGeom>
          <a:solidFill>
            <a:srgbClr val="FFCF8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Arial" panose="020B0604020202020204" pitchFamily="34" charset="0"/>
                <a:cs typeface="Arial" panose="020B0604020202020204" pitchFamily="34" charset="0"/>
              </a:rPr>
              <a:t>A. </a:t>
            </a:r>
            <a:r>
              <a:rPr lang="vi-VN" sz="2000" b="1" dirty="0">
                <a:solidFill>
                  <a:srgbClr val="000000"/>
                </a:solidFill>
                <a:latin typeface="Arial" panose="020B0604020202020204" pitchFamily="34" charset="0"/>
                <a:cs typeface="Arial" panose="020B0604020202020204" pitchFamily="34" charset="0"/>
              </a:rPr>
              <a:t>SUMIF</a:t>
            </a:r>
            <a:r>
              <a:rPr lang="vi-VN" sz="2000" dirty="0">
                <a:solidFill>
                  <a:srgbClr val="000000"/>
                </a:solidFill>
                <a:latin typeface="Arial" panose="020B0604020202020204" pitchFamily="34" charset="0"/>
                <a:cs typeface="Arial" panose="020B0604020202020204" pitchFamily="34" charset="0"/>
              </a:rPr>
              <a:t>(</a:t>
            </a:r>
            <a:r>
              <a:rPr lang="vi-VN" sz="2000" i="1" dirty="0">
                <a:solidFill>
                  <a:srgbClr val="000000"/>
                </a:solidFill>
                <a:latin typeface="Arial" panose="020B0604020202020204" pitchFamily="34" charset="0"/>
                <a:cs typeface="Arial" panose="020B0604020202020204" pitchFamily="34" charset="0"/>
              </a:rPr>
              <a:t>&lt;DL1&gt;,</a:t>
            </a:r>
            <a:r>
              <a:rPr lang="vi-VN" sz="2000" dirty="0">
                <a:solidFill>
                  <a:srgbClr val="000000"/>
                </a:solidFill>
                <a:latin typeface="Arial" panose="020B0604020202020204" pitchFamily="34" charset="0"/>
                <a:cs typeface="Arial" panose="020B0604020202020204" pitchFamily="34" charset="0"/>
              </a:rPr>
              <a:t> </a:t>
            </a:r>
            <a:r>
              <a:rPr lang="vi-VN" sz="2000" i="1" dirty="0">
                <a:solidFill>
                  <a:srgbClr val="000000"/>
                </a:solidFill>
                <a:latin typeface="Arial" panose="020B0604020202020204" pitchFamily="34" charset="0"/>
                <a:cs typeface="Arial" panose="020B0604020202020204" pitchFamily="34" charset="0"/>
              </a:rPr>
              <a:t>&lt;ĐK&gt;, &lt;DL2&gt;</a:t>
            </a:r>
            <a:r>
              <a:rPr lang="vi-VN" sz="2000" dirty="0">
                <a:solidFill>
                  <a:srgbClr val="000000"/>
                </a:solidFill>
                <a:latin typeface="Arial" panose="020B0604020202020204" pitchFamily="34" charset="0"/>
                <a:cs typeface="Arial" panose="020B0604020202020204" pitchFamily="34" charset="0"/>
              </a:rPr>
              <a:t>).</a:t>
            </a:r>
            <a:endParaRPr lang="en-VN"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066175"/>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AC03C3-2F69-5A31-F27E-2422C8C75992}"/>
              </a:ext>
            </a:extLst>
          </p:cNvPr>
          <p:cNvSpPr txBox="1"/>
          <p:nvPr/>
        </p:nvSpPr>
        <p:spPr>
          <a:xfrm>
            <a:off x="990718" y="452873"/>
            <a:ext cx="7162563" cy="430887"/>
          </a:xfrm>
          <a:prstGeom prst="rect">
            <a:avLst/>
          </a:prstGeom>
          <a:noFill/>
        </p:spPr>
        <p:txBody>
          <a:bodyPr wrap="square">
            <a:spAutoFit/>
          </a:bodyPr>
          <a:lstStyle/>
          <a:p>
            <a:pPr algn="ctr"/>
            <a:r>
              <a:rPr lang="vi-VN" sz="2200" b="1" dirty="0">
                <a:solidFill>
                  <a:srgbClr val="C00000"/>
                </a:solidFill>
              </a:rPr>
              <a:t>Câu </a:t>
            </a:r>
            <a:r>
              <a:rPr lang="en-US" sz="2200" b="1" dirty="0">
                <a:solidFill>
                  <a:srgbClr val="C00000"/>
                </a:solidFill>
              </a:rPr>
              <a:t>3</a:t>
            </a:r>
            <a:r>
              <a:rPr lang="vi-VN" sz="2200" b="1" dirty="0">
                <a:solidFill>
                  <a:srgbClr val="C00000"/>
                </a:solidFill>
              </a:rPr>
              <a:t>: </a:t>
            </a:r>
            <a:r>
              <a:rPr lang="vi-VN" sz="2200" dirty="0"/>
              <a:t>Hàm </a:t>
            </a:r>
            <a:r>
              <a:rPr lang="vi-VN" sz="2200" b="1" dirty="0"/>
              <a:t>AVERAGEIF(F3:F8, “&gt;=23”) </a:t>
            </a:r>
            <a:r>
              <a:rPr lang="vi-VN" sz="2200" dirty="0"/>
              <a:t>có nghĩa là</a:t>
            </a:r>
            <a:endParaRPr lang="en-US" sz="2200" dirty="0"/>
          </a:p>
        </p:txBody>
      </p:sp>
      <p:sp>
        <p:nvSpPr>
          <p:cNvPr id="5" name="Rectangle: Rounded Corners 4">
            <a:extLst>
              <a:ext uri="{FF2B5EF4-FFF2-40B4-BE49-F238E27FC236}">
                <a16:creationId xmlns:a16="http://schemas.microsoft.com/office/drawing/2014/main" id="{9953E6D6-22F9-F3E3-36F9-12FBEDC0B2B1}"/>
              </a:ext>
            </a:extLst>
          </p:cNvPr>
          <p:cNvSpPr/>
          <p:nvPr/>
        </p:nvSpPr>
        <p:spPr>
          <a:xfrm>
            <a:off x="366485" y="1392499"/>
            <a:ext cx="3881465" cy="1466298"/>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A. </a:t>
            </a:r>
            <a:r>
              <a:rPr lang="vi-VN" sz="2000" dirty="0">
                <a:solidFill>
                  <a:srgbClr val="000000"/>
                </a:solidFill>
              </a:rPr>
              <a:t>tính tổng điểm của các HS có tổng điểm dưới 23 điểm.</a:t>
            </a:r>
            <a:endParaRPr lang="en-VN" sz="2000" dirty="0">
              <a:solidFill>
                <a:srgbClr val="000000"/>
              </a:solidFill>
            </a:endParaRPr>
          </a:p>
        </p:txBody>
      </p:sp>
      <p:sp>
        <p:nvSpPr>
          <p:cNvPr id="6" name="Rectangle: Rounded Corners 5">
            <a:extLst>
              <a:ext uri="{FF2B5EF4-FFF2-40B4-BE49-F238E27FC236}">
                <a16:creationId xmlns:a16="http://schemas.microsoft.com/office/drawing/2014/main" id="{33028B9C-BE07-B586-E2B2-85A97569DE90}"/>
              </a:ext>
            </a:extLst>
          </p:cNvPr>
          <p:cNvSpPr/>
          <p:nvPr/>
        </p:nvSpPr>
        <p:spPr>
          <a:xfrm>
            <a:off x="4896050" y="1392499"/>
            <a:ext cx="3881465" cy="1466298"/>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B. </a:t>
            </a:r>
            <a:r>
              <a:rPr lang="vi-VN" sz="2000" dirty="0">
                <a:solidFill>
                  <a:srgbClr val="000000"/>
                </a:solidFill>
              </a:rPr>
              <a:t>tính trung bình cộng của các điểm đạt từ 8 trở lên ở cả ba môn học.</a:t>
            </a:r>
            <a:endParaRPr lang="en-US" sz="2000" dirty="0">
              <a:solidFill>
                <a:srgbClr val="000000"/>
              </a:solidFill>
            </a:endParaRPr>
          </a:p>
        </p:txBody>
      </p:sp>
      <p:sp>
        <p:nvSpPr>
          <p:cNvPr id="7" name="Rectangle: Rounded Corners 6">
            <a:extLst>
              <a:ext uri="{FF2B5EF4-FFF2-40B4-BE49-F238E27FC236}">
                <a16:creationId xmlns:a16="http://schemas.microsoft.com/office/drawing/2014/main" id="{65103004-A3CA-2AFF-069A-A79B98EC3718}"/>
              </a:ext>
            </a:extLst>
          </p:cNvPr>
          <p:cNvSpPr/>
          <p:nvPr/>
        </p:nvSpPr>
        <p:spPr>
          <a:xfrm>
            <a:off x="366485" y="3252768"/>
            <a:ext cx="3881465" cy="1466298"/>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rPr>
              <a:t>C. tính trung bình cộng tổng điểm của các HS có tổng điểm từ 23 trở lên.</a:t>
            </a:r>
            <a:endParaRPr lang="en-VN" sz="2000" dirty="0">
              <a:solidFill>
                <a:srgbClr val="000000"/>
              </a:solidFill>
            </a:endParaRPr>
          </a:p>
        </p:txBody>
      </p:sp>
      <p:sp>
        <p:nvSpPr>
          <p:cNvPr id="8" name="Rectangle: Rounded Corners 7">
            <a:extLst>
              <a:ext uri="{FF2B5EF4-FFF2-40B4-BE49-F238E27FC236}">
                <a16:creationId xmlns:a16="http://schemas.microsoft.com/office/drawing/2014/main" id="{12BB911E-11D8-D9E6-7F5E-E46649FA4BD8}"/>
              </a:ext>
            </a:extLst>
          </p:cNvPr>
          <p:cNvSpPr/>
          <p:nvPr/>
        </p:nvSpPr>
        <p:spPr>
          <a:xfrm>
            <a:off x="4896050" y="3252768"/>
            <a:ext cx="3881465" cy="1466298"/>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rPr>
              <a:t>D. tính tổng điểm Toán của các HS có điểm toán dưới 8 điểm.</a:t>
            </a:r>
            <a:endParaRPr lang="en-VN" sz="2000" dirty="0">
              <a:solidFill>
                <a:srgbClr val="000000"/>
              </a:solidFill>
            </a:endParaRPr>
          </a:p>
        </p:txBody>
      </p:sp>
      <p:sp>
        <p:nvSpPr>
          <p:cNvPr id="9" name="Rectangle: Rounded Corners 8">
            <a:extLst>
              <a:ext uri="{FF2B5EF4-FFF2-40B4-BE49-F238E27FC236}">
                <a16:creationId xmlns:a16="http://schemas.microsoft.com/office/drawing/2014/main" id="{33671E30-804C-C2FC-CFDF-83A79D918E4B}"/>
              </a:ext>
            </a:extLst>
          </p:cNvPr>
          <p:cNvSpPr/>
          <p:nvPr/>
        </p:nvSpPr>
        <p:spPr>
          <a:xfrm>
            <a:off x="366485" y="3252768"/>
            <a:ext cx="3881465" cy="1466298"/>
          </a:xfrm>
          <a:prstGeom prst="roundRect">
            <a:avLst>
              <a:gd name="adj" fmla="val 9481"/>
            </a:avLst>
          </a:prstGeom>
          <a:solidFill>
            <a:srgbClr val="FFCF8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latin typeface="Arial" panose="020B0604020202020204" pitchFamily="34" charset="0"/>
                <a:cs typeface="Arial" panose="020B0604020202020204" pitchFamily="34" charset="0"/>
              </a:rPr>
              <a:t>C. tính trung bình cộng tổng điểm của các HS có tổng điểm từ 23 trở lên.</a:t>
            </a:r>
            <a:endParaRPr lang="en-VN"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393122"/>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AC03C3-2F69-5A31-F27E-2422C8C75992}"/>
              </a:ext>
            </a:extLst>
          </p:cNvPr>
          <p:cNvSpPr txBox="1"/>
          <p:nvPr/>
        </p:nvSpPr>
        <p:spPr>
          <a:xfrm>
            <a:off x="424543" y="320136"/>
            <a:ext cx="8294914" cy="430887"/>
          </a:xfrm>
          <a:prstGeom prst="rect">
            <a:avLst/>
          </a:prstGeom>
          <a:noFill/>
        </p:spPr>
        <p:txBody>
          <a:bodyPr wrap="square">
            <a:spAutoFit/>
          </a:bodyPr>
          <a:lstStyle/>
          <a:p>
            <a:pPr algn="ctr"/>
            <a:r>
              <a:rPr lang="vi-VN" sz="2200" b="1" dirty="0">
                <a:solidFill>
                  <a:srgbClr val="C00000"/>
                </a:solidFill>
              </a:rPr>
              <a:t>Câu </a:t>
            </a:r>
            <a:r>
              <a:rPr lang="en-US" sz="2200" b="1" dirty="0">
                <a:solidFill>
                  <a:srgbClr val="C00000"/>
                </a:solidFill>
              </a:rPr>
              <a:t>4</a:t>
            </a:r>
            <a:r>
              <a:rPr lang="vi-VN" sz="2200" b="1" dirty="0">
                <a:solidFill>
                  <a:srgbClr val="C00000"/>
                </a:solidFill>
              </a:rPr>
              <a:t>: </a:t>
            </a:r>
            <a:r>
              <a:rPr lang="vi-VN" sz="2200" dirty="0"/>
              <a:t>Hàm </a:t>
            </a:r>
            <a:r>
              <a:rPr lang="vi-VN" sz="2200" b="1" dirty="0"/>
              <a:t>SUMIF(D3:D8, “&lt;8”) </a:t>
            </a:r>
            <a:r>
              <a:rPr lang="vi-VN" sz="2200" dirty="0"/>
              <a:t>có nghĩa là</a:t>
            </a:r>
            <a:endParaRPr lang="en-VN" sz="2200" dirty="0"/>
          </a:p>
        </p:txBody>
      </p:sp>
      <p:sp>
        <p:nvSpPr>
          <p:cNvPr id="5" name="Rectangle: Rounded Corners 4">
            <a:extLst>
              <a:ext uri="{FF2B5EF4-FFF2-40B4-BE49-F238E27FC236}">
                <a16:creationId xmlns:a16="http://schemas.microsoft.com/office/drawing/2014/main" id="{9953E6D6-22F9-F3E3-36F9-12FBEDC0B2B1}"/>
              </a:ext>
            </a:extLst>
          </p:cNvPr>
          <p:cNvSpPr/>
          <p:nvPr/>
        </p:nvSpPr>
        <p:spPr>
          <a:xfrm>
            <a:off x="247216" y="1200550"/>
            <a:ext cx="4034971" cy="1427388"/>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latin typeface="Arial" panose="020B0604020202020204" pitchFamily="34" charset="0"/>
                <a:cs typeface="Arial" panose="020B0604020202020204" pitchFamily="34" charset="0"/>
              </a:rPr>
              <a:t>A. </a:t>
            </a:r>
            <a:r>
              <a:rPr lang="vi-VN" sz="2000" dirty="0">
                <a:solidFill>
                  <a:srgbClr val="000000"/>
                </a:solidFill>
                <a:latin typeface="Arial" panose="020B0604020202020204" pitchFamily="34" charset="0"/>
                <a:cs typeface="Arial" panose="020B0604020202020204" pitchFamily="34" charset="0"/>
              </a:rPr>
              <a:t>tính tổng điểm của các HS có tổng điểm dưới 23 điểm.</a:t>
            </a:r>
            <a:endParaRPr lang="en-VN" sz="2000" dirty="0">
              <a:solidFill>
                <a:srgbClr val="000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3028B9C-BE07-B586-E2B2-85A97569DE90}"/>
              </a:ext>
            </a:extLst>
          </p:cNvPr>
          <p:cNvSpPr/>
          <p:nvPr/>
        </p:nvSpPr>
        <p:spPr>
          <a:xfrm>
            <a:off x="4861813" y="1201592"/>
            <a:ext cx="4034971" cy="1427388"/>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latin typeface="Arial" panose="020B0604020202020204" pitchFamily="34" charset="0"/>
                <a:cs typeface="Arial" panose="020B0604020202020204" pitchFamily="34" charset="0"/>
              </a:rPr>
              <a:t>B. </a:t>
            </a:r>
            <a:r>
              <a:rPr lang="vi-VN" sz="2000" dirty="0">
                <a:solidFill>
                  <a:srgbClr val="000000"/>
                </a:solidFill>
                <a:latin typeface="Arial" panose="020B0604020202020204" pitchFamily="34" charset="0"/>
                <a:cs typeface="Arial" panose="020B0604020202020204" pitchFamily="34" charset="0"/>
              </a:rPr>
              <a:t>tính trung bình cộng của các điểm đạt từ 8 trở lên ở cả ba môn học.</a:t>
            </a:r>
            <a:endParaRPr lang="en-VN" sz="2000" dirty="0">
              <a:solidFill>
                <a:srgbClr val="000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65103004-A3CA-2AFF-069A-A79B98EC3718}"/>
              </a:ext>
            </a:extLst>
          </p:cNvPr>
          <p:cNvSpPr/>
          <p:nvPr/>
        </p:nvSpPr>
        <p:spPr>
          <a:xfrm>
            <a:off x="247216" y="3050533"/>
            <a:ext cx="4034971" cy="1427388"/>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latin typeface="Arial" panose="020B0604020202020204" pitchFamily="34" charset="0"/>
                <a:cs typeface="Arial" panose="020B0604020202020204" pitchFamily="34" charset="0"/>
              </a:rPr>
              <a:t>C. tính trung bình cộng tổng điểm của các HS có tổng điểm từ 23 trở lên.</a:t>
            </a:r>
            <a:endParaRPr lang="en-VN" sz="2000" dirty="0">
              <a:solidFill>
                <a:srgbClr val="00000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2BB911E-11D8-D9E6-7F5E-E46649FA4BD8}"/>
              </a:ext>
            </a:extLst>
          </p:cNvPr>
          <p:cNvSpPr/>
          <p:nvPr/>
        </p:nvSpPr>
        <p:spPr>
          <a:xfrm>
            <a:off x="4861813" y="3050533"/>
            <a:ext cx="4034971" cy="1427388"/>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latin typeface="Arial" panose="020B0604020202020204" pitchFamily="34" charset="0"/>
                <a:cs typeface="Arial" panose="020B0604020202020204" pitchFamily="34" charset="0"/>
              </a:rPr>
              <a:t>D. tính tổng điểm Toán của các HS có điểm toán dưới 8 điểm.</a:t>
            </a:r>
            <a:endParaRPr lang="en-VN" sz="2000" dirty="0">
              <a:solidFill>
                <a:srgbClr val="000000"/>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671E30-804C-C2FC-CFDF-83A79D918E4B}"/>
              </a:ext>
            </a:extLst>
          </p:cNvPr>
          <p:cNvSpPr/>
          <p:nvPr/>
        </p:nvSpPr>
        <p:spPr>
          <a:xfrm>
            <a:off x="4861813" y="3050533"/>
            <a:ext cx="4034971" cy="1427388"/>
          </a:xfrm>
          <a:prstGeom prst="roundRect">
            <a:avLst>
              <a:gd name="adj" fmla="val 9481"/>
            </a:avLst>
          </a:prstGeom>
          <a:solidFill>
            <a:srgbClr val="FFCF8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latin typeface="Arial" panose="020B0604020202020204" pitchFamily="34" charset="0"/>
                <a:cs typeface="Arial" panose="020B0604020202020204" pitchFamily="34" charset="0"/>
              </a:rPr>
              <a:t>D. tính tổng điểm Toán của các HS có điểm toán dưới 8 điểm.</a:t>
            </a:r>
            <a:endParaRPr lang="en-VN"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500085"/>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AC03C3-2F69-5A31-F27E-2422C8C75992}"/>
              </a:ext>
            </a:extLst>
          </p:cNvPr>
          <p:cNvSpPr txBox="1"/>
          <p:nvPr/>
        </p:nvSpPr>
        <p:spPr>
          <a:xfrm>
            <a:off x="424543" y="311981"/>
            <a:ext cx="8294914" cy="1045223"/>
          </a:xfrm>
          <a:prstGeom prst="rect">
            <a:avLst/>
          </a:prstGeom>
          <a:noFill/>
        </p:spPr>
        <p:txBody>
          <a:bodyPr wrap="square">
            <a:spAutoFit/>
          </a:bodyPr>
          <a:lstStyle/>
          <a:p>
            <a:pPr algn="just">
              <a:lnSpc>
                <a:spcPct val="150000"/>
              </a:lnSpc>
            </a:pPr>
            <a:r>
              <a:rPr lang="vi-VN" sz="2200" b="1" dirty="0">
                <a:solidFill>
                  <a:srgbClr val="C00000"/>
                </a:solidFill>
                <a:latin typeface="Arial" panose="020B0604020202020204" pitchFamily="34" charset="0"/>
                <a:cs typeface="Arial" panose="020B0604020202020204" pitchFamily="34" charset="0"/>
              </a:rPr>
              <a:t>Câu </a:t>
            </a:r>
            <a:r>
              <a:rPr lang="en-US" sz="2200" b="1" dirty="0">
                <a:solidFill>
                  <a:srgbClr val="C00000"/>
                </a:solidFill>
                <a:latin typeface="Arial" panose="020B0604020202020204" pitchFamily="34" charset="0"/>
                <a:cs typeface="Arial" panose="020B0604020202020204" pitchFamily="34" charset="0"/>
              </a:rPr>
              <a:t>5</a:t>
            </a:r>
            <a:r>
              <a:rPr lang="vi-VN" sz="2200" b="1" dirty="0">
                <a:solidFill>
                  <a:srgbClr val="C00000"/>
                </a:solidFill>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Trong quy tắc viết hàm tính có điều kiện </a:t>
            </a:r>
            <a:r>
              <a:rPr lang="vi-VN" sz="2200" b="1" dirty="0">
                <a:latin typeface="Arial" panose="020B0604020202020204" pitchFamily="34" charset="0"/>
                <a:cs typeface="Arial" panose="020B0604020202020204" pitchFamily="34" charset="0"/>
              </a:rPr>
              <a:t>AVERAGEIF</a:t>
            </a:r>
            <a:r>
              <a:rPr lang="vi-VN" sz="2200" dirty="0">
                <a:latin typeface="Arial" panose="020B0604020202020204" pitchFamily="34" charset="0"/>
                <a:cs typeface="Arial" panose="020B0604020202020204" pitchFamily="34" charset="0"/>
              </a:rPr>
              <a:t> và</a:t>
            </a:r>
            <a:r>
              <a:rPr lang="vi-VN" sz="2200" b="1" dirty="0">
                <a:latin typeface="Arial" panose="020B0604020202020204" pitchFamily="34" charset="0"/>
                <a:cs typeface="Arial" panose="020B0604020202020204" pitchFamily="34" charset="0"/>
              </a:rPr>
              <a:t> SUMIF</a:t>
            </a:r>
            <a:r>
              <a:rPr lang="vi-VN" sz="2200" dirty="0">
                <a:latin typeface="Arial" panose="020B0604020202020204" pitchFamily="34" charset="0"/>
                <a:cs typeface="Arial" panose="020B0604020202020204" pitchFamily="34" charset="0"/>
              </a:rPr>
              <a:t>, </a:t>
            </a:r>
            <a:r>
              <a:rPr lang="vi-VN" sz="2200" i="1" dirty="0">
                <a:latin typeface="Arial" panose="020B0604020202020204" pitchFamily="34" charset="0"/>
                <a:cs typeface="Arial" panose="020B0604020202020204" pitchFamily="34" charset="0"/>
              </a:rPr>
              <a:t>&lt;DL1&gt; </a:t>
            </a:r>
            <a:r>
              <a:rPr lang="vi-VN" sz="2200" dirty="0">
                <a:latin typeface="Arial" panose="020B0604020202020204" pitchFamily="34" charset="0"/>
                <a:cs typeface="Arial" panose="020B0604020202020204" pitchFamily="34" charset="0"/>
              </a:rPr>
              <a:t>là</a:t>
            </a:r>
            <a:endParaRPr lang="en-US" sz="2200"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9953E6D6-22F9-F3E3-36F9-12FBEDC0B2B1}"/>
              </a:ext>
            </a:extLst>
          </p:cNvPr>
          <p:cNvSpPr/>
          <p:nvPr/>
        </p:nvSpPr>
        <p:spPr>
          <a:xfrm>
            <a:off x="543339" y="1634907"/>
            <a:ext cx="3669430"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latin typeface="Arial" panose="020B0604020202020204" pitchFamily="34" charset="0"/>
                <a:cs typeface="Arial" panose="020B0604020202020204" pitchFamily="34" charset="0"/>
              </a:rPr>
              <a:t>A. </a:t>
            </a:r>
            <a:r>
              <a:rPr lang="vi-VN" sz="2000" dirty="0">
                <a:solidFill>
                  <a:srgbClr val="000000"/>
                </a:solidFill>
                <a:latin typeface="Arial" panose="020B0604020202020204" pitchFamily="34" charset="0"/>
                <a:cs typeface="Arial" panose="020B0604020202020204" pitchFamily="34" charset="0"/>
              </a:rPr>
              <a:t>một ô chứa các giá trị để tính toán.</a:t>
            </a:r>
            <a:endParaRPr lang="en-VN" sz="2000" dirty="0">
              <a:solidFill>
                <a:srgbClr val="000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3028B9C-BE07-B586-E2B2-85A97569DE90}"/>
              </a:ext>
            </a:extLst>
          </p:cNvPr>
          <p:cNvSpPr/>
          <p:nvPr/>
        </p:nvSpPr>
        <p:spPr>
          <a:xfrm>
            <a:off x="4931232" y="1634907"/>
            <a:ext cx="3669430"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latin typeface="Arial" panose="020B0604020202020204" pitchFamily="34" charset="0"/>
                <a:cs typeface="Arial" panose="020B0604020202020204" pitchFamily="34" charset="0"/>
              </a:rPr>
              <a:t>B. </a:t>
            </a:r>
            <a:r>
              <a:rPr lang="vi-VN" sz="2000" dirty="0">
                <a:solidFill>
                  <a:srgbClr val="000000"/>
                </a:solidFill>
                <a:latin typeface="Arial" panose="020B0604020202020204" pitchFamily="34" charset="0"/>
                <a:cs typeface="Arial" panose="020B0604020202020204" pitchFamily="34" charset="0"/>
              </a:rPr>
              <a:t>khối ô chứa các giá trị để xét điều kiện.</a:t>
            </a:r>
            <a:endParaRPr lang="en-US" sz="2000" dirty="0">
              <a:solidFill>
                <a:srgbClr val="000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65103004-A3CA-2AFF-069A-A79B98EC3718}"/>
              </a:ext>
            </a:extLst>
          </p:cNvPr>
          <p:cNvSpPr/>
          <p:nvPr/>
        </p:nvSpPr>
        <p:spPr>
          <a:xfrm>
            <a:off x="543339" y="3180325"/>
            <a:ext cx="3669430"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latin typeface="Arial" panose="020B0604020202020204" pitchFamily="34" charset="0"/>
                <a:cs typeface="Arial" panose="020B0604020202020204" pitchFamily="34" charset="0"/>
              </a:rPr>
              <a:t>C. một ô chứa các giá trị để xét điều kiện.</a:t>
            </a:r>
            <a:endParaRPr lang="en-VN" sz="2000" dirty="0">
              <a:solidFill>
                <a:srgbClr val="00000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2BB911E-11D8-D9E6-7F5E-E46649FA4BD8}"/>
              </a:ext>
            </a:extLst>
          </p:cNvPr>
          <p:cNvSpPr/>
          <p:nvPr/>
        </p:nvSpPr>
        <p:spPr>
          <a:xfrm>
            <a:off x="4931232" y="3180325"/>
            <a:ext cx="3669430"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latin typeface="Arial" panose="020B0604020202020204" pitchFamily="34" charset="0"/>
                <a:cs typeface="Arial" panose="020B0604020202020204" pitchFamily="34" charset="0"/>
              </a:rPr>
              <a:t>D. khối ô chứa các giá trị để tính toán.</a:t>
            </a:r>
            <a:endParaRPr lang="en-VN" sz="2000" dirty="0">
              <a:solidFill>
                <a:srgbClr val="000000"/>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671E30-804C-C2FC-CFDF-83A79D918E4B}"/>
              </a:ext>
            </a:extLst>
          </p:cNvPr>
          <p:cNvSpPr/>
          <p:nvPr/>
        </p:nvSpPr>
        <p:spPr>
          <a:xfrm>
            <a:off x="4931232" y="1634906"/>
            <a:ext cx="3669429" cy="1211943"/>
          </a:xfrm>
          <a:prstGeom prst="roundRect">
            <a:avLst>
              <a:gd name="adj" fmla="val 9481"/>
            </a:avLst>
          </a:prstGeom>
          <a:solidFill>
            <a:srgbClr val="FFCF8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latin typeface="Arial" panose="020B0604020202020204" pitchFamily="34" charset="0"/>
                <a:cs typeface="Arial" panose="020B0604020202020204" pitchFamily="34" charset="0"/>
              </a:rPr>
              <a:t>B. </a:t>
            </a:r>
            <a:r>
              <a:rPr lang="vi-VN" sz="2000" dirty="0">
                <a:solidFill>
                  <a:srgbClr val="000000"/>
                </a:solidFill>
                <a:latin typeface="Arial" panose="020B0604020202020204" pitchFamily="34" charset="0"/>
                <a:cs typeface="Arial" panose="020B0604020202020204" pitchFamily="34" charset="0"/>
              </a:rPr>
              <a:t>khối ô chứa các giá trị để xét điều kiện.</a:t>
            </a:r>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996402"/>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61AC80-5289-AAA6-8BD7-DAC8C1E2A287}"/>
              </a:ext>
            </a:extLst>
          </p:cNvPr>
          <p:cNvSpPr/>
          <p:nvPr/>
        </p:nvSpPr>
        <p:spPr>
          <a:xfrm>
            <a:off x="169478" y="197068"/>
            <a:ext cx="8805042" cy="2703787"/>
          </a:xfrm>
          <a:prstGeom prst="roundRect">
            <a:avLst/>
          </a:prstGeom>
          <a:solidFill>
            <a:schemeClr val="tx2">
              <a:lumMod val="20000"/>
              <a:lumOff val="80000"/>
            </a:schemeClr>
          </a:solid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TextBox 1">
            <a:extLst>
              <a:ext uri="{FF2B5EF4-FFF2-40B4-BE49-F238E27FC236}">
                <a16:creationId xmlns:a16="http://schemas.microsoft.com/office/drawing/2014/main" id="{0547A10B-AF35-627E-835B-3105E7E4F576}"/>
              </a:ext>
            </a:extLst>
          </p:cNvPr>
          <p:cNvSpPr txBox="1"/>
          <p:nvPr/>
        </p:nvSpPr>
        <p:spPr>
          <a:xfrm>
            <a:off x="314739" y="260130"/>
            <a:ext cx="8514521" cy="2446182"/>
          </a:xfrm>
          <a:prstGeom prst="rect">
            <a:avLst/>
          </a:prstGeom>
          <a:noFill/>
        </p:spPr>
        <p:txBody>
          <a:bodyPr wrap="square">
            <a:spAutoFit/>
          </a:bodyPr>
          <a:lstStyle/>
          <a:p>
            <a:pPr algn="just">
              <a:lnSpc>
                <a:spcPct val="150000"/>
              </a:lnSpc>
              <a:spcAft>
                <a:spcPts val="800"/>
              </a:spcAft>
            </a:pPr>
            <a:r>
              <a:rPr lang="vi-VN" sz="2000" i="1" dirty="0">
                <a:solidFill>
                  <a:srgbClr val="C00000"/>
                </a:solidFill>
                <a:latin typeface="Arial" panose="020B0604020202020204" pitchFamily="34" charset="0"/>
                <a:ea typeface="Times New Roman" panose="02020603050405020304" pitchFamily="18" charset="0"/>
                <a:cs typeface="Arial" panose="020B0604020202020204" pitchFamily="34" charset="0"/>
              </a:rPr>
              <a:t>T</a:t>
            </a:r>
            <a:r>
              <a:rPr lang="vi-VN" sz="2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hảo luận nhóm trả lời câu hỏi:</a:t>
            </a:r>
            <a:endParaRPr lang="en-VN" sz="2000"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Cột Xếp loại của bảng điểm trong Hình 1 dưới đây được điền bằng hàm IF theo quy tắc của Hình 1 (trang 41). Cô giáo muốn điền số liệu thống kê cho môn Toán vào khối ô H9:H11 . Em có biết cách nào thực hiện được nhanh chóng không? </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0AA046-610C-1E85-005E-2D983D09BF80}"/>
              </a:ext>
            </a:extLst>
          </p:cNvPr>
          <p:cNvSpPr txBox="1"/>
          <p:nvPr/>
        </p:nvSpPr>
        <p:spPr>
          <a:xfrm>
            <a:off x="677346" y="3736336"/>
            <a:ext cx="6351104" cy="1061188"/>
          </a:xfrm>
          <a:prstGeom prst="rect">
            <a:avLst/>
          </a:prstGeom>
          <a:noFill/>
        </p:spPr>
        <p:txBody>
          <a:bodyPr wrap="square">
            <a:spAutoFit/>
          </a:bodyPr>
          <a:lstStyle/>
          <a:p>
            <a:pPr algn="just">
              <a:lnSpc>
                <a:spcPct val="150000"/>
              </a:lnSpc>
              <a:spcAft>
                <a:spcPts val="800"/>
              </a:spcAft>
            </a:pPr>
            <a:r>
              <a:rPr lang="vi-VN"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Gợi ý đáp án:</a:t>
            </a:r>
            <a:endParaRPr lang="en-VN"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 Sử dụng hàm COUNTIF để thực hiện nhanh chóng.  </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B07C1EC-D5A1-AAD9-1092-7C7CE44340D8}"/>
              </a:ext>
            </a:extLst>
          </p:cNvPr>
          <p:cNvPicPr>
            <a:picLocks noChangeAspect="1"/>
          </p:cNvPicPr>
          <p:nvPr/>
        </p:nvPicPr>
        <p:blipFill>
          <a:blip r:embed="rId2"/>
          <a:stretch>
            <a:fillRect/>
          </a:stretch>
        </p:blipFill>
        <p:spPr>
          <a:xfrm>
            <a:off x="3041644" y="2414718"/>
            <a:ext cx="3060709" cy="1618479"/>
          </a:xfrm>
          <a:prstGeom prst="rect">
            <a:avLst/>
          </a:prstGeom>
        </p:spPr>
      </p:pic>
    </p:spTree>
    <p:extLst>
      <p:ext uri="{BB962C8B-B14F-4D97-AF65-F5344CB8AC3E}">
        <p14:creationId xmlns:p14="http://schemas.microsoft.com/office/powerpoint/2010/main" val="3322937019"/>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par>
                          <p:cTn id="19" fill="hold">
                            <p:stCondLst>
                              <p:cond delay="500"/>
                            </p:stCondLst>
                            <p:childTnLst>
                              <p:par>
                                <p:cTn id="20" presetID="3" presetClass="entr" presetSubtype="10"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linds(horizont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049C3A5-B2C1-0492-1BE2-329A0AC6BC68}"/>
              </a:ext>
            </a:extLst>
          </p:cNvPr>
          <p:cNvSpPr txBox="1"/>
          <p:nvPr/>
        </p:nvSpPr>
        <p:spPr>
          <a:xfrm>
            <a:off x="1156250" y="661727"/>
            <a:ext cx="6831495" cy="461665"/>
          </a:xfrm>
          <a:prstGeom prst="rect">
            <a:avLst/>
          </a:prstGeom>
          <a:noFill/>
        </p:spPr>
        <p:txBody>
          <a:bodyPr wrap="square">
            <a:spAutoFit/>
          </a:bodyPr>
          <a:lstStyle/>
          <a:p>
            <a:pPr algn="ctr">
              <a:spcAft>
                <a:spcPts val="800"/>
              </a:spcAft>
            </a:pPr>
            <a:r>
              <a:rPr lang="vi-VN" sz="2400" b="1" dirty="0">
                <a:effectLst/>
                <a:latin typeface="Arial" panose="020B0604020202020204" pitchFamily="34" charset="0"/>
                <a:ea typeface="Times New Roman" panose="02020603050405020304" pitchFamily="18" charset="0"/>
                <a:cs typeface="Arial" panose="020B0604020202020204" pitchFamily="34" charset="0"/>
              </a:rPr>
              <a:t>Nhiệm vụ 2: Câu hỏi luyện tập SGK tr.46</a:t>
            </a:r>
            <a:endParaRPr lang="en-VN"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F1282AD-4825-AA9B-E288-415220206612}"/>
              </a:ext>
            </a:extLst>
          </p:cNvPr>
          <p:cNvSpPr txBox="1"/>
          <p:nvPr/>
        </p:nvSpPr>
        <p:spPr>
          <a:xfrm>
            <a:off x="268353" y="1239654"/>
            <a:ext cx="8607287" cy="2664191"/>
          </a:xfrm>
          <a:prstGeom prst="rect">
            <a:avLst/>
          </a:prstGeom>
          <a:noFill/>
        </p:spPr>
        <p:txBody>
          <a:bodyPr wrap="square">
            <a:spAutoFit/>
          </a:bodyPr>
          <a:lstStyle/>
          <a:p>
            <a:pPr algn="just">
              <a:lnSpc>
                <a:spcPct val="200000"/>
              </a:lnSpc>
              <a:spcAft>
                <a:spcPts val="800"/>
              </a:spcAft>
            </a:pPr>
            <a:r>
              <a:rPr lang="vi-VN" sz="2000" i="1" dirty="0">
                <a:effectLst/>
                <a:latin typeface="Arial" panose="020B0604020202020204" pitchFamily="34" charset="0"/>
                <a:ea typeface="Times New Roman" panose="02020603050405020304" pitchFamily="18" charset="0"/>
                <a:cs typeface="Arial" panose="020B0604020202020204" pitchFamily="34" charset="0"/>
              </a:rPr>
              <a:t>Với bảng dữ liệu như trong Hình 1, em hãy thực hiện:</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1) Đếm số lượng điểm từ 9 trở lên trong khối ô có điểm 3 môn của tất cả 6 học sinh.</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2) Tính trung bình điểm môn Ngữ văn của các học sinh có xếp loại “Giỏi".</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A02F3D8-4D26-4FA0-D4D2-C9CD5FA434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6013" y="3903845"/>
            <a:ext cx="2651965" cy="1455827"/>
          </a:xfrm>
          <a:prstGeom prst="rect">
            <a:avLst/>
          </a:prstGeom>
        </p:spPr>
      </p:pic>
    </p:spTree>
    <p:extLst>
      <p:ext uri="{BB962C8B-B14F-4D97-AF65-F5344CB8AC3E}">
        <p14:creationId xmlns:p14="http://schemas.microsoft.com/office/powerpoint/2010/main" val="23253001"/>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F5D270-BF4B-6E67-FD2E-F452308F4071}"/>
              </a:ext>
            </a:extLst>
          </p:cNvPr>
          <p:cNvSpPr txBox="1"/>
          <p:nvPr/>
        </p:nvSpPr>
        <p:spPr>
          <a:xfrm>
            <a:off x="2736574" y="170998"/>
            <a:ext cx="3438939" cy="430887"/>
          </a:xfrm>
          <a:prstGeom prst="rect">
            <a:avLst/>
          </a:prstGeom>
          <a:noFill/>
        </p:spPr>
        <p:txBody>
          <a:bodyPr wrap="square">
            <a:spAutoFit/>
          </a:bodyPr>
          <a:lstStyle/>
          <a:p>
            <a:pPr algn="ctr"/>
            <a:r>
              <a:rPr lang="vi-VN" sz="2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Hướng dẫn trả lời </a:t>
            </a:r>
            <a:endParaRPr lang="en-VN" sz="2200" dirty="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E89B838-88E9-02CE-5A7B-27A071D39736}"/>
              </a:ext>
            </a:extLst>
          </p:cNvPr>
          <p:cNvSpPr txBox="1"/>
          <p:nvPr/>
        </p:nvSpPr>
        <p:spPr>
          <a:xfrm>
            <a:off x="337930" y="601885"/>
            <a:ext cx="8468139" cy="1227900"/>
          </a:xfrm>
          <a:prstGeom prst="rect">
            <a:avLst/>
          </a:prstGeom>
          <a:noFill/>
        </p:spPr>
        <p:txBody>
          <a:bodyPr wrap="square">
            <a:spAutoFit/>
          </a:bodyPr>
          <a:lstStyle/>
          <a:p>
            <a:pPr algn="just">
              <a:lnSpc>
                <a:spcPct val="20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1) Đếm số lượng điểm từ 9 trở lên trong khối ô có điểm 3 môn của tất cả 6 học sinh.</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C26451C-47FF-B455-B05F-6F9BD35C7A8B}"/>
              </a:ext>
            </a:extLst>
          </p:cNvPr>
          <p:cNvSpPr txBox="1"/>
          <p:nvPr/>
        </p:nvSpPr>
        <p:spPr>
          <a:xfrm>
            <a:off x="337930" y="2882325"/>
            <a:ext cx="8468138" cy="400110"/>
          </a:xfrm>
          <a:prstGeom prst="rect">
            <a:avLst/>
          </a:prstGeom>
          <a:noFill/>
        </p:spPr>
        <p:txBody>
          <a:bodyPr wrap="square">
            <a:spAutoFit/>
          </a:bodyPr>
          <a:lstStyle/>
          <a:p>
            <a:pPr algn="just">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2) Tính trung bình điểm môn Ngữ văn của các học sinh có xếp loại “Giỏi".</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1E4F5219-0FFA-1594-B697-B4D4B0D60544}"/>
              </a:ext>
            </a:extLst>
          </p:cNvPr>
          <p:cNvSpPr/>
          <p:nvPr/>
        </p:nvSpPr>
        <p:spPr>
          <a:xfrm>
            <a:off x="2279374" y="1736035"/>
            <a:ext cx="4306956" cy="71561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=COUNTIF(D3:F8, “&gt;=”)</a:t>
            </a:r>
            <a:r>
              <a:rPr lang="vi-VN" sz="20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000" dirty="0">
              <a:solidFill>
                <a:srgbClr val="FF0000"/>
              </a:solidFill>
              <a:latin typeface="Arial" panose="020B060402020202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id="{91316987-40D6-884A-5BB8-9521AFBA7F1F}"/>
              </a:ext>
            </a:extLst>
          </p:cNvPr>
          <p:cNvSpPr/>
          <p:nvPr/>
        </p:nvSpPr>
        <p:spPr>
          <a:xfrm>
            <a:off x="2077277" y="3635109"/>
            <a:ext cx="4989444" cy="71561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=AVERAGEIF(H3:H8, “Giỏi”, E3:E8)</a:t>
            </a:r>
            <a:r>
              <a:rPr lang="vi-VN" sz="20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7328584"/>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1543174-A9E8-63AA-C140-A075A7B09C58}"/>
              </a:ext>
            </a:extLst>
          </p:cNvPr>
          <p:cNvSpPr txBox="1"/>
          <p:nvPr/>
        </p:nvSpPr>
        <p:spPr>
          <a:xfrm>
            <a:off x="1434548" y="604197"/>
            <a:ext cx="6274904" cy="461665"/>
          </a:xfrm>
          <a:prstGeom prst="rect">
            <a:avLst/>
          </a:prstGeom>
          <a:noFill/>
        </p:spPr>
        <p:txBody>
          <a:bodyPr wrap="square">
            <a:spAutoFit/>
          </a:bodyPr>
          <a:lstStyle/>
          <a:p>
            <a:pPr algn="ctr">
              <a:spcAft>
                <a:spcPts val="800"/>
              </a:spcAft>
            </a:pPr>
            <a:r>
              <a:rPr lang="vi-VN" sz="2400" b="1" dirty="0">
                <a:effectLst/>
                <a:latin typeface="Arial" panose="020B0604020202020204" pitchFamily="34" charset="0"/>
                <a:ea typeface="Times New Roman" panose="02020603050405020304" pitchFamily="18" charset="0"/>
                <a:cs typeface="Arial" panose="020B0604020202020204" pitchFamily="34" charset="0"/>
              </a:rPr>
              <a:t>Nhiệm vụ 3: Câu hỏi tự kiểm tra SGK tr.46</a:t>
            </a:r>
            <a:endParaRPr lang="en-VN"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EE2FADB-386F-67AE-7E45-610A32B3C5AD}"/>
              </a:ext>
            </a:extLst>
          </p:cNvPr>
          <p:cNvSpPr txBox="1"/>
          <p:nvPr/>
        </p:nvSpPr>
        <p:spPr>
          <a:xfrm>
            <a:off x="248478" y="1065862"/>
            <a:ext cx="8647044" cy="3677289"/>
          </a:xfrm>
          <a:prstGeom prst="rect">
            <a:avLst/>
          </a:prstGeom>
          <a:noFill/>
        </p:spPr>
        <p:txBody>
          <a:bodyPr wrap="square">
            <a:spAutoFit/>
          </a:bodyPr>
          <a:lstStyle/>
          <a:p>
            <a:pPr algn="just">
              <a:lnSpc>
                <a:spcPct val="150000"/>
              </a:lnSpc>
              <a:spcAft>
                <a:spcPts val="800"/>
              </a:spcAft>
            </a:pPr>
            <a:r>
              <a:rPr lang="vi-VN" sz="2000" i="1" dirty="0">
                <a:effectLst/>
                <a:latin typeface="Arial" panose="020B0604020202020204" pitchFamily="34" charset="0"/>
                <a:ea typeface="Times New Roman" panose="02020603050405020304" pitchFamily="18" charset="0"/>
                <a:cs typeface="Arial" panose="020B0604020202020204" pitchFamily="34" charset="0"/>
              </a:rPr>
              <a:t>Trong các câu sau, những câu nào là đúng?</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1) Hàm COUNTIF luôn cần có đủ hai tham số.</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2) Hàm COUNTIF chỉ thực hiện được khi vùng dữ liệu xem xét có kiểu số.</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3) Kết quả trả về của ba hàm SUMIF, AVERAGEIF và COUNTIF luôn là kiểu số.</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4) Tham số &lt;ĐK&gt; trong hai hàm SUMIF, AVERAGEIF có thể là một địa chỉ ô tính có cùng kiểu dữ liệu với các ô trong &lt;DL1&gt;.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207E9AE-D0B9-E3EC-F72B-6B60155187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5023" y="3897579"/>
            <a:ext cx="2651965" cy="1455827"/>
          </a:xfrm>
          <a:prstGeom prst="rect">
            <a:avLst/>
          </a:prstGeom>
        </p:spPr>
      </p:pic>
    </p:spTree>
    <p:extLst>
      <p:ext uri="{BB962C8B-B14F-4D97-AF65-F5344CB8AC3E}">
        <p14:creationId xmlns:p14="http://schemas.microsoft.com/office/powerpoint/2010/main" val="1023167894"/>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EAF5C5-55F3-F805-5137-B8582FB95453}"/>
              </a:ext>
            </a:extLst>
          </p:cNvPr>
          <p:cNvSpPr txBox="1"/>
          <p:nvPr/>
        </p:nvSpPr>
        <p:spPr>
          <a:xfrm>
            <a:off x="3104322" y="125355"/>
            <a:ext cx="2935356" cy="461665"/>
          </a:xfrm>
          <a:prstGeom prst="rect">
            <a:avLst/>
          </a:prstGeom>
          <a:noFill/>
        </p:spPr>
        <p:txBody>
          <a:bodyPr wrap="square">
            <a:spAutoFit/>
          </a:bodyPr>
          <a:lstStyle/>
          <a:p>
            <a:pPr algn="ctr"/>
            <a:r>
              <a:rPr lang="vi-VN"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Hướng dẫn trả lời </a:t>
            </a:r>
            <a:endParaRPr lang="en-VN" sz="2400" dirty="0">
              <a:solidFill>
                <a:srgbClr val="FF0000"/>
              </a:solidFill>
              <a:latin typeface="Arial" panose="020B060402020202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88E2060E-DFD1-AED6-F979-2F2309BD7947}"/>
              </a:ext>
            </a:extLst>
          </p:cNvPr>
          <p:cNvSpPr/>
          <p:nvPr/>
        </p:nvSpPr>
        <p:spPr>
          <a:xfrm>
            <a:off x="682487" y="723468"/>
            <a:ext cx="7779026" cy="95859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VN"/>
          </a:p>
        </p:txBody>
      </p:sp>
      <p:sp>
        <p:nvSpPr>
          <p:cNvPr id="13" name="Rounded Rectangle 12">
            <a:extLst>
              <a:ext uri="{FF2B5EF4-FFF2-40B4-BE49-F238E27FC236}">
                <a16:creationId xmlns:a16="http://schemas.microsoft.com/office/drawing/2014/main" id="{3EDF65BE-F680-C81F-87C4-40C09BA09AB2}"/>
              </a:ext>
            </a:extLst>
          </p:cNvPr>
          <p:cNvSpPr/>
          <p:nvPr/>
        </p:nvSpPr>
        <p:spPr>
          <a:xfrm>
            <a:off x="682487" y="2009214"/>
            <a:ext cx="7779026" cy="119726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VN"/>
          </a:p>
        </p:txBody>
      </p:sp>
      <p:sp>
        <p:nvSpPr>
          <p:cNvPr id="14" name="Rounded Rectangle 13">
            <a:extLst>
              <a:ext uri="{FF2B5EF4-FFF2-40B4-BE49-F238E27FC236}">
                <a16:creationId xmlns:a16="http://schemas.microsoft.com/office/drawing/2014/main" id="{46AAF826-86AD-8336-BA55-FD3A00A0D459}"/>
              </a:ext>
            </a:extLst>
          </p:cNvPr>
          <p:cNvSpPr/>
          <p:nvPr/>
        </p:nvSpPr>
        <p:spPr>
          <a:xfrm>
            <a:off x="682487" y="3533756"/>
            <a:ext cx="7779026" cy="119726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VN"/>
          </a:p>
        </p:txBody>
      </p:sp>
      <p:sp>
        <p:nvSpPr>
          <p:cNvPr id="15" name="TextBox 14">
            <a:extLst>
              <a:ext uri="{FF2B5EF4-FFF2-40B4-BE49-F238E27FC236}">
                <a16:creationId xmlns:a16="http://schemas.microsoft.com/office/drawing/2014/main" id="{A5E33E11-31D5-DF8F-10DB-9DE9D9B03FD7}"/>
              </a:ext>
            </a:extLst>
          </p:cNvPr>
          <p:cNvSpPr txBox="1"/>
          <p:nvPr/>
        </p:nvSpPr>
        <p:spPr>
          <a:xfrm>
            <a:off x="750404" y="1002711"/>
            <a:ext cx="5449956" cy="400110"/>
          </a:xfrm>
          <a:prstGeom prst="rect">
            <a:avLst/>
          </a:prstGeom>
          <a:noFill/>
        </p:spPr>
        <p:txBody>
          <a:bodyPr wrap="square">
            <a:spAutoFit/>
          </a:bodyPr>
          <a:lstStyle/>
          <a:p>
            <a:pPr algn="just">
              <a:spcAft>
                <a:spcPts val="8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 </a:t>
            </a:r>
            <a:r>
              <a:rPr lang="vi-VN" sz="2000" dirty="0">
                <a:effectLst/>
                <a:latin typeface="Arial" panose="020B0604020202020204" pitchFamily="34" charset="0"/>
                <a:ea typeface="Times New Roman" panose="02020603050405020304" pitchFamily="18" charset="0"/>
                <a:cs typeface="Arial" panose="020B0604020202020204" pitchFamily="34" charset="0"/>
              </a:rPr>
              <a:t>Hàm COUNTIF luôn cần có đủ hai tham số.</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D059A10-C10F-E7D1-5182-0F732CBE0F1D}"/>
              </a:ext>
            </a:extLst>
          </p:cNvPr>
          <p:cNvSpPr txBox="1"/>
          <p:nvPr/>
        </p:nvSpPr>
        <p:spPr>
          <a:xfrm>
            <a:off x="750404" y="2128550"/>
            <a:ext cx="7437782" cy="958596"/>
          </a:xfrm>
          <a:prstGeom prst="rect">
            <a:avLst/>
          </a:prstGeom>
          <a:noFill/>
        </p:spPr>
        <p:txBody>
          <a:bodyPr wrap="square">
            <a:spAutoFit/>
          </a:bodyPr>
          <a:lstStyle/>
          <a:p>
            <a:pPr algn="just">
              <a:lnSpc>
                <a:spcPct val="150000"/>
              </a:lnSpc>
              <a:spcAft>
                <a:spcPts val="8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 </a:t>
            </a:r>
            <a:r>
              <a:rPr lang="vi-VN" sz="2000" dirty="0">
                <a:effectLst/>
                <a:latin typeface="Arial" panose="020B0604020202020204" pitchFamily="34" charset="0"/>
                <a:ea typeface="Times New Roman" panose="02020603050405020304" pitchFamily="18" charset="0"/>
                <a:cs typeface="Arial" panose="020B0604020202020204" pitchFamily="34" charset="0"/>
              </a:rPr>
              <a:t>Kết quả trả về của ba hàm SUMIF, AVERAGEIF và COUNTIF luôn là kiểu số.</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F58FD20-9567-371E-0F2D-615AE8A66584}"/>
              </a:ext>
            </a:extLst>
          </p:cNvPr>
          <p:cNvSpPr txBox="1"/>
          <p:nvPr/>
        </p:nvSpPr>
        <p:spPr>
          <a:xfrm>
            <a:off x="750404" y="3653092"/>
            <a:ext cx="7643191" cy="958596"/>
          </a:xfrm>
          <a:prstGeom prst="rect">
            <a:avLst/>
          </a:prstGeom>
          <a:noFill/>
        </p:spPr>
        <p:txBody>
          <a:bodyPr wrap="square">
            <a:spAutoFit/>
          </a:bodyPr>
          <a:lstStyle/>
          <a:p>
            <a:pPr algn="just">
              <a:lnSpc>
                <a:spcPct val="150000"/>
              </a:lnSpc>
              <a:spcAft>
                <a:spcPts val="8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 </a:t>
            </a:r>
            <a:r>
              <a:rPr lang="vi-VN" sz="2000" dirty="0">
                <a:effectLst/>
                <a:latin typeface="Arial" panose="020B0604020202020204" pitchFamily="34" charset="0"/>
                <a:ea typeface="Times New Roman" panose="02020603050405020304" pitchFamily="18" charset="0"/>
                <a:cs typeface="Arial" panose="020B0604020202020204" pitchFamily="34" charset="0"/>
              </a:rPr>
              <a:t>Tham số &lt;ĐK&gt; trong hai hàm SUMIF, AVERAGEIF có thể là một địa chỉ ô tính có cùng kiểu dữ liệu với các ô trong &lt;DL1&gt;.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7">
            <a:extLst>
              <a:ext uri="{FF2B5EF4-FFF2-40B4-BE49-F238E27FC236}">
                <a16:creationId xmlns:a16="http://schemas.microsoft.com/office/drawing/2014/main" id="{13E7B8AA-681E-CAEF-C8C0-1AC67DF3B328}"/>
              </a:ext>
            </a:extLst>
          </p:cNvPr>
          <p:cNvPicPr>
            <a:picLocks noChangeAspect="1"/>
          </p:cNvPicPr>
          <p:nvPr/>
        </p:nvPicPr>
        <p:blipFill>
          <a:blip r:embed="rId2"/>
          <a:srcRect/>
          <a:stretch>
            <a:fillRect/>
          </a:stretch>
        </p:blipFill>
        <p:spPr>
          <a:xfrm>
            <a:off x="8051868" y="863175"/>
            <a:ext cx="683454" cy="679182"/>
          </a:xfrm>
          <a:prstGeom prst="rect">
            <a:avLst/>
          </a:prstGeom>
        </p:spPr>
      </p:pic>
      <p:pic>
        <p:nvPicPr>
          <p:cNvPr id="4" name="Picture 7">
            <a:extLst>
              <a:ext uri="{FF2B5EF4-FFF2-40B4-BE49-F238E27FC236}">
                <a16:creationId xmlns:a16="http://schemas.microsoft.com/office/drawing/2014/main" id="{18DF3084-A73E-4CD7-D89C-1B5702802FFE}"/>
              </a:ext>
            </a:extLst>
          </p:cNvPr>
          <p:cNvPicPr>
            <a:picLocks noChangeAspect="1"/>
          </p:cNvPicPr>
          <p:nvPr/>
        </p:nvPicPr>
        <p:blipFill>
          <a:blip r:embed="rId2"/>
          <a:srcRect/>
          <a:stretch>
            <a:fillRect/>
          </a:stretch>
        </p:blipFill>
        <p:spPr>
          <a:xfrm>
            <a:off x="8119786" y="2232159"/>
            <a:ext cx="683454" cy="679182"/>
          </a:xfrm>
          <a:prstGeom prst="rect">
            <a:avLst/>
          </a:prstGeom>
        </p:spPr>
      </p:pic>
      <p:pic>
        <p:nvPicPr>
          <p:cNvPr id="5" name="Picture 7">
            <a:extLst>
              <a:ext uri="{FF2B5EF4-FFF2-40B4-BE49-F238E27FC236}">
                <a16:creationId xmlns:a16="http://schemas.microsoft.com/office/drawing/2014/main" id="{EA48A7B7-16E2-63BC-34B4-5DE67722D6D9}"/>
              </a:ext>
            </a:extLst>
          </p:cNvPr>
          <p:cNvPicPr>
            <a:picLocks noChangeAspect="1"/>
          </p:cNvPicPr>
          <p:nvPr/>
        </p:nvPicPr>
        <p:blipFill>
          <a:blip r:embed="rId2"/>
          <a:srcRect/>
          <a:stretch>
            <a:fillRect/>
          </a:stretch>
        </p:blipFill>
        <p:spPr>
          <a:xfrm>
            <a:off x="8123250" y="3792799"/>
            <a:ext cx="683454" cy="679182"/>
          </a:xfrm>
          <a:prstGeom prst="rect">
            <a:avLst/>
          </a:prstGeom>
        </p:spPr>
      </p:pic>
    </p:spTree>
    <p:extLst>
      <p:ext uri="{BB962C8B-B14F-4D97-AF65-F5344CB8AC3E}">
        <p14:creationId xmlns:p14="http://schemas.microsoft.com/office/powerpoint/2010/main" val="933296886"/>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par>
                                <p:cTn id="33" presetID="3" presetClass="entr" presetSubtype="1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2A9CFA6-4C3B-2469-E78E-0270418D79CA}"/>
              </a:ext>
            </a:extLst>
          </p:cNvPr>
          <p:cNvGrpSpPr/>
          <p:nvPr/>
        </p:nvGrpSpPr>
        <p:grpSpPr>
          <a:xfrm>
            <a:off x="283025" y="1039980"/>
            <a:ext cx="8577943" cy="3545272"/>
            <a:chOff x="333828" y="1081314"/>
            <a:chExt cx="8577943" cy="3545272"/>
          </a:xfrm>
        </p:grpSpPr>
        <p:sp>
          <p:nvSpPr>
            <p:cNvPr id="5" name="Rectangle: Rounded Corners 4">
              <a:extLst>
                <a:ext uri="{FF2B5EF4-FFF2-40B4-BE49-F238E27FC236}">
                  <a16:creationId xmlns:a16="http://schemas.microsoft.com/office/drawing/2014/main" id="{EA0AAA88-4B8C-E780-4204-2BB043D851E1}"/>
                </a:ext>
              </a:extLst>
            </p:cNvPr>
            <p:cNvSpPr/>
            <p:nvPr/>
          </p:nvSpPr>
          <p:spPr>
            <a:xfrm>
              <a:off x="333828" y="1081314"/>
              <a:ext cx="8577943" cy="3545272"/>
            </a:xfrm>
            <a:prstGeom prst="roundRect">
              <a:avLst>
                <a:gd name="adj" fmla="val 11212"/>
              </a:avLst>
            </a:prstGeom>
            <a:solidFill>
              <a:srgbClr val="FFFFFF"/>
            </a:solidFill>
            <a:ln>
              <a:solidFill>
                <a:schemeClr val="accent1">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FF06F01-24FD-1CB6-7733-7AFFC1CBE7D8}"/>
                </a:ext>
              </a:extLst>
            </p:cNvPr>
            <p:cNvSpPr txBox="1"/>
            <p:nvPr/>
          </p:nvSpPr>
          <p:spPr>
            <a:xfrm>
              <a:off x="384625" y="1081314"/>
              <a:ext cx="8476343" cy="3382336"/>
            </a:xfrm>
            <a:prstGeom prst="rect">
              <a:avLst/>
            </a:prstGeom>
            <a:noFill/>
          </p:spPr>
          <p:txBody>
            <a:bodyPr wrap="square">
              <a:spAutoFit/>
            </a:bodyPr>
            <a:lstStyle/>
            <a:p>
              <a:pPr algn="just">
                <a:lnSpc>
                  <a:spcPct val="200000"/>
                </a:lnSpc>
                <a:spcAft>
                  <a:spcPts val="800"/>
                </a:spcAft>
              </a:pPr>
              <a:r>
                <a:rPr lang="vi-VN"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B</a:t>
              </a:r>
              <a:r>
                <a:rPr lang="vi-VN"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ài tập </a:t>
              </a:r>
              <a:r>
                <a:rPr lang="vi-VN" sz="2000" b="1"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Vận dụng tr.46 SGK</a:t>
              </a:r>
              <a:r>
                <a:rPr lang="vi-VN"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vi-VN" sz="2000" i="1" dirty="0">
                  <a:effectLst/>
                  <a:latin typeface="Arial" panose="020B0604020202020204" pitchFamily="34" charset="0"/>
                  <a:ea typeface="Times New Roman" panose="02020603050405020304" pitchFamily="18" charset="0"/>
                  <a:cs typeface="Arial" panose="020B0604020202020204" pitchFamily="34" charset="0"/>
                </a:rPr>
                <a:t>Sử dụng một hoá đơn bán lẻ đã tạo được như trong phân Vận dụng (trang 43) và hoá đơn này có dữ liệu của ít nhất 4 mặt hàng, em hãy:</a:t>
              </a:r>
              <a:endParaRPr lang="en-VN" sz="200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1) Đếm xem có bao nhiêu mặt hàng có số lượng từ 3 trở lên.</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2) Tính tổng tiền phải trả của các mặt hàng có số lượng dưới 3.</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3" name="Snip Diagonal Corner Rectangle 2">
            <a:extLst>
              <a:ext uri="{FF2B5EF4-FFF2-40B4-BE49-F238E27FC236}">
                <a16:creationId xmlns:a16="http://schemas.microsoft.com/office/drawing/2014/main" id="{786F52C2-44D9-5F57-D4C8-7E3C7CE1006C}"/>
              </a:ext>
            </a:extLst>
          </p:cNvPr>
          <p:cNvSpPr/>
          <p:nvPr/>
        </p:nvSpPr>
        <p:spPr>
          <a:xfrm>
            <a:off x="2935349" y="190331"/>
            <a:ext cx="3273287" cy="649357"/>
          </a:xfrm>
          <a:prstGeom prst="snip2DiagRect">
            <a:avLst/>
          </a:prstGeom>
          <a:solidFill>
            <a:schemeClr val="tx2">
              <a:lumMod val="20000"/>
              <a:lumOff val="80000"/>
            </a:schemeClr>
          </a:solidFill>
          <a:ln>
            <a:solidFill>
              <a:srgbClr val="E36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E36B1A"/>
                </a:solidFill>
                <a:latin typeface="Arial" panose="020B0604020202020204" pitchFamily="34" charset="0"/>
                <a:cs typeface="Arial" panose="020B0604020202020204" pitchFamily="34" charset="0"/>
              </a:rPr>
              <a:t>VẬN DỤNG</a:t>
            </a:r>
          </a:p>
        </p:txBody>
      </p:sp>
      <p:pic>
        <p:nvPicPr>
          <p:cNvPr id="2" name="Picture 1">
            <a:extLst>
              <a:ext uri="{FF2B5EF4-FFF2-40B4-BE49-F238E27FC236}">
                <a16:creationId xmlns:a16="http://schemas.microsoft.com/office/drawing/2014/main" id="{191DE173-5AA0-2E3E-7761-947707845107}"/>
              </a:ext>
            </a:extLst>
          </p:cNvPr>
          <p:cNvPicPr>
            <a:picLocks noChangeAspect="1"/>
          </p:cNvPicPr>
          <p:nvPr/>
        </p:nvPicPr>
        <p:blipFill>
          <a:blip r:embed="rId2"/>
          <a:stretch>
            <a:fillRect/>
          </a:stretch>
        </p:blipFill>
        <p:spPr>
          <a:xfrm>
            <a:off x="7488783" y="344008"/>
            <a:ext cx="1139842" cy="1191653"/>
          </a:xfrm>
          <a:prstGeom prst="rect">
            <a:avLst/>
          </a:prstGeom>
        </p:spPr>
      </p:pic>
    </p:spTree>
    <p:extLst>
      <p:ext uri="{BB962C8B-B14F-4D97-AF65-F5344CB8AC3E}">
        <p14:creationId xmlns:p14="http://schemas.microsoft.com/office/powerpoint/2010/main" val="2908899241"/>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29A97D-0194-FFBA-8572-BAA661C507F0}"/>
              </a:ext>
            </a:extLst>
          </p:cNvPr>
          <p:cNvSpPr txBox="1"/>
          <p:nvPr/>
        </p:nvSpPr>
        <p:spPr>
          <a:xfrm>
            <a:off x="4079714" y="196523"/>
            <a:ext cx="984565" cy="461665"/>
          </a:xfrm>
          <a:prstGeom prst="rect">
            <a:avLst/>
          </a:prstGeom>
          <a:solidFill>
            <a:schemeClr val="tx2">
              <a:lumMod val="20000"/>
              <a:lumOff val="80000"/>
            </a:schemeClr>
          </a:solidFill>
        </p:spPr>
        <p:txBody>
          <a:bodyPr wrap="none" rtlCol="0">
            <a:spAutoFit/>
          </a:bodyPr>
          <a:lstStyle/>
          <a:p>
            <a:r>
              <a:rPr lang="en-VN" sz="2400" b="1" dirty="0">
                <a:solidFill>
                  <a:srgbClr val="FF0000"/>
                </a:solidFill>
              </a:rPr>
              <a:t>Gợi ý</a:t>
            </a:r>
          </a:p>
        </p:txBody>
      </p:sp>
      <p:sp>
        <p:nvSpPr>
          <p:cNvPr id="4" name="TextBox 3">
            <a:extLst>
              <a:ext uri="{FF2B5EF4-FFF2-40B4-BE49-F238E27FC236}">
                <a16:creationId xmlns:a16="http://schemas.microsoft.com/office/drawing/2014/main" id="{130B35C5-6C60-AC59-AB1C-D72DA8244FE5}"/>
              </a:ext>
            </a:extLst>
          </p:cNvPr>
          <p:cNvSpPr txBox="1"/>
          <p:nvPr/>
        </p:nvSpPr>
        <p:spPr>
          <a:xfrm>
            <a:off x="271668" y="805731"/>
            <a:ext cx="5347253" cy="400110"/>
          </a:xfrm>
          <a:prstGeom prst="rect">
            <a:avLst/>
          </a:prstGeom>
          <a:noFill/>
        </p:spPr>
        <p:txBody>
          <a:bodyPr wrap="square">
            <a:spAutoFit/>
          </a:bodyPr>
          <a:lstStyle/>
          <a:p>
            <a:pPr algn="just">
              <a:spcAft>
                <a:spcPts val="8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 </a:t>
            </a:r>
            <a:r>
              <a:rPr lang="vi-VN" sz="2000" dirty="0">
                <a:effectLst/>
                <a:latin typeface="Arial" panose="020B0604020202020204" pitchFamily="34" charset="0"/>
                <a:ea typeface="Times New Roman" panose="02020603050405020304" pitchFamily="18" charset="0"/>
                <a:cs typeface="Arial" panose="020B0604020202020204" pitchFamily="34" charset="0"/>
              </a:rPr>
              <a:t>Đếm số mặt hàng có số lượng từ 3 trở lên:</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image4.png">
            <a:extLst>
              <a:ext uri="{FF2B5EF4-FFF2-40B4-BE49-F238E27FC236}">
                <a16:creationId xmlns:a16="http://schemas.microsoft.com/office/drawing/2014/main" id="{631CBC1D-203C-4492-E45C-77AC30DB9DD2}"/>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a:xfrm>
            <a:off x="926931" y="1353384"/>
            <a:ext cx="7290133" cy="3426792"/>
          </a:xfrm>
          <a:prstGeom prst="rect">
            <a:avLst/>
          </a:prstGeom>
          <a:ln/>
        </p:spPr>
      </p:pic>
      <p:pic>
        <p:nvPicPr>
          <p:cNvPr id="3" name="Picture 2">
            <a:extLst>
              <a:ext uri="{FF2B5EF4-FFF2-40B4-BE49-F238E27FC236}">
                <a16:creationId xmlns:a16="http://schemas.microsoft.com/office/drawing/2014/main" id="{328A7C40-3C05-A118-DE17-0709A20B11CC}"/>
              </a:ext>
            </a:extLst>
          </p:cNvPr>
          <p:cNvPicPr>
            <a:picLocks noChangeAspect="1"/>
          </p:cNvPicPr>
          <p:nvPr/>
        </p:nvPicPr>
        <p:blipFill>
          <a:blip r:embed="rId4"/>
          <a:stretch>
            <a:fillRect/>
          </a:stretch>
        </p:blipFill>
        <p:spPr>
          <a:xfrm>
            <a:off x="7773626" y="310166"/>
            <a:ext cx="886876" cy="646298"/>
          </a:xfrm>
          <a:prstGeom prst="rect">
            <a:avLst/>
          </a:prstGeom>
        </p:spPr>
      </p:pic>
    </p:spTree>
    <p:extLst>
      <p:ext uri="{BB962C8B-B14F-4D97-AF65-F5344CB8AC3E}">
        <p14:creationId xmlns:p14="http://schemas.microsoft.com/office/powerpoint/2010/main" val="2746567519"/>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D50686-94F4-E5C1-2B8D-0EB177009716}"/>
              </a:ext>
            </a:extLst>
          </p:cNvPr>
          <p:cNvSpPr txBox="1"/>
          <p:nvPr/>
        </p:nvSpPr>
        <p:spPr>
          <a:xfrm>
            <a:off x="218661" y="155357"/>
            <a:ext cx="6639339" cy="400110"/>
          </a:xfrm>
          <a:prstGeom prst="rect">
            <a:avLst/>
          </a:prstGeom>
          <a:noFill/>
        </p:spPr>
        <p:txBody>
          <a:bodyPr wrap="square">
            <a:spAutoFit/>
          </a:bodyPr>
          <a:lstStyle/>
          <a:p>
            <a:pPr algn="just">
              <a:spcAft>
                <a:spcPts val="8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 </a:t>
            </a:r>
            <a:r>
              <a:rPr lang="vi-VN" sz="2000" dirty="0">
                <a:effectLst/>
                <a:latin typeface="Arial" panose="020B0604020202020204" pitchFamily="34" charset="0"/>
                <a:ea typeface="Times New Roman" panose="02020603050405020304" pitchFamily="18" charset="0"/>
                <a:cs typeface="Arial" panose="020B0604020202020204" pitchFamily="34" charset="0"/>
              </a:rPr>
              <a:t>Tạo thêm cột </a:t>
            </a:r>
            <a:r>
              <a:rPr lang="vi-VN" sz="2000" b="1" dirty="0">
                <a:effectLst/>
                <a:latin typeface="Arial" panose="020B0604020202020204" pitchFamily="34" charset="0"/>
                <a:ea typeface="Times New Roman" panose="02020603050405020304" pitchFamily="18" charset="0"/>
                <a:cs typeface="Arial" panose="020B0604020202020204" pitchFamily="34" charset="0"/>
              </a:rPr>
              <a:t>Số tiền phải trả</a:t>
            </a:r>
            <a:r>
              <a:rPr lang="vi-VN" sz="2000" dirty="0">
                <a:effectLst/>
                <a:latin typeface="Arial" panose="020B0604020202020204" pitchFamily="34" charset="0"/>
                <a:ea typeface="Times New Roman" panose="02020603050405020304" pitchFamily="18" charset="0"/>
                <a:cs typeface="Arial" panose="020B0604020202020204" pitchFamily="34" charset="0"/>
              </a:rPr>
              <a:t> và tính theo công thức: </a:t>
            </a:r>
            <a:endParaRPr lang="en-VN"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8.png">
            <a:extLst>
              <a:ext uri="{FF2B5EF4-FFF2-40B4-BE49-F238E27FC236}">
                <a16:creationId xmlns:a16="http://schemas.microsoft.com/office/drawing/2014/main" id="{BC5C72AB-2147-72FF-6E46-AC6A25AC0B58}"/>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a:xfrm>
            <a:off x="778206" y="1474936"/>
            <a:ext cx="7587588" cy="3513207"/>
          </a:xfrm>
          <a:prstGeom prst="rect">
            <a:avLst/>
          </a:prstGeom>
          <a:ln/>
        </p:spPr>
      </p:pic>
      <p:sp>
        <p:nvSpPr>
          <p:cNvPr id="7" name="Rounded Rectangle 6">
            <a:extLst>
              <a:ext uri="{FF2B5EF4-FFF2-40B4-BE49-F238E27FC236}">
                <a16:creationId xmlns:a16="http://schemas.microsoft.com/office/drawing/2014/main" id="{6A9388DD-77CB-E2B7-5A3B-3D8B291C879C}"/>
              </a:ext>
            </a:extLst>
          </p:cNvPr>
          <p:cNvSpPr/>
          <p:nvPr/>
        </p:nvSpPr>
        <p:spPr>
          <a:xfrm>
            <a:off x="1815548" y="684476"/>
            <a:ext cx="5512904" cy="66145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Tiền phải trả = Thành tiền – Giảm giá</a:t>
            </a:r>
            <a:endParaRPr lang="en-VN" sz="1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4" descr="https://img.freepik.com/premium-vector/computer-flat-cartoon-vector-flat-cartoon-style-premium-vector_513914-12.jpg">
            <a:extLst>
              <a:ext uri="{FF2B5EF4-FFF2-40B4-BE49-F238E27FC236}">
                <a16:creationId xmlns:a16="http://schemas.microsoft.com/office/drawing/2014/main" id="{79793D6C-C496-4E91-0382-B90DA4639CD3}"/>
              </a:ext>
            </a:extLst>
          </p:cNvPr>
          <p:cNvPicPr>
            <a:picLocks noChangeAspect="1" noChangeArrowheads="1"/>
          </p:cNvPicPr>
          <p:nvPr/>
        </p:nvPicPr>
        <p:blipFill>
          <a:blip r:embed="rId4" cstate="print">
            <a:clrChange>
              <a:clrFrom>
                <a:srgbClr val="B9FFFC"/>
              </a:clrFrom>
              <a:clrTo>
                <a:srgbClr val="B9FFFC">
                  <a:alpha val="0"/>
                </a:srgbClr>
              </a:clrTo>
            </a:clrChange>
            <a:extLst>
              <a:ext uri="{28A0092B-C50C-407E-A947-70E740481C1C}">
                <a14:useLocalDpi xmlns:a14="http://schemas.microsoft.com/office/drawing/2010/main" val="0"/>
              </a:ext>
            </a:extLst>
          </a:blip>
          <a:srcRect/>
          <a:stretch>
            <a:fillRect/>
          </a:stretch>
        </p:blipFill>
        <p:spPr bwMode="auto">
          <a:xfrm>
            <a:off x="7637802" y="-110056"/>
            <a:ext cx="1455983" cy="145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763437"/>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3"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688D3C-109D-7194-4170-9401F5662CDE}"/>
              </a:ext>
            </a:extLst>
          </p:cNvPr>
          <p:cNvSpPr txBox="1"/>
          <p:nvPr/>
        </p:nvSpPr>
        <p:spPr>
          <a:xfrm>
            <a:off x="1609310" y="356097"/>
            <a:ext cx="6725478" cy="400110"/>
          </a:xfrm>
          <a:prstGeom prst="rect">
            <a:avLst/>
          </a:prstGeom>
          <a:noFill/>
        </p:spPr>
        <p:txBody>
          <a:bodyPr wrap="square">
            <a:spAutoFit/>
          </a:bodyPr>
          <a:lstStyle/>
          <a:p>
            <a:pPr algn="ctr">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Tổng tiền phải trả của các mặt hàng có số lượng dưới 3:</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6.png">
            <a:extLst>
              <a:ext uri="{FF2B5EF4-FFF2-40B4-BE49-F238E27FC236}">
                <a16:creationId xmlns:a16="http://schemas.microsoft.com/office/drawing/2014/main" id="{52A2FC0F-4227-197F-42A5-3EE94209680E}"/>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a:xfrm>
            <a:off x="662608" y="949021"/>
            <a:ext cx="7818783" cy="3986972"/>
          </a:xfrm>
          <a:prstGeom prst="rect">
            <a:avLst/>
          </a:prstGeom>
          <a:ln/>
        </p:spPr>
      </p:pic>
      <p:pic>
        <p:nvPicPr>
          <p:cNvPr id="2" name="Picture 6" descr="https://static.vecteezy.com/system/resources/previews/011/251/754/original/laptop-cartoon-icon-illustration-technology-object-icon-concept-isolated-premium-flat-cartoon-style-vector.jpg">
            <a:extLst>
              <a:ext uri="{FF2B5EF4-FFF2-40B4-BE49-F238E27FC236}">
                <a16:creationId xmlns:a16="http://schemas.microsoft.com/office/drawing/2014/main" id="{33641F45-F99A-D29C-13D0-B54C64199C9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941" y="-183148"/>
            <a:ext cx="1315049" cy="131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575823"/>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8"/>
        <p:cNvGrpSpPr/>
        <p:nvPr/>
      </p:nvGrpSpPr>
      <p:grpSpPr>
        <a:xfrm>
          <a:off x="0" y="0"/>
          <a:ext cx="0" cy="0"/>
          <a:chOff x="0" y="0"/>
          <a:chExt cx="0" cy="0"/>
        </a:xfrm>
      </p:grpSpPr>
      <p:sp>
        <p:nvSpPr>
          <p:cNvPr id="6" name="TextBox 5">
            <a:extLst>
              <a:ext uri="{FF2B5EF4-FFF2-40B4-BE49-F238E27FC236}">
                <a16:creationId xmlns:a16="http://schemas.microsoft.com/office/drawing/2014/main" id="{6438DE9A-5C70-7B58-F964-3D2D66152048}"/>
              </a:ext>
            </a:extLst>
          </p:cNvPr>
          <p:cNvSpPr txBox="1"/>
          <p:nvPr/>
        </p:nvSpPr>
        <p:spPr>
          <a:xfrm>
            <a:off x="1647369" y="675382"/>
            <a:ext cx="5849258" cy="646331"/>
          </a:xfrm>
          <a:prstGeom prst="rect">
            <a:avLst/>
          </a:prstGeom>
          <a:noFill/>
        </p:spPr>
        <p:txBody>
          <a:bodyPr wrap="square" rtlCol="0">
            <a:spAutoFit/>
          </a:bodyPr>
          <a:lstStyle/>
          <a:p>
            <a:pPr algn="ctr"/>
            <a:r>
              <a:rPr lang="en-US" sz="3600" b="1" dirty="0">
                <a:solidFill>
                  <a:srgbClr val="E36B1A"/>
                </a:solidFill>
              </a:rPr>
              <a:t>HƯỚNG DẪN VỀ NHÀ </a:t>
            </a:r>
          </a:p>
        </p:txBody>
      </p:sp>
      <p:sp>
        <p:nvSpPr>
          <p:cNvPr id="7" name="TextBox 6">
            <a:extLst>
              <a:ext uri="{FF2B5EF4-FFF2-40B4-BE49-F238E27FC236}">
                <a16:creationId xmlns:a16="http://schemas.microsoft.com/office/drawing/2014/main" id="{8092A621-FE16-D498-60E0-06BB5C169DA3}"/>
              </a:ext>
            </a:extLst>
          </p:cNvPr>
          <p:cNvSpPr txBox="1"/>
          <p:nvPr/>
        </p:nvSpPr>
        <p:spPr>
          <a:xfrm>
            <a:off x="647697" y="1429759"/>
            <a:ext cx="7848601" cy="2932341"/>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vi-VN" sz="2400" dirty="0">
                <a:latin typeface="Arial" panose="020B0604020202020204" pitchFamily="34" charset="0"/>
                <a:cs typeface="Arial" panose="020B0604020202020204" pitchFamily="34" charset="0"/>
              </a:rPr>
              <a:t>Ôn lại kiến thức đã học.</a:t>
            </a:r>
            <a:endParaRPr lang="en-VN" sz="2400" dirty="0">
              <a:latin typeface="Arial" panose="020B0604020202020204" pitchFamily="34" charset="0"/>
              <a:cs typeface="Arial" panose="020B0604020202020204" pitchFamily="34" charset="0"/>
            </a:endParaRPr>
          </a:p>
          <a:p>
            <a:pPr marL="342900" indent="-342900">
              <a:lnSpc>
                <a:spcPct val="200000"/>
              </a:lnSpc>
              <a:buFont typeface="Arial" panose="020B0604020202020204" pitchFamily="34" charset="0"/>
              <a:buChar char="•"/>
            </a:pPr>
            <a:r>
              <a:rPr lang="vi-VN" sz="2400" dirty="0">
                <a:latin typeface="Arial" panose="020B0604020202020204" pitchFamily="34" charset="0"/>
                <a:cs typeface="Arial" panose="020B0604020202020204" pitchFamily="34" charset="0"/>
              </a:rPr>
              <a:t>Làm bài tập Bài 4 (E3) trong Sách bài tập Tin học 9 - Cánh Diều.</a:t>
            </a:r>
            <a:endParaRPr lang="en-VN" sz="2400" dirty="0">
              <a:latin typeface="Arial" panose="020B0604020202020204" pitchFamily="34" charset="0"/>
              <a:cs typeface="Arial" panose="020B0604020202020204" pitchFamily="34" charset="0"/>
            </a:endParaRPr>
          </a:p>
          <a:p>
            <a:pPr marL="342900" indent="-342900">
              <a:lnSpc>
                <a:spcPct val="200000"/>
              </a:lnSpc>
              <a:buFont typeface="Arial" panose="020B0604020202020204" pitchFamily="34" charset="0"/>
              <a:buChar char="•"/>
            </a:pPr>
            <a:r>
              <a:rPr lang="vi-VN" sz="2400" dirty="0">
                <a:latin typeface="Arial" panose="020B0604020202020204" pitchFamily="34" charset="0"/>
                <a:cs typeface="Arial" panose="020B0604020202020204" pitchFamily="34" charset="0"/>
              </a:rPr>
              <a:t>Đọc và tìm hiểu trước </a:t>
            </a:r>
            <a:r>
              <a:rPr lang="vi-VN" sz="2400" b="1" i="1" dirty="0">
                <a:latin typeface="Arial" panose="020B0604020202020204" pitchFamily="34" charset="0"/>
                <a:cs typeface="Arial" panose="020B0604020202020204" pitchFamily="34" charset="0"/>
              </a:rPr>
              <a:t>Bài 5: Thực hành tổng hợp.</a:t>
            </a:r>
            <a:endParaRPr lang="en-VN" sz="2400" dirty="0">
              <a:latin typeface="Arial" panose="020B0604020202020204" pitchFamily="34" charset="0"/>
              <a:cs typeface="Arial" panose="020B0604020202020204" pitchFamily="34" charset="0"/>
            </a:endParaRPr>
          </a:p>
        </p:txBody>
      </p:sp>
      <p:pic>
        <p:nvPicPr>
          <p:cNvPr id="2" name="Google Shape;184;p2">
            <a:extLst>
              <a:ext uri="{FF2B5EF4-FFF2-40B4-BE49-F238E27FC236}">
                <a16:creationId xmlns:a16="http://schemas.microsoft.com/office/drawing/2014/main" id="{9EA425E0-FF35-B310-470E-29400441B947}"/>
              </a:ext>
            </a:extLst>
          </p:cNvPr>
          <p:cNvPicPr preferRelativeResize="0"/>
          <p:nvPr/>
        </p:nvPicPr>
        <p:blipFill rotWithShape="1">
          <a:blip r:embed="rId3">
            <a:alphaModFix/>
          </a:blip>
          <a:srcRect/>
          <a:stretch/>
        </p:blipFill>
        <p:spPr>
          <a:xfrm>
            <a:off x="232758" y="4807223"/>
            <a:ext cx="829877" cy="233407"/>
          </a:xfrm>
          <a:prstGeom prst="rect">
            <a:avLst/>
          </a:prstGeom>
          <a:noFill/>
          <a:ln>
            <a:noFill/>
          </a:ln>
        </p:spPr>
      </p:pic>
    </p:spTree>
    <p:extLst>
      <p:ext uri="{BB962C8B-B14F-4D97-AF65-F5344CB8AC3E}">
        <p14:creationId xmlns:p14="http://schemas.microsoft.com/office/powerpoint/2010/main" val="400778176"/>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rgbClr val="FFFFFF"/>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353285" y="4283295"/>
            <a:ext cx="3253877"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8"/>
        <p:cNvGrpSpPr/>
        <p:nvPr/>
      </p:nvGrpSpPr>
      <p:grpSpPr>
        <a:xfrm>
          <a:off x="0" y="0"/>
          <a:ext cx="0" cy="0"/>
          <a:chOff x="0" y="0"/>
          <a:chExt cx="0" cy="0"/>
        </a:xfrm>
      </p:grpSpPr>
      <p:sp>
        <p:nvSpPr>
          <p:cNvPr id="9" name="TextBox 8">
            <a:extLst>
              <a:ext uri="{FF2B5EF4-FFF2-40B4-BE49-F238E27FC236}">
                <a16:creationId xmlns:a16="http://schemas.microsoft.com/office/drawing/2014/main" id="{724BDAAA-88B5-9634-BB08-21C5F4BAAF23}"/>
              </a:ext>
            </a:extLst>
          </p:cNvPr>
          <p:cNvSpPr txBox="1"/>
          <p:nvPr/>
        </p:nvSpPr>
        <p:spPr>
          <a:xfrm>
            <a:off x="1004425" y="906744"/>
            <a:ext cx="7135149" cy="3013774"/>
          </a:xfrm>
          <a:prstGeom prst="rect">
            <a:avLst/>
          </a:prstGeom>
          <a:noFill/>
        </p:spPr>
        <p:txBody>
          <a:bodyPr wrap="square">
            <a:spAutoFit/>
          </a:bodyPr>
          <a:lstStyle/>
          <a:p>
            <a:pPr algn="ctr">
              <a:lnSpc>
                <a:spcPct val="150000"/>
              </a:lnSpc>
            </a:pPr>
            <a:r>
              <a:rPr lang="en-US" sz="4400" b="1" dirty="0">
                <a:solidFill>
                  <a:schemeClr val="accent3">
                    <a:lumMod val="50000"/>
                  </a:schemeClr>
                </a:solidFill>
              </a:rPr>
              <a:t>BÀI 4: </a:t>
            </a:r>
          </a:p>
          <a:p>
            <a:pPr algn="ctr">
              <a:lnSpc>
                <a:spcPct val="150000"/>
              </a:lnSpc>
            </a:pPr>
            <a:r>
              <a:rPr lang="en-US" sz="4400" b="1" dirty="0"/>
              <a:t>MỘT SỐ HÀM THỐNG KÊ CÓ ĐIỀU KIỆN</a:t>
            </a:r>
          </a:p>
        </p:txBody>
      </p:sp>
      <p:grpSp>
        <p:nvGrpSpPr>
          <p:cNvPr id="20" name="Google Shape;1033;p33">
            <a:extLst>
              <a:ext uri="{FF2B5EF4-FFF2-40B4-BE49-F238E27FC236}">
                <a16:creationId xmlns:a16="http://schemas.microsoft.com/office/drawing/2014/main" id="{8D8F8879-D50F-7737-757A-4B5A64C13176}"/>
              </a:ext>
            </a:extLst>
          </p:cNvPr>
          <p:cNvGrpSpPr/>
          <p:nvPr/>
        </p:nvGrpSpPr>
        <p:grpSpPr>
          <a:xfrm>
            <a:off x="7873290" y="703188"/>
            <a:ext cx="835100" cy="361675"/>
            <a:chOff x="7910000" y="2495799"/>
            <a:chExt cx="835100" cy="361675"/>
          </a:xfrm>
        </p:grpSpPr>
        <p:sp>
          <p:nvSpPr>
            <p:cNvPr id="21" name="Google Shape;1034;p33">
              <a:extLst>
                <a:ext uri="{FF2B5EF4-FFF2-40B4-BE49-F238E27FC236}">
                  <a16:creationId xmlns:a16="http://schemas.microsoft.com/office/drawing/2014/main" id="{4C8469A6-C68D-142A-12E5-5921F56BF099}"/>
                </a:ext>
              </a:extLst>
            </p:cNvPr>
            <p:cNvSpPr/>
            <p:nvPr/>
          </p:nvSpPr>
          <p:spPr>
            <a:xfrm>
              <a:off x="7910000" y="2495799"/>
              <a:ext cx="835100" cy="361675"/>
            </a:xfrm>
            <a:custGeom>
              <a:avLst/>
              <a:gdLst/>
              <a:ahLst/>
              <a:cxnLst/>
              <a:rect l="l" t="t" r="r" b="b"/>
              <a:pathLst>
                <a:path w="1838" h="796" extrusionOk="0">
                  <a:moveTo>
                    <a:pt x="10" y="755"/>
                  </a:moveTo>
                  <a:lnTo>
                    <a:pt x="10" y="755"/>
                  </a:lnTo>
                  <a:cubicBezTo>
                    <a:pt x="57" y="718"/>
                    <a:pt x="131" y="653"/>
                    <a:pt x="188" y="559"/>
                  </a:cubicBezTo>
                  <a:cubicBezTo>
                    <a:pt x="141" y="504"/>
                    <a:pt x="103" y="420"/>
                    <a:pt x="103" y="336"/>
                  </a:cubicBezTo>
                  <a:cubicBezTo>
                    <a:pt x="103" y="149"/>
                    <a:pt x="253" y="0"/>
                    <a:pt x="439" y="0"/>
                  </a:cubicBezTo>
                  <a:cubicBezTo>
                    <a:pt x="1502" y="0"/>
                    <a:pt x="1502" y="0"/>
                    <a:pt x="1502" y="0"/>
                  </a:cubicBezTo>
                  <a:cubicBezTo>
                    <a:pt x="1689" y="0"/>
                    <a:pt x="1838" y="149"/>
                    <a:pt x="1838" y="336"/>
                  </a:cubicBezTo>
                  <a:cubicBezTo>
                    <a:pt x="1838" y="522"/>
                    <a:pt x="1689" y="671"/>
                    <a:pt x="1502" y="671"/>
                  </a:cubicBezTo>
                  <a:cubicBezTo>
                    <a:pt x="439" y="671"/>
                    <a:pt x="439" y="671"/>
                    <a:pt x="439" y="671"/>
                  </a:cubicBezTo>
                  <a:cubicBezTo>
                    <a:pt x="420" y="671"/>
                    <a:pt x="402" y="671"/>
                    <a:pt x="393" y="662"/>
                  </a:cubicBezTo>
                  <a:cubicBezTo>
                    <a:pt x="308" y="746"/>
                    <a:pt x="188" y="811"/>
                    <a:pt x="19" y="793"/>
                  </a:cubicBezTo>
                  <a:cubicBezTo>
                    <a:pt x="1" y="793"/>
                    <a:pt x="-9" y="764"/>
                    <a:pt x="10" y="755"/>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 name="Google Shape;1035;p33">
              <a:extLst>
                <a:ext uri="{FF2B5EF4-FFF2-40B4-BE49-F238E27FC236}">
                  <a16:creationId xmlns:a16="http://schemas.microsoft.com/office/drawing/2014/main" id="{27E7D013-C36E-6F8E-75F5-63F9DCDF2455}"/>
                </a:ext>
              </a:extLst>
            </p:cNvPr>
            <p:cNvSpPr/>
            <p:nvPr/>
          </p:nvSpPr>
          <p:spPr>
            <a:xfrm>
              <a:off x="8554272" y="2588944"/>
              <a:ext cx="110408" cy="110411"/>
            </a:xfrm>
            <a:custGeom>
              <a:avLst/>
              <a:gdLst/>
              <a:ahLst/>
              <a:cxnLst/>
              <a:rect l="l" t="t" r="r" b="b"/>
              <a:pathLst>
                <a:path w="243" h="243" extrusionOk="0">
                  <a:moveTo>
                    <a:pt x="0" y="122"/>
                  </a:moveTo>
                  <a:lnTo>
                    <a:pt x="0" y="122"/>
                  </a:lnTo>
                  <a:cubicBezTo>
                    <a:pt x="0" y="187"/>
                    <a:pt x="56" y="243"/>
                    <a:pt x="121" y="243"/>
                  </a:cubicBezTo>
                  <a:cubicBezTo>
                    <a:pt x="187" y="243"/>
                    <a:pt x="243" y="187"/>
                    <a:pt x="243" y="122"/>
                  </a:cubicBezTo>
                  <a:cubicBezTo>
                    <a:pt x="243" y="56"/>
                    <a:pt x="187" y="0"/>
                    <a:pt x="121" y="0"/>
                  </a:cubicBezTo>
                  <a:cubicBezTo>
                    <a:pt x="56" y="0"/>
                    <a:pt x="0" y="56"/>
                    <a:pt x="0" y="122"/>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1036;p33">
              <a:extLst>
                <a:ext uri="{FF2B5EF4-FFF2-40B4-BE49-F238E27FC236}">
                  <a16:creationId xmlns:a16="http://schemas.microsoft.com/office/drawing/2014/main" id="{A245C4B8-3F88-00E9-B6E7-7017302A7B48}"/>
                </a:ext>
              </a:extLst>
            </p:cNvPr>
            <p:cNvSpPr/>
            <p:nvPr/>
          </p:nvSpPr>
          <p:spPr>
            <a:xfrm>
              <a:off x="8384798" y="2588944"/>
              <a:ext cx="110408" cy="110411"/>
            </a:xfrm>
            <a:custGeom>
              <a:avLst/>
              <a:gdLst/>
              <a:ahLst/>
              <a:cxnLst/>
              <a:rect l="l" t="t" r="r" b="b"/>
              <a:pathLst>
                <a:path w="243" h="243" extrusionOk="0">
                  <a:moveTo>
                    <a:pt x="0" y="122"/>
                  </a:moveTo>
                  <a:lnTo>
                    <a:pt x="0" y="122"/>
                  </a:lnTo>
                  <a:cubicBezTo>
                    <a:pt x="0" y="187"/>
                    <a:pt x="56" y="243"/>
                    <a:pt x="122" y="243"/>
                  </a:cubicBezTo>
                  <a:cubicBezTo>
                    <a:pt x="187" y="243"/>
                    <a:pt x="243" y="187"/>
                    <a:pt x="243" y="122"/>
                  </a:cubicBezTo>
                  <a:cubicBezTo>
                    <a:pt x="243" y="56"/>
                    <a:pt x="187" y="0"/>
                    <a:pt x="122" y="0"/>
                  </a:cubicBezTo>
                  <a:cubicBezTo>
                    <a:pt x="56" y="0"/>
                    <a:pt x="0" y="56"/>
                    <a:pt x="0" y="122"/>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1037;p33">
              <a:extLst>
                <a:ext uri="{FF2B5EF4-FFF2-40B4-BE49-F238E27FC236}">
                  <a16:creationId xmlns:a16="http://schemas.microsoft.com/office/drawing/2014/main" id="{47CC6A00-144F-5115-A7FF-418FEA78E21C}"/>
                </a:ext>
              </a:extLst>
            </p:cNvPr>
            <p:cNvSpPr/>
            <p:nvPr/>
          </p:nvSpPr>
          <p:spPr>
            <a:xfrm>
              <a:off x="8215779" y="2588944"/>
              <a:ext cx="105410" cy="110411"/>
            </a:xfrm>
            <a:custGeom>
              <a:avLst/>
              <a:gdLst/>
              <a:ahLst/>
              <a:cxnLst/>
              <a:rect l="l" t="t" r="r" b="b"/>
              <a:pathLst>
                <a:path w="232" h="243" extrusionOk="0">
                  <a:moveTo>
                    <a:pt x="0" y="122"/>
                  </a:moveTo>
                  <a:lnTo>
                    <a:pt x="0" y="122"/>
                  </a:lnTo>
                  <a:cubicBezTo>
                    <a:pt x="0" y="187"/>
                    <a:pt x="55" y="243"/>
                    <a:pt x="121" y="243"/>
                  </a:cubicBezTo>
                  <a:cubicBezTo>
                    <a:pt x="186" y="243"/>
                    <a:pt x="232" y="187"/>
                    <a:pt x="232" y="122"/>
                  </a:cubicBezTo>
                  <a:cubicBezTo>
                    <a:pt x="232" y="56"/>
                    <a:pt x="186" y="0"/>
                    <a:pt x="121" y="0"/>
                  </a:cubicBezTo>
                  <a:cubicBezTo>
                    <a:pt x="55" y="0"/>
                    <a:pt x="0" y="56"/>
                    <a:pt x="0" y="122"/>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1038;p33">
              <a:extLst>
                <a:ext uri="{FF2B5EF4-FFF2-40B4-BE49-F238E27FC236}">
                  <a16:creationId xmlns:a16="http://schemas.microsoft.com/office/drawing/2014/main" id="{E44173C4-4944-D014-C3DA-AF5500E3729F}"/>
                </a:ext>
              </a:extLst>
            </p:cNvPr>
            <p:cNvSpPr/>
            <p:nvPr/>
          </p:nvSpPr>
          <p:spPr>
            <a:xfrm>
              <a:off x="8045851" y="2588944"/>
              <a:ext cx="105864" cy="110411"/>
            </a:xfrm>
            <a:custGeom>
              <a:avLst/>
              <a:gdLst/>
              <a:ahLst/>
              <a:cxnLst/>
              <a:rect l="l" t="t" r="r" b="b"/>
              <a:pathLst>
                <a:path w="233" h="243" extrusionOk="0">
                  <a:moveTo>
                    <a:pt x="0" y="122"/>
                  </a:moveTo>
                  <a:lnTo>
                    <a:pt x="0" y="122"/>
                  </a:lnTo>
                  <a:cubicBezTo>
                    <a:pt x="0" y="187"/>
                    <a:pt x="56" y="243"/>
                    <a:pt x="121" y="243"/>
                  </a:cubicBezTo>
                  <a:cubicBezTo>
                    <a:pt x="187" y="243"/>
                    <a:pt x="233" y="187"/>
                    <a:pt x="233" y="122"/>
                  </a:cubicBezTo>
                  <a:cubicBezTo>
                    <a:pt x="233" y="56"/>
                    <a:pt x="187" y="0"/>
                    <a:pt x="121" y="0"/>
                  </a:cubicBezTo>
                  <a:cubicBezTo>
                    <a:pt x="56" y="0"/>
                    <a:pt x="0" y="56"/>
                    <a:pt x="0" y="122"/>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pic>
        <p:nvPicPr>
          <p:cNvPr id="2" name="Picture 3">
            <a:extLst>
              <a:ext uri="{FF2B5EF4-FFF2-40B4-BE49-F238E27FC236}">
                <a16:creationId xmlns:a16="http://schemas.microsoft.com/office/drawing/2014/main" id="{0C06CCD5-0388-77C0-2463-F722F4627F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63873" y="3435122"/>
            <a:ext cx="1081104" cy="12870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4" name="TextBox 3">
            <a:extLst>
              <a:ext uri="{FF2B5EF4-FFF2-40B4-BE49-F238E27FC236}">
                <a16:creationId xmlns:a16="http://schemas.microsoft.com/office/drawing/2014/main" id="{5423C0F3-2F90-836D-874F-725EFE433054}"/>
              </a:ext>
            </a:extLst>
          </p:cNvPr>
          <p:cNvSpPr txBox="1"/>
          <p:nvPr/>
        </p:nvSpPr>
        <p:spPr>
          <a:xfrm>
            <a:off x="689428" y="1197623"/>
            <a:ext cx="7765143" cy="274825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chemeClr val="accent3">
                    <a:lumMod val="50000"/>
                  </a:schemeClr>
                </a:solidFill>
                <a:effectLst/>
                <a:uLnTx/>
                <a:uFillTx/>
                <a:latin typeface="Arial"/>
                <a:cs typeface="Arial"/>
                <a:sym typeface="Arial"/>
              </a:rPr>
              <a:t>TẠM BIỆT CÁC EM!</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4000" b="1" dirty="0">
                <a:solidFill>
                  <a:schemeClr val="accent3">
                    <a:lumMod val="50000"/>
                  </a:schemeClr>
                </a:solidFill>
              </a:rPr>
              <a:t>CẢM ƠN CÁC EM ĐÃ CHÚ </a:t>
            </a:r>
            <a:r>
              <a:rPr lang="en-US" sz="4000" b="1" dirty="0" err="1">
                <a:solidFill>
                  <a:schemeClr val="accent3">
                    <a:lumMod val="50000"/>
                  </a:schemeClr>
                </a:solidFill>
              </a:rPr>
              <a:t>Ý</a:t>
            </a:r>
            <a:r>
              <a:rPr lang="en-US" sz="4000" b="1" dirty="0">
                <a:solidFill>
                  <a:schemeClr val="accent3">
                    <a:lumMod val="50000"/>
                  </a:schemeClr>
                </a:solidFill>
              </a:rPr>
              <a:t> LẮNG NGHE!</a:t>
            </a:r>
            <a:endParaRPr kumimoji="0" lang="en-US" sz="4000" b="1" i="0" u="none" strike="noStrike" kern="0" cap="none" spc="0" normalizeH="0" baseline="0" noProof="0" dirty="0">
              <a:ln>
                <a:noFill/>
              </a:ln>
              <a:solidFill>
                <a:schemeClr val="accent3">
                  <a:lumMod val="50000"/>
                </a:schemeClr>
              </a:solidFill>
              <a:effectLst/>
              <a:uLnTx/>
              <a:uFillTx/>
              <a:latin typeface="Arial"/>
              <a:cs typeface="Arial"/>
              <a:sym typeface="Arial"/>
            </a:endParaRPr>
          </a:p>
        </p:txBody>
      </p:sp>
    </p:spTree>
    <p:extLst>
      <p:ext uri="{BB962C8B-B14F-4D97-AF65-F5344CB8AC3E}">
        <p14:creationId xmlns:p14="http://schemas.microsoft.com/office/powerpoint/2010/main" val="654850740"/>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grpSp>
        <p:nvGrpSpPr>
          <p:cNvPr id="881" name="Google Shape;881;p30"/>
          <p:cNvGrpSpPr/>
          <p:nvPr/>
        </p:nvGrpSpPr>
        <p:grpSpPr>
          <a:xfrm>
            <a:off x="6312836" y="1291586"/>
            <a:ext cx="2149511" cy="2769914"/>
            <a:chOff x="6312836" y="1291586"/>
            <a:chExt cx="2149511" cy="2769914"/>
          </a:xfrm>
        </p:grpSpPr>
        <p:grpSp>
          <p:nvGrpSpPr>
            <p:cNvPr id="882" name="Google Shape;882;p30"/>
            <p:cNvGrpSpPr/>
            <p:nvPr/>
          </p:nvGrpSpPr>
          <p:grpSpPr>
            <a:xfrm>
              <a:off x="6312836" y="1864288"/>
              <a:ext cx="869510" cy="765580"/>
              <a:chOff x="3580496" y="2654084"/>
              <a:chExt cx="1269543" cy="1117798"/>
            </a:xfrm>
          </p:grpSpPr>
          <p:sp>
            <p:nvSpPr>
              <p:cNvPr id="883" name="Google Shape;883;p30"/>
              <p:cNvSpPr/>
              <p:nvPr/>
            </p:nvSpPr>
            <p:spPr>
              <a:xfrm>
                <a:off x="3580496" y="2654084"/>
                <a:ext cx="1269543" cy="1117798"/>
              </a:xfrm>
              <a:custGeom>
                <a:avLst/>
                <a:gdLst/>
                <a:ahLst/>
                <a:cxnLst/>
                <a:rect l="l" t="t" r="r" b="b"/>
                <a:pathLst>
                  <a:path w="1958" h="1724" extrusionOk="0">
                    <a:moveTo>
                      <a:pt x="1865" y="1724"/>
                    </a:moveTo>
                    <a:lnTo>
                      <a:pt x="1865" y="1724"/>
                    </a:lnTo>
                    <a:cubicBezTo>
                      <a:pt x="93" y="1724"/>
                      <a:pt x="93" y="1724"/>
                      <a:pt x="93" y="1724"/>
                    </a:cubicBezTo>
                    <a:cubicBezTo>
                      <a:pt x="47" y="1724"/>
                      <a:pt x="0" y="1678"/>
                      <a:pt x="0" y="1631"/>
                    </a:cubicBezTo>
                    <a:cubicBezTo>
                      <a:pt x="0" y="103"/>
                      <a:pt x="0" y="103"/>
                      <a:pt x="0" y="103"/>
                    </a:cubicBezTo>
                    <a:cubicBezTo>
                      <a:pt x="0" y="47"/>
                      <a:pt x="47" y="0"/>
                      <a:pt x="93" y="0"/>
                    </a:cubicBezTo>
                    <a:cubicBezTo>
                      <a:pt x="1865" y="0"/>
                      <a:pt x="1865" y="0"/>
                      <a:pt x="1865" y="0"/>
                    </a:cubicBezTo>
                    <a:cubicBezTo>
                      <a:pt x="1921" y="0"/>
                      <a:pt x="1958" y="47"/>
                      <a:pt x="1958" y="103"/>
                    </a:cubicBezTo>
                    <a:cubicBezTo>
                      <a:pt x="1958" y="1631"/>
                      <a:pt x="1958" y="1631"/>
                      <a:pt x="1958" y="1631"/>
                    </a:cubicBezTo>
                    <a:cubicBezTo>
                      <a:pt x="1958" y="1678"/>
                      <a:pt x="1921" y="1724"/>
                      <a:pt x="1865" y="1724"/>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4" name="Google Shape;884;p30"/>
              <p:cNvSpPr/>
              <p:nvPr/>
            </p:nvSpPr>
            <p:spPr>
              <a:xfrm>
                <a:off x="3634960" y="2787001"/>
                <a:ext cx="1160614" cy="930418"/>
              </a:xfrm>
              <a:custGeom>
                <a:avLst/>
                <a:gdLst/>
                <a:ahLst/>
                <a:cxnLst/>
                <a:rect l="l" t="t" r="r" b="b"/>
                <a:pathLst>
                  <a:path w="1790" h="1435" extrusionOk="0">
                    <a:moveTo>
                      <a:pt x="0" y="1426"/>
                    </a:moveTo>
                    <a:lnTo>
                      <a:pt x="0" y="1426"/>
                    </a:lnTo>
                    <a:cubicBezTo>
                      <a:pt x="0" y="10"/>
                      <a:pt x="0" y="10"/>
                      <a:pt x="0" y="10"/>
                    </a:cubicBezTo>
                    <a:cubicBezTo>
                      <a:pt x="0" y="10"/>
                      <a:pt x="0" y="0"/>
                      <a:pt x="9" y="0"/>
                    </a:cubicBezTo>
                    <a:cubicBezTo>
                      <a:pt x="1781" y="0"/>
                      <a:pt x="1781" y="0"/>
                      <a:pt x="1781" y="0"/>
                    </a:cubicBezTo>
                    <a:cubicBezTo>
                      <a:pt x="1790" y="0"/>
                      <a:pt x="1790" y="10"/>
                      <a:pt x="1790" y="10"/>
                    </a:cubicBezTo>
                    <a:cubicBezTo>
                      <a:pt x="1790" y="1426"/>
                      <a:pt x="1790" y="1426"/>
                      <a:pt x="1790" y="1426"/>
                    </a:cubicBezTo>
                    <a:cubicBezTo>
                      <a:pt x="1790" y="1435"/>
                      <a:pt x="1790" y="1435"/>
                      <a:pt x="1781" y="1435"/>
                    </a:cubicBezTo>
                    <a:cubicBezTo>
                      <a:pt x="9" y="1435"/>
                      <a:pt x="9" y="1435"/>
                      <a:pt x="9" y="1435"/>
                    </a:cubicBezTo>
                    <a:cubicBezTo>
                      <a:pt x="0" y="1435"/>
                      <a:pt x="0" y="1435"/>
                      <a:pt x="0" y="1426"/>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5" name="Google Shape;885;p30"/>
              <p:cNvSpPr/>
              <p:nvPr/>
            </p:nvSpPr>
            <p:spPr>
              <a:xfrm>
                <a:off x="4529734" y="2696876"/>
                <a:ext cx="54465" cy="54463"/>
              </a:xfrm>
              <a:custGeom>
                <a:avLst/>
                <a:gdLst/>
                <a:ahLst/>
                <a:cxnLst/>
                <a:rect l="l" t="t" r="r" b="b"/>
                <a:pathLst>
                  <a:path w="84" h="84" extrusionOk="0">
                    <a:moveTo>
                      <a:pt x="84" y="46"/>
                    </a:moveTo>
                    <a:lnTo>
                      <a:pt x="84" y="46"/>
                    </a:lnTo>
                    <a:cubicBezTo>
                      <a:pt x="84" y="65"/>
                      <a:pt x="65" y="84"/>
                      <a:pt x="37" y="84"/>
                    </a:cubicBezTo>
                    <a:cubicBezTo>
                      <a:pt x="18" y="84"/>
                      <a:pt x="0" y="65"/>
                      <a:pt x="0" y="46"/>
                    </a:cubicBezTo>
                    <a:cubicBezTo>
                      <a:pt x="0" y="18"/>
                      <a:pt x="18" y="0"/>
                      <a:pt x="37"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6" name="Google Shape;886;p30"/>
              <p:cNvSpPr/>
              <p:nvPr/>
            </p:nvSpPr>
            <p:spPr>
              <a:xfrm>
                <a:off x="4619860" y="2696876"/>
                <a:ext cx="54465" cy="54463"/>
              </a:xfrm>
              <a:custGeom>
                <a:avLst/>
                <a:gdLst/>
                <a:ahLst/>
                <a:cxnLst/>
                <a:rect l="l" t="t" r="r" b="b"/>
                <a:pathLst>
                  <a:path w="84" h="84" extrusionOk="0">
                    <a:moveTo>
                      <a:pt x="84" y="46"/>
                    </a:moveTo>
                    <a:lnTo>
                      <a:pt x="84" y="46"/>
                    </a:lnTo>
                    <a:cubicBezTo>
                      <a:pt x="84" y="65"/>
                      <a:pt x="65" y="84"/>
                      <a:pt x="38" y="84"/>
                    </a:cubicBezTo>
                    <a:cubicBezTo>
                      <a:pt x="19" y="84"/>
                      <a:pt x="0" y="65"/>
                      <a:pt x="0" y="46"/>
                    </a:cubicBezTo>
                    <a:cubicBezTo>
                      <a:pt x="0" y="18"/>
                      <a:pt x="19" y="0"/>
                      <a:pt x="38"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7" name="Google Shape;887;p30"/>
              <p:cNvSpPr/>
              <p:nvPr/>
            </p:nvSpPr>
            <p:spPr>
              <a:xfrm>
                <a:off x="4704799" y="2696876"/>
                <a:ext cx="54465" cy="54463"/>
              </a:xfrm>
              <a:custGeom>
                <a:avLst/>
                <a:gdLst/>
                <a:ahLst/>
                <a:cxnLst/>
                <a:rect l="l" t="t" r="r" b="b"/>
                <a:pathLst>
                  <a:path w="84" h="84" extrusionOk="0">
                    <a:moveTo>
                      <a:pt x="84" y="46"/>
                    </a:moveTo>
                    <a:lnTo>
                      <a:pt x="84" y="46"/>
                    </a:lnTo>
                    <a:cubicBezTo>
                      <a:pt x="84" y="65"/>
                      <a:pt x="65" y="84"/>
                      <a:pt x="46" y="84"/>
                    </a:cubicBezTo>
                    <a:cubicBezTo>
                      <a:pt x="19" y="84"/>
                      <a:pt x="0" y="65"/>
                      <a:pt x="0" y="46"/>
                    </a:cubicBezTo>
                    <a:cubicBezTo>
                      <a:pt x="0" y="18"/>
                      <a:pt x="19" y="0"/>
                      <a:pt x="46"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8" name="Google Shape;888;p30"/>
              <p:cNvSpPr/>
              <p:nvPr/>
            </p:nvSpPr>
            <p:spPr>
              <a:xfrm>
                <a:off x="3888480" y="3056077"/>
                <a:ext cx="213968" cy="323539"/>
              </a:xfrm>
              <a:custGeom>
                <a:avLst/>
                <a:gdLst/>
                <a:ahLst/>
                <a:cxnLst/>
                <a:rect l="l" t="t" r="r" b="b"/>
                <a:pathLst>
                  <a:path w="330" h="499" extrusionOk="0">
                    <a:moveTo>
                      <a:pt x="280" y="499"/>
                    </a:moveTo>
                    <a:lnTo>
                      <a:pt x="280" y="499"/>
                    </a:lnTo>
                    <a:cubicBezTo>
                      <a:pt x="271" y="499"/>
                      <a:pt x="262" y="490"/>
                      <a:pt x="252" y="490"/>
                    </a:cubicBezTo>
                    <a:cubicBezTo>
                      <a:pt x="19" y="284"/>
                      <a:pt x="19" y="284"/>
                      <a:pt x="19" y="284"/>
                    </a:cubicBezTo>
                    <a:cubicBezTo>
                      <a:pt x="9" y="275"/>
                      <a:pt x="0" y="266"/>
                      <a:pt x="0" y="248"/>
                    </a:cubicBezTo>
                    <a:cubicBezTo>
                      <a:pt x="0" y="238"/>
                      <a:pt x="9" y="219"/>
                      <a:pt x="19" y="210"/>
                    </a:cubicBezTo>
                    <a:cubicBezTo>
                      <a:pt x="252" y="14"/>
                      <a:pt x="252" y="14"/>
                      <a:pt x="252" y="14"/>
                    </a:cubicBezTo>
                    <a:cubicBezTo>
                      <a:pt x="271" y="-5"/>
                      <a:pt x="298" y="-5"/>
                      <a:pt x="317" y="24"/>
                    </a:cubicBezTo>
                    <a:cubicBezTo>
                      <a:pt x="336" y="43"/>
                      <a:pt x="336" y="70"/>
                      <a:pt x="308" y="89"/>
                    </a:cubicBezTo>
                    <a:cubicBezTo>
                      <a:pt x="121" y="248"/>
                      <a:pt x="121" y="248"/>
                      <a:pt x="121" y="248"/>
                    </a:cubicBezTo>
                    <a:cubicBezTo>
                      <a:pt x="308" y="415"/>
                      <a:pt x="308" y="415"/>
                      <a:pt x="308" y="415"/>
                    </a:cubicBezTo>
                    <a:cubicBezTo>
                      <a:pt x="336" y="434"/>
                      <a:pt x="336" y="462"/>
                      <a:pt x="317" y="480"/>
                    </a:cubicBezTo>
                    <a:cubicBezTo>
                      <a:pt x="308" y="490"/>
                      <a:pt x="289" y="499"/>
                      <a:pt x="280" y="49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9" name="Google Shape;889;p30"/>
              <p:cNvSpPr/>
              <p:nvPr/>
            </p:nvSpPr>
            <p:spPr>
              <a:xfrm>
                <a:off x="4329383" y="3056077"/>
                <a:ext cx="212023" cy="323539"/>
              </a:xfrm>
              <a:custGeom>
                <a:avLst/>
                <a:gdLst/>
                <a:ahLst/>
                <a:cxnLst/>
                <a:rect l="l" t="t" r="r" b="b"/>
                <a:pathLst>
                  <a:path w="327" h="499" extrusionOk="0">
                    <a:moveTo>
                      <a:pt x="48" y="499"/>
                    </a:moveTo>
                    <a:lnTo>
                      <a:pt x="48" y="499"/>
                    </a:lnTo>
                    <a:cubicBezTo>
                      <a:pt x="38" y="499"/>
                      <a:pt x="19" y="490"/>
                      <a:pt x="10" y="480"/>
                    </a:cubicBezTo>
                    <a:cubicBezTo>
                      <a:pt x="-8" y="462"/>
                      <a:pt x="1" y="434"/>
                      <a:pt x="19" y="415"/>
                    </a:cubicBezTo>
                    <a:cubicBezTo>
                      <a:pt x="206" y="248"/>
                      <a:pt x="206" y="248"/>
                      <a:pt x="206" y="248"/>
                    </a:cubicBezTo>
                    <a:cubicBezTo>
                      <a:pt x="19" y="89"/>
                      <a:pt x="19" y="89"/>
                      <a:pt x="19" y="89"/>
                    </a:cubicBezTo>
                    <a:cubicBezTo>
                      <a:pt x="1" y="70"/>
                      <a:pt x="-8" y="43"/>
                      <a:pt x="10" y="24"/>
                    </a:cubicBezTo>
                    <a:cubicBezTo>
                      <a:pt x="29" y="-5"/>
                      <a:pt x="57" y="-5"/>
                      <a:pt x="85" y="14"/>
                    </a:cubicBezTo>
                    <a:cubicBezTo>
                      <a:pt x="309" y="210"/>
                      <a:pt x="309" y="210"/>
                      <a:pt x="309" y="210"/>
                    </a:cubicBezTo>
                    <a:cubicBezTo>
                      <a:pt x="318" y="219"/>
                      <a:pt x="327" y="238"/>
                      <a:pt x="327" y="248"/>
                    </a:cubicBezTo>
                    <a:cubicBezTo>
                      <a:pt x="327" y="266"/>
                      <a:pt x="318" y="275"/>
                      <a:pt x="309" y="284"/>
                    </a:cubicBezTo>
                    <a:cubicBezTo>
                      <a:pt x="85" y="490"/>
                      <a:pt x="85" y="490"/>
                      <a:pt x="85" y="490"/>
                    </a:cubicBezTo>
                    <a:cubicBezTo>
                      <a:pt x="76" y="490"/>
                      <a:pt x="57" y="499"/>
                      <a:pt x="48" y="49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0" name="Google Shape;890;p30"/>
              <p:cNvSpPr/>
              <p:nvPr/>
            </p:nvSpPr>
            <p:spPr>
              <a:xfrm>
                <a:off x="4103744" y="3002261"/>
                <a:ext cx="222397" cy="425334"/>
              </a:xfrm>
              <a:custGeom>
                <a:avLst/>
                <a:gdLst/>
                <a:ahLst/>
                <a:cxnLst/>
                <a:rect l="l" t="t" r="r" b="b"/>
                <a:pathLst>
                  <a:path w="343" h="656" extrusionOk="0">
                    <a:moveTo>
                      <a:pt x="50" y="656"/>
                    </a:moveTo>
                    <a:lnTo>
                      <a:pt x="50" y="656"/>
                    </a:lnTo>
                    <a:cubicBezTo>
                      <a:pt x="42" y="656"/>
                      <a:pt x="42" y="656"/>
                      <a:pt x="32" y="647"/>
                    </a:cubicBezTo>
                    <a:cubicBezTo>
                      <a:pt x="4" y="638"/>
                      <a:pt x="-5" y="610"/>
                      <a:pt x="4" y="582"/>
                    </a:cubicBezTo>
                    <a:cubicBezTo>
                      <a:pt x="247" y="32"/>
                      <a:pt x="247" y="32"/>
                      <a:pt x="247" y="32"/>
                    </a:cubicBezTo>
                    <a:cubicBezTo>
                      <a:pt x="255" y="4"/>
                      <a:pt x="284" y="-5"/>
                      <a:pt x="312" y="4"/>
                    </a:cubicBezTo>
                    <a:cubicBezTo>
                      <a:pt x="340" y="14"/>
                      <a:pt x="349" y="41"/>
                      <a:pt x="340" y="69"/>
                    </a:cubicBezTo>
                    <a:cubicBezTo>
                      <a:pt x="97" y="629"/>
                      <a:pt x="97" y="629"/>
                      <a:pt x="97" y="629"/>
                    </a:cubicBezTo>
                    <a:cubicBezTo>
                      <a:pt x="88" y="647"/>
                      <a:pt x="69" y="656"/>
                      <a:pt x="50" y="65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891" name="Google Shape;891;p30"/>
            <p:cNvSpPr/>
            <p:nvPr/>
          </p:nvSpPr>
          <p:spPr>
            <a:xfrm>
              <a:off x="7299704" y="1960337"/>
              <a:ext cx="625975" cy="625968"/>
            </a:xfrm>
            <a:custGeom>
              <a:avLst/>
              <a:gdLst/>
              <a:ahLst/>
              <a:cxnLst/>
              <a:rect l="l" t="t" r="r" b="b"/>
              <a:pathLst>
                <a:path w="2708" h="2708" extrusionOk="0">
                  <a:moveTo>
                    <a:pt x="2052" y="2562"/>
                  </a:moveTo>
                  <a:lnTo>
                    <a:pt x="2052" y="2562"/>
                  </a:lnTo>
                  <a:cubicBezTo>
                    <a:pt x="2583" y="2042"/>
                    <a:pt x="2583" y="2042"/>
                    <a:pt x="2583" y="2042"/>
                  </a:cubicBezTo>
                  <a:cubicBezTo>
                    <a:pt x="2260" y="1719"/>
                    <a:pt x="2260" y="1719"/>
                    <a:pt x="2260" y="1719"/>
                  </a:cubicBezTo>
                  <a:lnTo>
                    <a:pt x="2260" y="1708"/>
                  </a:lnTo>
                  <a:cubicBezTo>
                    <a:pt x="2708" y="1708"/>
                    <a:pt x="2708" y="1708"/>
                    <a:pt x="2708" y="1708"/>
                  </a:cubicBezTo>
                  <a:cubicBezTo>
                    <a:pt x="2708" y="969"/>
                    <a:pt x="2708" y="969"/>
                    <a:pt x="2708" y="969"/>
                  </a:cubicBezTo>
                  <a:cubicBezTo>
                    <a:pt x="2260" y="969"/>
                    <a:pt x="2260" y="969"/>
                    <a:pt x="2260" y="969"/>
                  </a:cubicBezTo>
                  <a:lnTo>
                    <a:pt x="2250" y="958"/>
                  </a:lnTo>
                  <a:cubicBezTo>
                    <a:pt x="2562" y="646"/>
                    <a:pt x="2562" y="646"/>
                    <a:pt x="2562" y="646"/>
                  </a:cubicBezTo>
                  <a:cubicBezTo>
                    <a:pt x="2041" y="125"/>
                    <a:pt x="2041" y="125"/>
                    <a:pt x="2041" y="125"/>
                  </a:cubicBezTo>
                  <a:cubicBezTo>
                    <a:pt x="1729" y="437"/>
                    <a:pt x="1729" y="437"/>
                    <a:pt x="1729" y="437"/>
                  </a:cubicBezTo>
                  <a:cubicBezTo>
                    <a:pt x="1718" y="427"/>
                    <a:pt x="1718" y="427"/>
                    <a:pt x="1708" y="427"/>
                  </a:cubicBezTo>
                  <a:cubicBezTo>
                    <a:pt x="1708" y="0"/>
                    <a:pt x="1708" y="0"/>
                    <a:pt x="1708" y="0"/>
                  </a:cubicBezTo>
                  <a:cubicBezTo>
                    <a:pt x="968" y="0"/>
                    <a:pt x="968" y="0"/>
                    <a:pt x="968" y="0"/>
                  </a:cubicBezTo>
                  <a:cubicBezTo>
                    <a:pt x="968" y="427"/>
                    <a:pt x="968" y="427"/>
                    <a:pt x="968" y="427"/>
                  </a:cubicBezTo>
                  <a:cubicBezTo>
                    <a:pt x="958" y="437"/>
                    <a:pt x="958" y="437"/>
                    <a:pt x="948" y="437"/>
                  </a:cubicBezTo>
                  <a:cubicBezTo>
                    <a:pt x="645" y="146"/>
                    <a:pt x="645" y="146"/>
                    <a:pt x="645" y="146"/>
                  </a:cubicBezTo>
                  <a:cubicBezTo>
                    <a:pt x="125" y="667"/>
                    <a:pt x="125" y="667"/>
                    <a:pt x="125" y="667"/>
                  </a:cubicBezTo>
                  <a:cubicBezTo>
                    <a:pt x="427" y="969"/>
                    <a:pt x="427" y="969"/>
                    <a:pt x="427" y="969"/>
                  </a:cubicBezTo>
                  <a:cubicBezTo>
                    <a:pt x="427" y="979"/>
                    <a:pt x="416" y="990"/>
                    <a:pt x="416" y="990"/>
                  </a:cubicBezTo>
                  <a:cubicBezTo>
                    <a:pt x="0" y="990"/>
                    <a:pt x="0" y="990"/>
                    <a:pt x="0" y="990"/>
                  </a:cubicBezTo>
                  <a:cubicBezTo>
                    <a:pt x="0" y="1740"/>
                    <a:pt x="0" y="1740"/>
                    <a:pt x="0" y="1740"/>
                  </a:cubicBezTo>
                  <a:cubicBezTo>
                    <a:pt x="437" y="1740"/>
                    <a:pt x="437" y="1740"/>
                    <a:pt x="437" y="1740"/>
                  </a:cubicBezTo>
                  <a:cubicBezTo>
                    <a:pt x="437" y="1740"/>
                    <a:pt x="437" y="1750"/>
                    <a:pt x="448" y="1750"/>
                  </a:cubicBezTo>
                  <a:cubicBezTo>
                    <a:pt x="145" y="2052"/>
                    <a:pt x="145" y="2052"/>
                    <a:pt x="145" y="2052"/>
                  </a:cubicBezTo>
                  <a:cubicBezTo>
                    <a:pt x="666" y="2583"/>
                    <a:pt x="666" y="2583"/>
                    <a:pt x="666" y="2583"/>
                  </a:cubicBezTo>
                  <a:cubicBezTo>
                    <a:pt x="979" y="2271"/>
                    <a:pt x="979" y="2271"/>
                    <a:pt x="979" y="2271"/>
                  </a:cubicBezTo>
                  <a:cubicBezTo>
                    <a:pt x="989" y="2271"/>
                    <a:pt x="989" y="2271"/>
                    <a:pt x="989" y="2271"/>
                  </a:cubicBezTo>
                  <a:cubicBezTo>
                    <a:pt x="989" y="2708"/>
                    <a:pt x="989" y="2708"/>
                    <a:pt x="989" y="2708"/>
                  </a:cubicBezTo>
                  <a:cubicBezTo>
                    <a:pt x="1739" y="2708"/>
                    <a:pt x="1739" y="2708"/>
                    <a:pt x="1739" y="2708"/>
                  </a:cubicBezTo>
                  <a:cubicBezTo>
                    <a:pt x="1739" y="2250"/>
                    <a:pt x="1739" y="2250"/>
                    <a:pt x="1739" y="2250"/>
                  </a:cubicBezTo>
                  <a:lnTo>
                    <a:pt x="1739" y="2250"/>
                  </a:lnTo>
                  <a:lnTo>
                    <a:pt x="2052" y="2562"/>
                  </a:lnTo>
                  <a:moveTo>
                    <a:pt x="895" y="1792"/>
                  </a:moveTo>
                  <a:lnTo>
                    <a:pt x="895" y="1792"/>
                  </a:lnTo>
                  <a:cubicBezTo>
                    <a:pt x="645" y="1552"/>
                    <a:pt x="645" y="1146"/>
                    <a:pt x="895" y="896"/>
                  </a:cubicBezTo>
                  <a:cubicBezTo>
                    <a:pt x="1145" y="646"/>
                    <a:pt x="1541" y="646"/>
                    <a:pt x="1791" y="896"/>
                  </a:cubicBezTo>
                  <a:cubicBezTo>
                    <a:pt x="2041" y="1146"/>
                    <a:pt x="2041" y="1552"/>
                    <a:pt x="1791" y="1792"/>
                  </a:cubicBezTo>
                  <a:cubicBezTo>
                    <a:pt x="1541" y="2042"/>
                    <a:pt x="1145" y="2042"/>
                    <a:pt x="895" y="179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2" name="Google Shape;892;p30"/>
            <p:cNvSpPr/>
            <p:nvPr/>
          </p:nvSpPr>
          <p:spPr>
            <a:xfrm>
              <a:off x="7859282" y="1625603"/>
              <a:ext cx="334716" cy="334712"/>
            </a:xfrm>
            <a:custGeom>
              <a:avLst/>
              <a:gdLst/>
              <a:ahLst/>
              <a:cxnLst/>
              <a:rect l="l" t="t" r="r" b="b"/>
              <a:pathLst>
                <a:path w="1448" h="1448" extrusionOk="0">
                  <a:moveTo>
                    <a:pt x="531" y="1448"/>
                  </a:moveTo>
                  <a:lnTo>
                    <a:pt x="531" y="1448"/>
                  </a:lnTo>
                  <a:cubicBezTo>
                    <a:pt x="937" y="1448"/>
                    <a:pt x="937" y="1448"/>
                    <a:pt x="937" y="1448"/>
                  </a:cubicBezTo>
                  <a:cubicBezTo>
                    <a:pt x="937" y="1209"/>
                    <a:pt x="937" y="1209"/>
                    <a:pt x="937" y="1209"/>
                  </a:cubicBezTo>
                  <a:lnTo>
                    <a:pt x="937" y="1209"/>
                  </a:lnTo>
                  <a:cubicBezTo>
                    <a:pt x="1104" y="1375"/>
                    <a:pt x="1104" y="1375"/>
                    <a:pt x="1104" y="1375"/>
                  </a:cubicBezTo>
                  <a:cubicBezTo>
                    <a:pt x="1385" y="1094"/>
                    <a:pt x="1385" y="1094"/>
                    <a:pt x="1385" y="1094"/>
                  </a:cubicBezTo>
                  <a:cubicBezTo>
                    <a:pt x="1219" y="927"/>
                    <a:pt x="1219" y="927"/>
                    <a:pt x="1219" y="927"/>
                  </a:cubicBezTo>
                  <a:lnTo>
                    <a:pt x="1219" y="917"/>
                  </a:lnTo>
                  <a:cubicBezTo>
                    <a:pt x="1448" y="917"/>
                    <a:pt x="1448" y="917"/>
                    <a:pt x="1448" y="917"/>
                  </a:cubicBezTo>
                  <a:cubicBezTo>
                    <a:pt x="1448" y="521"/>
                    <a:pt x="1448" y="521"/>
                    <a:pt x="1448" y="521"/>
                  </a:cubicBezTo>
                  <a:cubicBezTo>
                    <a:pt x="1219" y="521"/>
                    <a:pt x="1219" y="521"/>
                    <a:pt x="1219" y="521"/>
                  </a:cubicBezTo>
                  <a:lnTo>
                    <a:pt x="1219" y="511"/>
                  </a:lnTo>
                  <a:cubicBezTo>
                    <a:pt x="1375" y="354"/>
                    <a:pt x="1375" y="354"/>
                    <a:pt x="1375" y="354"/>
                  </a:cubicBezTo>
                  <a:cubicBezTo>
                    <a:pt x="1094" y="73"/>
                    <a:pt x="1094" y="73"/>
                    <a:pt x="1094" y="73"/>
                  </a:cubicBezTo>
                  <a:cubicBezTo>
                    <a:pt x="927" y="229"/>
                    <a:pt x="927" y="229"/>
                    <a:pt x="927" y="229"/>
                  </a:cubicBezTo>
                  <a:lnTo>
                    <a:pt x="916" y="229"/>
                  </a:lnTo>
                  <a:cubicBezTo>
                    <a:pt x="916" y="0"/>
                    <a:pt x="916" y="0"/>
                    <a:pt x="916" y="0"/>
                  </a:cubicBezTo>
                  <a:cubicBezTo>
                    <a:pt x="521" y="0"/>
                    <a:pt x="521" y="0"/>
                    <a:pt x="521" y="0"/>
                  </a:cubicBezTo>
                  <a:cubicBezTo>
                    <a:pt x="521" y="229"/>
                    <a:pt x="521" y="229"/>
                    <a:pt x="521" y="229"/>
                  </a:cubicBezTo>
                  <a:lnTo>
                    <a:pt x="510" y="240"/>
                  </a:lnTo>
                  <a:cubicBezTo>
                    <a:pt x="354" y="84"/>
                    <a:pt x="354" y="84"/>
                    <a:pt x="354" y="84"/>
                  </a:cubicBezTo>
                  <a:cubicBezTo>
                    <a:pt x="73" y="365"/>
                    <a:pt x="73" y="365"/>
                    <a:pt x="73" y="365"/>
                  </a:cubicBezTo>
                  <a:cubicBezTo>
                    <a:pt x="239" y="521"/>
                    <a:pt x="239" y="521"/>
                    <a:pt x="239" y="521"/>
                  </a:cubicBezTo>
                  <a:cubicBezTo>
                    <a:pt x="239" y="532"/>
                    <a:pt x="229" y="532"/>
                    <a:pt x="229" y="532"/>
                  </a:cubicBezTo>
                  <a:cubicBezTo>
                    <a:pt x="0" y="532"/>
                    <a:pt x="0" y="532"/>
                    <a:pt x="0" y="532"/>
                  </a:cubicBezTo>
                  <a:cubicBezTo>
                    <a:pt x="0" y="927"/>
                    <a:pt x="0" y="927"/>
                    <a:pt x="0" y="927"/>
                  </a:cubicBezTo>
                  <a:cubicBezTo>
                    <a:pt x="239" y="927"/>
                    <a:pt x="239" y="927"/>
                    <a:pt x="239" y="927"/>
                  </a:cubicBezTo>
                  <a:cubicBezTo>
                    <a:pt x="239" y="938"/>
                    <a:pt x="239" y="938"/>
                    <a:pt x="250" y="938"/>
                  </a:cubicBezTo>
                  <a:cubicBezTo>
                    <a:pt x="83" y="1104"/>
                    <a:pt x="83" y="1104"/>
                    <a:pt x="83" y="1104"/>
                  </a:cubicBezTo>
                  <a:cubicBezTo>
                    <a:pt x="364" y="1386"/>
                    <a:pt x="364" y="1386"/>
                    <a:pt x="364" y="1386"/>
                  </a:cubicBezTo>
                  <a:cubicBezTo>
                    <a:pt x="531" y="1209"/>
                    <a:pt x="531" y="1209"/>
                    <a:pt x="531" y="1209"/>
                  </a:cubicBezTo>
                  <a:lnTo>
                    <a:pt x="531" y="1209"/>
                  </a:lnTo>
                  <a:lnTo>
                    <a:pt x="531" y="1448"/>
                  </a:lnTo>
                  <a:moveTo>
                    <a:pt x="385" y="719"/>
                  </a:moveTo>
                  <a:lnTo>
                    <a:pt x="385" y="719"/>
                  </a:lnTo>
                  <a:cubicBezTo>
                    <a:pt x="385" y="532"/>
                    <a:pt x="541" y="375"/>
                    <a:pt x="729" y="375"/>
                  </a:cubicBezTo>
                  <a:cubicBezTo>
                    <a:pt x="916" y="375"/>
                    <a:pt x="1073" y="532"/>
                    <a:pt x="1073" y="719"/>
                  </a:cubicBezTo>
                  <a:cubicBezTo>
                    <a:pt x="1073" y="907"/>
                    <a:pt x="916" y="1063"/>
                    <a:pt x="729" y="1063"/>
                  </a:cubicBezTo>
                  <a:cubicBezTo>
                    <a:pt x="541" y="1063"/>
                    <a:pt x="385" y="907"/>
                    <a:pt x="385" y="719"/>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93" name="Google Shape;893;p30"/>
            <p:cNvGrpSpPr/>
            <p:nvPr/>
          </p:nvGrpSpPr>
          <p:grpSpPr>
            <a:xfrm>
              <a:off x="8139017" y="2417515"/>
              <a:ext cx="130920" cy="131400"/>
              <a:chOff x="6269280" y="1002240"/>
              <a:chExt cx="130920" cy="131400"/>
            </a:xfrm>
          </p:grpSpPr>
          <p:cxnSp>
            <p:nvCxnSpPr>
              <p:cNvPr id="894" name="Google Shape;894;p30"/>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895" name="Google Shape;895;p30"/>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896" name="Google Shape;896;p30"/>
            <p:cNvSpPr/>
            <p:nvPr/>
          </p:nvSpPr>
          <p:spPr>
            <a:xfrm>
              <a:off x="7435775" y="1589233"/>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7" name="Google Shape;897;p30"/>
            <p:cNvSpPr/>
            <p:nvPr/>
          </p:nvSpPr>
          <p:spPr>
            <a:xfrm>
              <a:off x="7719777" y="1512075"/>
              <a:ext cx="58025" cy="58025"/>
            </a:xfrm>
            <a:custGeom>
              <a:avLst/>
              <a:gdLst/>
              <a:ahLst/>
              <a:cxnLst/>
              <a:rect l="l" t="t" r="r" b="b"/>
              <a:pathLst>
                <a:path w="112" h="112" extrusionOk="0">
                  <a:moveTo>
                    <a:pt x="55" y="112"/>
                  </a:moveTo>
                  <a:lnTo>
                    <a:pt x="55" y="112"/>
                  </a:lnTo>
                  <a:cubicBezTo>
                    <a:pt x="130" y="112"/>
                    <a:pt x="130" y="0"/>
                    <a:pt x="55" y="0"/>
                  </a:cubicBezTo>
                  <a:cubicBezTo>
                    <a:pt x="-19" y="0"/>
                    <a:pt x="-19" y="112"/>
                    <a:pt x="55" y="112"/>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898" name="Google Shape;898;p30"/>
            <p:cNvGrpSpPr/>
            <p:nvPr/>
          </p:nvGrpSpPr>
          <p:grpSpPr>
            <a:xfrm>
              <a:off x="6332341" y="2919186"/>
              <a:ext cx="1387465" cy="886448"/>
              <a:chOff x="1725900" y="2910063"/>
              <a:chExt cx="1483920" cy="948072"/>
            </a:xfrm>
          </p:grpSpPr>
          <p:sp>
            <p:nvSpPr>
              <p:cNvPr id="899" name="Google Shape;899;p30"/>
              <p:cNvSpPr/>
              <p:nvPr/>
            </p:nvSpPr>
            <p:spPr>
              <a:xfrm>
                <a:off x="1725900" y="2910063"/>
                <a:ext cx="1288800" cy="8511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Source Code Pro"/>
                  <a:ea typeface="Source Code Pro"/>
                  <a:cs typeface="Source Code Pro"/>
                  <a:sym typeface="Source Code Pro"/>
                </a:endParaRPr>
              </a:p>
            </p:txBody>
          </p:sp>
          <p:sp>
            <p:nvSpPr>
              <p:cNvPr id="900" name="Google Shape;900;p30"/>
              <p:cNvSpPr/>
              <p:nvPr/>
            </p:nvSpPr>
            <p:spPr>
              <a:xfrm>
                <a:off x="1942620" y="3007095"/>
                <a:ext cx="1188360" cy="851040"/>
              </a:xfrm>
              <a:custGeom>
                <a:avLst/>
                <a:gdLst/>
                <a:ahLst/>
                <a:cxnLst/>
                <a:rect l="l" t="t" r="r" b="b"/>
                <a:pathLst>
                  <a:path w="3301" h="2364" extrusionOk="0">
                    <a:moveTo>
                      <a:pt x="3301" y="2364"/>
                    </a:moveTo>
                    <a:lnTo>
                      <a:pt x="0" y="2364"/>
                    </a:lnTo>
                    <a:lnTo>
                      <a:pt x="0" y="0"/>
                    </a:lnTo>
                    <a:lnTo>
                      <a:pt x="3301" y="0"/>
                    </a:lnTo>
                    <a:lnTo>
                      <a:pt x="3301" y="2364"/>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1" name="Google Shape;901;p30"/>
              <p:cNvSpPr/>
              <p:nvPr/>
            </p:nvSpPr>
            <p:spPr>
              <a:xfrm>
                <a:off x="2017500" y="3175935"/>
                <a:ext cx="1034640" cy="610920"/>
              </a:xfrm>
              <a:custGeom>
                <a:avLst/>
                <a:gdLst/>
                <a:ahLst/>
                <a:cxnLst/>
                <a:rect l="l" t="t" r="r" b="b"/>
                <a:pathLst>
                  <a:path w="2874" h="1697" extrusionOk="0">
                    <a:moveTo>
                      <a:pt x="2874" y="1697"/>
                    </a:moveTo>
                    <a:lnTo>
                      <a:pt x="0" y="1697"/>
                    </a:lnTo>
                    <a:lnTo>
                      <a:pt x="907" y="0"/>
                    </a:lnTo>
                    <a:lnTo>
                      <a:pt x="1594" y="1167"/>
                    </a:lnTo>
                    <a:lnTo>
                      <a:pt x="2051" y="677"/>
                    </a:lnTo>
                    <a:lnTo>
                      <a:pt x="2874" y="1697"/>
                    </a:lnTo>
                    <a:close/>
                  </a:path>
                </a:pathLst>
              </a:custGeom>
              <a:noFill/>
              <a:ln w="19050" cap="rnd" cmpd="sng">
                <a:solidFill>
                  <a:schemeClr val="dk1"/>
                </a:solidFill>
                <a:prstDash val="solid"/>
                <a:round/>
                <a:headEnd type="none" w="sm" len="sm"/>
                <a:tailEnd type="none" w="sm" len="sm"/>
              </a:ln>
            </p:spPr>
            <p:txBody>
              <a:bodyPr spcFirstLastPara="1" wrap="square" lIns="104750" tIns="59750" rIns="104750" bIns="597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2" name="Google Shape;902;p30"/>
              <p:cNvSpPr/>
              <p:nvPr/>
            </p:nvSpPr>
            <p:spPr>
              <a:xfrm>
                <a:off x="2538780" y="3108615"/>
                <a:ext cx="198360" cy="202320"/>
              </a:xfrm>
              <a:custGeom>
                <a:avLst/>
                <a:gdLst/>
                <a:ahLst/>
                <a:cxnLst/>
                <a:rect l="l" t="t" r="r" b="b"/>
                <a:pathLst>
                  <a:path w="551" h="562" extrusionOk="0">
                    <a:moveTo>
                      <a:pt x="551" y="281"/>
                    </a:moveTo>
                    <a:lnTo>
                      <a:pt x="551" y="281"/>
                    </a:lnTo>
                    <a:cubicBezTo>
                      <a:pt x="551" y="427"/>
                      <a:pt x="426" y="562"/>
                      <a:pt x="270" y="562"/>
                    </a:cubicBezTo>
                    <a:cubicBezTo>
                      <a:pt x="125" y="562"/>
                      <a:pt x="0" y="427"/>
                      <a:pt x="0" y="281"/>
                    </a:cubicBezTo>
                    <a:cubicBezTo>
                      <a:pt x="0" y="125"/>
                      <a:pt x="125" y="0"/>
                      <a:pt x="270" y="0"/>
                    </a:cubicBezTo>
                    <a:cubicBezTo>
                      <a:pt x="426" y="0"/>
                      <a:pt x="551" y="125"/>
                      <a:pt x="551" y="281"/>
                    </a:cubicBezTo>
                    <a:close/>
                  </a:path>
                </a:pathLst>
              </a:custGeom>
              <a:noFill/>
              <a:ln w="19050" cap="rnd" cmpd="sng">
                <a:solidFill>
                  <a:schemeClr val="dk1"/>
                </a:solidFill>
                <a:prstDash val="solid"/>
                <a:round/>
                <a:headEnd type="none" w="sm" len="sm"/>
                <a:tailEnd type="none" w="sm" len="sm"/>
              </a:ln>
            </p:spPr>
            <p:txBody>
              <a:bodyPr spcFirstLastPara="1" wrap="square" lIns="104750" tIns="59750" rIns="104750" bIns="597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3" name="Google Shape;903;p30"/>
              <p:cNvSpPr/>
              <p:nvPr/>
            </p:nvSpPr>
            <p:spPr>
              <a:xfrm>
                <a:off x="3014700" y="3404535"/>
                <a:ext cx="195120" cy="195120"/>
              </a:xfrm>
              <a:custGeom>
                <a:avLst/>
                <a:gdLst/>
                <a:ahLst/>
                <a:cxnLst/>
                <a:rect l="l" t="t" r="r" b="b"/>
                <a:pathLst>
                  <a:path w="542" h="542" extrusionOk="0">
                    <a:moveTo>
                      <a:pt x="417" y="105"/>
                    </a:moveTo>
                    <a:lnTo>
                      <a:pt x="209" y="53"/>
                    </a:lnTo>
                    <a:lnTo>
                      <a:pt x="0" y="0"/>
                    </a:lnTo>
                    <a:lnTo>
                      <a:pt x="52" y="209"/>
                    </a:lnTo>
                    <a:lnTo>
                      <a:pt x="104" y="417"/>
                    </a:lnTo>
                    <a:lnTo>
                      <a:pt x="229" y="303"/>
                    </a:lnTo>
                    <a:lnTo>
                      <a:pt x="469" y="542"/>
                    </a:lnTo>
                    <a:lnTo>
                      <a:pt x="542" y="469"/>
                    </a:lnTo>
                    <a:lnTo>
                      <a:pt x="302" y="230"/>
                    </a:lnTo>
                    <a:lnTo>
                      <a:pt x="417" y="105"/>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904" name="Google Shape;904;p30"/>
            <p:cNvGrpSpPr/>
            <p:nvPr/>
          </p:nvGrpSpPr>
          <p:grpSpPr>
            <a:xfrm>
              <a:off x="6658647" y="1291586"/>
              <a:ext cx="177875" cy="177875"/>
              <a:chOff x="2025000" y="896760"/>
              <a:chExt cx="206280" cy="206280"/>
            </a:xfrm>
          </p:grpSpPr>
          <p:sp>
            <p:nvSpPr>
              <p:cNvPr id="905" name="Google Shape;905;p30"/>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06" name="Google Shape;906;p30"/>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07" name="Google Shape;907;p30"/>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08" name="Google Shape;908;p30"/>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909" name="Google Shape;909;p30"/>
            <p:cNvGrpSpPr/>
            <p:nvPr/>
          </p:nvGrpSpPr>
          <p:grpSpPr>
            <a:xfrm>
              <a:off x="7124450" y="3222175"/>
              <a:ext cx="1023300" cy="839325"/>
              <a:chOff x="7124450" y="3222175"/>
              <a:chExt cx="1023300" cy="839325"/>
            </a:xfrm>
          </p:grpSpPr>
          <p:sp>
            <p:nvSpPr>
              <p:cNvPr id="910" name="Google Shape;910;p30"/>
              <p:cNvSpPr/>
              <p:nvPr/>
            </p:nvSpPr>
            <p:spPr>
              <a:xfrm>
                <a:off x="7171125" y="3269675"/>
                <a:ext cx="919650" cy="766375"/>
              </a:xfrm>
              <a:custGeom>
                <a:avLst/>
                <a:gdLst/>
                <a:ahLst/>
                <a:cxnLst/>
                <a:rect l="l" t="t" r="r" b="b"/>
                <a:pathLst>
                  <a:path w="36786" h="30655" extrusionOk="0">
                    <a:moveTo>
                      <a:pt x="36786" y="0"/>
                    </a:moveTo>
                    <a:lnTo>
                      <a:pt x="36786" y="30655"/>
                    </a:lnTo>
                    <a:lnTo>
                      <a:pt x="0" y="30655"/>
                    </a:lnTo>
                  </a:path>
                </a:pathLst>
              </a:custGeom>
              <a:noFill/>
              <a:ln w="19050" cap="flat" cmpd="sng">
                <a:solidFill>
                  <a:schemeClr val="dk1"/>
                </a:solidFill>
                <a:prstDash val="solid"/>
                <a:round/>
                <a:headEnd type="none" w="med" len="med"/>
                <a:tailEnd type="none" w="med" len="med"/>
              </a:ln>
            </p:spPr>
          </p:sp>
          <p:sp>
            <p:nvSpPr>
              <p:cNvPr id="911" name="Google Shape;911;p30"/>
              <p:cNvSpPr/>
              <p:nvPr/>
            </p:nvSpPr>
            <p:spPr>
              <a:xfrm>
                <a:off x="8030450" y="3222175"/>
                <a:ext cx="117300" cy="1173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naheim"/>
                  <a:ea typeface="Anaheim"/>
                  <a:cs typeface="Anaheim"/>
                  <a:sym typeface="Anaheim"/>
                </a:endParaRPr>
              </a:p>
            </p:txBody>
          </p:sp>
          <p:sp>
            <p:nvSpPr>
              <p:cNvPr id="912" name="Google Shape;912;p30"/>
              <p:cNvSpPr/>
              <p:nvPr/>
            </p:nvSpPr>
            <p:spPr>
              <a:xfrm>
                <a:off x="7124450" y="4003600"/>
                <a:ext cx="57900" cy="579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naheim"/>
                  <a:ea typeface="Anaheim"/>
                  <a:cs typeface="Anaheim"/>
                  <a:sym typeface="Anaheim"/>
                </a:endParaRPr>
              </a:p>
            </p:txBody>
          </p:sp>
        </p:grpSp>
        <p:grpSp>
          <p:nvGrpSpPr>
            <p:cNvPr id="913" name="Google Shape;913;p30"/>
            <p:cNvGrpSpPr/>
            <p:nvPr/>
          </p:nvGrpSpPr>
          <p:grpSpPr>
            <a:xfrm>
              <a:off x="8284472" y="3065211"/>
              <a:ext cx="177875" cy="177875"/>
              <a:chOff x="2025000" y="896760"/>
              <a:chExt cx="206280" cy="206280"/>
            </a:xfrm>
          </p:grpSpPr>
          <p:sp>
            <p:nvSpPr>
              <p:cNvPr id="914" name="Google Shape;914;p30"/>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15" name="Google Shape;915;p30"/>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16" name="Google Shape;916;p30"/>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17" name="Google Shape;917;p30"/>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sp>
        <p:nvSpPr>
          <p:cNvPr id="28" name="TextBox 27">
            <a:extLst>
              <a:ext uri="{FF2B5EF4-FFF2-40B4-BE49-F238E27FC236}">
                <a16:creationId xmlns:a16="http://schemas.microsoft.com/office/drawing/2014/main" id="{A3145A25-2C06-2FAA-C569-043FA295B46E}"/>
              </a:ext>
            </a:extLst>
          </p:cNvPr>
          <p:cNvSpPr txBox="1"/>
          <p:nvPr/>
        </p:nvSpPr>
        <p:spPr>
          <a:xfrm>
            <a:off x="392902" y="776846"/>
            <a:ext cx="5957236" cy="584775"/>
          </a:xfrm>
          <a:prstGeom prst="rect">
            <a:avLst/>
          </a:prstGeom>
          <a:noFill/>
        </p:spPr>
        <p:txBody>
          <a:bodyPr wrap="square" rtlCol="0">
            <a:spAutoFit/>
          </a:bodyPr>
          <a:lstStyle/>
          <a:p>
            <a:pPr algn="ctr"/>
            <a:r>
              <a:rPr lang="en-US" sz="3200" b="1" dirty="0">
                <a:solidFill>
                  <a:srgbClr val="E36B1A"/>
                </a:solidFill>
              </a:rPr>
              <a:t>NỘI DUNG BÀI HỌC </a:t>
            </a:r>
          </a:p>
        </p:txBody>
      </p:sp>
      <p:grpSp>
        <p:nvGrpSpPr>
          <p:cNvPr id="33" name="Group 32">
            <a:extLst>
              <a:ext uri="{FF2B5EF4-FFF2-40B4-BE49-F238E27FC236}">
                <a16:creationId xmlns:a16="http://schemas.microsoft.com/office/drawing/2014/main" id="{74D8E620-7F1F-A01A-61F2-0BE621799D12}"/>
              </a:ext>
            </a:extLst>
          </p:cNvPr>
          <p:cNvGrpSpPr/>
          <p:nvPr/>
        </p:nvGrpSpPr>
        <p:grpSpPr>
          <a:xfrm>
            <a:off x="585358" y="1719883"/>
            <a:ext cx="5514020" cy="1155253"/>
            <a:chOff x="497650" y="1617001"/>
            <a:chExt cx="5514020" cy="1155253"/>
          </a:xfrm>
        </p:grpSpPr>
        <p:sp>
          <p:nvSpPr>
            <p:cNvPr id="31" name="TextBox 30">
              <a:extLst>
                <a:ext uri="{FF2B5EF4-FFF2-40B4-BE49-F238E27FC236}">
                  <a16:creationId xmlns:a16="http://schemas.microsoft.com/office/drawing/2014/main" id="{9FAB9702-7F57-8AAF-2D77-6556FB20F468}"/>
                </a:ext>
              </a:extLst>
            </p:cNvPr>
            <p:cNvSpPr txBox="1"/>
            <p:nvPr/>
          </p:nvSpPr>
          <p:spPr>
            <a:xfrm>
              <a:off x="1465855" y="1617001"/>
              <a:ext cx="4545815" cy="1155253"/>
            </a:xfrm>
            <a:prstGeom prst="rect">
              <a:avLst/>
            </a:prstGeom>
            <a:noFill/>
          </p:spPr>
          <p:txBody>
            <a:bodyPr wrap="square" rtlCol="0">
              <a:spAutoFit/>
            </a:bodyPr>
            <a:lstStyle/>
            <a:p>
              <a:pPr algn="just">
                <a:lnSpc>
                  <a:spcPct val="150000"/>
                </a:lnSpc>
              </a:pPr>
              <a:r>
                <a:rPr lang="vi-VN" sz="2400" dirty="0">
                  <a:effectLst/>
                  <a:latin typeface="Arial" panose="020B0604020202020204" pitchFamily="34" charset="0"/>
                  <a:ea typeface="Times New Roman" panose="02020603050405020304" pitchFamily="18" charset="0"/>
                  <a:cs typeface="Arial" panose="020B0604020202020204" pitchFamily="34" charset="0"/>
                </a:rPr>
                <a:t>Tìm hiểu về hàm đếm có điều kiện COUNTIF</a:t>
              </a:r>
              <a:r>
                <a:rPr lang="en-VN" sz="2400" dirty="0">
                  <a:effectLst/>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213C6E43-513D-9CB7-0EDC-FBC84AD34DE1}"/>
                </a:ext>
              </a:extLst>
            </p:cNvPr>
            <p:cNvSpPr/>
            <p:nvPr/>
          </p:nvSpPr>
          <p:spPr>
            <a:xfrm>
              <a:off x="497650" y="1815063"/>
              <a:ext cx="749766" cy="71092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FF"/>
                  </a:solidFill>
                </a:rPr>
                <a:t>1</a:t>
              </a:r>
            </a:p>
          </p:txBody>
        </p:sp>
      </p:grpSp>
      <p:grpSp>
        <p:nvGrpSpPr>
          <p:cNvPr id="34" name="Group 33">
            <a:extLst>
              <a:ext uri="{FF2B5EF4-FFF2-40B4-BE49-F238E27FC236}">
                <a16:creationId xmlns:a16="http://schemas.microsoft.com/office/drawing/2014/main" id="{AA084BB7-09DB-FD02-8025-BFDF48ED61E2}"/>
              </a:ext>
            </a:extLst>
          </p:cNvPr>
          <p:cNvGrpSpPr/>
          <p:nvPr/>
        </p:nvGrpSpPr>
        <p:grpSpPr>
          <a:xfrm>
            <a:off x="590830" y="3167777"/>
            <a:ext cx="5516104" cy="1155253"/>
            <a:chOff x="496170" y="1685326"/>
            <a:chExt cx="5516104" cy="1155253"/>
          </a:xfrm>
        </p:grpSpPr>
        <p:sp>
          <p:nvSpPr>
            <p:cNvPr id="35" name="TextBox 34">
              <a:extLst>
                <a:ext uri="{FF2B5EF4-FFF2-40B4-BE49-F238E27FC236}">
                  <a16:creationId xmlns:a16="http://schemas.microsoft.com/office/drawing/2014/main" id="{C5569DED-F19C-5CE4-27F1-16460D6A97C9}"/>
                </a:ext>
              </a:extLst>
            </p:cNvPr>
            <p:cNvSpPr txBox="1"/>
            <p:nvPr/>
          </p:nvSpPr>
          <p:spPr>
            <a:xfrm>
              <a:off x="1466459" y="1685326"/>
              <a:ext cx="4545815" cy="1155253"/>
            </a:xfrm>
            <a:prstGeom prst="rect">
              <a:avLst/>
            </a:prstGeom>
            <a:noFill/>
          </p:spPr>
          <p:txBody>
            <a:bodyPr wrap="square" rtlCol="0">
              <a:spAutoFit/>
            </a:bodyPr>
            <a:lstStyle/>
            <a:p>
              <a:pPr algn="just">
                <a:lnSpc>
                  <a:spcPct val="150000"/>
                </a:lnSpc>
              </a:pPr>
              <a:r>
                <a:rPr lang="vi-VN" sz="2400" dirty="0">
                  <a:effectLst/>
                  <a:latin typeface="Arial" panose="020B0604020202020204" pitchFamily="34" charset="0"/>
                  <a:ea typeface="Times New Roman" panose="02020603050405020304" pitchFamily="18" charset="0"/>
                  <a:cs typeface="Arial" panose="020B0604020202020204" pitchFamily="34" charset="0"/>
                </a:rPr>
                <a:t>Tìm hiểu hàm tính có điều kiện AVERAGEIF và SUMIF</a:t>
              </a:r>
              <a:r>
                <a:rPr lang="en-VN" sz="2400" dirty="0">
                  <a:effectLst/>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B67B07AD-48AE-FFEA-F534-74A1EDEBE4ED}"/>
                </a:ext>
              </a:extLst>
            </p:cNvPr>
            <p:cNvSpPr/>
            <p:nvPr/>
          </p:nvSpPr>
          <p:spPr>
            <a:xfrm>
              <a:off x="496170" y="1880893"/>
              <a:ext cx="749766" cy="71092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FF"/>
                  </a:solidFill>
                </a:rPr>
                <a:t>2</a:t>
              </a:r>
            </a:p>
          </p:txBody>
        </p:sp>
      </p:grpSp>
      <p:pic>
        <p:nvPicPr>
          <p:cNvPr id="2" name="Google Shape;192;p2">
            <a:extLst>
              <a:ext uri="{FF2B5EF4-FFF2-40B4-BE49-F238E27FC236}">
                <a16:creationId xmlns:a16="http://schemas.microsoft.com/office/drawing/2014/main" id="{6141F96F-EC33-7509-5B7A-46B5B00D1BF6}"/>
              </a:ext>
            </a:extLst>
          </p:cNvPr>
          <p:cNvPicPr preferRelativeResize="0"/>
          <p:nvPr/>
        </p:nvPicPr>
        <p:blipFill rotWithShape="1">
          <a:blip r:embed="rId3">
            <a:alphaModFix/>
          </a:blip>
          <a:srcRect/>
          <a:stretch/>
        </p:blipFill>
        <p:spPr>
          <a:xfrm>
            <a:off x="7449113" y="4800774"/>
            <a:ext cx="1510607" cy="266720"/>
          </a:xfrm>
          <a:prstGeom prst="rect">
            <a:avLst/>
          </a:prstGeom>
          <a:noFill/>
          <a:ln>
            <a:noFill/>
          </a:ln>
        </p:spPr>
      </p:pic>
    </p:spTree>
    <p:extLst>
      <p:ext uri="{BB962C8B-B14F-4D97-AF65-F5344CB8AC3E}">
        <p14:creationId xmlns:p14="http://schemas.microsoft.com/office/powerpoint/2010/main" val="4075335832"/>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grpSp>
        <p:nvGrpSpPr>
          <p:cNvPr id="1284" name="Google Shape;1284;p42"/>
          <p:cNvGrpSpPr/>
          <p:nvPr/>
        </p:nvGrpSpPr>
        <p:grpSpPr>
          <a:xfrm>
            <a:off x="611628" y="1160661"/>
            <a:ext cx="3169420" cy="3253531"/>
            <a:chOff x="713228" y="1160661"/>
            <a:chExt cx="3169420" cy="3253531"/>
          </a:xfrm>
        </p:grpSpPr>
        <p:grpSp>
          <p:nvGrpSpPr>
            <p:cNvPr id="1285" name="Google Shape;1285;p42"/>
            <p:cNvGrpSpPr/>
            <p:nvPr/>
          </p:nvGrpSpPr>
          <p:grpSpPr>
            <a:xfrm>
              <a:off x="1706663" y="2907298"/>
              <a:ext cx="206280" cy="206280"/>
              <a:chOff x="2025000" y="896760"/>
              <a:chExt cx="206280" cy="206280"/>
            </a:xfrm>
          </p:grpSpPr>
          <p:sp>
            <p:nvSpPr>
              <p:cNvPr id="1286" name="Google Shape;1286;p4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7" name="Google Shape;1287;p4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8" name="Google Shape;1288;p4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9" name="Google Shape;1289;p4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290" name="Google Shape;1290;p42"/>
            <p:cNvGrpSpPr/>
            <p:nvPr/>
          </p:nvGrpSpPr>
          <p:grpSpPr>
            <a:xfrm>
              <a:off x="1954775" y="1673153"/>
              <a:ext cx="1195920" cy="821160"/>
              <a:chOff x="6634525" y="1713115"/>
              <a:chExt cx="1195920" cy="821160"/>
            </a:xfrm>
          </p:grpSpPr>
          <p:sp>
            <p:nvSpPr>
              <p:cNvPr id="1291" name="Google Shape;1291;p42"/>
              <p:cNvSpPr/>
              <p:nvPr/>
            </p:nvSpPr>
            <p:spPr>
              <a:xfrm>
                <a:off x="6634525" y="1713115"/>
                <a:ext cx="1195920" cy="821160"/>
              </a:xfrm>
              <a:custGeom>
                <a:avLst/>
                <a:gdLst/>
                <a:ahLst/>
                <a:cxnLst/>
                <a:rect l="l" t="t" r="r" b="b"/>
                <a:pathLst>
                  <a:path w="3322" h="2281" extrusionOk="0">
                    <a:moveTo>
                      <a:pt x="3322" y="63"/>
                    </a:moveTo>
                    <a:lnTo>
                      <a:pt x="3322" y="63"/>
                    </a:lnTo>
                    <a:cubicBezTo>
                      <a:pt x="3322" y="2219"/>
                      <a:pt x="3322" y="2219"/>
                      <a:pt x="3322" y="2219"/>
                    </a:cubicBezTo>
                    <a:cubicBezTo>
                      <a:pt x="3322" y="2250"/>
                      <a:pt x="3291" y="2281"/>
                      <a:pt x="3250" y="2281"/>
                    </a:cubicBezTo>
                    <a:cubicBezTo>
                      <a:pt x="62" y="2281"/>
                      <a:pt x="62" y="2281"/>
                      <a:pt x="62" y="2281"/>
                    </a:cubicBezTo>
                    <a:cubicBezTo>
                      <a:pt x="31" y="2281"/>
                      <a:pt x="0" y="2250"/>
                      <a:pt x="0" y="2219"/>
                    </a:cubicBezTo>
                    <a:cubicBezTo>
                      <a:pt x="0" y="63"/>
                      <a:pt x="0" y="63"/>
                      <a:pt x="0" y="63"/>
                    </a:cubicBezTo>
                    <a:cubicBezTo>
                      <a:pt x="0" y="31"/>
                      <a:pt x="31" y="0"/>
                      <a:pt x="62" y="0"/>
                    </a:cubicBezTo>
                    <a:cubicBezTo>
                      <a:pt x="3250" y="0"/>
                      <a:pt x="3250" y="0"/>
                      <a:pt x="3250" y="0"/>
                    </a:cubicBezTo>
                    <a:cubicBezTo>
                      <a:pt x="3291" y="0"/>
                      <a:pt x="3322" y="31"/>
                      <a:pt x="3322" y="63"/>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2" name="Google Shape;1292;p42"/>
              <p:cNvSpPr/>
              <p:nvPr/>
            </p:nvSpPr>
            <p:spPr>
              <a:xfrm>
                <a:off x="7590685" y="1739395"/>
                <a:ext cx="52560" cy="52560"/>
              </a:xfrm>
              <a:custGeom>
                <a:avLst/>
                <a:gdLst/>
                <a:ahLst/>
                <a:cxnLst/>
                <a:rect l="l" t="t" r="r" b="b"/>
                <a:pathLst>
                  <a:path w="146" h="146" extrusionOk="0">
                    <a:moveTo>
                      <a:pt x="146" y="73"/>
                    </a:moveTo>
                    <a:lnTo>
                      <a:pt x="146" y="73"/>
                    </a:lnTo>
                    <a:cubicBezTo>
                      <a:pt x="146" y="115"/>
                      <a:pt x="114" y="146"/>
                      <a:pt x="73" y="146"/>
                    </a:cubicBezTo>
                    <a:cubicBezTo>
                      <a:pt x="31" y="146"/>
                      <a:pt x="0" y="115"/>
                      <a:pt x="0" y="73"/>
                    </a:cubicBezTo>
                    <a:cubicBezTo>
                      <a:pt x="0" y="31"/>
                      <a:pt x="31" y="0"/>
                      <a:pt x="73" y="0"/>
                    </a:cubicBezTo>
                    <a:cubicBezTo>
                      <a:pt x="114" y="0"/>
                      <a:pt x="146" y="31"/>
                      <a:pt x="14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3" name="Google Shape;1293;p42"/>
              <p:cNvSpPr/>
              <p:nvPr/>
            </p:nvSpPr>
            <p:spPr>
              <a:xfrm>
                <a:off x="7665565" y="1739395"/>
                <a:ext cx="48960" cy="52560"/>
              </a:xfrm>
              <a:custGeom>
                <a:avLst/>
                <a:gdLst/>
                <a:ahLst/>
                <a:cxnLst/>
                <a:rect l="l" t="t" r="r" b="b"/>
                <a:pathLst>
                  <a:path w="136" h="146" extrusionOk="0">
                    <a:moveTo>
                      <a:pt x="136" y="73"/>
                    </a:moveTo>
                    <a:lnTo>
                      <a:pt x="136" y="73"/>
                    </a:lnTo>
                    <a:cubicBezTo>
                      <a:pt x="136" y="115"/>
                      <a:pt x="104" y="146"/>
                      <a:pt x="73" y="146"/>
                    </a:cubicBezTo>
                    <a:cubicBezTo>
                      <a:pt x="31" y="146"/>
                      <a:pt x="0" y="115"/>
                      <a:pt x="0" y="73"/>
                    </a:cubicBezTo>
                    <a:cubicBezTo>
                      <a:pt x="0" y="31"/>
                      <a:pt x="31" y="0"/>
                      <a:pt x="73" y="0"/>
                    </a:cubicBezTo>
                    <a:cubicBezTo>
                      <a:pt x="104"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4" name="Google Shape;1294;p42"/>
              <p:cNvSpPr/>
              <p:nvPr/>
            </p:nvSpPr>
            <p:spPr>
              <a:xfrm>
                <a:off x="7740445" y="1739395"/>
                <a:ext cx="48960" cy="52560"/>
              </a:xfrm>
              <a:custGeom>
                <a:avLst/>
                <a:gdLst/>
                <a:ahLst/>
                <a:cxnLst/>
                <a:rect l="l" t="t" r="r" b="b"/>
                <a:pathLst>
                  <a:path w="136" h="146" extrusionOk="0">
                    <a:moveTo>
                      <a:pt x="136" y="73"/>
                    </a:moveTo>
                    <a:lnTo>
                      <a:pt x="136" y="73"/>
                    </a:lnTo>
                    <a:cubicBezTo>
                      <a:pt x="136" y="115"/>
                      <a:pt x="105" y="146"/>
                      <a:pt x="73" y="146"/>
                    </a:cubicBezTo>
                    <a:cubicBezTo>
                      <a:pt x="32" y="146"/>
                      <a:pt x="0" y="115"/>
                      <a:pt x="0" y="73"/>
                    </a:cubicBezTo>
                    <a:cubicBezTo>
                      <a:pt x="0" y="31"/>
                      <a:pt x="32" y="0"/>
                      <a:pt x="73" y="0"/>
                    </a:cubicBezTo>
                    <a:cubicBezTo>
                      <a:pt x="105"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5" name="Google Shape;1295;p42"/>
              <p:cNvSpPr/>
              <p:nvPr/>
            </p:nvSpPr>
            <p:spPr>
              <a:xfrm>
                <a:off x="6683125" y="1818235"/>
                <a:ext cx="1098720" cy="686160"/>
              </a:xfrm>
              <a:custGeom>
                <a:avLst/>
                <a:gdLst/>
                <a:ahLst/>
                <a:cxnLst/>
                <a:rect l="l" t="t" r="r" b="b"/>
                <a:pathLst>
                  <a:path w="3052" h="1906" extrusionOk="0">
                    <a:moveTo>
                      <a:pt x="3052" y="62"/>
                    </a:moveTo>
                    <a:lnTo>
                      <a:pt x="3052" y="62"/>
                    </a:lnTo>
                    <a:cubicBezTo>
                      <a:pt x="3052" y="1844"/>
                      <a:pt x="3052" y="1844"/>
                      <a:pt x="3052" y="1844"/>
                    </a:cubicBezTo>
                    <a:cubicBezTo>
                      <a:pt x="3052" y="1875"/>
                      <a:pt x="3021" y="1906"/>
                      <a:pt x="2990" y="1906"/>
                    </a:cubicBezTo>
                    <a:cubicBezTo>
                      <a:pt x="62" y="1906"/>
                      <a:pt x="62" y="1906"/>
                      <a:pt x="62" y="1906"/>
                    </a:cubicBezTo>
                    <a:cubicBezTo>
                      <a:pt x="21" y="1906"/>
                      <a:pt x="0" y="1875"/>
                      <a:pt x="0" y="1844"/>
                    </a:cubicBezTo>
                    <a:cubicBezTo>
                      <a:pt x="0" y="62"/>
                      <a:pt x="0" y="62"/>
                      <a:pt x="0" y="62"/>
                    </a:cubicBezTo>
                    <a:cubicBezTo>
                      <a:pt x="0" y="31"/>
                      <a:pt x="21" y="0"/>
                      <a:pt x="62" y="0"/>
                    </a:cubicBezTo>
                    <a:cubicBezTo>
                      <a:pt x="2990" y="0"/>
                      <a:pt x="2990" y="0"/>
                      <a:pt x="2990" y="0"/>
                    </a:cubicBezTo>
                    <a:cubicBezTo>
                      <a:pt x="3021" y="0"/>
                      <a:pt x="3052" y="31"/>
                      <a:pt x="3052" y="62"/>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96" name="Google Shape;1296;p42"/>
              <p:cNvSpPr/>
              <p:nvPr/>
            </p:nvSpPr>
            <p:spPr>
              <a:xfrm>
                <a:off x="6739285" y="1877995"/>
                <a:ext cx="555120" cy="30240"/>
              </a:xfrm>
              <a:custGeom>
                <a:avLst/>
                <a:gdLst/>
                <a:ahLst/>
                <a:cxnLst/>
                <a:rect l="l" t="t" r="r" b="b"/>
                <a:pathLst>
                  <a:path w="1542" h="84" extrusionOk="0">
                    <a:moveTo>
                      <a:pt x="1500" y="84"/>
                    </a:moveTo>
                    <a:lnTo>
                      <a:pt x="1500" y="84"/>
                    </a:lnTo>
                    <a:cubicBezTo>
                      <a:pt x="42" y="84"/>
                      <a:pt x="42" y="84"/>
                      <a:pt x="42" y="84"/>
                    </a:cubicBezTo>
                    <a:cubicBezTo>
                      <a:pt x="21" y="84"/>
                      <a:pt x="0" y="63"/>
                      <a:pt x="0" y="42"/>
                    </a:cubicBezTo>
                    <a:lnTo>
                      <a:pt x="0" y="42"/>
                    </a:lnTo>
                    <a:cubicBezTo>
                      <a:pt x="0" y="11"/>
                      <a:pt x="21" y="0"/>
                      <a:pt x="42" y="0"/>
                    </a:cubicBezTo>
                    <a:cubicBezTo>
                      <a:pt x="1500" y="0"/>
                      <a:pt x="1500" y="0"/>
                      <a:pt x="1500" y="0"/>
                    </a:cubicBezTo>
                    <a:cubicBezTo>
                      <a:pt x="1521" y="0"/>
                      <a:pt x="1542" y="11"/>
                      <a:pt x="1542" y="42"/>
                    </a:cubicBezTo>
                    <a:lnTo>
                      <a:pt x="1542" y="42"/>
                    </a:lnTo>
                    <a:cubicBezTo>
                      <a:pt x="1542" y="63"/>
                      <a:pt x="1521" y="84"/>
                      <a:pt x="1500" y="84"/>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7" name="Google Shape;1297;p42"/>
              <p:cNvSpPr/>
              <p:nvPr/>
            </p:nvSpPr>
            <p:spPr>
              <a:xfrm>
                <a:off x="6739285" y="1949275"/>
                <a:ext cx="986400" cy="33840"/>
              </a:xfrm>
              <a:custGeom>
                <a:avLst/>
                <a:gdLst/>
                <a:ahLst/>
                <a:cxnLst/>
                <a:rect l="l" t="t" r="r" b="b"/>
                <a:pathLst>
                  <a:path w="2740" h="94" extrusionOk="0">
                    <a:moveTo>
                      <a:pt x="2698" y="94"/>
                    </a:moveTo>
                    <a:lnTo>
                      <a:pt x="2698" y="94"/>
                    </a:lnTo>
                    <a:cubicBezTo>
                      <a:pt x="42" y="94"/>
                      <a:pt x="42" y="94"/>
                      <a:pt x="42" y="94"/>
                    </a:cubicBezTo>
                    <a:cubicBezTo>
                      <a:pt x="21" y="94"/>
                      <a:pt x="0" y="73"/>
                      <a:pt x="0" y="52"/>
                    </a:cubicBezTo>
                    <a:lnTo>
                      <a:pt x="0" y="52"/>
                    </a:lnTo>
                    <a:cubicBezTo>
                      <a:pt x="0" y="21"/>
                      <a:pt x="21" y="0"/>
                      <a:pt x="42" y="0"/>
                    </a:cubicBezTo>
                    <a:cubicBezTo>
                      <a:pt x="2698" y="0"/>
                      <a:pt x="2698" y="0"/>
                      <a:pt x="2698" y="0"/>
                    </a:cubicBezTo>
                    <a:cubicBezTo>
                      <a:pt x="2719" y="0"/>
                      <a:pt x="2740" y="21"/>
                      <a:pt x="2740" y="52"/>
                    </a:cubicBezTo>
                    <a:lnTo>
                      <a:pt x="2740" y="52"/>
                    </a:lnTo>
                    <a:cubicBezTo>
                      <a:pt x="2740" y="73"/>
                      <a:pt x="2719" y="94"/>
                      <a:pt x="2698"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8" name="Google Shape;1298;p42"/>
              <p:cNvSpPr/>
              <p:nvPr/>
            </p:nvSpPr>
            <p:spPr>
              <a:xfrm>
                <a:off x="6739285" y="2024515"/>
                <a:ext cx="412560" cy="29880"/>
              </a:xfrm>
              <a:custGeom>
                <a:avLst/>
                <a:gdLst/>
                <a:ahLst/>
                <a:cxnLst/>
                <a:rect l="l" t="t" r="r" b="b"/>
                <a:pathLst>
                  <a:path w="1146" h="83" extrusionOk="0">
                    <a:moveTo>
                      <a:pt x="1104" y="83"/>
                    </a:moveTo>
                    <a:lnTo>
                      <a:pt x="1104" y="83"/>
                    </a:lnTo>
                    <a:cubicBezTo>
                      <a:pt x="42" y="83"/>
                      <a:pt x="42" y="83"/>
                      <a:pt x="42" y="83"/>
                    </a:cubicBezTo>
                    <a:cubicBezTo>
                      <a:pt x="21" y="83"/>
                      <a:pt x="0" y="73"/>
                      <a:pt x="0" y="41"/>
                    </a:cubicBezTo>
                    <a:lnTo>
                      <a:pt x="0" y="41"/>
                    </a:lnTo>
                    <a:cubicBezTo>
                      <a:pt x="0" y="21"/>
                      <a:pt x="21" y="0"/>
                      <a:pt x="42" y="0"/>
                    </a:cubicBezTo>
                    <a:cubicBezTo>
                      <a:pt x="1104" y="0"/>
                      <a:pt x="1104" y="0"/>
                      <a:pt x="1104" y="0"/>
                    </a:cubicBezTo>
                    <a:cubicBezTo>
                      <a:pt x="1136" y="0"/>
                      <a:pt x="1146" y="21"/>
                      <a:pt x="1146" y="41"/>
                    </a:cubicBezTo>
                    <a:lnTo>
                      <a:pt x="1146" y="41"/>
                    </a:lnTo>
                    <a:cubicBezTo>
                      <a:pt x="1146" y="73"/>
                      <a:pt x="1136" y="83"/>
                      <a:pt x="1104" y="8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9" name="Google Shape;1299;p42"/>
              <p:cNvSpPr/>
              <p:nvPr/>
            </p:nvSpPr>
            <p:spPr>
              <a:xfrm>
                <a:off x="7189285" y="2024515"/>
                <a:ext cx="412560" cy="29880"/>
              </a:xfrm>
              <a:custGeom>
                <a:avLst/>
                <a:gdLst/>
                <a:ahLst/>
                <a:cxnLst/>
                <a:rect l="l" t="t" r="r" b="b"/>
                <a:pathLst>
                  <a:path w="1146" h="83" extrusionOk="0">
                    <a:moveTo>
                      <a:pt x="1104" y="83"/>
                    </a:moveTo>
                    <a:lnTo>
                      <a:pt x="1104" y="83"/>
                    </a:lnTo>
                    <a:cubicBezTo>
                      <a:pt x="42" y="83"/>
                      <a:pt x="42" y="83"/>
                      <a:pt x="42" y="83"/>
                    </a:cubicBezTo>
                    <a:cubicBezTo>
                      <a:pt x="21" y="83"/>
                      <a:pt x="0" y="73"/>
                      <a:pt x="0" y="41"/>
                    </a:cubicBezTo>
                    <a:lnTo>
                      <a:pt x="0" y="41"/>
                    </a:lnTo>
                    <a:cubicBezTo>
                      <a:pt x="0" y="21"/>
                      <a:pt x="21" y="0"/>
                      <a:pt x="42" y="0"/>
                    </a:cubicBezTo>
                    <a:cubicBezTo>
                      <a:pt x="1104" y="0"/>
                      <a:pt x="1104" y="0"/>
                      <a:pt x="1104" y="0"/>
                    </a:cubicBezTo>
                    <a:cubicBezTo>
                      <a:pt x="1125" y="0"/>
                      <a:pt x="1146" y="21"/>
                      <a:pt x="1146" y="41"/>
                    </a:cubicBezTo>
                    <a:lnTo>
                      <a:pt x="1146" y="41"/>
                    </a:lnTo>
                    <a:cubicBezTo>
                      <a:pt x="1146" y="73"/>
                      <a:pt x="1125" y="83"/>
                      <a:pt x="1104" y="8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0" name="Google Shape;1300;p42"/>
              <p:cNvSpPr/>
              <p:nvPr/>
            </p:nvSpPr>
            <p:spPr>
              <a:xfrm>
                <a:off x="6739285" y="2095795"/>
                <a:ext cx="828720" cy="33480"/>
              </a:xfrm>
              <a:custGeom>
                <a:avLst/>
                <a:gdLst/>
                <a:ahLst/>
                <a:cxnLst/>
                <a:rect l="l" t="t" r="r" b="b"/>
                <a:pathLst>
                  <a:path w="2302" h="93" extrusionOk="0">
                    <a:moveTo>
                      <a:pt x="2261" y="93"/>
                    </a:moveTo>
                    <a:lnTo>
                      <a:pt x="2261" y="93"/>
                    </a:lnTo>
                    <a:cubicBezTo>
                      <a:pt x="42" y="93"/>
                      <a:pt x="42" y="93"/>
                      <a:pt x="42" y="93"/>
                    </a:cubicBezTo>
                    <a:cubicBezTo>
                      <a:pt x="21" y="93"/>
                      <a:pt x="0" y="73"/>
                      <a:pt x="0" y="52"/>
                    </a:cubicBezTo>
                    <a:lnTo>
                      <a:pt x="0" y="52"/>
                    </a:lnTo>
                    <a:cubicBezTo>
                      <a:pt x="0" y="20"/>
                      <a:pt x="21" y="0"/>
                      <a:pt x="42" y="0"/>
                    </a:cubicBezTo>
                    <a:cubicBezTo>
                      <a:pt x="2261" y="0"/>
                      <a:pt x="2261" y="0"/>
                      <a:pt x="2261" y="0"/>
                    </a:cubicBezTo>
                    <a:cubicBezTo>
                      <a:pt x="2281" y="0"/>
                      <a:pt x="2302" y="20"/>
                      <a:pt x="2302" y="52"/>
                    </a:cubicBezTo>
                    <a:lnTo>
                      <a:pt x="2302" y="52"/>
                    </a:lnTo>
                    <a:cubicBezTo>
                      <a:pt x="2302" y="73"/>
                      <a:pt x="2281" y="93"/>
                      <a:pt x="2261" y="9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1" name="Google Shape;1301;p42"/>
              <p:cNvSpPr/>
              <p:nvPr/>
            </p:nvSpPr>
            <p:spPr>
              <a:xfrm>
                <a:off x="6739285" y="2170675"/>
                <a:ext cx="367560" cy="33840"/>
              </a:xfrm>
              <a:custGeom>
                <a:avLst/>
                <a:gdLst/>
                <a:ahLst/>
                <a:cxnLst/>
                <a:rect l="l" t="t" r="r" b="b"/>
                <a:pathLst>
                  <a:path w="1021" h="94" extrusionOk="0">
                    <a:moveTo>
                      <a:pt x="979" y="94"/>
                    </a:moveTo>
                    <a:lnTo>
                      <a:pt x="979" y="94"/>
                    </a:lnTo>
                    <a:cubicBezTo>
                      <a:pt x="42" y="94"/>
                      <a:pt x="42" y="94"/>
                      <a:pt x="42" y="94"/>
                    </a:cubicBezTo>
                    <a:cubicBezTo>
                      <a:pt x="21" y="94"/>
                      <a:pt x="0" y="73"/>
                      <a:pt x="0" y="42"/>
                    </a:cubicBezTo>
                    <a:lnTo>
                      <a:pt x="0" y="42"/>
                    </a:lnTo>
                    <a:cubicBezTo>
                      <a:pt x="0" y="21"/>
                      <a:pt x="21" y="0"/>
                      <a:pt x="42" y="0"/>
                    </a:cubicBezTo>
                    <a:cubicBezTo>
                      <a:pt x="979" y="0"/>
                      <a:pt x="979" y="0"/>
                      <a:pt x="979" y="0"/>
                    </a:cubicBezTo>
                    <a:cubicBezTo>
                      <a:pt x="1000" y="0"/>
                      <a:pt x="1021" y="21"/>
                      <a:pt x="1021" y="42"/>
                    </a:cubicBezTo>
                    <a:lnTo>
                      <a:pt x="1021" y="42"/>
                    </a:lnTo>
                    <a:cubicBezTo>
                      <a:pt x="1021" y="73"/>
                      <a:pt x="1000" y="94"/>
                      <a:pt x="979"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2" name="Google Shape;1302;p42"/>
              <p:cNvSpPr/>
              <p:nvPr/>
            </p:nvSpPr>
            <p:spPr>
              <a:xfrm>
                <a:off x="7148245" y="2170675"/>
                <a:ext cx="135000" cy="33840"/>
              </a:xfrm>
              <a:custGeom>
                <a:avLst/>
                <a:gdLst/>
                <a:ahLst/>
                <a:cxnLst/>
                <a:rect l="l" t="t" r="r" b="b"/>
                <a:pathLst>
                  <a:path w="375" h="94" extrusionOk="0">
                    <a:moveTo>
                      <a:pt x="323" y="94"/>
                    </a:moveTo>
                    <a:lnTo>
                      <a:pt x="323" y="94"/>
                    </a:lnTo>
                    <a:cubicBezTo>
                      <a:pt x="52" y="94"/>
                      <a:pt x="52" y="94"/>
                      <a:pt x="52" y="94"/>
                    </a:cubicBezTo>
                    <a:cubicBezTo>
                      <a:pt x="20" y="94"/>
                      <a:pt x="0" y="73"/>
                      <a:pt x="0" y="42"/>
                    </a:cubicBezTo>
                    <a:lnTo>
                      <a:pt x="0" y="42"/>
                    </a:lnTo>
                    <a:cubicBezTo>
                      <a:pt x="0" y="21"/>
                      <a:pt x="20" y="0"/>
                      <a:pt x="52" y="0"/>
                    </a:cubicBezTo>
                    <a:cubicBezTo>
                      <a:pt x="323" y="0"/>
                      <a:pt x="323" y="0"/>
                      <a:pt x="323" y="0"/>
                    </a:cubicBezTo>
                    <a:cubicBezTo>
                      <a:pt x="354" y="0"/>
                      <a:pt x="375" y="21"/>
                      <a:pt x="375" y="42"/>
                    </a:cubicBezTo>
                    <a:lnTo>
                      <a:pt x="375" y="42"/>
                    </a:lnTo>
                    <a:cubicBezTo>
                      <a:pt x="375" y="73"/>
                      <a:pt x="354" y="94"/>
                      <a:pt x="323"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3" name="Google Shape;1303;p42"/>
              <p:cNvSpPr/>
              <p:nvPr/>
            </p:nvSpPr>
            <p:spPr>
              <a:xfrm>
                <a:off x="7313125" y="2170675"/>
                <a:ext cx="135000" cy="33840"/>
              </a:xfrm>
              <a:custGeom>
                <a:avLst/>
                <a:gdLst/>
                <a:ahLst/>
                <a:cxnLst/>
                <a:rect l="l" t="t" r="r" b="b"/>
                <a:pathLst>
                  <a:path w="375" h="94" extrusionOk="0">
                    <a:moveTo>
                      <a:pt x="333" y="94"/>
                    </a:moveTo>
                    <a:lnTo>
                      <a:pt x="333" y="94"/>
                    </a:lnTo>
                    <a:cubicBezTo>
                      <a:pt x="52" y="94"/>
                      <a:pt x="52" y="94"/>
                      <a:pt x="52" y="94"/>
                    </a:cubicBezTo>
                    <a:cubicBezTo>
                      <a:pt x="21" y="94"/>
                      <a:pt x="0" y="73"/>
                      <a:pt x="0" y="42"/>
                    </a:cubicBezTo>
                    <a:lnTo>
                      <a:pt x="0" y="42"/>
                    </a:lnTo>
                    <a:cubicBezTo>
                      <a:pt x="0" y="21"/>
                      <a:pt x="21" y="0"/>
                      <a:pt x="52" y="0"/>
                    </a:cubicBezTo>
                    <a:cubicBezTo>
                      <a:pt x="333" y="0"/>
                      <a:pt x="333" y="0"/>
                      <a:pt x="333" y="0"/>
                    </a:cubicBezTo>
                    <a:cubicBezTo>
                      <a:pt x="354" y="0"/>
                      <a:pt x="375" y="21"/>
                      <a:pt x="375" y="42"/>
                    </a:cubicBezTo>
                    <a:lnTo>
                      <a:pt x="375" y="42"/>
                    </a:lnTo>
                    <a:cubicBezTo>
                      <a:pt x="375" y="73"/>
                      <a:pt x="354" y="94"/>
                      <a:pt x="333"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4" name="Google Shape;1304;p42"/>
              <p:cNvSpPr/>
              <p:nvPr/>
            </p:nvSpPr>
            <p:spPr>
              <a:xfrm>
                <a:off x="6739285" y="2241955"/>
                <a:ext cx="656280" cy="33840"/>
              </a:xfrm>
              <a:custGeom>
                <a:avLst/>
                <a:gdLst/>
                <a:ahLst/>
                <a:cxnLst/>
                <a:rect l="l" t="t" r="r" b="b"/>
                <a:pathLst>
                  <a:path w="1823" h="94" extrusionOk="0">
                    <a:moveTo>
                      <a:pt x="1781" y="94"/>
                    </a:moveTo>
                    <a:lnTo>
                      <a:pt x="1781" y="94"/>
                    </a:lnTo>
                    <a:cubicBezTo>
                      <a:pt x="42" y="94"/>
                      <a:pt x="42" y="94"/>
                      <a:pt x="42" y="94"/>
                    </a:cubicBezTo>
                    <a:cubicBezTo>
                      <a:pt x="21" y="94"/>
                      <a:pt x="0" y="73"/>
                      <a:pt x="0" y="52"/>
                    </a:cubicBezTo>
                    <a:lnTo>
                      <a:pt x="0" y="52"/>
                    </a:lnTo>
                    <a:cubicBezTo>
                      <a:pt x="0" y="21"/>
                      <a:pt x="21" y="0"/>
                      <a:pt x="42" y="0"/>
                    </a:cubicBezTo>
                    <a:cubicBezTo>
                      <a:pt x="1781" y="0"/>
                      <a:pt x="1781" y="0"/>
                      <a:pt x="1781" y="0"/>
                    </a:cubicBezTo>
                    <a:cubicBezTo>
                      <a:pt x="1802" y="0"/>
                      <a:pt x="1823" y="21"/>
                      <a:pt x="1823" y="52"/>
                    </a:cubicBezTo>
                    <a:lnTo>
                      <a:pt x="1823" y="52"/>
                    </a:lnTo>
                    <a:cubicBezTo>
                      <a:pt x="1823" y="73"/>
                      <a:pt x="1802" y="94"/>
                      <a:pt x="1781"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5" name="Google Shape;1305;p42"/>
              <p:cNvSpPr/>
              <p:nvPr/>
            </p:nvSpPr>
            <p:spPr>
              <a:xfrm>
                <a:off x="6739285" y="2339515"/>
                <a:ext cx="138960" cy="29880"/>
              </a:xfrm>
              <a:custGeom>
                <a:avLst/>
                <a:gdLst/>
                <a:ahLst/>
                <a:cxnLst/>
                <a:rect l="l" t="t" r="r" b="b"/>
                <a:pathLst>
                  <a:path w="386" h="83" extrusionOk="0">
                    <a:moveTo>
                      <a:pt x="334" y="83"/>
                    </a:moveTo>
                    <a:lnTo>
                      <a:pt x="334" y="83"/>
                    </a:lnTo>
                    <a:cubicBezTo>
                      <a:pt x="42" y="83"/>
                      <a:pt x="42" y="83"/>
                      <a:pt x="42" y="83"/>
                    </a:cubicBezTo>
                    <a:cubicBezTo>
                      <a:pt x="21" y="83"/>
                      <a:pt x="0" y="62"/>
                      <a:pt x="0" y="41"/>
                    </a:cubicBezTo>
                    <a:lnTo>
                      <a:pt x="0" y="41"/>
                    </a:lnTo>
                    <a:cubicBezTo>
                      <a:pt x="0" y="21"/>
                      <a:pt x="21" y="0"/>
                      <a:pt x="42" y="0"/>
                    </a:cubicBezTo>
                    <a:cubicBezTo>
                      <a:pt x="334" y="0"/>
                      <a:pt x="334" y="0"/>
                      <a:pt x="334" y="0"/>
                    </a:cubicBezTo>
                    <a:cubicBezTo>
                      <a:pt x="365" y="0"/>
                      <a:pt x="386" y="21"/>
                      <a:pt x="386" y="41"/>
                    </a:cubicBezTo>
                    <a:lnTo>
                      <a:pt x="386" y="41"/>
                    </a:lnTo>
                    <a:cubicBezTo>
                      <a:pt x="386" y="62"/>
                      <a:pt x="365" y="83"/>
                      <a:pt x="334" y="83"/>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6" name="Google Shape;1306;p42"/>
              <p:cNvSpPr/>
              <p:nvPr/>
            </p:nvSpPr>
            <p:spPr>
              <a:xfrm>
                <a:off x="6930445" y="2339515"/>
                <a:ext cx="135000" cy="29880"/>
              </a:xfrm>
              <a:custGeom>
                <a:avLst/>
                <a:gdLst/>
                <a:ahLst/>
                <a:cxnLst/>
                <a:rect l="l" t="t" r="r" b="b"/>
                <a:pathLst>
                  <a:path w="375" h="83" extrusionOk="0">
                    <a:moveTo>
                      <a:pt x="334" y="83"/>
                    </a:moveTo>
                    <a:lnTo>
                      <a:pt x="334" y="83"/>
                    </a:lnTo>
                    <a:cubicBezTo>
                      <a:pt x="42" y="83"/>
                      <a:pt x="42" y="83"/>
                      <a:pt x="42" y="83"/>
                    </a:cubicBezTo>
                    <a:cubicBezTo>
                      <a:pt x="21" y="83"/>
                      <a:pt x="0" y="62"/>
                      <a:pt x="0" y="41"/>
                    </a:cubicBezTo>
                    <a:lnTo>
                      <a:pt x="0" y="41"/>
                    </a:lnTo>
                    <a:cubicBezTo>
                      <a:pt x="0" y="21"/>
                      <a:pt x="21" y="0"/>
                      <a:pt x="42" y="0"/>
                    </a:cubicBezTo>
                    <a:cubicBezTo>
                      <a:pt x="334" y="0"/>
                      <a:pt x="334" y="0"/>
                      <a:pt x="334" y="0"/>
                    </a:cubicBezTo>
                    <a:cubicBezTo>
                      <a:pt x="355" y="0"/>
                      <a:pt x="375" y="21"/>
                      <a:pt x="375" y="41"/>
                    </a:cubicBezTo>
                    <a:lnTo>
                      <a:pt x="375" y="41"/>
                    </a:lnTo>
                    <a:cubicBezTo>
                      <a:pt x="375" y="62"/>
                      <a:pt x="355" y="83"/>
                      <a:pt x="334" y="83"/>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7" name="Google Shape;1307;p42"/>
              <p:cNvSpPr/>
              <p:nvPr/>
            </p:nvSpPr>
            <p:spPr>
              <a:xfrm>
                <a:off x="7328245" y="1877995"/>
                <a:ext cx="157320" cy="30240"/>
              </a:xfrm>
              <a:custGeom>
                <a:avLst/>
                <a:gdLst/>
                <a:ahLst/>
                <a:cxnLst/>
                <a:rect l="l" t="t" r="r" b="b"/>
                <a:pathLst>
                  <a:path w="437" h="84" extrusionOk="0">
                    <a:moveTo>
                      <a:pt x="395" y="84"/>
                    </a:moveTo>
                    <a:lnTo>
                      <a:pt x="395" y="84"/>
                    </a:lnTo>
                    <a:cubicBezTo>
                      <a:pt x="41" y="84"/>
                      <a:pt x="41" y="84"/>
                      <a:pt x="41" y="84"/>
                    </a:cubicBezTo>
                    <a:cubicBezTo>
                      <a:pt x="20" y="84"/>
                      <a:pt x="0" y="63"/>
                      <a:pt x="0" y="42"/>
                    </a:cubicBezTo>
                    <a:lnTo>
                      <a:pt x="0" y="42"/>
                    </a:lnTo>
                    <a:cubicBezTo>
                      <a:pt x="0" y="11"/>
                      <a:pt x="20" y="0"/>
                      <a:pt x="41" y="0"/>
                    </a:cubicBezTo>
                    <a:cubicBezTo>
                      <a:pt x="395" y="0"/>
                      <a:pt x="395" y="0"/>
                      <a:pt x="395" y="0"/>
                    </a:cubicBezTo>
                    <a:cubicBezTo>
                      <a:pt x="416" y="0"/>
                      <a:pt x="437" y="11"/>
                      <a:pt x="437" y="42"/>
                    </a:cubicBezTo>
                    <a:lnTo>
                      <a:pt x="437" y="42"/>
                    </a:lnTo>
                    <a:cubicBezTo>
                      <a:pt x="437" y="63"/>
                      <a:pt x="416" y="84"/>
                      <a:pt x="395" y="84"/>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08" name="Google Shape;1308;p42"/>
            <p:cNvGrpSpPr/>
            <p:nvPr/>
          </p:nvGrpSpPr>
          <p:grpSpPr>
            <a:xfrm>
              <a:off x="2089775" y="2689432"/>
              <a:ext cx="1248480" cy="1724760"/>
              <a:chOff x="6769525" y="2729395"/>
              <a:chExt cx="1248480" cy="1724760"/>
            </a:xfrm>
          </p:grpSpPr>
          <p:sp>
            <p:nvSpPr>
              <p:cNvPr id="1309" name="Google Shape;1309;p42"/>
              <p:cNvSpPr/>
              <p:nvPr/>
            </p:nvSpPr>
            <p:spPr>
              <a:xfrm>
                <a:off x="6926845" y="2875555"/>
                <a:ext cx="1091160" cy="1578600"/>
              </a:xfrm>
              <a:custGeom>
                <a:avLst/>
                <a:gdLst/>
                <a:ahLst/>
                <a:cxnLst/>
                <a:rect l="l" t="t" r="r" b="b"/>
                <a:pathLst>
                  <a:path w="3031" h="4385" extrusionOk="0">
                    <a:moveTo>
                      <a:pt x="3031" y="63"/>
                    </a:moveTo>
                    <a:lnTo>
                      <a:pt x="3031" y="63"/>
                    </a:lnTo>
                    <a:cubicBezTo>
                      <a:pt x="3031" y="4312"/>
                      <a:pt x="3031" y="4312"/>
                      <a:pt x="3031" y="4312"/>
                    </a:cubicBezTo>
                    <a:cubicBezTo>
                      <a:pt x="3031" y="4353"/>
                      <a:pt x="3000" y="4385"/>
                      <a:pt x="2958" y="4385"/>
                    </a:cubicBezTo>
                    <a:cubicBezTo>
                      <a:pt x="63" y="4385"/>
                      <a:pt x="63" y="4385"/>
                      <a:pt x="63" y="4385"/>
                    </a:cubicBezTo>
                    <a:cubicBezTo>
                      <a:pt x="31" y="4385"/>
                      <a:pt x="0" y="4353"/>
                      <a:pt x="0" y="4312"/>
                    </a:cubicBezTo>
                    <a:cubicBezTo>
                      <a:pt x="0" y="63"/>
                      <a:pt x="0" y="63"/>
                      <a:pt x="0" y="63"/>
                    </a:cubicBezTo>
                    <a:cubicBezTo>
                      <a:pt x="0" y="32"/>
                      <a:pt x="31" y="0"/>
                      <a:pt x="63" y="0"/>
                    </a:cubicBezTo>
                    <a:cubicBezTo>
                      <a:pt x="2958" y="0"/>
                      <a:pt x="2958" y="0"/>
                      <a:pt x="2958" y="0"/>
                    </a:cubicBezTo>
                    <a:cubicBezTo>
                      <a:pt x="3000" y="0"/>
                      <a:pt x="3031" y="32"/>
                      <a:pt x="3031" y="63"/>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0" name="Google Shape;1310;p42"/>
              <p:cNvSpPr/>
              <p:nvPr/>
            </p:nvSpPr>
            <p:spPr>
              <a:xfrm>
                <a:off x="7759525" y="2901835"/>
                <a:ext cx="52200" cy="52560"/>
              </a:xfrm>
              <a:custGeom>
                <a:avLst/>
                <a:gdLst/>
                <a:ahLst/>
                <a:cxnLst/>
                <a:rect l="l" t="t" r="r" b="b"/>
                <a:pathLst>
                  <a:path w="145" h="146" extrusionOk="0">
                    <a:moveTo>
                      <a:pt x="145" y="73"/>
                    </a:moveTo>
                    <a:lnTo>
                      <a:pt x="145" y="73"/>
                    </a:lnTo>
                    <a:cubicBezTo>
                      <a:pt x="145" y="115"/>
                      <a:pt x="114" y="146"/>
                      <a:pt x="72" y="146"/>
                    </a:cubicBezTo>
                    <a:cubicBezTo>
                      <a:pt x="31" y="146"/>
                      <a:pt x="0" y="115"/>
                      <a:pt x="0" y="73"/>
                    </a:cubicBezTo>
                    <a:cubicBezTo>
                      <a:pt x="0" y="31"/>
                      <a:pt x="31" y="0"/>
                      <a:pt x="72" y="0"/>
                    </a:cubicBezTo>
                    <a:cubicBezTo>
                      <a:pt x="114" y="0"/>
                      <a:pt x="145" y="31"/>
                      <a:pt x="145" y="73"/>
                    </a:cubicBezTo>
                    <a:close/>
                  </a:path>
                </a:pathLst>
              </a:custGeom>
              <a:solidFill>
                <a:srgbClr val="FFFFFF"/>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1" name="Google Shape;1311;p42"/>
              <p:cNvSpPr/>
              <p:nvPr/>
            </p:nvSpPr>
            <p:spPr>
              <a:xfrm>
                <a:off x="7838005" y="2901835"/>
                <a:ext cx="48960" cy="52560"/>
              </a:xfrm>
              <a:custGeom>
                <a:avLst/>
                <a:gdLst/>
                <a:ahLst/>
                <a:cxnLst/>
                <a:rect l="l" t="t" r="r" b="b"/>
                <a:pathLst>
                  <a:path w="136" h="146" extrusionOk="0">
                    <a:moveTo>
                      <a:pt x="136" y="73"/>
                    </a:moveTo>
                    <a:lnTo>
                      <a:pt x="136" y="73"/>
                    </a:lnTo>
                    <a:cubicBezTo>
                      <a:pt x="136" y="115"/>
                      <a:pt x="104" y="146"/>
                      <a:pt x="63" y="146"/>
                    </a:cubicBezTo>
                    <a:cubicBezTo>
                      <a:pt x="32" y="146"/>
                      <a:pt x="0" y="115"/>
                      <a:pt x="0" y="73"/>
                    </a:cubicBezTo>
                    <a:cubicBezTo>
                      <a:pt x="0" y="31"/>
                      <a:pt x="32" y="0"/>
                      <a:pt x="63" y="0"/>
                    </a:cubicBezTo>
                    <a:cubicBezTo>
                      <a:pt x="104"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2" name="Google Shape;1312;p42"/>
              <p:cNvSpPr/>
              <p:nvPr/>
            </p:nvSpPr>
            <p:spPr>
              <a:xfrm>
                <a:off x="7913245" y="2901835"/>
                <a:ext cx="48600" cy="52560"/>
              </a:xfrm>
              <a:custGeom>
                <a:avLst/>
                <a:gdLst/>
                <a:ahLst/>
                <a:cxnLst/>
                <a:rect l="l" t="t" r="r" b="b"/>
                <a:pathLst>
                  <a:path w="135" h="146" extrusionOk="0">
                    <a:moveTo>
                      <a:pt x="135" y="73"/>
                    </a:moveTo>
                    <a:lnTo>
                      <a:pt x="135" y="73"/>
                    </a:lnTo>
                    <a:cubicBezTo>
                      <a:pt x="135" y="115"/>
                      <a:pt x="104" y="146"/>
                      <a:pt x="73" y="146"/>
                    </a:cubicBezTo>
                    <a:cubicBezTo>
                      <a:pt x="31" y="146"/>
                      <a:pt x="0" y="115"/>
                      <a:pt x="0" y="73"/>
                    </a:cubicBezTo>
                    <a:cubicBezTo>
                      <a:pt x="0" y="31"/>
                      <a:pt x="31" y="0"/>
                      <a:pt x="73" y="0"/>
                    </a:cubicBezTo>
                    <a:cubicBezTo>
                      <a:pt x="104" y="0"/>
                      <a:pt x="135" y="31"/>
                      <a:pt x="135"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3" name="Google Shape;1313;p42"/>
              <p:cNvSpPr/>
              <p:nvPr/>
            </p:nvSpPr>
            <p:spPr>
              <a:xfrm>
                <a:off x="6979405" y="2977075"/>
                <a:ext cx="982440" cy="1424520"/>
              </a:xfrm>
              <a:custGeom>
                <a:avLst/>
                <a:gdLst/>
                <a:ahLst/>
                <a:cxnLst/>
                <a:rect l="l" t="t" r="r" b="b"/>
                <a:pathLst>
                  <a:path w="2729" h="3957" extrusionOk="0">
                    <a:moveTo>
                      <a:pt x="2729" y="51"/>
                    </a:moveTo>
                    <a:lnTo>
                      <a:pt x="2729" y="51"/>
                    </a:lnTo>
                    <a:cubicBezTo>
                      <a:pt x="2729" y="3905"/>
                      <a:pt x="2729" y="3905"/>
                      <a:pt x="2729" y="3905"/>
                    </a:cubicBezTo>
                    <a:cubicBezTo>
                      <a:pt x="2729" y="3936"/>
                      <a:pt x="2708" y="3957"/>
                      <a:pt x="2667" y="3957"/>
                    </a:cubicBezTo>
                    <a:cubicBezTo>
                      <a:pt x="62" y="3957"/>
                      <a:pt x="62" y="3957"/>
                      <a:pt x="62" y="3957"/>
                    </a:cubicBezTo>
                    <a:cubicBezTo>
                      <a:pt x="31" y="3957"/>
                      <a:pt x="0" y="3936"/>
                      <a:pt x="0" y="3905"/>
                    </a:cubicBezTo>
                    <a:cubicBezTo>
                      <a:pt x="0" y="51"/>
                      <a:pt x="0" y="51"/>
                      <a:pt x="0" y="51"/>
                    </a:cubicBezTo>
                    <a:cubicBezTo>
                      <a:pt x="0" y="20"/>
                      <a:pt x="31" y="0"/>
                      <a:pt x="62" y="0"/>
                    </a:cubicBezTo>
                    <a:cubicBezTo>
                      <a:pt x="2667" y="0"/>
                      <a:pt x="2667" y="0"/>
                      <a:pt x="2667" y="0"/>
                    </a:cubicBezTo>
                    <a:cubicBezTo>
                      <a:pt x="2708" y="0"/>
                      <a:pt x="2729" y="20"/>
                      <a:pt x="2729" y="5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4" name="Google Shape;1314;p42"/>
              <p:cNvSpPr/>
              <p:nvPr/>
            </p:nvSpPr>
            <p:spPr>
              <a:xfrm>
                <a:off x="6769525" y="2729395"/>
                <a:ext cx="1091160" cy="1582200"/>
              </a:xfrm>
              <a:custGeom>
                <a:avLst/>
                <a:gdLst/>
                <a:ahLst/>
                <a:cxnLst/>
                <a:rect l="l" t="t" r="r" b="b"/>
                <a:pathLst>
                  <a:path w="3031" h="4395" extrusionOk="0">
                    <a:moveTo>
                      <a:pt x="3031" y="73"/>
                    </a:moveTo>
                    <a:lnTo>
                      <a:pt x="3031" y="73"/>
                    </a:lnTo>
                    <a:cubicBezTo>
                      <a:pt x="3031" y="4322"/>
                      <a:pt x="3031" y="4322"/>
                      <a:pt x="3031" y="4322"/>
                    </a:cubicBezTo>
                    <a:cubicBezTo>
                      <a:pt x="3031" y="4364"/>
                      <a:pt x="3000" y="4395"/>
                      <a:pt x="2958" y="4395"/>
                    </a:cubicBezTo>
                    <a:cubicBezTo>
                      <a:pt x="72" y="4395"/>
                      <a:pt x="72" y="4395"/>
                      <a:pt x="72" y="4395"/>
                    </a:cubicBezTo>
                    <a:cubicBezTo>
                      <a:pt x="31" y="4395"/>
                      <a:pt x="0" y="4364"/>
                      <a:pt x="0" y="4322"/>
                    </a:cubicBezTo>
                    <a:cubicBezTo>
                      <a:pt x="0" y="73"/>
                      <a:pt x="0" y="73"/>
                      <a:pt x="0" y="73"/>
                    </a:cubicBezTo>
                    <a:cubicBezTo>
                      <a:pt x="0" y="31"/>
                      <a:pt x="31" y="0"/>
                      <a:pt x="72" y="0"/>
                    </a:cubicBezTo>
                    <a:cubicBezTo>
                      <a:pt x="2958" y="0"/>
                      <a:pt x="2958" y="0"/>
                      <a:pt x="2958" y="0"/>
                    </a:cubicBezTo>
                    <a:cubicBezTo>
                      <a:pt x="3000" y="0"/>
                      <a:pt x="3031" y="31"/>
                      <a:pt x="3031" y="73"/>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5" name="Google Shape;1315;p42"/>
              <p:cNvSpPr/>
              <p:nvPr/>
            </p:nvSpPr>
            <p:spPr>
              <a:xfrm>
                <a:off x="7605445" y="2759275"/>
                <a:ext cx="48960" cy="48960"/>
              </a:xfrm>
              <a:custGeom>
                <a:avLst/>
                <a:gdLst/>
                <a:ahLst/>
                <a:cxnLst/>
                <a:rect l="l" t="t" r="r" b="b"/>
                <a:pathLst>
                  <a:path w="136" h="136" extrusionOk="0">
                    <a:moveTo>
                      <a:pt x="136" y="63"/>
                    </a:moveTo>
                    <a:lnTo>
                      <a:pt x="136" y="63"/>
                    </a:lnTo>
                    <a:cubicBezTo>
                      <a:pt x="136" y="105"/>
                      <a:pt x="105" y="136"/>
                      <a:pt x="63" y="136"/>
                    </a:cubicBezTo>
                    <a:cubicBezTo>
                      <a:pt x="32" y="136"/>
                      <a:pt x="0" y="105"/>
                      <a:pt x="0" y="63"/>
                    </a:cubicBezTo>
                    <a:cubicBezTo>
                      <a:pt x="0" y="32"/>
                      <a:pt x="32" y="0"/>
                      <a:pt x="63" y="0"/>
                    </a:cubicBezTo>
                    <a:cubicBezTo>
                      <a:pt x="105" y="0"/>
                      <a:pt x="136" y="32"/>
                      <a:pt x="13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6" name="Google Shape;1316;p42"/>
              <p:cNvSpPr/>
              <p:nvPr/>
            </p:nvSpPr>
            <p:spPr>
              <a:xfrm>
                <a:off x="7680685" y="2759275"/>
                <a:ext cx="52560" cy="48960"/>
              </a:xfrm>
              <a:custGeom>
                <a:avLst/>
                <a:gdLst/>
                <a:ahLst/>
                <a:cxnLst/>
                <a:rect l="l" t="t" r="r" b="b"/>
                <a:pathLst>
                  <a:path w="146" h="136" extrusionOk="0">
                    <a:moveTo>
                      <a:pt x="146" y="63"/>
                    </a:moveTo>
                    <a:lnTo>
                      <a:pt x="146" y="63"/>
                    </a:lnTo>
                    <a:cubicBezTo>
                      <a:pt x="146" y="105"/>
                      <a:pt x="104" y="136"/>
                      <a:pt x="73" y="136"/>
                    </a:cubicBezTo>
                    <a:cubicBezTo>
                      <a:pt x="31" y="136"/>
                      <a:pt x="0" y="105"/>
                      <a:pt x="0" y="63"/>
                    </a:cubicBezTo>
                    <a:cubicBezTo>
                      <a:pt x="0" y="32"/>
                      <a:pt x="31" y="0"/>
                      <a:pt x="73" y="0"/>
                    </a:cubicBezTo>
                    <a:cubicBezTo>
                      <a:pt x="104" y="0"/>
                      <a:pt x="146" y="32"/>
                      <a:pt x="14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7" name="Google Shape;1317;p42"/>
              <p:cNvSpPr/>
              <p:nvPr/>
            </p:nvSpPr>
            <p:spPr>
              <a:xfrm>
                <a:off x="7755565" y="2759275"/>
                <a:ext cx="52560" cy="48960"/>
              </a:xfrm>
              <a:custGeom>
                <a:avLst/>
                <a:gdLst/>
                <a:ahLst/>
                <a:cxnLst/>
                <a:rect l="l" t="t" r="r" b="b"/>
                <a:pathLst>
                  <a:path w="146" h="136" extrusionOk="0">
                    <a:moveTo>
                      <a:pt x="146" y="63"/>
                    </a:moveTo>
                    <a:lnTo>
                      <a:pt x="146" y="63"/>
                    </a:lnTo>
                    <a:cubicBezTo>
                      <a:pt x="146" y="105"/>
                      <a:pt x="115" y="136"/>
                      <a:pt x="73" y="136"/>
                    </a:cubicBezTo>
                    <a:cubicBezTo>
                      <a:pt x="31" y="136"/>
                      <a:pt x="0" y="105"/>
                      <a:pt x="0" y="63"/>
                    </a:cubicBezTo>
                    <a:cubicBezTo>
                      <a:pt x="0" y="32"/>
                      <a:pt x="31" y="0"/>
                      <a:pt x="73" y="0"/>
                    </a:cubicBezTo>
                    <a:cubicBezTo>
                      <a:pt x="115" y="0"/>
                      <a:pt x="146" y="32"/>
                      <a:pt x="14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8" name="Google Shape;1318;p42"/>
              <p:cNvSpPr/>
              <p:nvPr/>
            </p:nvSpPr>
            <p:spPr>
              <a:xfrm>
                <a:off x="6821725" y="2830555"/>
                <a:ext cx="986400" cy="1428480"/>
              </a:xfrm>
              <a:custGeom>
                <a:avLst/>
                <a:gdLst/>
                <a:ahLst/>
                <a:cxnLst/>
                <a:rect l="l" t="t" r="r" b="b"/>
                <a:pathLst>
                  <a:path w="2740" h="3968" extrusionOk="0">
                    <a:moveTo>
                      <a:pt x="2740" y="63"/>
                    </a:moveTo>
                    <a:lnTo>
                      <a:pt x="2740" y="63"/>
                    </a:lnTo>
                    <a:cubicBezTo>
                      <a:pt x="2740" y="3906"/>
                      <a:pt x="2740" y="3906"/>
                      <a:pt x="2740" y="3906"/>
                    </a:cubicBezTo>
                    <a:cubicBezTo>
                      <a:pt x="2740" y="3937"/>
                      <a:pt x="2709" y="3968"/>
                      <a:pt x="2677" y="3968"/>
                    </a:cubicBezTo>
                    <a:cubicBezTo>
                      <a:pt x="63" y="3968"/>
                      <a:pt x="63" y="3968"/>
                      <a:pt x="63" y="3968"/>
                    </a:cubicBezTo>
                    <a:cubicBezTo>
                      <a:pt x="32" y="3968"/>
                      <a:pt x="0" y="3937"/>
                      <a:pt x="0" y="3906"/>
                    </a:cubicBezTo>
                    <a:cubicBezTo>
                      <a:pt x="0" y="63"/>
                      <a:pt x="0" y="63"/>
                      <a:pt x="0" y="63"/>
                    </a:cubicBezTo>
                    <a:cubicBezTo>
                      <a:pt x="0" y="32"/>
                      <a:pt x="32" y="0"/>
                      <a:pt x="63" y="0"/>
                    </a:cubicBezTo>
                    <a:cubicBezTo>
                      <a:pt x="2677" y="0"/>
                      <a:pt x="2677" y="0"/>
                      <a:pt x="2677" y="0"/>
                    </a:cubicBezTo>
                    <a:cubicBezTo>
                      <a:pt x="2709" y="0"/>
                      <a:pt x="2740" y="32"/>
                      <a:pt x="2740" y="63"/>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9" name="Google Shape;1319;p42"/>
              <p:cNvSpPr txBox="1"/>
              <p:nvPr/>
            </p:nvSpPr>
            <p:spPr>
              <a:xfrm>
                <a:off x="6941975" y="2855398"/>
                <a:ext cx="738300" cy="2700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202020"/>
                    </a:solidFill>
                    <a:effectLst/>
                    <a:uLnTx/>
                    <a:uFillTx/>
                    <a:latin typeface="Bai Jamjuree"/>
                    <a:ea typeface="Bai Jamjuree"/>
                    <a:cs typeface="Bai Jamjuree"/>
                    <a:sym typeface="Bai Jamjuree"/>
                  </a:rPr>
                  <a:t>CMS</a:t>
                </a:r>
                <a:endParaRPr kumimoji="0" sz="1400" b="1" i="0" u="none" strike="noStrike" kern="0" cap="none" spc="0" normalizeH="0" baseline="0" noProof="0">
                  <a:ln>
                    <a:noFill/>
                  </a:ln>
                  <a:solidFill>
                    <a:srgbClr val="202020"/>
                  </a:solidFill>
                  <a:effectLst/>
                  <a:uLnTx/>
                  <a:uFillTx/>
                  <a:latin typeface="Bai Jamjuree"/>
                  <a:ea typeface="Bai Jamjuree"/>
                  <a:cs typeface="Bai Jamjuree"/>
                  <a:sym typeface="Bai Jamjuree"/>
                </a:endParaRPr>
              </a:p>
            </p:txBody>
          </p:sp>
          <p:sp>
            <p:nvSpPr>
              <p:cNvPr id="1320" name="Google Shape;1320;p42"/>
              <p:cNvSpPr/>
              <p:nvPr/>
            </p:nvSpPr>
            <p:spPr>
              <a:xfrm>
                <a:off x="6866725" y="3261475"/>
                <a:ext cx="626400" cy="56160"/>
              </a:xfrm>
              <a:custGeom>
                <a:avLst/>
                <a:gdLst/>
                <a:ahLst/>
                <a:cxnLst/>
                <a:rect l="l" t="t" r="r" b="b"/>
                <a:pathLst>
                  <a:path w="1740" h="156" extrusionOk="0">
                    <a:moveTo>
                      <a:pt x="1667" y="156"/>
                    </a:moveTo>
                    <a:lnTo>
                      <a:pt x="1667" y="156"/>
                    </a:lnTo>
                    <a:cubicBezTo>
                      <a:pt x="73" y="156"/>
                      <a:pt x="73" y="156"/>
                      <a:pt x="73" y="156"/>
                    </a:cubicBezTo>
                    <a:cubicBezTo>
                      <a:pt x="32" y="156"/>
                      <a:pt x="0" y="125"/>
                      <a:pt x="0" y="84"/>
                    </a:cubicBezTo>
                    <a:lnTo>
                      <a:pt x="0" y="84"/>
                    </a:lnTo>
                    <a:cubicBezTo>
                      <a:pt x="0" y="31"/>
                      <a:pt x="32" y="0"/>
                      <a:pt x="73" y="0"/>
                    </a:cubicBezTo>
                    <a:cubicBezTo>
                      <a:pt x="1667" y="0"/>
                      <a:pt x="1667" y="0"/>
                      <a:pt x="1667" y="0"/>
                    </a:cubicBezTo>
                    <a:cubicBezTo>
                      <a:pt x="1709" y="0"/>
                      <a:pt x="1740" y="31"/>
                      <a:pt x="1740" y="84"/>
                    </a:cubicBezTo>
                    <a:lnTo>
                      <a:pt x="1740" y="84"/>
                    </a:lnTo>
                    <a:cubicBezTo>
                      <a:pt x="1740" y="125"/>
                      <a:pt x="1709" y="156"/>
                      <a:pt x="1667"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1" name="Google Shape;1321;p42"/>
              <p:cNvSpPr/>
              <p:nvPr/>
            </p:nvSpPr>
            <p:spPr>
              <a:xfrm>
                <a:off x="6866725" y="3486475"/>
                <a:ext cx="888840" cy="56160"/>
              </a:xfrm>
              <a:custGeom>
                <a:avLst/>
                <a:gdLst/>
                <a:ahLst/>
                <a:cxnLst/>
                <a:rect l="l" t="t" r="r" b="b"/>
                <a:pathLst>
                  <a:path w="2469" h="156" extrusionOk="0">
                    <a:moveTo>
                      <a:pt x="2396" y="156"/>
                    </a:moveTo>
                    <a:lnTo>
                      <a:pt x="2396" y="156"/>
                    </a:lnTo>
                    <a:cubicBezTo>
                      <a:pt x="73" y="156"/>
                      <a:pt x="73" y="156"/>
                      <a:pt x="73" y="156"/>
                    </a:cubicBezTo>
                    <a:cubicBezTo>
                      <a:pt x="32" y="156"/>
                      <a:pt x="0" y="125"/>
                      <a:pt x="0" y="84"/>
                    </a:cubicBezTo>
                    <a:lnTo>
                      <a:pt x="0" y="84"/>
                    </a:lnTo>
                    <a:cubicBezTo>
                      <a:pt x="0" y="42"/>
                      <a:pt x="32" y="0"/>
                      <a:pt x="73" y="0"/>
                    </a:cubicBezTo>
                    <a:cubicBezTo>
                      <a:pt x="2396" y="0"/>
                      <a:pt x="2396" y="0"/>
                      <a:pt x="2396" y="0"/>
                    </a:cubicBezTo>
                    <a:cubicBezTo>
                      <a:pt x="2438" y="0"/>
                      <a:pt x="2469" y="42"/>
                      <a:pt x="2469" y="84"/>
                    </a:cubicBezTo>
                    <a:lnTo>
                      <a:pt x="2469" y="84"/>
                    </a:lnTo>
                    <a:cubicBezTo>
                      <a:pt x="2469" y="125"/>
                      <a:pt x="2438" y="156"/>
                      <a:pt x="2396"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2" name="Google Shape;1322;p42"/>
              <p:cNvSpPr/>
              <p:nvPr/>
            </p:nvSpPr>
            <p:spPr>
              <a:xfrm>
                <a:off x="6866725" y="3625435"/>
                <a:ext cx="768960" cy="56160"/>
              </a:xfrm>
              <a:custGeom>
                <a:avLst/>
                <a:gdLst/>
                <a:ahLst/>
                <a:cxnLst/>
                <a:rect l="l" t="t" r="r" b="b"/>
                <a:pathLst>
                  <a:path w="2136" h="156" extrusionOk="0">
                    <a:moveTo>
                      <a:pt x="2052" y="156"/>
                    </a:moveTo>
                    <a:lnTo>
                      <a:pt x="2052" y="156"/>
                    </a:lnTo>
                    <a:cubicBezTo>
                      <a:pt x="73" y="156"/>
                      <a:pt x="73" y="156"/>
                      <a:pt x="73" y="156"/>
                    </a:cubicBezTo>
                    <a:cubicBezTo>
                      <a:pt x="32" y="156"/>
                      <a:pt x="0" y="114"/>
                      <a:pt x="0" y="73"/>
                    </a:cubicBezTo>
                    <a:lnTo>
                      <a:pt x="0" y="73"/>
                    </a:lnTo>
                    <a:cubicBezTo>
                      <a:pt x="0" y="31"/>
                      <a:pt x="32" y="0"/>
                      <a:pt x="73" y="0"/>
                    </a:cubicBezTo>
                    <a:cubicBezTo>
                      <a:pt x="2052" y="0"/>
                      <a:pt x="2052" y="0"/>
                      <a:pt x="2052" y="0"/>
                    </a:cubicBezTo>
                    <a:cubicBezTo>
                      <a:pt x="2094" y="0"/>
                      <a:pt x="2136" y="31"/>
                      <a:pt x="2136" y="73"/>
                    </a:cubicBezTo>
                    <a:lnTo>
                      <a:pt x="2136" y="73"/>
                    </a:lnTo>
                    <a:cubicBezTo>
                      <a:pt x="2136" y="114"/>
                      <a:pt x="2094" y="156"/>
                      <a:pt x="2052"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3" name="Google Shape;1323;p42"/>
              <p:cNvSpPr/>
              <p:nvPr/>
            </p:nvSpPr>
            <p:spPr>
              <a:xfrm>
                <a:off x="6866725" y="3760435"/>
                <a:ext cx="768960" cy="56160"/>
              </a:xfrm>
              <a:custGeom>
                <a:avLst/>
                <a:gdLst/>
                <a:ahLst/>
                <a:cxnLst/>
                <a:rect l="l" t="t" r="r" b="b"/>
                <a:pathLst>
                  <a:path w="2136" h="156" extrusionOk="0">
                    <a:moveTo>
                      <a:pt x="2052" y="156"/>
                    </a:moveTo>
                    <a:lnTo>
                      <a:pt x="2052" y="156"/>
                    </a:lnTo>
                    <a:cubicBezTo>
                      <a:pt x="73" y="156"/>
                      <a:pt x="73" y="156"/>
                      <a:pt x="73" y="156"/>
                    </a:cubicBezTo>
                    <a:cubicBezTo>
                      <a:pt x="32" y="156"/>
                      <a:pt x="0" y="114"/>
                      <a:pt x="0" y="73"/>
                    </a:cubicBezTo>
                    <a:lnTo>
                      <a:pt x="0" y="73"/>
                    </a:lnTo>
                    <a:cubicBezTo>
                      <a:pt x="0" y="31"/>
                      <a:pt x="32" y="0"/>
                      <a:pt x="73" y="0"/>
                    </a:cubicBezTo>
                    <a:cubicBezTo>
                      <a:pt x="2052" y="0"/>
                      <a:pt x="2052" y="0"/>
                      <a:pt x="2052" y="0"/>
                    </a:cubicBezTo>
                    <a:cubicBezTo>
                      <a:pt x="2094" y="0"/>
                      <a:pt x="2136" y="31"/>
                      <a:pt x="2136" y="73"/>
                    </a:cubicBezTo>
                    <a:lnTo>
                      <a:pt x="2136" y="73"/>
                    </a:lnTo>
                    <a:cubicBezTo>
                      <a:pt x="2136" y="114"/>
                      <a:pt x="2094" y="156"/>
                      <a:pt x="2052"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4" name="Google Shape;1324;p42"/>
              <p:cNvSpPr/>
              <p:nvPr/>
            </p:nvSpPr>
            <p:spPr>
              <a:xfrm>
                <a:off x="6866725" y="3895435"/>
                <a:ext cx="607680" cy="56160"/>
              </a:xfrm>
              <a:custGeom>
                <a:avLst/>
                <a:gdLst/>
                <a:ahLst/>
                <a:cxnLst/>
                <a:rect l="l" t="t" r="r" b="b"/>
                <a:pathLst>
                  <a:path w="1688" h="156" extrusionOk="0">
                    <a:moveTo>
                      <a:pt x="1615" y="156"/>
                    </a:moveTo>
                    <a:lnTo>
                      <a:pt x="1615" y="156"/>
                    </a:lnTo>
                    <a:cubicBezTo>
                      <a:pt x="73" y="156"/>
                      <a:pt x="73" y="156"/>
                      <a:pt x="73" y="156"/>
                    </a:cubicBezTo>
                    <a:cubicBezTo>
                      <a:pt x="32" y="156"/>
                      <a:pt x="0" y="114"/>
                      <a:pt x="0" y="72"/>
                    </a:cubicBezTo>
                    <a:lnTo>
                      <a:pt x="0" y="72"/>
                    </a:lnTo>
                    <a:cubicBezTo>
                      <a:pt x="0" y="31"/>
                      <a:pt x="32" y="0"/>
                      <a:pt x="73" y="0"/>
                    </a:cubicBezTo>
                    <a:cubicBezTo>
                      <a:pt x="1615" y="0"/>
                      <a:pt x="1615" y="0"/>
                      <a:pt x="1615" y="0"/>
                    </a:cubicBezTo>
                    <a:cubicBezTo>
                      <a:pt x="1657" y="0"/>
                      <a:pt x="1688" y="31"/>
                      <a:pt x="1688" y="72"/>
                    </a:cubicBezTo>
                    <a:lnTo>
                      <a:pt x="1688" y="72"/>
                    </a:lnTo>
                    <a:cubicBezTo>
                      <a:pt x="1688" y="114"/>
                      <a:pt x="1657" y="156"/>
                      <a:pt x="1615"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5" name="Google Shape;1325;p42"/>
              <p:cNvSpPr/>
              <p:nvPr/>
            </p:nvSpPr>
            <p:spPr>
              <a:xfrm>
                <a:off x="6866725" y="4030435"/>
                <a:ext cx="393840" cy="56160"/>
              </a:xfrm>
              <a:custGeom>
                <a:avLst/>
                <a:gdLst/>
                <a:ahLst/>
                <a:cxnLst/>
                <a:rect l="l" t="t" r="r" b="b"/>
                <a:pathLst>
                  <a:path w="1094" h="156" extrusionOk="0">
                    <a:moveTo>
                      <a:pt x="1011" y="156"/>
                    </a:moveTo>
                    <a:lnTo>
                      <a:pt x="1011" y="156"/>
                    </a:lnTo>
                    <a:cubicBezTo>
                      <a:pt x="73" y="156"/>
                      <a:pt x="73" y="156"/>
                      <a:pt x="73" y="156"/>
                    </a:cubicBezTo>
                    <a:cubicBezTo>
                      <a:pt x="32" y="156"/>
                      <a:pt x="0" y="125"/>
                      <a:pt x="0" y="72"/>
                    </a:cubicBezTo>
                    <a:lnTo>
                      <a:pt x="0" y="72"/>
                    </a:lnTo>
                    <a:cubicBezTo>
                      <a:pt x="0" y="31"/>
                      <a:pt x="32" y="0"/>
                      <a:pt x="73" y="0"/>
                    </a:cubicBezTo>
                    <a:cubicBezTo>
                      <a:pt x="1011" y="0"/>
                      <a:pt x="1011" y="0"/>
                      <a:pt x="1011" y="0"/>
                    </a:cubicBezTo>
                    <a:cubicBezTo>
                      <a:pt x="1063" y="0"/>
                      <a:pt x="1094" y="31"/>
                      <a:pt x="1094" y="72"/>
                    </a:cubicBezTo>
                    <a:lnTo>
                      <a:pt x="1094" y="72"/>
                    </a:lnTo>
                    <a:cubicBezTo>
                      <a:pt x="1094" y="125"/>
                      <a:pt x="1063" y="156"/>
                      <a:pt x="1011"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26" name="Google Shape;1326;p42"/>
            <p:cNvGrpSpPr/>
            <p:nvPr/>
          </p:nvGrpSpPr>
          <p:grpSpPr>
            <a:xfrm>
              <a:off x="2610695" y="1219552"/>
              <a:ext cx="813960" cy="1376280"/>
              <a:chOff x="7290445" y="1259515"/>
              <a:chExt cx="813960" cy="1376280"/>
            </a:xfrm>
          </p:grpSpPr>
          <p:sp>
            <p:nvSpPr>
              <p:cNvPr id="1327" name="Google Shape;1327;p42"/>
              <p:cNvSpPr/>
              <p:nvPr/>
            </p:nvSpPr>
            <p:spPr>
              <a:xfrm>
                <a:off x="7328245" y="1259515"/>
                <a:ext cx="776160" cy="1338480"/>
              </a:xfrm>
              <a:custGeom>
                <a:avLst/>
                <a:gdLst/>
                <a:ahLst/>
                <a:cxnLst/>
                <a:rect l="l" t="t" r="r" b="b"/>
                <a:pathLst>
                  <a:path w="2156" h="3718" fill="none" extrusionOk="0">
                    <a:moveTo>
                      <a:pt x="0" y="739"/>
                    </a:moveTo>
                    <a:lnTo>
                      <a:pt x="0" y="0"/>
                    </a:lnTo>
                    <a:lnTo>
                      <a:pt x="2156" y="0"/>
                    </a:lnTo>
                    <a:lnTo>
                      <a:pt x="2156" y="3458"/>
                    </a:lnTo>
                    <a:lnTo>
                      <a:pt x="1895" y="3718"/>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8" name="Google Shape;1328;p42"/>
              <p:cNvSpPr/>
              <p:nvPr/>
            </p:nvSpPr>
            <p:spPr>
              <a:xfrm>
                <a:off x="7290445" y="1484515"/>
                <a:ext cx="78840" cy="78480"/>
              </a:xfrm>
              <a:custGeom>
                <a:avLst/>
                <a:gdLst/>
                <a:ahLst/>
                <a:cxnLst/>
                <a:rect l="l" t="t" r="r" b="b"/>
                <a:pathLst>
                  <a:path w="219" h="218" extrusionOk="0">
                    <a:moveTo>
                      <a:pt x="219" y="104"/>
                    </a:moveTo>
                    <a:lnTo>
                      <a:pt x="219" y="104"/>
                    </a:lnTo>
                    <a:cubicBezTo>
                      <a:pt x="219" y="166"/>
                      <a:pt x="167" y="218"/>
                      <a:pt x="105" y="218"/>
                    </a:cubicBezTo>
                    <a:cubicBezTo>
                      <a:pt x="42" y="218"/>
                      <a:pt x="0" y="166"/>
                      <a:pt x="0" y="104"/>
                    </a:cubicBezTo>
                    <a:cubicBezTo>
                      <a:pt x="0" y="52"/>
                      <a:pt x="42" y="0"/>
                      <a:pt x="105" y="0"/>
                    </a:cubicBezTo>
                    <a:cubicBezTo>
                      <a:pt x="167" y="0"/>
                      <a:pt x="219" y="52"/>
                      <a:pt x="219" y="104"/>
                    </a:cubicBezTo>
                    <a:close/>
                  </a:path>
                </a:pathLst>
              </a:custGeom>
              <a:solidFill>
                <a:schemeClr val="dk1"/>
              </a:solidFill>
              <a:ln>
                <a:noFill/>
              </a:ln>
            </p:spPr>
            <p:txBody>
              <a:bodyPr spcFirstLastPara="1" wrap="square" lIns="90000" tIns="33475" rIns="90000" bIns="334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29" name="Google Shape;1329;p42"/>
              <p:cNvSpPr/>
              <p:nvPr/>
            </p:nvSpPr>
            <p:spPr>
              <a:xfrm>
                <a:off x="7969405" y="2556955"/>
                <a:ext cx="78840" cy="78840"/>
              </a:xfrm>
              <a:custGeom>
                <a:avLst/>
                <a:gdLst/>
                <a:ahLst/>
                <a:cxnLst/>
                <a:rect l="l" t="t" r="r" b="b"/>
                <a:pathLst>
                  <a:path w="219" h="219" extrusionOk="0">
                    <a:moveTo>
                      <a:pt x="219" y="114"/>
                    </a:moveTo>
                    <a:lnTo>
                      <a:pt x="219" y="114"/>
                    </a:lnTo>
                    <a:cubicBezTo>
                      <a:pt x="219" y="177"/>
                      <a:pt x="177" y="219"/>
                      <a:pt x="114" y="219"/>
                    </a:cubicBezTo>
                    <a:cubicBezTo>
                      <a:pt x="52" y="219"/>
                      <a:pt x="0" y="177"/>
                      <a:pt x="0" y="114"/>
                    </a:cubicBezTo>
                    <a:cubicBezTo>
                      <a:pt x="0" y="52"/>
                      <a:pt x="52" y="0"/>
                      <a:pt x="114" y="0"/>
                    </a:cubicBezTo>
                    <a:cubicBezTo>
                      <a:pt x="177" y="0"/>
                      <a:pt x="219" y="52"/>
                      <a:pt x="219" y="11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330" name="Google Shape;1330;p42"/>
            <p:cNvGrpSpPr/>
            <p:nvPr/>
          </p:nvGrpSpPr>
          <p:grpSpPr>
            <a:xfrm>
              <a:off x="1254667" y="1160661"/>
              <a:ext cx="1132050" cy="403929"/>
              <a:chOff x="5934417" y="1200624"/>
              <a:chExt cx="1132050" cy="403929"/>
            </a:xfrm>
          </p:grpSpPr>
          <p:sp>
            <p:nvSpPr>
              <p:cNvPr id="1331" name="Google Shape;1331;p42"/>
              <p:cNvSpPr/>
              <p:nvPr/>
            </p:nvSpPr>
            <p:spPr>
              <a:xfrm>
                <a:off x="5934417" y="1200624"/>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2" name="Google Shape;1332;p42"/>
              <p:cNvSpPr/>
              <p:nvPr/>
            </p:nvSpPr>
            <p:spPr>
              <a:xfrm>
                <a:off x="5934417" y="1525749"/>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3" name="Google Shape;1333;p42"/>
              <p:cNvSpPr/>
              <p:nvPr/>
            </p:nvSpPr>
            <p:spPr>
              <a:xfrm>
                <a:off x="5972675" y="1240627"/>
                <a:ext cx="1055400" cy="3321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nonymous Pro"/>
                  <a:ea typeface="Anonymous Pro"/>
                  <a:cs typeface="Anonymous Pro"/>
                  <a:sym typeface="Anonymous Pro"/>
                </a:endParaRPr>
              </a:p>
            </p:txBody>
          </p:sp>
          <p:sp>
            <p:nvSpPr>
              <p:cNvPr id="1334" name="Google Shape;1334;p42"/>
              <p:cNvSpPr txBox="1"/>
              <p:nvPr/>
            </p:nvSpPr>
            <p:spPr>
              <a:xfrm>
                <a:off x="6139098" y="1250264"/>
                <a:ext cx="722700" cy="3111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202020"/>
                    </a:solidFill>
                    <a:effectLst/>
                    <a:uLnTx/>
                    <a:uFillTx/>
                    <a:latin typeface="Bai Jamjuree"/>
                    <a:ea typeface="Bai Jamjuree"/>
                    <a:cs typeface="Bai Jamjuree"/>
                    <a:sym typeface="Bai Jamjuree"/>
                  </a:rPr>
                  <a:t>WWW</a:t>
                </a:r>
                <a:endParaRPr kumimoji="0" sz="1400" b="1" i="0" u="none" strike="noStrike" kern="0" cap="none" spc="0" normalizeH="0" baseline="0" noProof="0">
                  <a:ln>
                    <a:noFill/>
                  </a:ln>
                  <a:solidFill>
                    <a:srgbClr val="202020"/>
                  </a:solidFill>
                  <a:effectLst/>
                  <a:uLnTx/>
                  <a:uFillTx/>
                  <a:latin typeface="Bai Jamjuree"/>
                  <a:ea typeface="Bai Jamjuree"/>
                  <a:cs typeface="Bai Jamjuree"/>
                  <a:sym typeface="Bai Jamjuree"/>
                </a:endParaRPr>
              </a:p>
            </p:txBody>
          </p:sp>
          <p:sp>
            <p:nvSpPr>
              <p:cNvPr id="1335" name="Google Shape;1335;p42"/>
              <p:cNvSpPr/>
              <p:nvPr/>
            </p:nvSpPr>
            <p:spPr>
              <a:xfrm>
                <a:off x="6987617" y="1200624"/>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6" name="Google Shape;1336;p42"/>
              <p:cNvSpPr/>
              <p:nvPr/>
            </p:nvSpPr>
            <p:spPr>
              <a:xfrm>
                <a:off x="6987617" y="1525749"/>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1337" name="Google Shape;1337;p42"/>
            <p:cNvSpPr/>
            <p:nvPr/>
          </p:nvSpPr>
          <p:spPr>
            <a:xfrm>
              <a:off x="1254670" y="3502668"/>
              <a:ext cx="675000" cy="675000"/>
            </a:xfrm>
            <a:custGeom>
              <a:avLst/>
              <a:gdLst/>
              <a:ahLst/>
              <a:cxnLst/>
              <a:rect l="l" t="t" r="r" b="b"/>
              <a:pathLst>
                <a:path w="1875" h="1875" extrusionOk="0">
                  <a:moveTo>
                    <a:pt x="1854" y="687"/>
                  </a:moveTo>
                  <a:lnTo>
                    <a:pt x="1854" y="687"/>
                  </a:lnTo>
                  <a:cubicBezTo>
                    <a:pt x="1563" y="687"/>
                    <a:pt x="1563" y="687"/>
                    <a:pt x="1563" y="687"/>
                  </a:cubicBezTo>
                  <a:cubicBezTo>
                    <a:pt x="1771" y="479"/>
                    <a:pt x="1771" y="479"/>
                    <a:pt x="1771" y="479"/>
                  </a:cubicBezTo>
                  <a:cubicBezTo>
                    <a:pt x="1771" y="469"/>
                    <a:pt x="1771" y="458"/>
                    <a:pt x="1771" y="448"/>
                  </a:cubicBezTo>
                  <a:cubicBezTo>
                    <a:pt x="1427" y="114"/>
                    <a:pt x="1427" y="114"/>
                    <a:pt x="1427" y="114"/>
                  </a:cubicBezTo>
                  <a:cubicBezTo>
                    <a:pt x="1427" y="104"/>
                    <a:pt x="1406" y="104"/>
                    <a:pt x="1406" y="114"/>
                  </a:cubicBezTo>
                  <a:cubicBezTo>
                    <a:pt x="1198" y="323"/>
                    <a:pt x="1198" y="323"/>
                    <a:pt x="1198" y="323"/>
                  </a:cubicBezTo>
                  <a:cubicBezTo>
                    <a:pt x="1198" y="21"/>
                    <a:pt x="1198" y="21"/>
                    <a:pt x="1198" y="21"/>
                  </a:cubicBezTo>
                  <a:cubicBezTo>
                    <a:pt x="1198" y="10"/>
                    <a:pt x="1188" y="0"/>
                    <a:pt x="1177" y="0"/>
                  </a:cubicBezTo>
                  <a:cubicBezTo>
                    <a:pt x="698" y="0"/>
                    <a:pt x="698" y="0"/>
                    <a:pt x="698" y="0"/>
                  </a:cubicBezTo>
                  <a:cubicBezTo>
                    <a:pt x="688" y="0"/>
                    <a:pt x="677" y="10"/>
                    <a:pt x="677" y="21"/>
                  </a:cubicBezTo>
                  <a:cubicBezTo>
                    <a:pt x="677" y="312"/>
                    <a:pt x="677" y="312"/>
                    <a:pt x="677" y="312"/>
                  </a:cubicBezTo>
                  <a:cubicBezTo>
                    <a:pt x="469" y="104"/>
                    <a:pt x="469" y="104"/>
                    <a:pt x="469" y="104"/>
                  </a:cubicBezTo>
                  <a:cubicBezTo>
                    <a:pt x="458" y="104"/>
                    <a:pt x="448" y="104"/>
                    <a:pt x="448" y="104"/>
                  </a:cubicBezTo>
                  <a:cubicBezTo>
                    <a:pt x="104" y="448"/>
                    <a:pt x="104" y="448"/>
                    <a:pt x="104" y="448"/>
                  </a:cubicBezTo>
                  <a:cubicBezTo>
                    <a:pt x="94" y="448"/>
                    <a:pt x="94" y="469"/>
                    <a:pt x="104" y="469"/>
                  </a:cubicBezTo>
                  <a:cubicBezTo>
                    <a:pt x="313" y="677"/>
                    <a:pt x="313" y="677"/>
                    <a:pt x="313" y="677"/>
                  </a:cubicBezTo>
                  <a:cubicBezTo>
                    <a:pt x="21" y="677"/>
                    <a:pt x="21" y="677"/>
                    <a:pt x="21" y="677"/>
                  </a:cubicBezTo>
                  <a:cubicBezTo>
                    <a:pt x="10" y="677"/>
                    <a:pt x="0" y="687"/>
                    <a:pt x="0" y="698"/>
                  </a:cubicBezTo>
                  <a:cubicBezTo>
                    <a:pt x="0" y="1177"/>
                    <a:pt x="0" y="1177"/>
                    <a:pt x="0" y="1177"/>
                  </a:cubicBezTo>
                  <a:cubicBezTo>
                    <a:pt x="0" y="1187"/>
                    <a:pt x="10" y="1198"/>
                    <a:pt x="21" y="1198"/>
                  </a:cubicBezTo>
                  <a:cubicBezTo>
                    <a:pt x="313" y="1198"/>
                    <a:pt x="313" y="1198"/>
                    <a:pt x="313" y="1198"/>
                  </a:cubicBezTo>
                  <a:cubicBezTo>
                    <a:pt x="104" y="1406"/>
                    <a:pt x="104" y="1406"/>
                    <a:pt x="104" y="1406"/>
                  </a:cubicBezTo>
                  <a:cubicBezTo>
                    <a:pt x="94" y="1417"/>
                    <a:pt x="94" y="1427"/>
                    <a:pt x="104" y="1427"/>
                  </a:cubicBezTo>
                  <a:cubicBezTo>
                    <a:pt x="438" y="1771"/>
                    <a:pt x="438" y="1771"/>
                    <a:pt x="438" y="1771"/>
                  </a:cubicBezTo>
                  <a:cubicBezTo>
                    <a:pt x="448" y="1781"/>
                    <a:pt x="458" y="1781"/>
                    <a:pt x="469" y="1771"/>
                  </a:cubicBezTo>
                  <a:cubicBezTo>
                    <a:pt x="677" y="1562"/>
                    <a:pt x="677" y="1562"/>
                    <a:pt x="677" y="1562"/>
                  </a:cubicBezTo>
                  <a:cubicBezTo>
                    <a:pt x="677" y="1854"/>
                    <a:pt x="677" y="1854"/>
                    <a:pt x="677" y="1854"/>
                  </a:cubicBezTo>
                  <a:cubicBezTo>
                    <a:pt x="677" y="1864"/>
                    <a:pt x="688" y="1875"/>
                    <a:pt x="698" y="1875"/>
                  </a:cubicBezTo>
                  <a:cubicBezTo>
                    <a:pt x="1167" y="1875"/>
                    <a:pt x="1167" y="1875"/>
                    <a:pt x="1167" y="1875"/>
                  </a:cubicBezTo>
                  <a:cubicBezTo>
                    <a:pt x="1177" y="1875"/>
                    <a:pt x="1188" y="1864"/>
                    <a:pt x="1188" y="1854"/>
                  </a:cubicBezTo>
                  <a:cubicBezTo>
                    <a:pt x="1188" y="1562"/>
                    <a:pt x="1188" y="1562"/>
                    <a:pt x="1188" y="1562"/>
                  </a:cubicBezTo>
                  <a:cubicBezTo>
                    <a:pt x="1396" y="1771"/>
                    <a:pt x="1396" y="1771"/>
                    <a:pt x="1396" y="1771"/>
                  </a:cubicBezTo>
                  <a:cubicBezTo>
                    <a:pt x="1406" y="1781"/>
                    <a:pt x="1417" y="1781"/>
                    <a:pt x="1427" y="1771"/>
                  </a:cubicBezTo>
                  <a:cubicBezTo>
                    <a:pt x="1760" y="1437"/>
                    <a:pt x="1760" y="1437"/>
                    <a:pt x="1760" y="1437"/>
                  </a:cubicBezTo>
                  <a:cubicBezTo>
                    <a:pt x="1771" y="1427"/>
                    <a:pt x="1771" y="1417"/>
                    <a:pt x="1760" y="1406"/>
                  </a:cubicBezTo>
                  <a:cubicBezTo>
                    <a:pt x="1552" y="1198"/>
                    <a:pt x="1552" y="1198"/>
                    <a:pt x="1552" y="1198"/>
                  </a:cubicBezTo>
                  <a:cubicBezTo>
                    <a:pt x="1854" y="1198"/>
                    <a:pt x="1854" y="1198"/>
                    <a:pt x="1854" y="1198"/>
                  </a:cubicBezTo>
                  <a:cubicBezTo>
                    <a:pt x="1865" y="1198"/>
                    <a:pt x="1875" y="1187"/>
                    <a:pt x="1875" y="1177"/>
                  </a:cubicBezTo>
                  <a:cubicBezTo>
                    <a:pt x="1875" y="708"/>
                    <a:pt x="1875" y="708"/>
                    <a:pt x="1875" y="708"/>
                  </a:cubicBezTo>
                  <a:cubicBezTo>
                    <a:pt x="1875" y="698"/>
                    <a:pt x="1865" y="687"/>
                    <a:pt x="1854" y="687"/>
                  </a:cubicBezTo>
                  <a:moveTo>
                    <a:pt x="1146" y="1302"/>
                  </a:moveTo>
                  <a:lnTo>
                    <a:pt x="1146" y="1302"/>
                  </a:lnTo>
                  <a:cubicBezTo>
                    <a:pt x="760" y="1510"/>
                    <a:pt x="365" y="1114"/>
                    <a:pt x="563" y="729"/>
                  </a:cubicBezTo>
                  <a:cubicBezTo>
                    <a:pt x="604" y="656"/>
                    <a:pt x="656" y="604"/>
                    <a:pt x="719" y="573"/>
                  </a:cubicBezTo>
                  <a:cubicBezTo>
                    <a:pt x="1115" y="375"/>
                    <a:pt x="1500" y="760"/>
                    <a:pt x="1302" y="1156"/>
                  </a:cubicBezTo>
                  <a:cubicBezTo>
                    <a:pt x="1271" y="1219"/>
                    <a:pt x="1219" y="1271"/>
                    <a:pt x="1146" y="130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8" name="Google Shape;1338;p42"/>
            <p:cNvSpPr/>
            <p:nvPr/>
          </p:nvSpPr>
          <p:spPr>
            <a:xfrm>
              <a:off x="3515073" y="2704365"/>
              <a:ext cx="367575" cy="367575"/>
            </a:xfrm>
            <a:custGeom>
              <a:avLst/>
              <a:gdLst/>
              <a:ahLst/>
              <a:cxnLst/>
              <a:rect l="l" t="t" r="r" b="b"/>
              <a:pathLst>
                <a:path w="1875" h="1875" extrusionOk="0">
                  <a:moveTo>
                    <a:pt x="1854" y="687"/>
                  </a:moveTo>
                  <a:lnTo>
                    <a:pt x="1854" y="687"/>
                  </a:lnTo>
                  <a:cubicBezTo>
                    <a:pt x="1563" y="687"/>
                    <a:pt x="1563" y="687"/>
                    <a:pt x="1563" y="687"/>
                  </a:cubicBezTo>
                  <a:cubicBezTo>
                    <a:pt x="1771" y="479"/>
                    <a:pt x="1771" y="479"/>
                    <a:pt x="1771" y="479"/>
                  </a:cubicBezTo>
                  <a:cubicBezTo>
                    <a:pt x="1771" y="469"/>
                    <a:pt x="1771" y="458"/>
                    <a:pt x="1771" y="448"/>
                  </a:cubicBezTo>
                  <a:cubicBezTo>
                    <a:pt x="1427" y="114"/>
                    <a:pt x="1427" y="114"/>
                    <a:pt x="1427" y="114"/>
                  </a:cubicBezTo>
                  <a:cubicBezTo>
                    <a:pt x="1427" y="104"/>
                    <a:pt x="1406" y="104"/>
                    <a:pt x="1406" y="114"/>
                  </a:cubicBezTo>
                  <a:cubicBezTo>
                    <a:pt x="1198" y="323"/>
                    <a:pt x="1198" y="323"/>
                    <a:pt x="1198" y="323"/>
                  </a:cubicBezTo>
                  <a:cubicBezTo>
                    <a:pt x="1198" y="21"/>
                    <a:pt x="1198" y="21"/>
                    <a:pt x="1198" y="21"/>
                  </a:cubicBezTo>
                  <a:cubicBezTo>
                    <a:pt x="1198" y="10"/>
                    <a:pt x="1188" y="0"/>
                    <a:pt x="1177" y="0"/>
                  </a:cubicBezTo>
                  <a:cubicBezTo>
                    <a:pt x="698" y="0"/>
                    <a:pt x="698" y="0"/>
                    <a:pt x="698" y="0"/>
                  </a:cubicBezTo>
                  <a:cubicBezTo>
                    <a:pt x="688" y="0"/>
                    <a:pt x="677" y="10"/>
                    <a:pt x="677" y="21"/>
                  </a:cubicBezTo>
                  <a:cubicBezTo>
                    <a:pt x="677" y="312"/>
                    <a:pt x="677" y="312"/>
                    <a:pt x="677" y="312"/>
                  </a:cubicBezTo>
                  <a:cubicBezTo>
                    <a:pt x="469" y="104"/>
                    <a:pt x="469" y="104"/>
                    <a:pt x="469" y="104"/>
                  </a:cubicBezTo>
                  <a:cubicBezTo>
                    <a:pt x="458" y="104"/>
                    <a:pt x="448" y="104"/>
                    <a:pt x="448" y="104"/>
                  </a:cubicBezTo>
                  <a:cubicBezTo>
                    <a:pt x="104" y="448"/>
                    <a:pt x="104" y="448"/>
                    <a:pt x="104" y="448"/>
                  </a:cubicBezTo>
                  <a:cubicBezTo>
                    <a:pt x="94" y="448"/>
                    <a:pt x="94" y="469"/>
                    <a:pt x="104" y="469"/>
                  </a:cubicBezTo>
                  <a:cubicBezTo>
                    <a:pt x="313" y="677"/>
                    <a:pt x="313" y="677"/>
                    <a:pt x="313" y="677"/>
                  </a:cubicBezTo>
                  <a:cubicBezTo>
                    <a:pt x="21" y="677"/>
                    <a:pt x="21" y="677"/>
                    <a:pt x="21" y="677"/>
                  </a:cubicBezTo>
                  <a:cubicBezTo>
                    <a:pt x="10" y="677"/>
                    <a:pt x="0" y="687"/>
                    <a:pt x="0" y="698"/>
                  </a:cubicBezTo>
                  <a:cubicBezTo>
                    <a:pt x="0" y="1177"/>
                    <a:pt x="0" y="1177"/>
                    <a:pt x="0" y="1177"/>
                  </a:cubicBezTo>
                  <a:cubicBezTo>
                    <a:pt x="0" y="1187"/>
                    <a:pt x="10" y="1198"/>
                    <a:pt x="21" y="1198"/>
                  </a:cubicBezTo>
                  <a:cubicBezTo>
                    <a:pt x="313" y="1198"/>
                    <a:pt x="313" y="1198"/>
                    <a:pt x="313" y="1198"/>
                  </a:cubicBezTo>
                  <a:cubicBezTo>
                    <a:pt x="104" y="1406"/>
                    <a:pt x="104" y="1406"/>
                    <a:pt x="104" y="1406"/>
                  </a:cubicBezTo>
                  <a:cubicBezTo>
                    <a:pt x="94" y="1417"/>
                    <a:pt x="94" y="1427"/>
                    <a:pt x="104" y="1427"/>
                  </a:cubicBezTo>
                  <a:cubicBezTo>
                    <a:pt x="438" y="1771"/>
                    <a:pt x="438" y="1771"/>
                    <a:pt x="438" y="1771"/>
                  </a:cubicBezTo>
                  <a:cubicBezTo>
                    <a:pt x="448" y="1781"/>
                    <a:pt x="458" y="1781"/>
                    <a:pt x="469" y="1771"/>
                  </a:cubicBezTo>
                  <a:cubicBezTo>
                    <a:pt x="677" y="1562"/>
                    <a:pt x="677" y="1562"/>
                    <a:pt x="677" y="1562"/>
                  </a:cubicBezTo>
                  <a:cubicBezTo>
                    <a:pt x="677" y="1854"/>
                    <a:pt x="677" y="1854"/>
                    <a:pt x="677" y="1854"/>
                  </a:cubicBezTo>
                  <a:cubicBezTo>
                    <a:pt x="677" y="1864"/>
                    <a:pt x="688" y="1875"/>
                    <a:pt x="698" y="1875"/>
                  </a:cubicBezTo>
                  <a:cubicBezTo>
                    <a:pt x="1167" y="1875"/>
                    <a:pt x="1167" y="1875"/>
                    <a:pt x="1167" y="1875"/>
                  </a:cubicBezTo>
                  <a:cubicBezTo>
                    <a:pt x="1177" y="1875"/>
                    <a:pt x="1188" y="1864"/>
                    <a:pt x="1188" y="1854"/>
                  </a:cubicBezTo>
                  <a:cubicBezTo>
                    <a:pt x="1188" y="1562"/>
                    <a:pt x="1188" y="1562"/>
                    <a:pt x="1188" y="1562"/>
                  </a:cubicBezTo>
                  <a:cubicBezTo>
                    <a:pt x="1396" y="1771"/>
                    <a:pt x="1396" y="1771"/>
                    <a:pt x="1396" y="1771"/>
                  </a:cubicBezTo>
                  <a:cubicBezTo>
                    <a:pt x="1406" y="1781"/>
                    <a:pt x="1417" y="1781"/>
                    <a:pt x="1427" y="1771"/>
                  </a:cubicBezTo>
                  <a:cubicBezTo>
                    <a:pt x="1760" y="1437"/>
                    <a:pt x="1760" y="1437"/>
                    <a:pt x="1760" y="1437"/>
                  </a:cubicBezTo>
                  <a:cubicBezTo>
                    <a:pt x="1771" y="1427"/>
                    <a:pt x="1771" y="1417"/>
                    <a:pt x="1760" y="1406"/>
                  </a:cubicBezTo>
                  <a:cubicBezTo>
                    <a:pt x="1552" y="1198"/>
                    <a:pt x="1552" y="1198"/>
                    <a:pt x="1552" y="1198"/>
                  </a:cubicBezTo>
                  <a:cubicBezTo>
                    <a:pt x="1854" y="1198"/>
                    <a:pt x="1854" y="1198"/>
                    <a:pt x="1854" y="1198"/>
                  </a:cubicBezTo>
                  <a:cubicBezTo>
                    <a:pt x="1865" y="1198"/>
                    <a:pt x="1875" y="1187"/>
                    <a:pt x="1875" y="1177"/>
                  </a:cubicBezTo>
                  <a:cubicBezTo>
                    <a:pt x="1875" y="708"/>
                    <a:pt x="1875" y="708"/>
                    <a:pt x="1875" y="708"/>
                  </a:cubicBezTo>
                  <a:cubicBezTo>
                    <a:pt x="1875" y="698"/>
                    <a:pt x="1865" y="687"/>
                    <a:pt x="1854" y="687"/>
                  </a:cubicBezTo>
                  <a:moveTo>
                    <a:pt x="1146" y="1302"/>
                  </a:moveTo>
                  <a:lnTo>
                    <a:pt x="1146" y="1302"/>
                  </a:lnTo>
                  <a:cubicBezTo>
                    <a:pt x="760" y="1510"/>
                    <a:pt x="365" y="1114"/>
                    <a:pt x="563" y="729"/>
                  </a:cubicBezTo>
                  <a:cubicBezTo>
                    <a:pt x="604" y="656"/>
                    <a:pt x="656" y="604"/>
                    <a:pt x="719" y="573"/>
                  </a:cubicBezTo>
                  <a:cubicBezTo>
                    <a:pt x="1115" y="375"/>
                    <a:pt x="1500" y="760"/>
                    <a:pt x="1302" y="1156"/>
                  </a:cubicBezTo>
                  <a:cubicBezTo>
                    <a:pt x="1271" y="1219"/>
                    <a:pt x="1219" y="1271"/>
                    <a:pt x="1146" y="130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339" name="Google Shape;1339;p42"/>
            <p:cNvGrpSpPr/>
            <p:nvPr/>
          </p:nvGrpSpPr>
          <p:grpSpPr>
            <a:xfrm>
              <a:off x="3456138" y="3679723"/>
              <a:ext cx="206280" cy="206280"/>
              <a:chOff x="2025000" y="896760"/>
              <a:chExt cx="206280" cy="206280"/>
            </a:xfrm>
          </p:grpSpPr>
          <p:sp>
            <p:nvSpPr>
              <p:cNvPr id="1340" name="Google Shape;1340;p4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1" name="Google Shape;1341;p4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2" name="Google Shape;1342;p4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3" name="Google Shape;1343;p4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344" name="Google Shape;1344;p42"/>
            <p:cNvGrpSpPr/>
            <p:nvPr/>
          </p:nvGrpSpPr>
          <p:grpSpPr>
            <a:xfrm>
              <a:off x="713228" y="2336830"/>
              <a:ext cx="922680" cy="690480"/>
              <a:chOff x="4593540" y="3858118"/>
              <a:chExt cx="922680" cy="690480"/>
            </a:xfrm>
          </p:grpSpPr>
          <p:sp>
            <p:nvSpPr>
              <p:cNvPr id="1345" name="Google Shape;1345;p42"/>
              <p:cNvSpPr/>
              <p:nvPr/>
            </p:nvSpPr>
            <p:spPr>
              <a:xfrm>
                <a:off x="4593540" y="3858118"/>
                <a:ext cx="922680" cy="690480"/>
              </a:xfrm>
              <a:custGeom>
                <a:avLst/>
                <a:gdLst/>
                <a:ahLst/>
                <a:cxnLst/>
                <a:rect l="l" t="t" r="r" b="b"/>
                <a:pathLst>
                  <a:path w="2563" h="1918" extrusionOk="0">
                    <a:moveTo>
                      <a:pt x="2510" y="12"/>
                    </a:moveTo>
                    <a:lnTo>
                      <a:pt x="2510" y="12"/>
                    </a:lnTo>
                    <a:cubicBezTo>
                      <a:pt x="2448" y="64"/>
                      <a:pt x="2448" y="64"/>
                      <a:pt x="2448" y="64"/>
                    </a:cubicBezTo>
                    <a:cubicBezTo>
                      <a:pt x="2250" y="231"/>
                      <a:pt x="2010" y="345"/>
                      <a:pt x="1750" y="408"/>
                    </a:cubicBezTo>
                    <a:cubicBezTo>
                      <a:pt x="1666" y="429"/>
                      <a:pt x="1666" y="429"/>
                      <a:pt x="1666" y="429"/>
                    </a:cubicBezTo>
                    <a:cubicBezTo>
                      <a:pt x="1500" y="210"/>
                      <a:pt x="1229" y="64"/>
                      <a:pt x="927" y="64"/>
                    </a:cubicBezTo>
                    <a:cubicBezTo>
                      <a:pt x="416" y="64"/>
                      <a:pt x="0" y="481"/>
                      <a:pt x="0" y="991"/>
                    </a:cubicBezTo>
                    <a:cubicBezTo>
                      <a:pt x="0" y="1502"/>
                      <a:pt x="416" y="1918"/>
                      <a:pt x="927" y="1918"/>
                    </a:cubicBezTo>
                    <a:cubicBezTo>
                      <a:pt x="1437" y="1918"/>
                      <a:pt x="1854" y="1502"/>
                      <a:pt x="1854" y="991"/>
                    </a:cubicBezTo>
                    <a:cubicBezTo>
                      <a:pt x="1854" y="970"/>
                      <a:pt x="1854" y="960"/>
                      <a:pt x="1854" y="950"/>
                    </a:cubicBezTo>
                    <a:cubicBezTo>
                      <a:pt x="1937" y="887"/>
                      <a:pt x="1937" y="887"/>
                      <a:pt x="1937" y="887"/>
                    </a:cubicBezTo>
                    <a:cubicBezTo>
                      <a:pt x="2229" y="679"/>
                      <a:pt x="2448" y="387"/>
                      <a:pt x="2562" y="43"/>
                    </a:cubicBezTo>
                    <a:cubicBezTo>
                      <a:pt x="2573" y="12"/>
                      <a:pt x="2531" y="-19"/>
                      <a:pt x="2510" y="1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6" name="Google Shape;1346;p42"/>
              <p:cNvSpPr/>
              <p:nvPr/>
            </p:nvSpPr>
            <p:spPr>
              <a:xfrm>
                <a:off x="4713060" y="3994558"/>
                <a:ext cx="428040" cy="408240"/>
              </a:xfrm>
              <a:custGeom>
                <a:avLst/>
                <a:gdLst/>
                <a:ahLst/>
                <a:cxnLst/>
                <a:rect l="l" t="t" r="r" b="b"/>
                <a:pathLst>
                  <a:path w="1189" h="1134" extrusionOk="0">
                    <a:moveTo>
                      <a:pt x="657" y="39"/>
                    </a:moveTo>
                    <a:lnTo>
                      <a:pt x="657" y="39"/>
                    </a:lnTo>
                    <a:cubicBezTo>
                      <a:pt x="782" y="289"/>
                      <a:pt x="782" y="289"/>
                      <a:pt x="782" y="289"/>
                    </a:cubicBezTo>
                    <a:cubicBezTo>
                      <a:pt x="793" y="321"/>
                      <a:pt x="814" y="331"/>
                      <a:pt x="845" y="331"/>
                    </a:cubicBezTo>
                    <a:cubicBezTo>
                      <a:pt x="1126" y="373"/>
                      <a:pt x="1126" y="373"/>
                      <a:pt x="1126" y="373"/>
                    </a:cubicBezTo>
                    <a:cubicBezTo>
                      <a:pt x="1189" y="383"/>
                      <a:pt x="1209" y="466"/>
                      <a:pt x="1168" y="508"/>
                    </a:cubicBezTo>
                    <a:cubicBezTo>
                      <a:pt x="959" y="706"/>
                      <a:pt x="959" y="706"/>
                      <a:pt x="959" y="706"/>
                    </a:cubicBezTo>
                    <a:cubicBezTo>
                      <a:pt x="949" y="716"/>
                      <a:pt x="939" y="748"/>
                      <a:pt x="939" y="768"/>
                    </a:cubicBezTo>
                    <a:cubicBezTo>
                      <a:pt x="991" y="1050"/>
                      <a:pt x="991" y="1050"/>
                      <a:pt x="991" y="1050"/>
                    </a:cubicBezTo>
                    <a:cubicBezTo>
                      <a:pt x="1001" y="1112"/>
                      <a:pt x="939" y="1154"/>
                      <a:pt x="876" y="1123"/>
                    </a:cubicBezTo>
                    <a:cubicBezTo>
                      <a:pt x="626" y="998"/>
                      <a:pt x="626" y="998"/>
                      <a:pt x="626" y="998"/>
                    </a:cubicBezTo>
                    <a:cubicBezTo>
                      <a:pt x="605" y="987"/>
                      <a:pt x="584" y="987"/>
                      <a:pt x="564" y="998"/>
                    </a:cubicBezTo>
                    <a:cubicBezTo>
                      <a:pt x="303" y="1123"/>
                      <a:pt x="303" y="1123"/>
                      <a:pt x="303" y="1123"/>
                    </a:cubicBezTo>
                    <a:cubicBezTo>
                      <a:pt x="251" y="1154"/>
                      <a:pt x="189" y="1112"/>
                      <a:pt x="199" y="1050"/>
                    </a:cubicBezTo>
                    <a:cubicBezTo>
                      <a:pt x="251" y="768"/>
                      <a:pt x="251" y="768"/>
                      <a:pt x="251" y="768"/>
                    </a:cubicBezTo>
                    <a:cubicBezTo>
                      <a:pt x="251" y="748"/>
                      <a:pt x="241" y="716"/>
                      <a:pt x="220" y="706"/>
                    </a:cubicBezTo>
                    <a:cubicBezTo>
                      <a:pt x="22" y="508"/>
                      <a:pt x="22" y="508"/>
                      <a:pt x="22" y="508"/>
                    </a:cubicBezTo>
                    <a:cubicBezTo>
                      <a:pt x="-20" y="466"/>
                      <a:pt x="1" y="383"/>
                      <a:pt x="64" y="373"/>
                    </a:cubicBezTo>
                    <a:cubicBezTo>
                      <a:pt x="345" y="331"/>
                      <a:pt x="345" y="331"/>
                      <a:pt x="345" y="331"/>
                    </a:cubicBezTo>
                    <a:cubicBezTo>
                      <a:pt x="366" y="331"/>
                      <a:pt x="386" y="321"/>
                      <a:pt x="397" y="289"/>
                    </a:cubicBezTo>
                    <a:cubicBezTo>
                      <a:pt x="522" y="39"/>
                      <a:pt x="522" y="39"/>
                      <a:pt x="522" y="39"/>
                    </a:cubicBezTo>
                    <a:cubicBezTo>
                      <a:pt x="553" y="-13"/>
                      <a:pt x="636" y="-13"/>
                      <a:pt x="657" y="3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
        <p:nvSpPr>
          <p:cNvPr id="6" name="TextBox 5">
            <a:extLst>
              <a:ext uri="{FF2B5EF4-FFF2-40B4-BE49-F238E27FC236}">
                <a16:creationId xmlns:a16="http://schemas.microsoft.com/office/drawing/2014/main" id="{94F20D22-F038-6847-25CF-28317EDD7022}"/>
              </a:ext>
            </a:extLst>
          </p:cNvPr>
          <p:cNvSpPr txBox="1"/>
          <p:nvPr/>
        </p:nvSpPr>
        <p:spPr>
          <a:xfrm>
            <a:off x="3547695" y="958033"/>
            <a:ext cx="5262225" cy="3313599"/>
          </a:xfrm>
          <a:prstGeom prst="rect">
            <a:avLst/>
          </a:prstGeom>
          <a:noFill/>
        </p:spPr>
        <p:txBody>
          <a:bodyPr wrap="square" rtlCol="0">
            <a:spAutoFit/>
          </a:bodyPr>
          <a:lstStyle/>
          <a:p>
            <a:pPr algn="ctr">
              <a:lnSpc>
                <a:spcPct val="150000"/>
              </a:lnSpc>
            </a:pPr>
            <a:r>
              <a:rPr lang="en-US" sz="3600" b="1" dirty="0">
                <a:solidFill>
                  <a:srgbClr val="E36B1A"/>
                </a:solidFill>
              </a:rPr>
              <a:t>PHẦN 1. </a:t>
            </a:r>
          </a:p>
          <a:p>
            <a:pPr algn="ctr">
              <a:lnSpc>
                <a:spcPct val="150000"/>
              </a:lnSpc>
            </a:pPr>
            <a:r>
              <a:rPr lang="en-US" sz="3600" b="1" dirty="0"/>
              <a:t>TÌM HIỂU VỀ HÀM ĐẾM CÓ ĐIỀU KIỆN COUNTIF</a:t>
            </a:r>
          </a:p>
        </p:txBody>
      </p:sp>
    </p:spTree>
    <p:extLst>
      <p:ext uri="{BB962C8B-B14F-4D97-AF65-F5344CB8AC3E}">
        <p14:creationId xmlns:p14="http://schemas.microsoft.com/office/powerpoint/2010/main" val="3747964397"/>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2495718-E25E-4CF7-8B0F-D966BAECA3DD}"/>
              </a:ext>
            </a:extLst>
          </p:cNvPr>
          <p:cNvGrpSpPr/>
          <p:nvPr/>
        </p:nvGrpSpPr>
        <p:grpSpPr>
          <a:xfrm>
            <a:off x="479400" y="1305227"/>
            <a:ext cx="8185197" cy="958596"/>
            <a:chOff x="541494" y="909061"/>
            <a:chExt cx="8185197" cy="958596"/>
          </a:xfrm>
        </p:grpSpPr>
        <p:grpSp>
          <p:nvGrpSpPr>
            <p:cNvPr id="2" name="Group 1">
              <a:extLst>
                <a:ext uri="{FF2B5EF4-FFF2-40B4-BE49-F238E27FC236}">
                  <a16:creationId xmlns:a16="http://schemas.microsoft.com/office/drawing/2014/main" id="{74AA495D-13D4-913F-C464-167E139E9279}"/>
                </a:ext>
              </a:extLst>
            </p:cNvPr>
            <p:cNvGrpSpPr/>
            <p:nvPr/>
          </p:nvGrpSpPr>
          <p:grpSpPr>
            <a:xfrm>
              <a:off x="541494" y="1129321"/>
              <a:ext cx="452736" cy="452736"/>
              <a:chOff x="1028700" y="4610433"/>
              <a:chExt cx="824190" cy="824190"/>
            </a:xfrm>
          </p:grpSpPr>
          <p:grpSp>
            <p:nvGrpSpPr>
              <p:cNvPr id="4" name="Group 14">
                <a:extLst>
                  <a:ext uri="{FF2B5EF4-FFF2-40B4-BE49-F238E27FC236}">
                    <a16:creationId xmlns:a16="http://schemas.microsoft.com/office/drawing/2014/main" id="{1711859E-8FBC-769D-4A5D-6053B6B0845B}"/>
                  </a:ext>
                </a:extLst>
              </p:cNvPr>
              <p:cNvGrpSpPr/>
              <p:nvPr/>
            </p:nvGrpSpPr>
            <p:grpSpPr>
              <a:xfrm>
                <a:off x="1028700" y="4610433"/>
                <a:ext cx="824190" cy="824190"/>
                <a:chOff x="0" y="0"/>
                <a:chExt cx="812800" cy="812800"/>
              </a:xfrm>
            </p:grpSpPr>
            <p:sp>
              <p:nvSpPr>
                <p:cNvPr id="7" name="Freeform 15">
                  <a:extLst>
                    <a:ext uri="{FF2B5EF4-FFF2-40B4-BE49-F238E27FC236}">
                      <a16:creationId xmlns:a16="http://schemas.microsoft.com/office/drawing/2014/main" id="{1DF8677E-26C1-A11B-2795-2BFE6515B47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8" name="TextBox 16">
                  <a:extLst>
                    <a:ext uri="{FF2B5EF4-FFF2-40B4-BE49-F238E27FC236}">
                      <a16:creationId xmlns:a16="http://schemas.microsoft.com/office/drawing/2014/main" id="{2930DE87-3C4C-24D1-D543-C83C735DCBF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26">
                <a:extLst>
                  <a:ext uri="{FF2B5EF4-FFF2-40B4-BE49-F238E27FC236}">
                    <a16:creationId xmlns:a16="http://schemas.microsoft.com/office/drawing/2014/main" id="{5A2478AE-3A60-D61D-9C3C-62D0CE19057F}"/>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1" name="TextBox 10">
              <a:extLst>
                <a:ext uri="{FF2B5EF4-FFF2-40B4-BE49-F238E27FC236}">
                  <a16:creationId xmlns:a16="http://schemas.microsoft.com/office/drawing/2014/main" id="{ED6B3AB7-AD89-391F-825F-517114883E74}"/>
                </a:ext>
              </a:extLst>
            </p:cNvPr>
            <p:cNvSpPr txBox="1"/>
            <p:nvPr/>
          </p:nvSpPr>
          <p:spPr>
            <a:xfrm>
              <a:off x="1106690" y="909061"/>
              <a:ext cx="7620001" cy="958596"/>
            </a:xfrm>
            <a:prstGeom prst="rect">
              <a:avLst/>
            </a:prstGeom>
            <a:noFill/>
          </p:spPr>
          <p:txBody>
            <a:bodyPr wrap="square">
              <a:spAutoFit/>
            </a:bodyPr>
            <a:lstStyle/>
            <a:p>
              <a:pPr algn="just">
                <a:lnSpc>
                  <a:spcPct val="150000"/>
                </a:lnSpc>
                <a:spcAft>
                  <a:spcPts val="800"/>
                </a:spcAft>
              </a:pPr>
              <a:r>
                <a:rPr lang="vi-VN" sz="2000" i="1" dirty="0">
                  <a:effectLst/>
                  <a:latin typeface="Arial" panose="020B0604020202020204" pitchFamily="34" charset="0"/>
                  <a:ea typeface="Calibri" panose="020F0502020204030204" pitchFamily="34" charset="0"/>
                  <a:cs typeface="Arial" panose="020B0604020202020204" pitchFamily="34" charset="0"/>
                </a:rPr>
                <a:t>Sử dụng bảng dữ liệu như trong Hình 1, em hãy thực hiện lần lượt các yêu cầu sau:</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43" name="Rectangle: Rounded Corners 42">
            <a:extLst>
              <a:ext uri="{FF2B5EF4-FFF2-40B4-BE49-F238E27FC236}">
                <a16:creationId xmlns:a16="http://schemas.microsoft.com/office/drawing/2014/main" id="{C2E27B2B-F477-868B-3D65-5DF141CF7E84}"/>
              </a:ext>
            </a:extLst>
          </p:cNvPr>
          <p:cNvSpPr/>
          <p:nvPr/>
        </p:nvSpPr>
        <p:spPr>
          <a:xfrm>
            <a:off x="335196" y="644883"/>
            <a:ext cx="3085438" cy="485204"/>
          </a:xfrm>
          <a:prstGeom prst="roundRect">
            <a:avLst/>
          </a:prstGeom>
          <a:solidFill>
            <a:schemeClr val="accent3">
              <a:lumMod val="75000"/>
            </a:schemeClr>
          </a:solidFill>
          <a:ln w="63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rPr>
              <a:t>Hoạt</a:t>
            </a:r>
            <a:r>
              <a:rPr lang="en-US" sz="2000" b="1" dirty="0">
                <a:solidFill>
                  <a:srgbClr val="FFFFFF"/>
                </a:solidFill>
              </a:rPr>
              <a:t> </a:t>
            </a:r>
            <a:r>
              <a:rPr lang="en-US" sz="2000" b="1" dirty="0" err="1">
                <a:solidFill>
                  <a:srgbClr val="FFFFFF"/>
                </a:solidFill>
              </a:rPr>
              <a:t>động</a:t>
            </a:r>
            <a:r>
              <a:rPr lang="en-US" sz="2000" b="1" dirty="0">
                <a:solidFill>
                  <a:srgbClr val="FFFFFF"/>
                </a:solidFill>
              </a:rPr>
              <a:t> 1 SGK/tr.44</a:t>
            </a:r>
          </a:p>
        </p:txBody>
      </p:sp>
      <p:sp>
        <p:nvSpPr>
          <p:cNvPr id="9" name="TextBox 8">
            <a:extLst>
              <a:ext uri="{FF2B5EF4-FFF2-40B4-BE49-F238E27FC236}">
                <a16:creationId xmlns:a16="http://schemas.microsoft.com/office/drawing/2014/main" id="{D22A755D-869D-763A-2C86-81E65C30C15C}"/>
              </a:ext>
            </a:extLst>
          </p:cNvPr>
          <p:cNvSpPr txBox="1"/>
          <p:nvPr/>
        </p:nvSpPr>
        <p:spPr>
          <a:xfrm>
            <a:off x="335196" y="2263823"/>
            <a:ext cx="8473607" cy="2548775"/>
          </a:xfrm>
          <a:prstGeom prst="rect">
            <a:avLst/>
          </a:prstGeom>
          <a:noFill/>
        </p:spPr>
        <p:txBody>
          <a:bodyPr wrap="square">
            <a:spAutoFit/>
          </a:bodyPr>
          <a:lstStyle/>
          <a:p>
            <a:pPr algn="just">
              <a:lnSpc>
                <a:spcPct val="15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1) Tại ô </a:t>
            </a:r>
            <a:r>
              <a:rPr lang="vi-VN" sz="2000" b="1" dirty="0">
                <a:effectLst/>
                <a:latin typeface="Arial" panose="020B0604020202020204" pitchFamily="34" charset="0"/>
                <a:ea typeface="Calibri" panose="020F0502020204030204" pitchFamily="34" charset="0"/>
                <a:cs typeface="Arial" panose="020B0604020202020204" pitchFamily="34" charset="0"/>
              </a:rPr>
              <a:t>H9</a:t>
            </a:r>
            <a:r>
              <a:rPr lang="vi-VN" sz="2000" dirty="0">
                <a:effectLst/>
                <a:latin typeface="Arial" panose="020B0604020202020204" pitchFamily="34" charset="0"/>
                <a:ea typeface="Calibri" panose="020F0502020204030204" pitchFamily="34" charset="0"/>
                <a:cs typeface="Arial" panose="020B0604020202020204" pitchFamily="34" charset="0"/>
              </a:rPr>
              <a:t>, nhập công thức </a:t>
            </a:r>
            <a:r>
              <a:rPr lang="vi-VN" sz="2000" b="1" dirty="0">
                <a:effectLst/>
                <a:latin typeface="Arial" panose="020B0604020202020204" pitchFamily="34" charset="0"/>
                <a:ea typeface="Calibri" panose="020F0502020204030204" pitchFamily="34" charset="0"/>
                <a:cs typeface="Arial" panose="020B0604020202020204" pitchFamily="34" charset="0"/>
              </a:rPr>
              <a:t>=COUNTIF(D3: D8, "&gt;=8")</a:t>
            </a:r>
            <a:r>
              <a:rPr lang="vi-VN" sz="2000" dirty="0">
                <a:effectLst/>
                <a:latin typeface="Arial" panose="020B0604020202020204" pitchFamily="34" charset="0"/>
                <a:ea typeface="Calibri" panose="020F0502020204030204" pitchFamily="34" charset="0"/>
                <a:cs typeface="Arial" panose="020B0604020202020204" pitchFamily="34" charset="0"/>
              </a:rPr>
              <a:t> và nhấn phím </a:t>
            </a:r>
            <a:r>
              <a:rPr lang="vi-VN" sz="2000" b="1" dirty="0">
                <a:effectLst/>
                <a:latin typeface="Arial" panose="020B0604020202020204" pitchFamily="34" charset="0"/>
                <a:ea typeface="Calibri" panose="020F0502020204030204" pitchFamily="34" charset="0"/>
                <a:cs typeface="Arial" panose="020B0604020202020204" pitchFamily="34" charset="0"/>
              </a:rPr>
              <a:t>Enter</a:t>
            </a:r>
            <a:r>
              <a:rPr lang="vi-VN"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2) Quan sát kết quả xuất hiện tại ô</a:t>
            </a:r>
            <a:r>
              <a:rPr lang="vi-VN" sz="2000" b="1" dirty="0">
                <a:effectLst/>
                <a:latin typeface="Arial" panose="020B0604020202020204" pitchFamily="34" charset="0"/>
                <a:ea typeface="Calibri" panose="020F0502020204030204" pitchFamily="34" charset="0"/>
                <a:cs typeface="Arial" panose="020B0604020202020204" pitchFamily="34" charset="0"/>
              </a:rPr>
              <a:t> H9</a:t>
            </a:r>
            <a:r>
              <a:rPr lang="vi-VN" sz="2000" dirty="0">
                <a:effectLst/>
                <a:latin typeface="Arial" panose="020B0604020202020204" pitchFamily="34" charset="0"/>
                <a:ea typeface="Calibri" panose="020F0502020204030204" pitchFamily="34" charset="0"/>
                <a:cs typeface="Arial" panose="020B0604020202020204" pitchFamily="34" charset="0"/>
              </a:rPr>
              <a:t>. So sánh giá trị ở ô này với số lượng điểm từ 8 trở lên trong khối ô </a:t>
            </a:r>
            <a:r>
              <a:rPr lang="vi-VN" sz="2000" b="1" dirty="0">
                <a:effectLst/>
                <a:latin typeface="Arial" panose="020B0604020202020204" pitchFamily="34" charset="0"/>
                <a:ea typeface="Calibri" panose="020F0502020204030204" pitchFamily="34" charset="0"/>
                <a:cs typeface="Arial" panose="020B0604020202020204" pitchFamily="34" charset="0"/>
              </a:rPr>
              <a:t>D3:D8</a:t>
            </a:r>
            <a:r>
              <a:rPr lang="vi-VN"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3) Thay đổi giá trị trong khối ô </a:t>
            </a:r>
            <a:r>
              <a:rPr lang="vi-VN" sz="2000" b="1" dirty="0">
                <a:effectLst/>
                <a:latin typeface="Arial" panose="020B0604020202020204" pitchFamily="34" charset="0"/>
                <a:ea typeface="Calibri" panose="020F0502020204030204" pitchFamily="34" charset="0"/>
                <a:cs typeface="Arial" panose="020B0604020202020204" pitchFamily="34" charset="0"/>
              </a:rPr>
              <a:t>D3:D8</a:t>
            </a:r>
            <a:r>
              <a:rPr lang="vi-VN" sz="2000" dirty="0">
                <a:effectLst/>
                <a:latin typeface="Arial" panose="020B0604020202020204" pitchFamily="34" charset="0"/>
                <a:ea typeface="Calibri" panose="020F0502020204030204" pitchFamily="34" charset="0"/>
                <a:cs typeface="Arial" panose="020B0604020202020204" pitchFamily="34" charset="0"/>
              </a:rPr>
              <a:t> và nhận xét sự thay đổi tại ô </a:t>
            </a:r>
            <a:r>
              <a:rPr lang="vi-VN" sz="2000" b="1" dirty="0">
                <a:effectLst/>
                <a:latin typeface="Arial" panose="020B0604020202020204" pitchFamily="34" charset="0"/>
                <a:ea typeface="Calibri" panose="020F0502020204030204" pitchFamily="34" charset="0"/>
                <a:cs typeface="Arial" panose="020B0604020202020204" pitchFamily="34" charset="0"/>
              </a:rPr>
              <a:t>H9</a:t>
            </a:r>
            <a:r>
              <a:rPr lang="vi-VN"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https://static.vecteezy.com/system/resources/previews/007/036/651/non_2x/male-working-on-computer-with-cat-cartoon-icon-illustration-people-technology-icon-concept-isolated-premium-flat-cartoon-style-vector.jpg">
            <a:extLst>
              <a:ext uri="{FF2B5EF4-FFF2-40B4-BE49-F238E27FC236}">
                <a16:creationId xmlns:a16="http://schemas.microsoft.com/office/drawing/2014/main" id="{269FC2F4-2BF0-46ED-B889-38CD920D0BB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6380" y="-190095"/>
            <a:ext cx="1487620" cy="149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50151"/>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F0D9C-C07E-6A02-B311-783F502D5725}"/>
              </a:ext>
            </a:extLst>
          </p:cNvPr>
          <p:cNvSpPr txBox="1"/>
          <p:nvPr/>
        </p:nvSpPr>
        <p:spPr>
          <a:xfrm>
            <a:off x="364434" y="193266"/>
            <a:ext cx="3730487" cy="400110"/>
          </a:xfrm>
          <a:prstGeom prst="rect">
            <a:avLst/>
          </a:prstGeom>
          <a:noFill/>
        </p:spPr>
        <p:txBody>
          <a:bodyPr wrap="square">
            <a:spAutoFit/>
          </a:bodyPr>
          <a:lstStyle/>
          <a:p>
            <a:pPr algn="ctr">
              <a:spcAft>
                <a:spcPts val="800"/>
              </a:spcAft>
            </a:pPr>
            <a:r>
              <a:rPr lang="vi-VN"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Gợi ý thực hiện hoạt động 1:</a:t>
            </a:r>
            <a:endParaRPr lang="en-VN"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3.png">
            <a:extLst>
              <a:ext uri="{FF2B5EF4-FFF2-40B4-BE49-F238E27FC236}">
                <a16:creationId xmlns:a16="http://schemas.microsoft.com/office/drawing/2014/main" id="{678EEBA4-6E7A-2B00-E7E0-6E76874055BE}"/>
              </a:ext>
            </a:extLst>
          </p:cNvPr>
          <p:cNvPicPr/>
          <p:nvPr/>
        </p:nvPicPr>
        <p:blipFill>
          <a:blip r:embed="rId2"/>
          <a:srcRect/>
          <a:stretch>
            <a:fillRect/>
          </a:stretch>
        </p:blipFill>
        <p:spPr>
          <a:xfrm>
            <a:off x="1238068" y="802218"/>
            <a:ext cx="6667864" cy="3895905"/>
          </a:xfrm>
          <a:prstGeom prst="rect">
            <a:avLst/>
          </a:prstGeom>
          <a:ln/>
        </p:spPr>
      </p:pic>
      <p:pic>
        <p:nvPicPr>
          <p:cNvPr id="2" name="Picture 1">
            <a:extLst>
              <a:ext uri="{FF2B5EF4-FFF2-40B4-BE49-F238E27FC236}">
                <a16:creationId xmlns:a16="http://schemas.microsoft.com/office/drawing/2014/main" id="{D47A72C7-18F7-6544-0774-0045FAD61D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866" y="0"/>
            <a:ext cx="943134" cy="981069"/>
          </a:xfrm>
          <a:prstGeom prst="rect">
            <a:avLst/>
          </a:prstGeom>
        </p:spPr>
      </p:pic>
    </p:spTree>
    <p:extLst>
      <p:ext uri="{BB962C8B-B14F-4D97-AF65-F5344CB8AC3E}">
        <p14:creationId xmlns:p14="http://schemas.microsoft.com/office/powerpoint/2010/main" val="1414313396"/>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B47CDD-2252-1AC6-0553-88EE9AFA229E}"/>
              </a:ext>
            </a:extLst>
          </p:cNvPr>
          <p:cNvSpPr txBox="1"/>
          <p:nvPr/>
        </p:nvSpPr>
        <p:spPr>
          <a:xfrm>
            <a:off x="654008" y="725488"/>
            <a:ext cx="7835979" cy="523220"/>
          </a:xfrm>
          <a:prstGeom prst="rect">
            <a:avLst/>
          </a:prstGeom>
          <a:noFill/>
        </p:spPr>
        <p:txBody>
          <a:bodyPr wrap="square">
            <a:spAutoFit/>
          </a:bodyPr>
          <a:lstStyle/>
          <a:p>
            <a:pPr algn="ctr"/>
            <a:r>
              <a:rPr lang="vi-VN" sz="2800" b="1" dirty="0">
                <a:latin typeface="Arial" panose="020B0604020202020204" pitchFamily="34" charset="0"/>
                <a:ea typeface="Calibri" panose="020F0502020204030204" pitchFamily="34" charset="0"/>
                <a:cs typeface="Arial" panose="020B0604020202020204" pitchFamily="34" charset="0"/>
              </a:rPr>
              <a:t>K</a:t>
            </a:r>
            <a:r>
              <a:rPr lang="vi-VN" sz="2800" b="1" dirty="0">
                <a:effectLst/>
                <a:latin typeface="Arial" panose="020B0604020202020204" pitchFamily="34" charset="0"/>
                <a:ea typeface="Calibri" panose="020F0502020204030204" pitchFamily="34" charset="0"/>
                <a:cs typeface="Arial" panose="020B0604020202020204" pitchFamily="34" charset="0"/>
              </a:rPr>
              <a:t>ết luận về hàm đếm có điều kiện COUNTIF</a:t>
            </a:r>
            <a:r>
              <a:rPr lang="en-VN" sz="2800" b="1" dirty="0">
                <a:effectLst/>
                <a:latin typeface="Arial" panose="020B0604020202020204" pitchFamily="34" charset="0"/>
                <a:cs typeface="Arial" panose="020B0604020202020204" pitchFamily="34" charset="0"/>
              </a:rPr>
              <a:t> </a:t>
            </a:r>
            <a:endParaRPr lang="en-VN" sz="2800" b="1" dirty="0">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83D93210-AC2D-5EA5-C862-304C8C03406B}"/>
              </a:ext>
            </a:extLst>
          </p:cNvPr>
          <p:cNvSpPr/>
          <p:nvPr/>
        </p:nvSpPr>
        <p:spPr>
          <a:xfrm>
            <a:off x="508435" y="1527211"/>
            <a:ext cx="8127124" cy="208907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237EDD40-DA7A-B622-56F1-5A5BEDB4E577}"/>
              </a:ext>
            </a:extLst>
          </p:cNvPr>
          <p:cNvSpPr txBox="1"/>
          <p:nvPr/>
        </p:nvSpPr>
        <p:spPr>
          <a:xfrm>
            <a:off x="779304" y="1716295"/>
            <a:ext cx="7585386" cy="1455014"/>
          </a:xfrm>
          <a:prstGeom prst="rect">
            <a:avLst/>
          </a:prstGeom>
          <a:noFill/>
        </p:spPr>
        <p:txBody>
          <a:bodyPr wrap="square">
            <a:spAutoFit/>
          </a:bodyPr>
          <a:lstStyle/>
          <a:p>
            <a:pPr algn="just">
              <a:lnSpc>
                <a:spcPct val="200000"/>
              </a:lnSpc>
              <a:spcAft>
                <a:spcPts val="8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Hàm COUNTIF được sử dụng để đếm số lượng giá trị trong một khối ô thỏa mãn một điều kiện cho trước.</a:t>
            </a:r>
            <a:endParaRPr lang="en-VN"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580F807-7768-31B2-9FCA-7ED9152B04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988" y="3208698"/>
            <a:ext cx="2204023" cy="1455014"/>
          </a:xfrm>
          <a:prstGeom prst="rect">
            <a:avLst/>
          </a:prstGeom>
        </p:spPr>
      </p:pic>
      <p:pic>
        <p:nvPicPr>
          <p:cNvPr id="3" name="Google Shape;189;p2">
            <a:extLst>
              <a:ext uri="{FF2B5EF4-FFF2-40B4-BE49-F238E27FC236}">
                <a16:creationId xmlns:a16="http://schemas.microsoft.com/office/drawing/2014/main" id="{044E9F80-CA4D-49BA-2679-5C03ADB11FCC}"/>
              </a:ext>
            </a:extLst>
          </p:cNvPr>
          <p:cNvPicPr preferRelativeResize="0"/>
          <p:nvPr/>
        </p:nvPicPr>
        <p:blipFill rotWithShape="1">
          <a:blip r:embed="rId3">
            <a:alphaModFix/>
          </a:blip>
          <a:srcRect/>
          <a:stretch/>
        </p:blipFill>
        <p:spPr>
          <a:xfrm>
            <a:off x="7525102" y="4773203"/>
            <a:ext cx="1556227" cy="370297"/>
          </a:xfrm>
          <a:prstGeom prst="rect">
            <a:avLst/>
          </a:prstGeom>
          <a:noFill/>
          <a:ln>
            <a:noFill/>
          </a:ln>
        </p:spPr>
      </p:pic>
    </p:spTree>
    <p:extLst>
      <p:ext uri="{BB962C8B-B14F-4D97-AF65-F5344CB8AC3E}">
        <p14:creationId xmlns:p14="http://schemas.microsoft.com/office/powerpoint/2010/main" val="2748714230"/>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theme/theme1.xml><?xml version="1.0" encoding="utf-8"?>
<a:theme xmlns:a="http://schemas.openxmlformats.org/drawingml/2006/main" name="Silicon Valley Programmer Portfolio by Slidesgo">
  <a:themeElements>
    <a:clrScheme name="Simple Light">
      <a:dk1>
        <a:srgbClr val="202020"/>
      </a:dk1>
      <a:lt1>
        <a:srgbClr val="CCE9FA"/>
      </a:lt1>
      <a:dk2>
        <a:srgbClr val="F8F8F8"/>
      </a:dk2>
      <a:lt2>
        <a:srgbClr val="FFCF81"/>
      </a:lt2>
      <a:accent1>
        <a:srgbClr val="DB5D49"/>
      </a:accent1>
      <a:accent2>
        <a:srgbClr val="1569C9"/>
      </a:accent2>
      <a:accent3>
        <a:srgbClr val="A8DB78"/>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2239</Words>
  <Application>Microsoft Macintosh PowerPoint</Application>
  <PresentationFormat>On-screen Show (16:9)</PresentationFormat>
  <Paragraphs>201</Paragraphs>
  <Slides>40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Bai Jamjuree</vt:lpstr>
      <vt:lpstr>Aharoni</vt:lpstr>
      <vt:lpstr>Source Code Pro</vt:lpstr>
      <vt:lpstr>Anaheim</vt:lpstr>
      <vt:lpstr>Cousine</vt:lpstr>
      <vt:lpstr>Anonymous Pro</vt:lpstr>
      <vt:lpstr>Calibri</vt:lpstr>
      <vt:lpstr>Silicon Valley Programmer Portfolio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Lưu Ly</cp:lastModifiedBy>
  <cp:revision>7</cp:revision>
  <dcterms:modified xsi:type="dcterms:W3CDTF">2024-10-22T03:12:23Z</dcterms:modified>
</cp:coreProperties>
</file>