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61" r:id="rId4"/>
    <p:sldId id="273" r:id="rId5"/>
    <p:sldId id="272" r:id="rId6"/>
    <p:sldId id="271" r:id="rId7"/>
    <p:sldId id="369" r:id="rId8"/>
    <p:sldId id="256" r:id="rId9"/>
    <p:sldId id="259" r:id="rId10"/>
    <p:sldId id="277" r:id="rId11"/>
    <p:sldId id="260" r:id="rId12"/>
    <p:sldId id="276" r:id="rId13"/>
    <p:sldId id="275" r:id="rId14"/>
    <p:sldId id="274" r:id="rId15"/>
    <p:sldId id="262" r:id="rId16"/>
    <p:sldId id="367" r:id="rId17"/>
    <p:sldId id="264" r:id="rId18"/>
    <p:sldId id="368" r:id="rId19"/>
    <p:sldId id="266" r:id="rId20"/>
    <p:sldId id="263" r:id="rId21"/>
    <p:sldId id="352" r:id="rId22"/>
    <p:sldId id="351" r:id="rId23"/>
    <p:sldId id="350" r:id="rId24"/>
    <p:sldId id="349" r:id="rId25"/>
    <p:sldId id="353" r:id="rId26"/>
    <p:sldId id="360" r:id="rId27"/>
    <p:sldId id="347" r:id="rId28"/>
    <p:sldId id="345" r:id="rId29"/>
    <p:sldId id="361" r:id="rId30"/>
    <p:sldId id="362" r:id="rId31"/>
    <p:sldId id="363" r:id="rId32"/>
    <p:sldId id="364" r:id="rId33"/>
    <p:sldId id="365" r:id="rId34"/>
    <p:sldId id="366" r:id="rId35"/>
    <p:sldId id="354" r:id="rId36"/>
    <p:sldId id="358" r:id="rId37"/>
    <p:sldId id="370" r:id="rId38"/>
    <p:sldId id="356" r:id="rId39"/>
    <p:sldId id="357" r:id="rId40"/>
    <p:sldId id="268" r:id="rId41"/>
    <p:sldId id="265" r:id="rId42"/>
    <p:sldId id="359" r:id="rId43"/>
    <p:sldId id="267" r:id="rId44"/>
    <p:sldId id="371" r:id="rId45"/>
  </p:sldIdLst>
  <p:sldSz cx="18288000" cy="10287000"/>
  <p:notesSz cx="6858000" cy="9144000"/>
  <p:embeddedFontLst>
    <p:embeddedFont>
      <p:font typeface="Aharoni" panose="02010803020104030203" pitchFamily="2" charset="-79"/>
      <p:bold r:id="rId47"/>
    </p:embeddedFont>
    <p:embeddedFont>
      <p:font typeface="Aleo Bold" panose="020B0604020202020204" charset="0"/>
      <p:regular r:id="rId48"/>
    </p:embeddedFont>
    <p:embeddedFont>
      <p:font typeface="Amasis MT Pro" panose="02040504050005020304" pitchFamily="18" charset="0"/>
      <p:regular r:id="rId49"/>
    </p:embeddedFont>
    <p:embeddedFont>
      <p:font typeface="Kalam Bold" panose="020B0604020202020204" charset="0"/>
      <p:regular r:id="rId50"/>
    </p:embeddedFont>
    <p:embeddedFont>
      <p:font typeface="Lucida Sans Unicode" panose="020B0602030504020204" pitchFamily="34" charset="0"/>
      <p:regular r:id="rId51"/>
    </p:embeddedFont>
    <p:embeddedFont>
      <p:font typeface="Pangolin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8BF09F-CEFF-42BF-9A1D-3659ACED121C}" v="65" dt="2023-09-09T03:50:07.0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49" autoAdjust="0"/>
    <p:restoredTop sz="94622" autoAdjust="0"/>
  </p:normalViewPr>
  <p:slideViewPr>
    <p:cSldViewPr>
      <p:cViewPr varScale="1">
        <p:scale>
          <a:sx n="36" d="100"/>
          <a:sy n="36" d="100"/>
        </p:scale>
        <p:origin x="82" y="6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D58BF09F-CEFF-42BF-9A1D-3659ACED121C}"/>
    <pc:docChg chg="undo custSel delSld modSld sldOrd">
      <pc:chgData name="Duyên Lương" userId="3a9e482f-ceb4-484a-8eab-f708ff3e9a36" providerId="ADAL" clId="{D58BF09F-CEFF-42BF-9A1D-3659ACED121C}" dt="2023-09-09T03:58:15.156" v="560"/>
      <pc:docMkLst>
        <pc:docMk/>
      </pc:docMkLst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56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57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58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59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60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61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62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63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64"/>
        </pc:sldMkLst>
      </pc:sldChg>
      <pc:sldChg chg="addSp delSp modSp mod modTransition modAnim">
        <pc:chgData name="Duyên Lương" userId="3a9e482f-ceb4-484a-8eab-f708ff3e9a36" providerId="ADAL" clId="{D58BF09F-CEFF-42BF-9A1D-3659ACED121C}" dt="2023-09-09T03:53:45.088" v="523"/>
        <pc:sldMkLst>
          <pc:docMk/>
          <pc:sldMk cId="0" sldId="265"/>
        </pc:sldMkLst>
        <pc:spChg chg="mod">
          <ac:chgData name="Duyên Lương" userId="3a9e482f-ceb4-484a-8eab-f708ff3e9a36" providerId="ADAL" clId="{D58BF09F-CEFF-42BF-9A1D-3659ACED121C}" dt="2023-09-09T03:48:53.684" v="282" actId="1076"/>
          <ac:spMkLst>
            <pc:docMk/>
            <pc:sldMk cId="0" sldId="265"/>
            <ac:spMk id="2" creationId="{00000000-0000-0000-0000-000000000000}"/>
          </ac:spMkLst>
        </pc:spChg>
        <pc:spChg chg="del">
          <ac:chgData name="Duyên Lương" userId="3a9e482f-ceb4-484a-8eab-f708ff3e9a36" providerId="ADAL" clId="{D58BF09F-CEFF-42BF-9A1D-3659ACED121C}" dt="2023-09-09T03:49:06.548" v="301" actId="478"/>
          <ac:spMkLst>
            <pc:docMk/>
            <pc:sldMk cId="0" sldId="265"/>
            <ac:spMk id="3" creationId="{00000000-0000-0000-0000-000000000000}"/>
          </ac:spMkLst>
        </pc:spChg>
        <pc:spChg chg="mod">
          <ac:chgData name="Duyên Lương" userId="3a9e482f-ceb4-484a-8eab-f708ff3e9a36" providerId="ADAL" clId="{D58BF09F-CEFF-42BF-9A1D-3659ACED121C}" dt="2023-09-09T03:49:36.073" v="320" actId="1076"/>
          <ac:spMkLst>
            <pc:docMk/>
            <pc:sldMk cId="0" sldId="265"/>
            <ac:spMk id="10" creationId="{00000000-0000-0000-0000-000000000000}"/>
          </ac:spMkLst>
        </pc:spChg>
        <pc:spChg chg="del mod">
          <ac:chgData name="Duyên Lương" userId="3a9e482f-ceb4-484a-8eab-f708ff3e9a36" providerId="ADAL" clId="{D58BF09F-CEFF-42BF-9A1D-3659ACED121C}" dt="2023-09-09T03:49:07.638" v="303" actId="478"/>
          <ac:spMkLst>
            <pc:docMk/>
            <pc:sldMk cId="0" sldId="265"/>
            <ac:spMk id="11" creationId="{00000000-0000-0000-0000-000000000000}"/>
          </ac:spMkLst>
        </pc:spChg>
        <pc:spChg chg="mod">
          <ac:chgData name="Duyên Lương" userId="3a9e482f-ceb4-484a-8eab-f708ff3e9a36" providerId="ADAL" clId="{D58BF09F-CEFF-42BF-9A1D-3659ACED121C}" dt="2023-09-09T03:49:32.155" v="319" actId="1076"/>
          <ac:spMkLst>
            <pc:docMk/>
            <pc:sldMk cId="0" sldId="265"/>
            <ac:spMk id="12" creationId="{00000000-0000-0000-0000-000000000000}"/>
          </ac:spMkLst>
        </pc:spChg>
        <pc:spChg chg="add mod">
          <ac:chgData name="Duyên Lương" userId="3a9e482f-ceb4-484a-8eab-f708ff3e9a36" providerId="ADAL" clId="{D58BF09F-CEFF-42BF-9A1D-3659ACED121C}" dt="2023-09-09T03:50:07.014" v="343" actId="5793"/>
          <ac:spMkLst>
            <pc:docMk/>
            <pc:sldMk cId="0" sldId="265"/>
            <ac:spMk id="13" creationId="{29BCCA70-4543-C958-0EE9-87AECCD97DB1}"/>
          </ac:spMkLst>
        </pc:spChg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66"/>
        </pc:sldMkLst>
      </pc:sldChg>
      <pc:sldChg chg="modSp mod modTransition">
        <pc:chgData name="Duyên Lương" userId="3a9e482f-ceb4-484a-8eab-f708ff3e9a36" providerId="ADAL" clId="{D58BF09F-CEFF-42BF-9A1D-3659ACED121C}" dt="2023-09-09T03:53:45.088" v="523"/>
        <pc:sldMkLst>
          <pc:docMk/>
          <pc:sldMk cId="0" sldId="267"/>
        </pc:sldMkLst>
        <pc:spChg chg="mod">
          <ac:chgData name="Duyên Lương" userId="3a9e482f-ceb4-484a-8eab-f708ff3e9a36" providerId="ADAL" clId="{D58BF09F-CEFF-42BF-9A1D-3659ACED121C}" dt="2023-09-09T03:51:52.282" v="519" actId="1076"/>
          <ac:spMkLst>
            <pc:docMk/>
            <pc:sldMk cId="0" sldId="267"/>
            <ac:spMk id="36" creationId="{00000000-0000-0000-0000-000000000000}"/>
          </ac:spMkLst>
        </pc:spChg>
        <pc:spChg chg="mod">
          <ac:chgData name="Duyên Lương" userId="3a9e482f-ceb4-484a-8eab-f708ff3e9a36" providerId="ADAL" clId="{D58BF09F-CEFF-42BF-9A1D-3659ACED121C}" dt="2023-09-09T03:51:59.033" v="522" actId="1076"/>
          <ac:spMkLst>
            <pc:docMk/>
            <pc:sldMk cId="0" sldId="267"/>
            <ac:spMk id="37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D58BF09F-CEFF-42BF-9A1D-3659ACED121C}" dt="2023-09-09T03:53:45.088" v="523"/>
        <pc:sldMkLst>
          <pc:docMk/>
          <pc:sldMk cId="0" sldId="268"/>
        </pc:sldMkLst>
        <pc:spChg chg="mod">
          <ac:chgData name="Duyên Lương" userId="3a9e482f-ceb4-484a-8eab-f708ff3e9a36" providerId="ADAL" clId="{D58BF09F-CEFF-42BF-9A1D-3659ACED121C}" dt="2023-09-09T03:44:52.336" v="231" actId="1076"/>
          <ac:spMkLst>
            <pc:docMk/>
            <pc:sldMk cId="0" sldId="268"/>
            <ac:spMk id="5" creationId="{00000000-0000-0000-0000-000000000000}"/>
          </ac:spMkLst>
        </pc:spChg>
        <pc:spChg chg="mod">
          <ac:chgData name="Duyên Lương" userId="3a9e482f-ceb4-484a-8eab-f708ff3e9a36" providerId="ADAL" clId="{D58BF09F-CEFF-42BF-9A1D-3659ACED121C}" dt="2023-09-09T03:44:53.900" v="232" actId="1076"/>
          <ac:spMkLst>
            <pc:docMk/>
            <pc:sldMk cId="0" sldId="268"/>
            <ac:spMk id="30" creationId="{00000000-0000-0000-0000-000000000000}"/>
          </ac:spMkLst>
        </pc:spChg>
        <pc:spChg chg="mod">
          <ac:chgData name="Duyên Lương" userId="3a9e482f-ceb4-484a-8eab-f708ff3e9a36" providerId="ADAL" clId="{D58BF09F-CEFF-42BF-9A1D-3659ACED121C}" dt="2023-09-09T03:44:54.868" v="233" actId="1076"/>
          <ac:spMkLst>
            <pc:docMk/>
            <pc:sldMk cId="0" sldId="268"/>
            <ac:spMk id="31" creationId="{00000000-0000-0000-0000-000000000000}"/>
          </ac:spMkLst>
        </pc:spChg>
        <pc:spChg chg="del">
          <ac:chgData name="Duyên Lương" userId="3a9e482f-ceb4-484a-8eab-f708ff3e9a36" providerId="ADAL" clId="{D58BF09F-CEFF-42BF-9A1D-3659ACED121C}" dt="2023-09-09T03:43:22.591" v="185" actId="478"/>
          <ac:spMkLst>
            <pc:docMk/>
            <pc:sldMk cId="0" sldId="268"/>
            <ac:spMk id="36" creationId="{00000000-0000-0000-0000-000000000000}"/>
          </ac:spMkLst>
        </pc:spChg>
        <pc:spChg chg="del topLvl">
          <ac:chgData name="Duyên Lương" userId="3a9e482f-ceb4-484a-8eab-f708ff3e9a36" providerId="ADAL" clId="{D58BF09F-CEFF-42BF-9A1D-3659ACED121C}" dt="2023-09-09T03:43:26.512" v="187" actId="478"/>
          <ac:spMkLst>
            <pc:docMk/>
            <pc:sldMk cId="0" sldId="268"/>
            <ac:spMk id="37" creationId="{00000000-0000-0000-0000-000000000000}"/>
          </ac:spMkLst>
        </pc:spChg>
        <pc:spChg chg="del topLvl">
          <ac:chgData name="Duyên Lương" userId="3a9e482f-ceb4-484a-8eab-f708ff3e9a36" providerId="ADAL" clId="{D58BF09F-CEFF-42BF-9A1D-3659ACED121C}" dt="2023-09-09T03:43:24.725" v="186" actId="478"/>
          <ac:spMkLst>
            <pc:docMk/>
            <pc:sldMk cId="0" sldId="268"/>
            <ac:spMk id="38" creationId="{00000000-0000-0000-0000-000000000000}"/>
          </ac:spMkLst>
        </pc:spChg>
        <pc:spChg chg="add mod">
          <ac:chgData name="Duyên Lương" userId="3a9e482f-ceb4-484a-8eab-f708ff3e9a36" providerId="ADAL" clId="{D58BF09F-CEFF-42BF-9A1D-3659ACED121C}" dt="2023-09-09T03:45:50.027" v="240" actId="1076"/>
          <ac:spMkLst>
            <pc:docMk/>
            <pc:sldMk cId="0" sldId="268"/>
            <ac:spMk id="39" creationId="{AD3C09A9-50AD-EE4F-4A1A-D945F9C62F14}"/>
          </ac:spMkLst>
        </pc:spChg>
        <pc:spChg chg="add mod">
          <ac:chgData name="Duyên Lương" userId="3a9e482f-ceb4-484a-8eab-f708ff3e9a36" providerId="ADAL" clId="{D58BF09F-CEFF-42BF-9A1D-3659ACED121C}" dt="2023-09-09T03:46:14.437" v="242" actId="115"/>
          <ac:spMkLst>
            <pc:docMk/>
            <pc:sldMk cId="0" sldId="268"/>
            <ac:spMk id="40" creationId="{F1B39DC4-12E0-2E83-DD61-3BA0B33B66BB}"/>
          </ac:spMkLst>
        </pc:spChg>
        <pc:spChg chg="add mod">
          <ac:chgData name="Duyên Lương" userId="3a9e482f-ceb4-484a-8eab-f708ff3e9a36" providerId="ADAL" clId="{D58BF09F-CEFF-42BF-9A1D-3659ACED121C}" dt="2023-09-09T03:47:20.691" v="262" actId="207"/>
          <ac:spMkLst>
            <pc:docMk/>
            <pc:sldMk cId="0" sldId="268"/>
            <ac:spMk id="51" creationId="{67D9B07E-2C54-7D4C-AE59-8FA5D810FA89}"/>
          </ac:spMkLst>
        </pc:spChg>
        <pc:spChg chg="add mod">
          <ac:chgData name="Duyên Lương" userId="3a9e482f-ceb4-484a-8eab-f708ff3e9a36" providerId="ADAL" clId="{D58BF09F-CEFF-42BF-9A1D-3659ACED121C}" dt="2023-09-09T03:47:37.578" v="267" actId="1076"/>
          <ac:spMkLst>
            <pc:docMk/>
            <pc:sldMk cId="0" sldId="268"/>
            <ac:spMk id="52" creationId="{D36E5DBF-1AA1-27F8-E95F-2E511993485F}"/>
          </ac:spMkLst>
        </pc:spChg>
        <pc:spChg chg="add mod">
          <ac:chgData name="Duyên Lương" userId="3a9e482f-ceb4-484a-8eab-f708ff3e9a36" providerId="ADAL" clId="{D58BF09F-CEFF-42BF-9A1D-3659ACED121C}" dt="2023-09-09T03:47:42.652" v="270" actId="14100"/>
          <ac:spMkLst>
            <pc:docMk/>
            <pc:sldMk cId="0" sldId="268"/>
            <ac:spMk id="53" creationId="{8B47C243-A755-FA42-61AF-0FF3EE63F258}"/>
          </ac:spMkLst>
        </pc:spChg>
        <pc:spChg chg="add mod">
          <ac:chgData name="Duyên Lương" userId="3a9e482f-ceb4-484a-8eab-f708ff3e9a36" providerId="ADAL" clId="{D58BF09F-CEFF-42BF-9A1D-3659ACED121C}" dt="2023-09-09T03:47:48.110" v="273" actId="14100"/>
          <ac:spMkLst>
            <pc:docMk/>
            <pc:sldMk cId="0" sldId="268"/>
            <ac:spMk id="54" creationId="{7C9CE7B5-9646-E7B8-CBDB-F7CBD2799BC0}"/>
          </ac:spMkLst>
        </pc:spChg>
        <pc:spChg chg="add mod">
          <ac:chgData name="Duyên Lương" userId="3a9e482f-ceb4-484a-8eab-f708ff3e9a36" providerId="ADAL" clId="{D58BF09F-CEFF-42BF-9A1D-3659ACED121C}" dt="2023-09-09T03:47:55.196" v="276" actId="14100"/>
          <ac:spMkLst>
            <pc:docMk/>
            <pc:sldMk cId="0" sldId="268"/>
            <ac:spMk id="55" creationId="{666B134A-B821-21BA-BEEB-46E1BC68FA7A}"/>
          </ac:spMkLst>
        </pc:spChg>
        <pc:grpChg chg="mod">
          <ac:chgData name="Duyên Lương" userId="3a9e482f-ceb4-484a-8eab-f708ff3e9a36" providerId="ADAL" clId="{D58BF09F-CEFF-42BF-9A1D-3659ACED121C}" dt="2023-09-09T03:48:34.413" v="281" actId="14100"/>
          <ac:grpSpMkLst>
            <pc:docMk/>
            <pc:sldMk cId="0" sldId="268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D58BF09F-CEFF-42BF-9A1D-3659ACED121C}" dt="2023-09-09T03:43:24.725" v="186" actId="478"/>
          <ac:grpSpMkLst>
            <pc:docMk/>
            <pc:sldMk cId="0" sldId="268"/>
            <ac:grpSpMk id="35" creationId="{00000000-0000-0000-0000-000000000000}"/>
          </ac:grpSpMkLst>
        </pc:grpChg>
        <pc:picChg chg="add mod">
          <ac:chgData name="Duyên Lương" userId="3a9e482f-ceb4-484a-8eab-f708ff3e9a36" providerId="ADAL" clId="{D58BF09F-CEFF-42BF-9A1D-3659ACED121C}" dt="2023-09-09T03:45:35.845" v="239" actId="1076"/>
          <ac:picMkLst>
            <pc:docMk/>
            <pc:sldMk cId="0" sldId="268"/>
            <ac:picMk id="41" creationId="{D47BC8B9-6F27-FB18-0BD3-CE922587C18C}"/>
          </ac:picMkLst>
        </pc:picChg>
        <pc:cxnChg chg="add mod">
          <ac:chgData name="Duyên Lương" userId="3a9e482f-ceb4-484a-8eab-f708ff3e9a36" providerId="ADAL" clId="{D58BF09F-CEFF-42BF-9A1D-3659ACED121C}" dt="2023-09-09T03:46:35.278" v="246" actId="208"/>
          <ac:cxnSpMkLst>
            <pc:docMk/>
            <pc:sldMk cId="0" sldId="268"/>
            <ac:cxnSpMk id="43" creationId="{89C80CDB-E152-805F-1344-A677A2A191FD}"/>
          </ac:cxnSpMkLst>
        </pc:cxnChg>
        <pc:cxnChg chg="add mod">
          <ac:chgData name="Duyên Lương" userId="3a9e482f-ceb4-484a-8eab-f708ff3e9a36" providerId="ADAL" clId="{D58BF09F-CEFF-42BF-9A1D-3659ACED121C}" dt="2023-09-09T03:46:48.903" v="250" actId="14100"/>
          <ac:cxnSpMkLst>
            <pc:docMk/>
            <pc:sldMk cId="0" sldId="268"/>
            <ac:cxnSpMk id="44" creationId="{B1CB1846-2654-881A-A6E9-1D0A227ABC15}"/>
          </ac:cxnSpMkLst>
        </pc:cxnChg>
        <pc:cxnChg chg="add mod">
          <ac:chgData name="Duyên Lương" userId="3a9e482f-ceb4-484a-8eab-f708ff3e9a36" providerId="ADAL" clId="{D58BF09F-CEFF-42BF-9A1D-3659ACED121C}" dt="2023-09-09T03:46:57.221" v="253" actId="14100"/>
          <ac:cxnSpMkLst>
            <pc:docMk/>
            <pc:sldMk cId="0" sldId="268"/>
            <ac:cxnSpMk id="46" creationId="{847ECFF4-6447-FE64-F2C1-9D78754886D6}"/>
          </ac:cxnSpMkLst>
        </pc:cxnChg>
        <pc:cxnChg chg="add mod">
          <ac:chgData name="Duyên Lương" userId="3a9e482f-ceb4-484a-8eab-f708ff3e9a36" providerId="ADAL" clId="{D58BF09F-CEFF-42BF-9A1D-3659ACED121C}" dt="2023-09-09T03:47:02.380" v="256" actId="14100"/>
          <ac:cxnSpMkLst>
            <pc:docMk/>
            <pc:sldMk cId="0" sldId="268"/>
            <ac:cxnSpMk id="48" creationId="{83E1EB7D-62FE-2A8B-09BD-56B36E9665EB}"/>
          </ac:cxnSpMkLst>
        </pc:cxnChg>
        <pc:cxnChg chg="add mod">
          <ac:chgData name="Duyên Lương" userId="3a9e482f-ceb4-484a-8eab-f708ff3e9a36" providerId="ADAL" clId="{D58BF09F-CEFF-42BF-9A1D-3659ACED121C}" dt="2023-09-09T03:47:07.189" v="258" actId="1076"/>
          <ac:cxnSpMkLst>
            <pc:docMk/>
            <pc:sldMk cId="0" sldId="268"/>
            <ac:cxnSpMk id="50" creationId="{ACBAD75D-493F-F36C-B322-6F3D4CDB78E5}"/>
          </ac:cxnSpMkLst>
        </pc:cxnChg>
      </pc:sldChg>
      <pc:sldChg chg="del">
        <pc:chgData name="Duyên Lương" userId="3a9e482f-ceb4-484a-8eab-f708ff3e9a36" providerId="ADAL" clId="{D58BF09F-CEFF-42BF-9A1D-3659ACED121C}" dt="2023-09-09T03:50:28.391" v="344" actId="47"/>
        <pc:sldMkLst>
          <pc:docMk/>
          <pc:sldMk cId="0" sldId="269"/>
        </pc:sldMkLst>
      </pc:sldChg>
      <pc:sldChg chg="addSp delSp modSp mod modTransition modAnim">
        <pc:chgData name="Duyên Lương" userId="3a9e482f-ceb4-484a-8eab-f708ff3e9a36" providerId="ADAL" clId="{D58BF09F-CEFF-42BF-9A1D-3659ACED121C}" dt="2023-09-09T03:58:15.156" v="560"/>
        <pc:sldMkLst>
          <pc:docMk/>
          <pc:sldMk cId="3109559590" sldId="271"/>
        </pc:sldMkLst>
        <pc:picChg chg="add mod">
          <ac:chgData name="Duyên Lương" userId="3a9e482f-ceb4-484a-8eab-f708ff3e9a36" providerId="ADAL" clId="{D58BF09F-CEFF-42BF-9A1D-3659ACED121C}" dt="2023-09-09T03:58:10.807" v="558" actId="1076"/>
          <ac:picMkLst>
            <pc:docMk/>
            <pc:sldMk cId="3109559590" sldId="271"/>
            <ac:picMk id="11" creationId="{92FB90E3-8E44-4A47-AD10-6F170D6D3C08}"/>
          </ac:picMkLst>
        </pc:picChg>
        <pc:picChg chg="del">
          <ac:chgData name="Duyên Lương" userId="3a9e482f-ceb4-484a-8eab-f708ff3e9a36" providerId="ADAL" clId="{D58BF09F-CEFF-42BF-9A1D-3659ACED121C}" dt="2023-09-09T03:54:51.677" v="524" actId="478"/>
          <ac:picMkLst>
            <pc:docMk/>
            <pc:sldMk cId="3109559590" sldId="271"/>
            <ac:picMk id="1026" creationId="{0DBCEC29-54EE-A10E-EFBE-785D9EFAFCE9}"/>
          </ac:picMkLst>
        </pc:picChg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1425160567" sldId="272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699182214" sldId="273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1481095413" sldId="274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1657581110" sldId="275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3287597340" sldId="276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1117286388" sldId="277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4118718704" sldId="345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4241864242" sldId="347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3111183418" sldId="348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2691106766" sldId="349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1526077602" sldId="350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203058087" sldId="351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1080596596" sldId="352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1960829935" sldId="353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350530895" sldId="354"/>
        </pc:sldMkLst>
      </pc:sldChg>
      <pc:sldChg chg="modTransition">
        <pc:chgData name="Duyên Lương" userId="3a9e482f-ceb4-484a-8eab-f708ff3e9a36" providerId="ADAL" clId="{D58BF09F-CEFF-42BF-9A1D-3659ACED121C}" dt="2023-09-09T03:53:45.088" v="523"/>
        <pc:sldMkLst>
          <pc:docMk/>
          <pc:sldMk cId="831284118" sldId="355"/>
        </pc:sldMkLst>
      </pc:sldChg>
      <pc:sldChg chg="addSp delSp modSp mod modTransition modAnim">
        <pc:chgData name="Duyên Lương" userId="3a9e482f-ceb4-484a-8eab-f708ff3e9a36" providerId="ADAL" clId="{D58BF09F-CEFF-42BF-9A1D-3659ACED121C}" dt="2023-09-09T03:53:45.088" v="523"/>
        <pc:sldMkLst>
          <pc:docMk/>
          <pc:sldMk cId="1520147328" sldId="356"/>
        </pc:sldMkLst>
        <pc:spChg chg="mod">
          <ac:chgData name="Duyên Lương" userId="3a9e482f-ceb4-484a-8eab-f708ff3e9a36" providerId="ADAL" clId="{D58BF09F-CEFF-42BF-9A1D-3659ACED121C}" dt="2023-09-09T03:27:52.426" v="13" actId="20577"/>
          <ac:spMkLst>
            <pc:docMk/>
            <pc:sldMk cId="1520147328" sldId="356"/>
            <ac:spMk id="10" creationId="{00000000-0000-0000-0000-000000000000}"/>
          </ac:spMkLst>
        </pc:spChg>
        <pc:spChg chg="del">
          <ac:chgData name="Duyên Lương" userId="3a9e482f-ceb4-484a-8eab-f708ff3e9a36" providerId="ADAL" clId="{D58BF09F-CEFF-42BF-9A1D-3659ACED121C}" dt="2023-09-09T03:27:53.829" v="14" actId="478"/>
          <ac:spMkLst>
            <pc:docMk/>
            <pc:sldMk cId="1520147328" sldId="356"/>
            <ac:spMk id="11" creationId="{00000000-0000-0000-0000-000000000000}"/>
          </ac:spMkLst>
        </pc:spChg>
        <pc:spChg chg="del mod">
          <ac:chgData name="Duyên Lương" userId="3a9e482f-ceb4-484a-8eab-f708ff3e9a36" providerId="ADAL" clId="{D58BF09F-CEFF-42BF-9A1D-3659ACED121C}" dt="2023-09-09T03:27:43.692" v="8" actId="478"/>
          <ac:spMkLst>
            <pc:docMk/>
            <pc:sldMk cId="1520147328" sldId="356"/>
            <ac:spMk id="17" creationId="{00000000-0000-0000-0000-000000000000}"/>
          </ac:spMkLst>
        </pc:spChg>
        <pc:spChg chg="mod">
          <ac:chgData name="Duyên Lương" userId="3a9e482f-ceb4-484a-8eab-f708ff3e9a36" providerId="ADAL" clId="{D58BF09F-CEFF-42BF-9A1D-3659ACED121C}" dt="2023-09-09T03:27:41.060" v="5" actId="1076"/>
          <ac:spMkLst>
            <pc:docMk/>
            <pc:sldMk cId="1520147328" sldId="356"/>
            <ac:spMk id="30" creationId="{00000000-0000-0000-0000-000000000000}"/>
          </ac:spMkLst>
        </pc:spChg>
        <pc:spChg chg="mod">
          <ac:chgData name="Duyên Lương" userId="3a9e482f-ceb4-484a-8eab-f708ff3e9a36" providerId="ADAL" clId="{D58BF09F-CEFF-42BF-9A1D-3659ACED121C}" dt="2023-09-09T03:27:37.680" v="4" actId="1076"/>
          <ac:spMkLst>
            <pc:docMk/>
            <pc:sldMk cId="1520147328" sldId="356"/>
            <ac:spMk id="31" creationId="{00000000-0000-0000-0000-000000000000}"/>
          </ac:spMkLst>
        </pc:spChg>
        <pc:spChg chg="add mod">
          <ac:chgData name="Duyên Lương" userId="3a9e482f-ceb4-484a-8eab-f708ff3e9a36" providerId="ADAL" clId="{D58BF09F-CEFF-42BF-9A1D-3659ACED121C}" dt="2023-09-09T03:28:18.585" v="24" actId="1076"/>
          <ac:spMkLst>
            <pc:docMk/>
            <pc:sldMk cId="1520147328" sldId="356"/>
            <ac:spMk id="37" creationId="{082AFB7A-CDB6-8050-2AEA-D2B4BE4A8C75}"/>
          </ac:spMkLst>
        </pc:spChg>
        <pc:spChg chg="add mod">
          <ac:chgData name="Duyên Lương" userId="3a9e482f-ceb4-484a-8eab-f708ff3e9a36" providerId="ADAL" clId="{D58BF09F-CEFF-42BF-9A1D-3659ACED121C}" dt="2023-09-09T03:28:14.435" v="23" actId="1076"/>
          <ac:spMkLst>
            <pc:docMk/>
            <pc:sldMk cId="1520147328" sldId="356"/>
            <ac:spMk id="38" creationId="{7B7D4C06-785C-48FC-7359-4E400B568069}"/>
          </ac:spMkLst>
        </pc:spChg>
        <pc:grpChg chg="add del mod">
          <ac:chgData name="Duyên Lương" userId="3a9e482f-ceb4-484a-8eab-f708ff3e9a36" providerId="ADAL" clId="{D58BF09F-CEFF-42BF-9A1D-3659ACED121C}" dt="2023-09-09T03:28:10.639" v="21" actId="478"/>
          <ac:grpSpMkLst>
            <pc:docMk/>
            <pc:sldMk cId="1520147328" sldId="356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D58BF09F-CEFF-42BF-9A1D-3659ACED121C}" dt="2023-09-09T03:28:22.793" v="26" actId="1076"/>
          <ac:picMkLst>
            <pc:docMk/>
            <pc:sldMk cId="1520147328" sldId="356"/>
            <ac:picMk id="35" creationId="{A4F1DA16-70E5-C995-A989-653B7229D25D}"/>
          </ac:picMkLst>
        </pc:picChg>
      </pc:sldChg>
      <pc:sldChg chg="addSp delSp modSp mod modTransition delAnim modAnim">
        <pc:chgData name="Duyên Lương" userId="3a9e482f-ceb4-484a-8eab-f708ff3e9a36" providerId="ADAL" clId="{D58BF09F-CEFF-42BF-9A1D-3659ACED121C}" dt="2023-09-09T03:53:45.088" v="523"/>
        <pc:sldMkLst>
          <pc:docMk/>
          <pc:sldMk cId="1352054006" sldId="357"/>
        </pc:sldMkLst>
        <pc:spChg chg="add mod">
          <ac:chgData name="Duyên Lương" userId="3a9e482f-ceb4-484a-8eab-f708ff3e9a36" providerId="ADAL" clId="{D58BF09F-CEFF-42BF-9A1D-3659ACED121C}" dt="2023-09-09T03:37:57.913" v="49" actId="207"/>
          <ac:spMkLst>
            <pc:docMk/>
            <pc:sldMk cId="1352054006" sldId="357"/>
            <ac:spMk id="2" creationId="{280B76DB-505B-811B-BE70-814E2EFDD3E8}"/>
          </ac:spMkLst>
        </pc:spChg>
        <pc:spChg chg="add mod">
          <ac:chgData name="Duyên Lương" userId="3a9e482f-ceb4-484a-8eab-f708ff3e9a36" providerId="ADAL" clId="{D58BF09F-CEFF-42BF-9A1D-3659ACED121C}" dt="2023-09-09T03:42:58.814" v="180" actId="1076"/>
          <ac:spMkLst>
            <pc:docMk/>
            <pc:sldMk cId="1352054006" sldId="357"/>
            <ac:spMk id="5" creationId="{7695F41B-9121-F1D9-4161-15F59177E1DD}"/>
          </ac:spMkLst>
        </pc:spChg>
        <pc:spChg chg="add mod">
          <ac:chgData name="Duyên Lương" userId="3a9e482f-ceb4-484a-8eab-f708ff3e9a36" providerId="ADAL" clId="{D58BF09F-CEFF-42BF-9A1D-3659ACED121C}" dt="2023-09-09T03:42:58.814" v="180" actId="1076"/>
          <ac:spMkLst>
            <pc:docMk/>
            <pc:sldMk cId="1352054006" sldId="357"/>
            <ac:spMk id="6" creationId="{86B71333-38C4-D240-A805-F512CC4711FC}"/>
          </ac:spMkLst>
        </pc:spChg>
        <pc:spChg chg="add mod">
          <ac:chgData name="Duyên Lương" userId="3a9e482f-ceb4-484a-8eab-f708ff3e9a36" providerId="ADAL" clId="{D58BF09F-CEFF-42BF-9A1D-3659ACED121C}" dt="2023-09-09T03:42:58.814" v="180" actId="1076"/>
          <ac:spMkLst>
            <pc:docMk/>
            <pc:sldMk cId="1352054006" sldId="357"/>
            <ac:spMk id="7" creationId="{61F0E0A6-32B7-EC73-2438-92445CBA6126}"/>
          </ac:spMkLst>
        </pc:spChg>
        <pc:spChg chg="del">
          <ac:chgData name="Duyên Lương" userId="3a9e482f-ceb4-484a-8eab-f708ff3e9a36" providerId="ADAL" clId="{D58BF09F-CEFF-42BF-9A1D-3659ACED121C}" dt="2023-09-09T03:37:32.770" v="31" actId="478"/>
          <ac:spMkLst>
            <pc:docMk/>
            <pc:sldMk cId="1352054006" sldId="357"/>
            <ac:spMk id="36" creationId="{00000000-0000-0000-0000-000000000000}"/>
          </ac:spMkLst>
        </pc:spChg>
        <pc:spChg chg="del">
          <ac:chgData name="Duyên Lương" userId="3a9e482f-ceb4-484a-8eab-f708ff3e9a36" providerId="ADAL" clId="{D58BF09F-CEFF-42BF-9A1D-3659ACED121C}" dt="2023-09-09T03:42:54.249" v="178" actId="478"/>
          <ac:spMkLst>
            <pc:docMk/>
            <pc:sldMk cId="1352054006" sldId="357"/>
            <ac:spMk id="37" creationId="{082AFB7A-CDB6-8050-2AEA-D2B4BE4A8C75}"/>
          </ac:spMkLst>
        </pc:spChg>
        <pc:spChg chg="del">
          <ac:chgData name="Duyên Lương" userId="3a9e482f-ceb4-484a-8eab-f708ff3e9a36" providerId="ADAL" clId="{D58BF09F-CEFF-42BF-9A1D-3659ACED121C}" dt="2023-09-09T03:42:54.249" v="178" actId="478"/>
          <ac:spMkLst>
            <pc:docMk/>
            <pc:sldMk cId="1352054006" sldId="357"/>
            <ac:spMk id="38" creationId="{7B7D4C06-785C-48FC-7359-4E400B568069}"/>
          </ac:spMkLst>
        </pc:spChg>
        <pc:spChg chg="del mod">
          <ac:chgData name="Duyên Lương" userId="3a9e482f-ceb4-484a-8eab-f708ff3e9a36" providerId="ADAL" clId="{D58BF09F-CEFF-42BF-9A1D-3659ACED121C}" dt="2023-09-09T03:37:32.261" v="30" actId="478"/>
          <ac:spMkLst>
            <pc:docMk/>
            <pc:sldMk cId="1352054006" sldId="357"/>
            <ac:spMk id="39" creationId="{27C3F8AE-752D-C5CF-DC68-E635276D07A0}"/>
          </ac:spMkLst>
        </pc:spChg>
        <pc:graphicFrameChg chg="add mod modGraphic">
          <ac:chgData name="Duyên Lương" userId="3a9e482f-ceb4-484a-8eab-f708ff3e9a36" providerId="ADAL" clId="{D58BF09F-CEFF-42BF-9A1D-3659ACED121C}" dt="2023-09-09T03:41:48.293" v="172" actId="1076"/>
          <ac:graphicFrameMkLst>
            <pc:docMk/>
            <pc:sldMk cId="1352054006" sldId="357"/>
            <ac:graphicFrameMk id="3" creationId="{50FC96F7-2C8C-1E02-755A-9C7BA9C52ED4}"/>
          </ac:graphicFrameMkLst>
        </pc:graphicFrameChg>
        <pc:picChg chg="add mod">
          <ac:chgData name="Duyên Lương" userId="3a9e482f-ceb4-484a-8eab-f708ff3e9a36" providerId="ADAL" clId="{D58BF09F-CEFF-42BF-9A1D-3659ACED121C}" dt="2023-09-09T03:42:39.678" v="177" actId="1076"/>
          <ac:picMkLst>
            <pc:docMk/>
            <pc:sldMk cId="1352054006" sldId="357"/>
            <ac:picMk id="4" creationId="{F7AA309E-9903-93F3-9A49-FC23A47D418B}"/>
          </ac:picMkLst>
        </pc:picChg>
        <pc:picChg chg="del">
          <ac:chgData name="Duyên Lương" userId="3a9e482f-ceb4-484a-8eab-f708ff3e9a36" providerId="ADAL" clId="{D58BF09F-CEFF-42BF-9A1D-3659ACED121C}" dt="2023-09-09T03:29:09.496" v="27" actId="478"/>
          <ac:picMkLst>
            <pc:docMk/>
            <pc:sldMk cId="1352054006" sldId="357"/>
            <ac:picMk id="35" creationId="{A4F1DA16-70E5-C995-A989-653B7229D2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815BC-51DF-4870-9FE0-6DD736DB36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940C7-1B4E-452F-9857-69221403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3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940C7-1B4E-452F-9857-6922140333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7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940C7-1B4E-452F-9857-692214033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41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940C7-1B4E-452F-9857-692214033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940C7-1B4E-452F-9857-692214033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83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1435800" y="1084950"/>
            <a:ext cx="15416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3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1.xml"/><Relationship Id="rId3" Type="http://schemas.openxmlformats.org/officeDocument/2006/relationships/image" Target="../media/image26.tiff"/><Relationship Id="rId7" Type="http://schemas.openxmlformats.org/officeDocument/2006/relationships/slide" Target="slide29.xml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3.xml"/><Relationship Id="rId11" Type="http://schemas.openxmlformats.org/officeDocument/2006/relationships/image" Target="../media/image30.png"/><Relationship Id="rId5" Type="http://schemas.openxmlformats.org/officeDocument/2006/relationships/slide" Target="slide34.xml"/><Relationship Id="rId10" Type="http://schemas.openxmlformats.org/officeDocument/2006/relationships/slide" Target="slide35.xml"/><Relationship Id="rId4" Type="http://schemas.openxmlformats.org/officeDocument/2006/relationships/image" Target="../media/image27.tiff"/><Relationship Id="rId9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23" Type="http://schemas.openxmlformats.org/officeDocument/2006/relationships/audio" Target="../media/audio2.wav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981199" y="2588954"/>
            <a:ext cx="14325600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 TO OUR CLASS!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02844" y="8496300"/>
            <a:ext cx="988231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1" lvl="1">
              <a:lnSpc>
                <a:spcPts val="4800"/>
              </a:lnSpc>
            </a:pPr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Teacher:……….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-1295400" y="715075"/>
            <a:ext cx="935610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o Bold"/>
                <a:ea typeface="+mn-ea"/>
                <a:cs typeface="+mn-cs"/>
              </a:rPr>
              <a:t>Vocabulary</a:t>
            </a:r>
          </a:p>
        </p:txBody>
      </p:sp>
      <p:sp>
        <p:nvSpPr>
          <p:cNvPr id="10" name="Google Shape;1881;p31">
            <a:extLst>
              <a:ext uri="{FF2B5EF4-FFF2-40B4-BE49-F238E27FC236}">
                <a16:creationId xmlns:a16="http://schemas.microsoft.com/office/drawing/2014/main" id="{EAB94DE7-BC5B-9CD7-36A8-BE3BFF902AF6}"/>
              </a:ext>
            </a:extLst>
          </p:cNvPr>
          <p:cNvSpPr txBox="1">
            <a:spLocks/>
          </p:cNvSpPr>
          <p:nvPr/>
        </p:nvSpPr>
        <p:spPr>
          <a:xfrm>
            <a:off x="8753655" y="1364743"/>
            <a:ext cx="8848364" cy="9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b="1" dirty="0">
                <a:solidFill>
                  <a:srgbClr val="AD4F0F"/>
                </a:solidFill>
              </a:rPr>
              <a:t>ecosystem </a:t>
            </a:r>
            <a:r>
              <a:rPr lang="en-US" sz="88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F06FA-13ED-AF94-87A9-96C4DD402213}"/>
              </a:ext>
            </a:extLst>
          </p:cNvPr>
          <p:cNvSpPr/>
          <p:nvPr/>
        </p:nvSpPr>
        <p:spPr>
          <a:xfrm>
            <a:off x="13406256" y="5868642"/>
            <a:ext cx="41957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/>
              <a:t>hệ</a:t>
            </a:r>
            <a:r>
              <a:rPr lang="en-US" sz="9600" dirty="0"/>
              <a:t> </a:t>
            </a:r>
            <a:r>
              <a:rPr lang="en-US" sz="9600" dirty="0" err="1"/>
              <a:t>sinh</a:t>
            </a:r>
            <a:r>
              <a:rPr lang="en-US" sz="9600" dirty="0"/>
              <a:t> </a:t>
            </a:r>
            <a:r>
              <a:rPr lang="en-US" sz="9600" dirty="0" err="1"/>
              <a:t>thái</a:t>
            </a:r>
            <a:endParaRPr lang="en-US" sz="166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D4CEF31-3B50-2C08-66B7-43AFBAE9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8" y="3474905"/>
            <a:ext cx="12371155" cy="668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A283E2-12B9-E7CF-2CDA-DEA5ACFE0180}"/>
              </a:ext>
            </a:extLst>
          </p:cNvPr>
          <p:cNvSpPr txBox="1"/>
          <p:nvPr/>
        </p:nvSpPr>
        <p:spPr>
          <a:xfrm>
            <a:off x="11811001" y="3674481"/>
            <a:ext cx="5985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i="0" dirty="0">
                <a:solidFill>
                  <a:schemeClr val="accent5">
                    <a:lumMod val="50000"/>
                  </a:schemeClr>
                </a:solidFill>
                <a:effectLst/>
              </a:rPr>
              <a:t>/ˈ</a:t>
            </a:r>
            <a:r>
              <a:rPr lang="en-US" sz="7200" b="1" i="0" dirty="0" err="1">
                <a:solidFill>
                  <a:schemeClr val="accent5">
                    <a:lumMod val="50000"/>
                  </a:schemeClr>
                </a:solidFill>
                <a:effectLst/>
              </a:rPr>
              <a:t>iːkəʊsɪstəm</a:t>
            </a:r>
            <a:r>
              <a:rPr lang="en-US" sz="7200" b="1" i="0" dirty="0">
                <a:solidFill>
                  <a:schemeClr val="accent5">
                    <a:lumMod val="50000"/>
                  </a:schemeClr>
                </a:solidFill>
                <a:effectLst/>
              </a:rPr>
              <a:t>/</a:t>
            </a:r>
            <a:endParaRPr lang="en-US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0443F3CC-5947-5A88-E9CE-0E0461AFB1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18.8333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0134600" y="3683273"/>
            <a:ext cx="9429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8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  <p:bldP spid="15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-1295400" y="622138"/>
            <a:ext cx="935610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 dirty="0">
                <a:solidFill>
                  <a:srgbClr val="C00000"/>
                </a:solidFill>
                <a:latin typeface="Aleo Bold"/>
              </a:rPr>
              <a:t>Vocabulary</a:t>
            </a:r>
          </a:p>
        </p:txBody>
      </p:sp>
      <p:sp>
        <p:nvSpPr>
          <p:cNvPr id="15" name="Google Shape;1881;p31">
            <a:extLst>
              <a:ext uri="{FF2B5EF4-FFF2-40B4-BE49-F238E27FC236}">
                <a16:creationId xmlns:a16="http://schemas.microsoft.com/office/drawing/2014/main" id="{8CC56797-A351-55DC-794C-5C8A43043A2E}"/>
              </a:ext>
            </a:extLst>
          </p:cNvPr>
          <p:cNvSpPr txBox="1">
            <a:spLocks/>
          </p:cNvSpPr>
          <p:nvPr/>
        </p:nvSpPr>
        <p:spPr>
          <a:xfrm>
            <a:off x="1304103" y="1573648"/>
            <a:ext cx="8229600" cy="108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AD4F0F"/>
                </a:solidFill>
              </a:rPr>
              <a:t>marine life </a:t>
            </a:r>
            <a:r>
              <a:rPr lang="en-US" sz="8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6DA6F5-0161-AE4C-63E3-F440C9825491}"/>
              </a:ext>
            </a:extLst>
          </p:cNvPr>
          <p:cNvSpPr/>
          <p:nvPr/>
        </p:nvSpPr>
        <p:spPr>
          <a:xfrm>
            <a:off x="3843585" y="3023440"/>
            <a:ext cx="10296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/>
              <a:t>hệ</a:t>
            </a:r>
            <a:r>
              <a:rPr lang="en-US" sz="9600" dirty="0"/>
              <a:t> </a:t>
            </a:r>
            <a:r>
              <a:rPr lang="en-US" sz="9600" dirty="0" err="1"/>
              <a:t>sinh</a:t>
            </a:r>
            <a:r>
              <a:rPr lang="en-US" sz="9600" dirty="0"/>
              <a:t> </a:t>
            </a:r>
            <a:r>
              <a:rPr lang="en-US" sz="9600" dirty="0" err="1"/>
              <a:t>thái</a:t>
            </a:r>
            <a:r>
              <a:rPr lang="en-US" sz="9600" dirty="0"/>
              <a:t> </a:t>
            </a:r>
            <a:r>
              <a:rPr lang="en-US" sz="9600" dirty="0" err="1"/>
              <a:t>nước</a:t>
            </a:r>
            <a:endParaRPr lang="en-US" sz="16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98ABDC-BE80-9810-E086-9A52F0765F83}"/>
              </a:ext>
            </a:extLst>
          </p:cNvPr>
          <p:cNvSpPr/>
          <p:nvPr/>
        </p:nvSpPr>
        <p:spPr>
          <a:xfrm>
            <a:off x="8466903" y="2025504"/>
            <a:ext cx="7002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məˈriːn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laɪf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9" name="AutoShape 2" descr="Ocean Through Time | Smithsonian Ocean">
            <a:extLst>
              <a:ext uri="{FF2B5EF4-FFF2-40B4-BE49-F238E27FC236}">
                <a16:creationId xmlns:a16="http://schemas.microsoft.com/office/drawing/2014/main" id="{BBE2563A-988F-B836-E598-8BFB011AB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4C24D-FD3A-9E86-90A8-2D0A3F001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880" y="4533900"/>
            <a:ext cx="13335000" cy="4980682"/>
          </a:xfrm>
          <a:prstGeom prst="rect">
            <a:avLst/>
          </a:prstGeom>
        </p:spPr>
      </p:pic>
      <p:pic>
        <p:nvPicPr>
          <p:cNvPr id="21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CB357815-54F7-13A1-A103-428148719C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7" end="3808.8333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7169431" y="2069093"/>
            <a:ext cx="954347" cy="954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-1189153" y="783487"/>
            <a:ext cx="935610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o Bold"/>
                <a:ea typeface="+mn-ea"/>
                <a:cs typeface="+mn-cs"/>
              </a:rPr>
              <a:t>Vocabulary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822052" y="3860643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2"/>
                </a:lnTo>
                <a:lnTo>
                  <a:pt x="0" y="901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1881;p31">
            <a:extLst>
              <a:ext uri="{FF2B5EF4-FFF2-40B4-BE49-F238E27FC236}">
                <a16:creationId xmlns:a16="http://schemas.microsoft.com/office/drawing/2014/main" id="{19B08090-A772-C2DF-56A0-C1D460046D9C}"/>
              </a:ext>
            </a:extLst>
          </p:cNvPr>
          <p:cNvSpPr txBox="1">
            <a:spLocks/>
          </p:cNvSpPr>
          <p:nvPr/>
        </p:nvSpPr>
        <p:spPr>
          <a:xfrm>
            <a:off x="387946" y="2252157"/>
            <a:ext cx="8375054" cy="160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600" b="1" dirty="0">
                <a:solidFill>
                  <a:srgbClr val="AD4F0F"/>
                </a:solidFill>
              </a:rPr>
              <a:t>absorb </a:t>
            </a:r>
            <a:r>
              <a:rPr lang="en-US" sz="11500" b="1" dirty="0">
                <a:solidFill>
                  <a:srgbClr val="AD4F0F"/>
                </a:solidFill>
              </a:rPr>
              <a:t>(v)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D8A36A-350E-5FF6-E253-B143D5A73F67}"/>
              </a:ext>
            </a:extLst>
          </p:cNvPr>
          <p:cNvSpPr/>
          <p:nvPr/>
        </p:nvSpPr>
        <p:spPr>
          <a:xfrm>
            <a:off x="976330" y="6711404"/>
            <a:ext cx="55245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 err="1"/>
              <a:t>thẩm</a:t>
            </a:r>
            <a:r>
              <a:rPr lang="en-US" sz="8800" dirty="0"/>
              <a:t> </a:t>
            </a:r>
            <a:r>
              <a:rPr lang="en-US" sz="8800" dirty="0" err="1"/>
              <a:t>thấu</a:t>
            </a:r>
            <a:endParaRPr lang="en-US" sz="8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EC893B-BBAF-BE42-F23F-1DFCB30FD7D9}"/>
              </a:ext>
            </a:extLst>
          </p:cNvPr>
          <p:cNvSpPr/>
          <p:nvPr/>
        </p:nvSpPr>
        <p:spPr>
          <a:xfrm>
            <a:off x="1526222" y="4800380"/>
            <a:ext cx="49103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i="0" dirty="0">
                <a:solidFill>
                  <a:schemeClr val="accent5">
                    <a:lumMod val="50000"/>
                  </a:schemeClr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8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Lucida Sans Unicode" panose="020B0602030504020204" pitchFamily="34" charset="0"/>
              </a:rPr>
              <a:t>əbˈzɔːb</a:t>
            </a:r>
            <a:r>
              <a:rPr lang="en-US" sz="8000" b="1" i="0" dirty="0">
                <a:solidFill>
                  <a:schemeClr val="accent5">
                    <a:lumMod val="50000"/>
                  </a:schemeClr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8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58CEE2B-BAA5-AD3E-E2E7-EE58EAC8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17" y="907313"/>
            <a:ext cx="9297637" cy="92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9AA9F6D8-E4EC-AEEB-A50C-D6A29C1988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7" end="2569.8333"/>
                </p14:media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459241" y="4928608"/>
            <a:ext cx="1066981" cy="10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-1219200" y="593564"/>
            <a:ext cx="935610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o Bold"/>
                <a:ea typeface="+mn-ea"/>
                <a:cs typeface="+mn-cs"/>
              </a:rPr>
              <a:t>Vocabulary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058400" y="3004005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2"/>
                </a:lnTo>
                <a:lnTo>
                  <a:pt x="0" y="901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1881;p31">
            <a:extLst>
              <a:ext uri="{FF2B5EF4-FFF2-40B4-BE49-F238E27FC236}">
                <a16:creationId xmlns:a16="http://schemas.microsoft.com/office/drawing/2014/main" id="{B8A40044-F271-40C4-F51F-7C063B78D41E}"/>
              </a:ext>
            </a:extLst>
          </p:cNvPr>
          <p:cNvSpPr txBox="1">
            <a:spLocks/>
          </p:cNvSpPr>
          <p:nvPr/>
        </p:nvSpPr>
        <p:spPr>
          <a:xfrm>
            <a:off x="4578372" y="1161336"/>
            <a:ext cx="13680320" cy="123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b="1" dirty="0">
                <a:solidFill>
                  <a:srgbClr val="AD4F0F"/>
                </a:solidFill>
              </a:rPr>
              <a:t>harmful substance </a:t>
            </a:r>
            <a:r>
              <a:rPr lang="en-US" sz="88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EE5310-73DB-EECD-9E2B-B7A4058F6C9C}"/>
              </a:ext>
            </a:extLst>
          </p:cNvPr>
          <p:cNvSpPr/>
          <p:nvPr/>
        </p:nvSpPr>
        <p:spPr>
          <a:xfrm>
            <a:off x="12725400" y="5143500"/>
            <a:ext cx="52930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 err="1"/>
              <a:t>tác</a:t>
            </a:r>
            <a:r>
              <a:rPr lang="en-US" sz="8800" dirty="0"/>
              <a:t> </a:t>
            </a:r>
            <a:r>
              <a:rPr lang="en-US" sz="8800" dirty="0" err="1"/>
              <a:t>nhân</a:t>
            </a:r>
            <a:r>
              <a:rPr lang="en-US" sz="8800" dirty="0"/>
              <a:t> </a:t>
            </a:r>
            <a:r>
              <a:rPr lang="en-US" sz="8800" dirty="0" err="1"/>
              <a:t>gây</a:t>
            </a:r>
            <a:r>
              <a:rPr lang="en-US" sz="8800" dirty="0"/>
              <a:t> </a:t>
            </a:r>
            <a:r>
              <a:rPr lang="en-US" sz="8800" dirty="0" err="1"/>
              <a:t>hại</a:t>
            </a:r>
            <a:endParaRPr lang="en-US" sz="8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7F4E9F-AF65-D405-284C-CA0ABACF1F09}"/>
              </a:ext>
            </a:extLst>
          </p:cNvPr>
          <p:cNvSpPr/>
          <p:nvPr/>
        </p:nvSpPr>
        <p:spPr>
          <a:xfrm>
            <a:off x="10572498" y="3153890"/>
            <a:ext cx="74459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hɑːmfl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sʌbstəns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F575DEE-6471-D708-CD36-B797D02D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895"/>
            <a:ext cx="13288864" cy="66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35DA9DFF-B912-7E6A-F213-172112E1A1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9" end="1033.8333"/>
                </p14:media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9796098" y="3236400"/>
            <a:ext cx="9429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-1242886" y="808134"/>
            <a:ext cx="935610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o Bold"/>
                <a:ea typeface="+mn-ea"/>
                <a:cs typeface="+mn-cs"/>
              </a:rPr>
              <a:t>Vocabulary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822052" y="3860643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2"/>
                </a:lnTo>
                <a:lnTo>
                  <a:pt x="0" y="901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1881;p31">
            <a:extLst>
              <a:ext uri="{FF2B5EF4-FFF2-40B4-BE49-F238E27FC236}">
                <a16:creationId xmlns:a16="http://schemas.microsoft.com/office/drawing/2014/main" id="{591DD543-EF79-3D33-147B-CAD44C0B7821}"/>
              </a:ext>
            </a:extLst>
          </p:cNvPr>
          <p:cNvSpPr txBox="1">
            <a:spLocks/>
          </p:cNvSpPr>
          <p:nvPr/>
        </p:nvSpPr>
        <p:spPr>
          <a:xfrm>
            <a:off x="-54215" y="2529310"/>
            <a:ext cx="10264488" cy="123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b="1" dirty="0">
                <a:solidFill>
                  <a:srgbClr val="AD4F0F"/>
                </a:solidFill>
              </a:rPr>
              <a:t>extinction </a:t>
            </a:r>
            <a:r>
              <a:rPr lang="en-US" sz="88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EFAFE6-2DF1-BB05-D1AD-6E108B800DFA}"/>
              </a:ext>
            </a:extLst>
          </p:cNvPr>
          <p:cNvSpPr/>
          <p:nvPr/>
        </p:nvSpPr>
        <p:spPr>
          <a:xfrm>
            <a:off x="738397" y="6886490"/>
            <a:ext cx="7375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dirty="0" err="1"/>
              <a:t>sự</a:t>
            </a:r>
            <a:r>
              <a:rPr lang="en-US" sz="8000" dirty="0"/>
              <a:t> </a:t>
            </a:r>
            <a:r>
              <a:rPr lang="en-US" sz="8000" dirty="0" err="1"/>
              <a:t>tuyệt</a:t>
            </a:r>
            <a:r>
              <a:rPr lang="en-US" sz="8000" dirty="0"/>
              <a:t> </a:t>
            </a:r>
            <a:r>
              <a:rPr lang="en-US" sz="8000" dirty="0" err="1"/>
              <a:t>chủng</a:t>
            </a:r>
            <a:endParaRPr lang="en-US" sz="8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2C5B7C-2AB3-B678-9AD5-D20D715C457A}"/>
              </a:ext>
            </a:extLst>
          </p:cNvPr>
          <p:cNvSpPr/>
          <p:nvPr/>
        </p:nvSpPr>
        <p:spPr>
          <a:xfrm>
            <a:off x="1615104" y="4879616"/>
            <a:ext cx="5590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8000" b="1" dirty="0" err="1">
                <a:solidFill>
                  <a:schemeClr val="accent5">
                    <a:lumMod val="50000"/>
                  </a:schemeClr>
                </a:solidFill>
              </a:rPr>
              <a:t>ɪkˈstɪŋkʃn</a:t>
            </a:r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7" name="Hình ảnh 3">
            <a:extLst>
              <a:ext uri="{FF2B5EF4-FFF2-40B4-BE49-F238E27FC236}">
                <a16:creationId xmlns:a16="http://schemas.microsoft.com/office/drawing/2014/main" id="{5B465275-9158-8D69-D342-00065BAB4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59" y="474692"/>
            <a:ext cx="6400800" cy="9812308"/>
          </a:xfrm>
          <a:prstGeom prst="rect">
            <a:avLst/>
          </a:prstGeom>
        </p:spPr>
      </p:pic>
      <p:pic>
        <p:nvPicPr>
          <p:cNvPr id="18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FDBC66F6-FBEB-0C03-171F-1C6F7437CB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87" end="0.8333"/>
                </p14:media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738397" y="5111262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77058" y="5350203"/>
            <a:ext cx="1345098" cy="509899"/>
          </a:xfrm>
          <a:custGeom>
            <a:avLst/>
            <a:gdLst/>
            <a:ahLst/>
            <a:cxnLst/>
            <a:rect l="l" t="t" r="r" b="b"/>
            <a:pathLst>
              <a:path w="2634571" h="1202322">
                <a:moveTo>
                  <a:pt x="0" y="0"/>
                </a:moveTo>
                <a:lnTo>
                  <a:pt x="2634571" y="0"/>
                </a:lnTo>
                <a:lnTo>
                  <a:pt x="2634571" y="1202323"/>
                </a:lnTo>
                <a:lnTo>
                  <a:pt x="0" y="1202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2322156" y="5073339"/>
            <a:ext cx="1345098" cy="509899"/>
          </a:xfrm>
          <a:custGeom>
            <a:avLst/>
            <a:gdLst/>
            <a:ahLst/>
            <a:cxnLst/>
            <a:rect l="l" t="t" r="r" b="b"/>
            <a:pathLst>
              <a:path w="2634571" h="1202322">
                <a:moveTo>
                  <a:pt x="2634571" y="0"/>
                </a:moveTo>
                <a:lnTo>
                  <a:pt x="0" y="0"/>
                </a:lnTo>
                <a:lnTo>
                  <a:pt x="0" y="1202323"/>
                </a:lnTo>
                <a:lnTo>
                  <a:pt x="2634571" y="1202323"/>
                </a:lnTo>
                <a:lnTo>
                  <a:pt x="263457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89CA36-D094-0449-F8E4-47BAE94D2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81960"/>
              </p:ext>
            </p:extLst>
          </p:nvPr>
        </p:nvGraphicFramePr>
        <p:xfrm>
          <a:off x="754968" y="2367298"/>
          <a:ext cx="17183100" cy="647570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4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639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latin typeface="Aleo Bold" panose="020B0604020202020204" charset="0"/>
                        </a:rPr>
                        <a:t>ecosystem </a:t>
                      </a:r>
                      <a:r>
                        <a:rPr lang="en-US" sz="5400" b="1" dirty="0">
                          <a:solidFill>
                            <a:srgbClr val="C00000"/>
                          </a:solidFill>
                          <a:latin typeface="Aleo Bold" panose="020B0604020202020204" charset="0"/>
                          <a:cs typeface="Calibri" panose="020F0502020204030204" pitchFamily="34" charset="0"/>
                        </a:rPr>
                        <a:t>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leo Bold" panose="020B0604020202020204" charset="0"/>
                        </a:rPr>
                        <a:t>/ˈ</a:t>
                      </a:r>
                      <a:r>
                        <a:rPr lang="en-US" sz="4800" b="1" i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leo Bold" panose="020B0604020202020204" charset="0"/>
                        </a:rPr>
                        <a:t>iːkəʊsɪstəm</a:t>
                      </a:r>
                      <a:r>
                        <a:rPr lang="en-US" sz="48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leo Bold" panose="020B0604020202020204" charset="0"/>
                        </a:rPr>
                        <a:t>/</a:t>
                      </a:r>
                      <a:endParaRPr lang="en-US" sz="4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leo Bold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>
                          <a:latin typeface="+mn-lt"/>
                        </a:rPr>
                        <a:t>hệ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sinh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thái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20639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latin typeface="Aleo Bold" panose="020B0604020202020204" charset="0"/>
                        </a:rPr>
                        <a:t>marine life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/ </a:t>
                      </a:r>
                      <a:r>
                        <a:rPr lang="en-US" sz="4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məˈriːn</a:t>
                      </a:r>
                      <a:r>
                        <a:rPr lang="en-US" sz="4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laɪf</a:t>
                      </a:r>
                      <a:r>
                        <a:rPr lang="en-US" sz="4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>
                          <a:latin typeface="+mn-lt"/>
                        </a:rPr>
                        <a:t>hệ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sinh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thái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nước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90953141"/>
                  </a:ext>
                </a:extLst>
              </a:tr>
              <a:tr h="120639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latin typeface="Aleo Bold" panose="020B0604020202020204" charset="0"/>
                        </a:rPr>
                        <a:t>absorb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leo Bold" panose="020B0604020202020204" charset="0"/>
                        </a:rPr>
                        <a:t>/</a:t>
                      </a:r>
                      <a:r>
                        <a:rPr lang="en-US" sz="4800" b="1" i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leo Bold" panose="020B0604020202020204" charset="0"/>
                        </a:rPr>
                        <a:t>əbˈzɔːb</a:t>
                      </a:r>
                      <a:r>
                        <a:rPr lang="en-US" sz="48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leo Bold" panose="020B0604020202020204" charset="0"/>
                        </a:rPr>
                        <a:t>/</a:t>
                      </a:r>
                      <a:endParaRPr lang="en-US" sz="4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leo Bold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>
                          <a:latin typeface="+mn-lt"/>
                        </a:rPr>
                        <a:t>thẩm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thấu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42387156"/>
                  </a:ext>
                </a:extLst>
              </a:tr>
              <a:tr h="120639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latin typeface="Aleo Bold" panose="020B0604020202020204" charset="0"/>
                        </a:rPr>
                        <a:t>harmful substance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/ˈ</a:t>
                      </a:r>
                      <a:r>
                        <a:rPr lang="en-US" sz="4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hɑːmfl</a:t>
                      </a:r>
                      <a:r>
                        <a:rPr lang="en-US" sz="4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 ˈ</a:t>
                      </a:r>
                      <a:r>
                        <a:rPr lang="en-US" sz="4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sʌbstəns</a:t>
                      </a:r>
                      <a:r>
                        <a:rPr lang="en-US" sz="4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>
                          <a:latin typeface="+mn-lt"/>
                        </a:rPr>
                        <a:t>tác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nhân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gây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hại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20268517"/>
                  </a:ext>
                </a:extLst>
              </a:tr>
              <a:tr h="120639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latin typeface="Aleo Bold" panose="020B0604020202020204" charset="0"/>
                        </a:rPr>
                        <a:t>extinction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/ </a:t>
                      </a:r>
                      <a:r>
                        <a:rPr lang="en-US" sz="4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ɪkˈstɪŋkʃn</a:t>
                      </a:r>
                      <a:r>
                        <a:rPr lang="en-US" sz="4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leo Bold" panose="020B060402020202020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>
                          <a:latin typeface="+mn-lt"/>
                        </a:rPr>
                        <a:t>sự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tuyệt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chủng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47192441"/>
                  </a:ext>
                </a:extLst>
              </a:tr>
            </a:tbl>
          </a:graphicData>
        </a:graphic>
      </p:graphicFrame>
      <p:sp>
        <p:nvSpPr>
          <p:cNvPr id="13" name="TextBox 11">
            <a:extLst>
              <a:ext uri="{FF2B5EF4-FFF2-40B4-BE49-F238E27FC236}">
                <a16:creationId xmlns:a16="http://schemas.microsoft.com/office/drawing/2014/main" id="{CD18A9F4-26FC-FB9E-E803-ED0BCFA8C315}"/>
              </a:ext>
            </a:extLst>
          </p:cNvPr>
          <p:cNvSpPr txBox="1"/>
          <p:nvPr/>
        </p:nvSpPr>
        <p:spPr>
          <a:xfrm>
            <a:off x="3684839" y="1143886"/>
            <a:ext cx="10591800" cy="1223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</a:p>
        </p:txBody>
      </p:sp>
      <p:pic>
        <p:nvPicPr>
          <p:cNvPr id="2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42DA08EF-7A0B-E855-EECE-4429C79CF6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87" end="0.8333"/>
                </p14:media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1723" y="7885223"/>
            <a:ext cx="773742" cy="773742"/>
          </a:xfrm>
          <a:prstGeom prst="rect">
            <a:avLst/>
          </a:prstGeom>
        </p:spPr>
      </p:pic>
      <p:pic>
        <p:nvPicPr>
          <p:cNvPr id="3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728FCEA7-4820-930E-DCF5-D208162930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9" end="1033.8333"/>
                </p14:media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1661" y="6305528"/>
            <a:ext cx="737451" cy="737451"/>
          </a:xfrm>
          <a:prstGeom prst="rect">
            <a:avLst/>
          </a:prstGeom>
        </p:spPr>
      </p:pic>
      <p:pic>
        <p:nvPicPr>
          <p:cNvPr id="4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75E1DE42-DC3C-C8B1-8877-8418F37CB6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7" end="2569.8333"/>
                </p14:media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1661" y="5110634"/>
            <a:ext cx="733307" cy="733307"/>
          </a:xfrm>
          <a:prstGeom prst="rect">
            <a:avLst/>
          </a:prstGeom>
        </p:spPr>
      </p:pic>
      <p:pic>
        <p:nvPicPr>
          <p:cNvPr id="5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753BE725-1E59-FACD-D57A-E15459AB0C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7" end="3808.8333"/>
                </p14:media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46060" y="3899665"/>
            <a:ext cx="655897" cy="655897"/>
          </a:xfrm>
          <a:prstGeom prst="rect">
            <a:avLst/>
          </a:prstGeom>
        </p:spPr>
      </p:pic>
      <p:pic>
        <p:nvPicPr>
          <p:cNvPr id="8" name="ttsMP3.com_VoiceText_2023-9-7_14_29_17">
            <a:hlinkClick r:id="" action="ppaction://media"/>
            <a:extLst>
              <a:ext uri="{FF2B5EF4-FFF2-40B4-BE49-F238E27FC236}">
                <a16:creationId xmlns:a16="http://schemas.microsoft.com/office/drawing/2014/main" id="{64818821-0373-10F0-4F24-FEE3B53964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18.8333"/>
                </p14:media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48014" y="2745180"/>
            <a:ext cx="648081" cy="648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and a child picking up trash&#10;&#10;Description automatically generated">
            <a:extLst>
              <a:ext uri="{FF2B5EF4-FFF2-40B4-BE49-F238E27FC236}">
                <a16:creationId xmlns:a16="http://schemas.microsoft.com/office/drawing/2014/main" id="{D81B4F74-1552-6D75-A428-70B84B73F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>
          <a:xfrm>
            <a:off x="20" y="10"/>
            <a:ext cx="18287981" cy="10286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9798" y="-2286767"/>
            <a:ext cx="6888405" cy="18288002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79FA3-A4AB-26A5-F9EF-F707365F4A84}"/>
              </a:ext>
            </a:extLst>
          </p:cNvPr>
          <p:cNvSpPr txBox="1"/>
          <p:nvPr/>
        </p:nvSpPr>
        <p:spPr>
          <a:xfrm>
            <a:off x="606829" y="4637892"/>
            <a:ext cx="13617843" cy="358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are they doing?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2558"/>
            <a:ext cx="14678845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16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13C060-9CBF-7D33-5F01-1A270E6B3745}"/>
              </a:ext>
            </a:extLst>
          </p:cNvPr>
          <p:cNvSpPr/>
          <p:nvPr/>
        </p:nvSpPr>
        <p:spPr>
          <a:xfrm>
            <a:off x="0" y="0"/>
            <a:ext cx="18256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539595" y="421543"/>
            <a:ext cx="1703546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FF0000"/>
                </a:solidFill>
                <a:latin typeface="Aleo Bold"/>
              </a:rPr>
              <a:t>1. Label each picture with a phrase from the list.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79000" y="1358028"/>
            <a:ext cx="64770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ts val="5589"/>
              </a:lnSpc>
              <a:buAutoNum type="alphaLcPeriod"/>
            </a:pPr>
            <a:r>
              <a:rPr lang="en-US" sz="4800" dirty="0">
                <a:solidFill>
                  <a:srgbClr val="033135"/>
                </a:solidFill>
                <a:latin typeface="Kalam Bold"/>
              </a:rPr>
              <a:t>building a campfire</a:t>
            </a:r>
          </a:p>
          <a:p>
            <a:pPr marL="742950" indent="-742950">
              <a:lnSpc>
                <a:spcPts val="5589"/>
              </a:lnSpc>
              <a:buAutoNum type="alphaLcPeriod"/>
            </a:pPr>
            <a:r>
              <a:rPr lang="en-US" sz="4800" dirty="0">
                <a:solidFill>
                  <a:srgbClr val="033135"/>
                </a:solidFill>
                <a:latin typeface="Kalam Bold"/>
              </a:rPr>
              <a:t>cutting down trees</a:t>
            </a:r>
          </a:p>
          <a:p>
            <a:pPr marL="742950" indent="-742950">
              <a:lnSpc>
                <a:spcPts val="5589"/>
              </a:lnSpc>
              <a:buAutoNum type="alphaLcPeriod"/>
            </a:pPr>
            <a:r>
              <a:rPr lang="en-US" sz="4800" dirty="0">
                <a:solidFill>
                  <a:srgbClr val="033135"/>
                </a:solidFill>
                <a:latin typeface="Kalam Bold"/>
              </a:rPr>
              <a:t>picking up rubbish</a:t>
            </a:r>
          </a:p>
          <a:p>
            <a:pPr marL="742950" indent="-742950">
              <a:lnSpc>
                <a:spcPts val="5589"/>
              </a:lnSpc>
              <a:buAutoNum type="alphaLcPeriod"/>
            </a:pPr>
            <a:r>
              <a:rPr lang="en-US" sz="4800" dirty="0">
                <a:solidFill>
                  <a:srgbClr val="033135"/>
                </a:solidFill>
                <a:latin typeface="Kalam Bold"/>
              </a:rPr>
              <a:t>protecting endangered species</a:t>
            </a:r>
          </a:p>
          <a:p>
            <a:pPr marL="742950" indent="-742950">
              <a:lnSpc>
                <a:spcPts val="5589"/>
              </a:lnSpc>
              <a:buAutoNum type="alphaLcPeriod"/>
            </a:pPr>
            <a:r>
              <a:rPr lang="en-US" sz="4800" dirty="0">
                <a:solidFill>
                  <a:srgbClr val="033135"/>
                </a:solidFill>
                <a:latin typeface="Kalam Bold"/>
              </a:rPr>
              <a:t> saving water 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BADA2CC4-88B5-7B01-A158-D40D42CA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0712" y="1409700"/>
            <a:ext cx="4599929" cy="285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04B1AD-F74D-2071-7A65-0F9CFCFE0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6831" y="5768079"/>
            <a:ext cx="5274526" cy="3276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916F1E-C23C-85EB-A90F-741243566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627" y="5698666"/>
            <a:ext cx="5274526" cy="3276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0FF7BE-5144-C6A3-908D-1F470666F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5357" y="5679493"/>
            <a:ext cx="5364392" cy="33324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A9846B-95A1-9982-B823-46CA1D8724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856" y="1409700"/>
            <a:ext cx="4730047" cy="29383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961CCD1-9869-2458-8291-FA3BD4548DB0}"/>
              </a:ext>
            </a:extLst>
          </p:cNvPr>
          <p:cNvSpPr txBox="1"/>
          <p:nvPr/>
        </p:nvSpPr>
        <p:spPr>
          <a:xfrm>
            <a:off x="6096000" y="4588334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leo Bold" panose="020B0604020202020204" charset="0"/>
              </a:rPr>
              <a:t>2. _____________________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F75751-EB8F-6EF5-FD4C-C64AC97A6C66}"/>
              </a:ext>
            </a:extLst>
          </p:cNvPr>
          <p:cNvSpPr txBox="1"/>
          <p:nvPr/>
        </p:nvSpPr>
        <p:spPr>
          <a:xfrm>
            <a:off x="549880" y="4649569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leo Bold" panose="020B0604020202020204" charset="0"/>
              </a:rPr>
              <a:t>1. _____________________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977467-F9E2-621C-82B0-97D7C82BBEF0}"/>
              </a:ext>
            </a:extLst>
          </p:cNvPr>
          <p:cNvSpPr txBox="1"/>
          <p:nvPr/>
        </p:nvSpPr>
        <p:spPr>
          <a:xfrm>
            <a:off x="293914" y="9378032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leo Bold" panose="020B0604020202020204" charset="0"/>
              </a:rPr>
              <a:t>3. _____________________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7A7573-6E17-33C8-CDCA-5F84A33C8357}"/>
              </a:ext>
            </a:extLst>
          </p:cNvPr>
          <p:cNvSpPr txBox="1"/>
          <p:nvPr/>
        </p:nvSpPr>
        <p:spPr>
          <a:xfrm>
            <a:off x="6455230" y="9378031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leo Bold" panose="020B0604020202020204" charset="0"/>
              </a:rPr>
              <a:t>4. _____________________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DF0CF8-A2D0-BD0E-C556-6507F9CF0315}"/>
              </a:ext>
            </a:extLst>
          </p:cNvPr>
          <p:cNvSpPr txBox="1"/>
          <p:nvPr/>
        </p:nvSpPr>
        <p:spPr>
          <a:xfrm>
            <a:off x="12192000" y="937803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leo Bold" panose="020B0604020202020204" charset="0"/>
              </a:rPr>
              <a:t>5. _____________________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761642-ABAB-B19C-FEC9-CDB9CCD52F36}"/>
              </a:ext>
            </a:extLst>
          </p:cNvPr>
          <p:cNvSpPr txBox="1"/>
          <p:nvPr/>
        </p:nvSpPr>
        <p:spPr>
          <a:xfrm>
            <a:off x="1062040" y="4506260"/>
            <a:ext cx="4843610" cy="81047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ts val="5589"/>
              </a:lnSpc>
            </a:pPr>
            <a:r>
              <a:rPr lang="en-US" sz="4400" dirty="0">
                <a:solidFill>
                  <a:srgbClr val="FF0000"/>
                </a:solidFill>
                <a:latin typeface="Kalam Bold"/>
              </a:rPr>
              <a:t>picking up rubbish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0F3D1B-8DF0-0097-B025-075AB0ECACF4}"/>
              </a:ext>
            </a:extLst>
          </p:cNvPr>
          <p:cNvSpPr txBox="1"/>
          <p:nvPr/>
        </p:nvSpPr>
        <p:spPr>
          <a:xfrm>
            <a:off x="6543430" y="4210593"/>
            <a:ext cx="5105400" cy="144655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Kalam Bold"/>
              </a:rPr>
              <a:t>protecting endangered species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F404F7-E476-4544-1350-09193AE66308}"/>
              </a:ext>
            </a:extLst>
          </p:cNvPr>
          <p:cNvSpPr txBox="1"/>
          <p:nvPr/>
        </p:nvSpPr>
        <p:spPr>
          <a:xfrm>
            <a:off x="680774" y="9295956"/>
            <a:ext cx="5143085" cy="81047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ts val="5589"/>
              </a:lnSpc>
            </a:pPr>
            <a:r>
              <a:rPr lang="en-US" sz="4400" dirty="0">
                <a:solidFill>
                  <a:srgbClr val="FF0000"/>
                </a:solidFill>
                <a:latin typeface="Kalam Bold"/>
              </a:rPr>
              <a:t>cutting down trees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72FCC8-1EF8-EBD9-5ADB-DD0C41512798}"/>
              </a:ext>
            </a:extLst>
          </p:cNvPr>
          <p:cNvSpPr txBox="1"/>
          <p:nvPr/>
        </p:nvSpPr>
        <p:spPr>
          <a:xfrm>
            <a:off x="6923845" y="9378030"/>
            <a:ext cx="4843610" cy="81047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ts val="5589"/>
              </a:lnSpc>
            </a:pPr>
            <a:r>
              <a:rPr lang="en-US" sz="4400" dirty="0">
                <a:solidFill>
                  <a:srgbClr val="FF0000"/>
                </a:solidFill>
                <a:latin typeface="Kalam Bold"/>
              </a:rPr>
              <a:t>saving water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6DDB43-930F-C375-FA0B-1D41FABEE4C3}"/>
              </a:ext>
            </a:extLst>
          </p:cNvPr>
          <p:cNvSpPr txBox="1"/>
          <p:nvPr/>
        </p:nvSpPr>
        <p:spPr>
          <a:xfrm>
            <a:off x="12660617" y="9378030"/>
            <a:ext cx="5627384" cy="81047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ts val="5589"/>
              </a:lnSpc>
            </a:pPr>
            <a:r>
              <a:rPr lang="en-US" sz="4400" dirty="0">
                <a:solidFill>
                  <a:srgbClr val="FF0000"/>
                </a:solidFill>
                <a:latin typeface="Kalam Bold"/>
              </a:rPr>
              <a:t>building a campfire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6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erson standing in front of a person holding a leaf&#10;&#10;Description automatically generated">
            <a:extLst>
              <a:ext uri="{FF2B5EF4-FFF2-40B4-BE49-F238E27FC236}">
                <a16:creationId xmlns:a16="http://schemas.microsoft.com/office/drawing/2014/main" id="{50E0C96E-C281-C513-4EA0-6FDE9046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7426"/>
          <a:stretch/>
        </p:blipFill>
        <p:spPr bwMode="auto">
          <a:xfrm>
            <a:off x="20" y="10"/>
            <a:ext cx="18287978" cy="8229590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29603"/>
            <a:ext cx="18288000" cy="2057397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944C5-C9F5-E4D0-1473-425EDE5F3536}"/>
              </a:ext>
            </a:extLst>
          </p:cNvPr>
          <p:cNvSpPr txBox="1"/>
          <p:nvPr/>
        </p:nvSpPr>
        <p:spPr>
          <a:xfrm>
            <a:off x="884334" y="8619106"/>
            <a:ext cx="10523248" cy="1278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What is an ecosystem?</a:t>
            </a:r>
          </a:p>
        </p:txBody>
      </p:sp>
    </p:spTree>
    <p:extLst>
      <p:ext uri="{BB962C8B-B14F-4D97-AF65-F5344CB8AC3E}">
        <p14:creationId xmlns:p14="http://schemas.microsoft.com/office/powerpoint/2010/main" val="361635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>
            <a:off x="3749263" y="2224454"/>
            <a:ext cx="1625893" cy="839552"/>
          </a:xfrm>
          <a:custGeom>
            <a:avLst/>
            <a:gdLst/>
            <a:ahLst/>
            <a:cxnLst/>
            <a:rect l="l" t="t" r="r" b="b"/>
            <a:pathLst>
              <a:path w="1625893" h="839552">
                <a:moveTo>
                  <a:pt x="1625893" y="0"/>
                </a:moveTo>
                <a:lnTo>
                  <a:pt x="0" y="0"/>
                </a:lnTo>
                <a:lnTo>
                  <a:pt x="0" y="839552"/>
                </a:lnTo>
                <a:lnTo>
                  <a:pt x="1625893" y="839552"/>
                </a:lnTo>
                <a:lnTo>
                  <a:pt x="16258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BFAAB0-6299-7C94-BA05-363760FFED4A}"/>
              </a:ext>
            </a:extLst>
          </p:cNvPr>
          <p:cNvSpPr txBox="1"/>
          <p:nvPr/>
        </p:nvSpPr>
        <p:spPr>
          <a:xfrm>
            <a:off x="425631" y="417374"/>
            <a:ext cx="17519027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2. Match each word or phrase in column A with its meaning in column B. </a:t>
            </a:r>
          </a:p>
        </p:txBody>
      </p:sp>
      <p:sp>
        <p:nvSpPr>
          <p:cNvPr id="18" name="Hộp Văn bản 4">
            <a:extLst>
              <a:ext uri="{FF2B5EF4-FFF2-40B4-BE49-F238E27FC236}">
                <a16:creationId xmlns:a16="http://schemas.microsoft.com/office/drawing/2014/main" id="{3404540F-FB20-1059-E7C5-A548EB153025}"/>
              </a:ext>
            </a:extLst>
          </p:cNvPr>
          <p:cNvSpPr txBox="1"/>
          <p:nvPr/>
        </p:nvSpPr>
        <p:spPr>
          <a:xfrm>
            <a:off x="19007476" y="1632845"/>
            <a:ext cx="2373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1. c </a:t>
            </a:r>
          </a:p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2. a </a:t>
            </a:r>
          </a:p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3. e </a:t>
            </a:r>
          </a:p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4. b </a:t>
            </a:r>
          </a:p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5. d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E0DBFA1F-1F6B-F286-B338-4787B5713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413713"/>
              </p:ext>
            </p:extLst>
          </p:nvPr>
        </p:nvGraphicFramePr>
        <p:xfrm>
          <a:off x="578450" y="2263140"/>
          <a:ext cx="17366208" cy="73761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943092">
                  <a:extLst>
                    <a:ext uri="{9D8B030D-6E8A-4147-A177-3AD203B41FA5}">
                      <a16:colId xmlns:a16="http://schemas.microsoft.com/office/drawing/2014/main" val="1168278554"/>
                    </a:ext>
                  </a:extLst>
                </a:gridCol>
                <a:gridCol w="11423116">
                  <a:extLst>
                    <a:ext uri="{9D8B030D-6E8A-4147-A177-3AD203B41FA5}">
                      <a16:colId xmlns:a16="http://schemas.microsoft.com/office/drawing/2014/main" val="332934002"/>
                    </a:ext>
                  </a:extLst>
                </a:gridCol>
              </a:tblGrid>
              <a:tr h="28053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eo Bold" panose="020B0604020202020204" charset="0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eo Bold" panose="020B0604020202020204" charset="0"/>
                        </a:rPr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035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1.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ecosystem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a.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the process of making water, air, soil, etc. dirty by adding harmful substances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052030"/>
                  </a:ext>
                </a:extLst>
              </a:tr>
              <a:tr h="415425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2.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pollution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b.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the practice of protecting the natural environment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073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3.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habitat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c.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the way living and non-living things in a particular area are related to each other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66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4.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environment protection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d.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animals facing a high risk of extinction in the wild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460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5.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endangered species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e.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the place where a type of plant or animal lives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3121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47C2A3-7839-342D-D387-BCA6D287D7FC}"/>
              </a:ext>
            </a:extLst>
          </p:cNvPr>
          <p:cNvSpPr/>
          <p:nvPr/>
        </p:nvSpPr>
        <p:spPr>
          <a:xfrm>
            <a:off x="647700" y="1828800"/>
            <a:ext cx="16992600" cy="6629400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2552700"/>
            <a:ext cx="18288000" cy="4339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EBE9E0"/>
                </a:solidFill>
                <a:latin typeface="Aleo Bold"/>
              </a:rPr>
              <a:t>Warm-up: </a:t>
            </a:r>
          </a:p>
          <a:p>
            <a:pPr algn="ctr"/>
            <a:r>
              <a:rPr lang="en-US" sz="14400" dirty="0">
                <a:solidFill>
                  <a:srgbClr val="FFFF00"/>
                </a:solidFill>
                <a:latin typeface="Aleo Bold"/>
              </a:rPr>
              <a:t>JUMBLED WORDS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5" y="1528580"/>
            <a:ext cx="13030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leo Bold" panose="020B0604020202020204" charset="0"/>
              </a:rPr>
              <a:t>a. </a:t>
            </a:r>
            <a:r>
              <a:rPr lang="en-US" sz="6600" dirty="0">
                <a:latin typeface="Aleo Bold" panose="020B0604020202020204" charset="0"/>
              </a:rPr>
              <a:t>the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process</a:t>
            </a:r>
            <a:r>
              <a:rPr lang="en-US" sz="6600" dirty="0">
                <a:latin typeface="Aleo Bold" panose="020B0604020202020204" charset="0"/>
              </a:rPr>
              <a:t> of making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water, air, soil, etc. dirty </a:t>
            </a:r>
            <a:r>
              <a:rPr lang="en-US" sz="6600" dirty="0">
                <a:latin typeface="Aleo Bold" panose="020B0604020202020204" charset="0"/>
              </a:rPr>
              <a:t>by adding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harmful substances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609600" y="5283219"/>
            <a:ext cx="5867400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Aleo Bold" panose="020B0604020202020204" charset="0"/>
              </a:rPr>
              <a:t>2. pollution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5" y="1528580"/>
            <a:ext cx="13030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leo Bold" panose="020B0604020202020204" charset="0"/>
              </a:rPr>
              <a:t>b. </a:t>
            </a:r>
            <a:r>
              <a:rPr lang="en-US" sz="6600" dirty="0">
                <a:latin typeface="Aleo Bold" panose="020B0604020202020204" charset="0"/>
              </a:rPr>
              <a:t>the practice of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protecting</a:t>
            </a:r>
            <a:r>
              <a:rPr lang="en-US" sz="6600" dirty="0">
                <a:latin typeface="Aleo Bold" panose="020B0604020202020204" charset="0"/>
              </a:rPr>
              <a:t> the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natural environment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729393" y="4881404"/>
            <a:ext cx="7086600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4. </a:t>
            </a:r>
            <a:r>
              <a:rPr lang="en-US" sz="8000" dirty="0">
                <a:solidFill>
                  <a:srgbClr val="FF0000"/>
                </a:solidFill>
                <a:latin typeface="Aleo Bold" panose="020B0604020202020204" charset="0"/>
              </a:rPr>
              <a:t>environment protection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e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5" y="1528580"/>
            <a:ext cx="13030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leo Bold" panose="020B0604020202020204" charset="0"/>
              </a:rPr>
              <a:t>c. </a:t>
            </a:r>
            <a:r>
              <a:rPr lang="en-US" sz="6600" dirty="0">
                <a:latin typeface="Aleo Bold" panose="020B0604020202020204" charset="0"/>
              </a:rPr>
              <a:t>the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way living and non-living things </a:t>
            </a:r>
            <a:r>
              <a:rPr lang="en-US" sz="6600" dirty="0">
                <a:latin typeface="Aleo Bold" panose="020B0604020202020204" charset="0"/>
              </a:rPr>
              <a:t>in a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particular area </a:t>
            </a:r>
            <a:r>
              <a:rPr lang="en-US" sz="6600" dirty="0">
                <a:latin typeface="Aleo Bold" panose="020B0604020202020204" charset="0"/>
              </a:rPr>
              <a:t>are related to each other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609600" y="5283219"/>
            <a:ext cx="6564186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1. </a:t>
            </a:r>
            <a:r>
              <a:rPr lang="en-US" sz="8000" dirty="0">
                <a:solidFill>
                  <a:srgbClr val="FF0000"/>
                </a:solidFill>
                <a:latin typeface="Aleo Bold" panose="020B0604020202020204" charset="0"/>
              </a:rPr>
              <a:t>ecosystem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e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5" y="1528580"/>
            <a:ext cx="13030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leo Bold" panose="020B0604020202020204" charset="0"/>
              </a:rPr>
              <a:t>d.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animals</a:t>
            </a:r>
            <a:r>
              <a:rPr lang="en-US" sz="6600" dirty="0">
                <a:latin typeface="Aleo Bold" panose="020B0604020202020204" charset="0"/>
              </a:rPr>
              <a:t> facing a high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risk of extinction</a:t>
            </a:r>
            <a:r>
              <a:rPr lang="en-US" sz="6600" dirty="0">
                <a:latin typeface="Aleo Bold" panose="020B0604020202020204" charset="0"/>
              </a:rPr>
              <a:t> in the wild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609600" y="5283219"/>
            <a:ext cx="5867400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5. </a:t>
            </a:r>
            <a:r>
              <a:rPr lang="en-US" sz="8000" dirty="0">
                <a:solidFill>
                  <a:srgbClr val="FF0000"/>
                </a:solidFill>
                <a:latin typeface="Aleo Bold" panose="020B0604020202020204" charset="0"/>
              </a:rPr>
              <a:t>endangered species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e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5" y="1528580"/>
            <a:ext cx="13030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leo Bold" panose="020B0604020202020204" charset="0"/>
              </a:rPr>
              <a:t>e. </a:t>
            </a:r>
            <a:r>
              <a:rPr lang="en-US" sz="6600" dirty="0">
                <a:latin typeface="Aleo Bold" panose="020B0604020202020204" charset="0"/>
              </a:rPr>
              <a:t>the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place</a:t>
            </a:r>
            <a:r>
              <a:rPr lang="en-US" sz="6600" dirty="0">
                <a:latin typeface="Aleo Bold" panose="020B0604020202020204" charset="0"/>
              </a:rPr>
              <a:t> where a type of </a:t>
            </a:r>
            <a:r>
              <a:rPr lang="en-US" sz="6600" dirty="0">
                <a:highlight>
                  <a:srgbClr val="FFFF00"/>
                </a:highlight>
                <a:latin typeface="Aleo Bold" panose="020B0604020202020204" charset="0"/>
              </a:rPr>
              <a:t>plant or animal lives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609600" y="4807408"/>
            <a:ext cx="5867400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3. </a:t>
            </a:r>
            <a:r>
              <a:rPr lang="en-US" sz="8000" dirty="0">
                <a:solidFill>
                  <a:srgbClr val="FF0000"/>
                </a:solidFill>
                <a:latin typeface="Aleo Bold" panose="020B0604020202020204" charset="0"/>
              </a:rPr>
              <a:t>habitat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e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>
            <a:off x="3749263" y="2224454"/>
            <a:ext cx="1625893" cy="839552"/>
          </a:xfrm>
          <a:custGeom>
            <a:avLst/>
            <a:gdLst/>
            <a:ahLst/>
            <a:cxnLst/>
            <a:rect l="l" t="t" r="r" b="b"/>
            <a:pathLst>
              <a:path w="1625893" h="839552">
                <a:moveTo>
                  <a:pt x="1625893" y="0"/>
                </a:moveTo>
                <a:lnTo>
                  <a:pt x="0" y="0"/>
                </a:lnTo>
                <a:lnTo>
                  <a:pt x="0" y="839552"/>
                </a:lnTo>
                <a:lnTo>
                  <a:pt x="1625893" y="839552"/>
                </a:lnTo>
                <a:lnTo>
                  <a:pt x="16258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3881">
            <a:off x="16545261" y="128532"/>
            <a:ext cx="1385403" cy="801802"/>
          </a:xfrm>
          <a:custGeom>
            <a:avLst/>
            <a:gdLst/>
            <a:ahLst/>
            <a:cxnLst/>
            <a:rect l="l" t="t" r="r" b="b"/>
            <a:pathLst>
              <a:path w="1385403" h="801802">
                <a:moveTo>
                  <a:pt x="0" y="0"/>
                </a:moveTo>
                <a:lnTo>
                  <a:pt x="1385404" y="0"/>
                </a:lnTo>
                <a:lnTo>
                  <a:pt x="1385404" y="801802"/>
                </a:lnTo>
                <a:lnTo>
                  <a:pt x="0" y="801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BFAAB0-6299-7C94-BA05-363760FFED4A}"/>
              </a:ext>
            </a:extLst>
          </p:cNvPr>
          <p:cNvSpPr txBox="1"/>
          <p:nvPr/>
        </p:nvSpPr>
        <p:spPr>
          <a:xfrm>
            <a:off x="3945081" y="349283"/>
            <a:ext cx="118110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leo Bold" panose="020B0604020202020204" charset="0"/>
                <a:cs typeface="Arial" panose="020B0604020202020204" pitchFamily="34" charset="0"/>
              </a:rPr>
              <a:t>Look at the answers again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leo Bold" panose="020B0604020202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ộp Văn bản 4">
            <a:extLst>
              <a:ext uri="{FF2B5EF4-FFF2-40B4-BE49-F238E27FC236}">
                <a16:creationId xmlns:a16="http://schemas.microsoft.com/office/drawing/2014/main" id="{3404540F-FB20-1059-E7C5-A548EB153025}"/>
              </a:ext>
            </a:extLst>
          </p:cNvPr>
          <p:cNvSpPr txBox="1"/>
          <p:nvPr/>
        </p:nvSpPr>
        <p:spPr>
          <a:xfrm>
            <a:off x="19007476" y="1632845"/>
            <a:ext cx="2373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3. 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4. 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5. d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E0DBFA1F-1F6B-F286-B338-4787B5713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338099"/>
              </p:ext>
            </p:extLst>
          </p:nvPr>
        </p:nvGraphicFramePr>
        <p:xfrm>
          <a:off x="457200" y="1790700"/>
          <a:ext cx="17366208" cy="73761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943092">
                  <a:extLst>
                    <a:ext uri="{9D8B030D-6E8A-4147-A177-3AD203B41FA5}">
                      <a16:colId xmlns:a16="http://schemas.microsoft.com/office/drawing/2014/main" val="1168278554"/>
                    </a:ext>
                  </a:extLst>
                </a:gridCol>
                <a:gridCol w="11423116">
                  <a:extLst>
                    <a:ext uri="{9D8B030D-6E8A-4147-A177-3AD203B41FA5}">
                      <a16:colId xmlns:a16="http://schemas.microsoft.com/office/drawing/2014/main" val="332934002"/>
                    </a:ext>
                  </a:extLst>
                </a:gridCol>
              </a:tblGrid>
              <a:tr h="28053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eo Bold" panose="020B060402020202020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eo Bold" panose="020B06040202020202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035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1.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ecosystem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c.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the way living and non-living things in a particular area are related to each other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052030"/>
                  </a:ext>
                </a:extLst>
              </a:tr>
              <a:tr h="415425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2.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pollution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a.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the process of making water, air, soil, etc. dirty by adding harmful substances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073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3.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habitat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e.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the place where a type of plant or animal lives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66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4.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environment protection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b.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the practice of protecting the natural environment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460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5.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endangered species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d. </a:t>
                      </a:r>
                      <a:r>
                        <a:rPr lang="en-US" sz="4000" dirty="0">
                          <a:latin typeface="Aleo Bold" panose="020B0604020202020204" charset="0"/>
                        </a:rPr>
                        <a:t>animals facing a high risk of extinction in the wild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31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8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28523FE-FD10-7EB2-186F-44B5EC23CD31}"/>
              </a:ext>
            </a:extLst>
          </p:cNvPr>
          <p:cNvSpPr txBox="1"/>
          <p:nvPr/>
        </p:nvSpPr>
        <p:spPr>
          <a:xfrm>
            <a:off x="304690" y="507251"/>
            <a:ext cx="1805967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leo Bold" panose="020B0604020202020204" charset="0"/>
                <a:ea typeface="+mn-ea"/>
                <a:cs typeface="Arial" panose="020B0604020202020204" pitchFamily="34" charset="0"/>
              </a:rPr>
              <a:t>3. Complete each sentence with a word or phrase from the box 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A74F6DE6-7732-AB24-074B-5D14D4D87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485213"/>
              </p:ext>
            </p:extLst>
          </p:nvPr>
        </p:nvGraphicFramePr>
        <p:xfrm>
          <a:off x="533345" y="1409700"/>
          <a:ext cx="1722131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804">
                  <a:extLst>
                    <a:ext uri="{9D8B030D-6E8A-4147-A177-3AD203B41FA5}">
                      <a16:colId xmlns:a16="http://schemas.microsoft.com/office/drawing/2014/main" val="2936825621"/>
                    </a:ext>
                  </a:extLst>
                </a:gridCol>
                <a:gridCol w="4067720">
                  <a:extLst>
                    <a:ext uri="{9D8B030D-6E8A-4147-A177-3AD203B41FA5}">
                      <a16:colId xmlns:a16="http://schemas.microsoft.com/office/drawing/2014/main" val="2783284639"/>
                    </a:ext>
                  </a:extLst>
                </a:gridCol>
                <a:gridCol w="3444262">
                  <a:extLst>
                    <a:ext uri="{9D8B030D-6E8A-4147-A177-3AD203B41FA5}">
                      <a16:colId xmlns:a16="http://schemas.microsoft.com/office/drawing/2014/main" val="536547474"/>
                    </a:ext>
                  </a:extLst>
                </a:gridCol>
                <a:gridCol w="3444262">
                  <a:extLst>
                    <a:ext uri="{9D8B030D-6E8A-4147-A177-3AD203B41FA5}">
                      <a16:colId xmlns:a16="http://schemas.microsoft.com/office/drawing/2014/main" val="1707017192"/>
                    </a:ext>
                  </a:extLst>
                </a:gridCol>
                <a:gridCol w="3444262">
                  <a:extLst>
                    <a:ext uri="{9D8B030D-6E8A-4147-A177-3AD203B41FA5}">
                      <a16:colId xmlns:a16="http://schemas.microsoft.com/office/drawing/2014/main" val="2637797019"/>
                    </a:ext>
                  </a:extLst>
                </a:gridCol>
              </a:tblGrid>
              <a:tr h="39761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leo Bold" panose="020B0604020202020204" charset="0"/>
                        </a:rPr>
                        <a:t>habitat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leo Bold" panose="020B0604020202020204" charset="0"/>
                        </a:rPr>
                        <a:t>ecosystem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leo Bold" panose="020B0604020202020204" charset="0"/>
                        </a:rPr>
                        <a:t>carbon dioxide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leo Bold" panose="020B0604020202020204" charset="0"/>
                        </a:rPr>
                        <a:t>cutting down trees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leo Bold" panose="020B0604020202020204" charset="0"/>
                        </a:rPr>
                        <a:t>endangered species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333479"/>
                  </a:ext>
                </a:extLst>
              </a:tr>
            </a:tbl>
          </a:graphicData>
        </a:graphic>
      </p:graphicFrame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9BFA92-C4D1-2E39-7303-D76D92559A80}"/>
              </a:ext>
            </a:extLst>
          </p:cNvPr>
          <p:cNvSpPr/>
          <p:nvPr/>
        </p:nvSpPr>
        <p:spPr>
          <a:xfrm>
            <a:off x="12969479" y="3056104"/>
            <a:ext cx="1356121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B308B6B-62BB-D654-FE56-05AA7387C745}"/>
              </a:ext>
            </a:extLst>
          </p:cNvPr>
          <p:cNvSpPr/>
          <p:nvPr/>
        </p:nvSpPr>
        <p:spPr>
          <a:xfrm>
            <a:off x="914400" y="3882575"/>
            <a:ext cx="5956192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2F7F379-E31E-8D34-669D-8B405DA7F5B7}"/>
              </a:ext>
            </a:extLst>
          </p:cNvPr>
          <p:cNvSpPr/>
          <p:nvPr/>
        </p:nvSpPr>
        <p:spPr>
          <a:xfrm>
            <a:off x="9288516" y="5445254"/>
            <a:ext cx="1748761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CEB6F0B-179E-1254-789E-9D20933BB117}"/>
              </a:ext>
            </a:extLst>
          </p:cNvPr>
          <p:cNvSpPr/>
          <p:nvPr/>
        </p:nvSpPr>
        <p:spPr>
          <a:xfrm>
            <a:off x="7052500" y="6862385"/>
            <a:ext cx="8339900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92607A-43B9-36AD-E28C-A16751857FA4}"/>
              </a:ext>
            </a:extLst>
          </p:cNvPr>
          <p:cNvSpPr/>
          <p:nvPr/>
        </p:nvSpPr>
        <p:spPr>
          <a:xfrm>
            <a:off x="9590837" y="8459918"/>
            <a:ext cx="1660921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2016FF-7E5D-EC89-EF6E-F8537D9D6733}"/>
              </a:ext>
            </a:extLst>
          </p:cNvPr>
          <p:cNvSpPr/>
          <p:nvPr/>
        </p:nvSpPr>
        <p:spPr>
          <a:xfrm>
            <a:off x="13911399" y="8459917"/>
            <a:ext cx="1356121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C35C3187-640C-7707-D13B-1BE6F6337B4B}"/>
              </a:ext>
            </a:extLst>
          </p:cNvPr>
          <p:cNvSpPr txBox="1"/>
          <p:nvPr/>
        </p:nvSpPr>
        <p:spPr>
          <a:xfrm>
            <a:off x="435063" y="3066038"/>
            <a:ext cx="17548137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1. People in my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neighbourhood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 are doing a lot to save ____________.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2. Con Dao National Park provides a rich ____________ for marine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3. Forests help release oxygen and absorb ______________; they also provide homes for many species.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4._____________________ is a serious environmental concern as it harms natural habitats.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5. An _____________ may be a whole forest, or a small pond, and it can be of any size. </a:t>
            </a:r>
          </a:p>
        </p:txBody>
      </p:sp>
    </p:spTree>
    <p:extLst>
      <p:ext uri="{BB962C8B-B14F-4D97-AF65-F5344CB8AC3E}">
        <p14:creationId xmlns:p14="http://schemas.microsoft.com/office/powerpoint/2010/main" val="7242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2295373"/>
            <a:ext cx="7279704" cy="4367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87" y="235688"/>
            <a:ext cx="5839708" cy="3374054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971834" y="6033518"/>
            <a:ext cx="2589782" cy="2808928"/>
          </a:xfrm>
          <a:prstGeom prst="snip2Diag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9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  <a:endParaRPr lang="vi-VN" sz="90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857917" y="9083716"/>
            <a:ext cx="35096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Kalam Bold" panose="020B0604020202020204" charset="0"/>
                <a:cs typeface="Kalam Bold" panose="020B060402020202020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7692996" y="6033518"/>
            <a:ext cx="2808928" cy="2808928"/>
          </a:xfrm>
          <a:prstGeom prst="snip2Diag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2700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13633304" y="5949868"/>
            <a:ext cx="2808928" cy="2808928"/>
          </a:xfrm>
          <a:prstGeom prst="snip2Diag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2700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13291966" y="9122227"/>
            <a:ext cx="35096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ctr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Kalam Bold" panose="020B0604020202020204" charset="0"/>
                <a:cs typeface="Kalam Bold" panose="020B060402020202020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6543107" y="9086973"/>
            <a:ext cx="58397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ctr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Kalam Bold" panose="020B0604020202020204" charset="0"/>
                <a:cs typeface="Kalam Bold" panose="020B060402020202020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694" y="6196836"/>
            <a:ext cx="2144278" cy="2482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000"/>
          <a:stretch/>
        </p:blipFill>
        <p:spPr>
          <a:xfrm>
            <a:off x="14011405" y="6208927"/>
            <a:ext cx="2070750" cy="24205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7288646" y="453806"/>
            <a:ext cx="10144122" cy="4367824"/>
            <a:chOff x="3631069" y="216891"/>
            <a:chExt cx="5072061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631069" y="224127"/>
              <a:ext cx="4893861" cy="185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4000" dirty="0">
                  <a:latin typeface="Kalam Bold" panose="020B0604020202020204" charset="0"/>
                  <a:cs typeface="Kalam Bold" panose="020B0604020202020204" charset="0"/>
                </a:rPr>
                <a:t>Pick a box</a:t>
              </a:r>
            </a:p>
            <a:p>
              <a:pPr marL="685800" indent="-6858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4000" dirty="0">
                  <a:latin typeface="Kalam Bold" panose="020B0604020202020204" charset="0"/>
                  <a:cs typeface="Kalam Bold" panose="020B0604020202020204" charset="0"/>
                </a:rPr>
                <a:t>Answer the question</a:t>
              </a:r>
            </a:p>
            <a:p>
              <a:pPr marL="685800" indent="-6858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4000" dirty="0">
                  <a:latin typeface="Kalam Bold" panose="020B0604020202020204" charset="0"/>
                  <a:cs typeface="Kalam Bold" panose="020B0604020202020204" charset="0"/>
                </a:rPr>
                <a:t>Get a random prize below</a:t>
              </a:r>
            </a:p>
            <a:p>
              <a:pPr marL="685800" indent="-6858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4000" dirty="0">
                  <a:latin typeface="Kalam Bold" panose="020B0604020202020204" charset="0"/>
                  <a:cs typeface="Kalam Bold" panose="020B0604020202020204" charset="0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2975063" y="3697290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7711117" y="3697290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12268201" y="3765354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2975063" y="7271327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7711117" y="7271327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12268201" y="7339391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DC6BD-7509-D92A-582E-DC06DD4A7861}"/>
              </a:ext>
            </a:extLst>
          </p:cNvPr>
          <p:cNvSpPr/>
          <p:nvPr/>
        </p:nvSpPr>
        <p:spPr>
          <a:xfrm>
            <a:off x="3904280" y="2000829"/>
            <a:ext cx="1231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10800" b="1" kern="0" spc="-60" dirty="0">
                <a:solidFill>
                  <a:srgbClr val="39447A"/>
                </a:solidFill>
                <a:latin typeface="Aleo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  <a:sym typeface="Arial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B937-C922-D2DD-35A9-FC371A64D091}"/>
              </a:ext>
            </a:extLst>
          </p:cNvPr>
          <p:cNvSpPr/>
          <p:nvPr/>
        </p:nvSpPr>
        <p:spPr>
          <a:xfrm>
            <a:off x="8789396" y="1932765"/>
            <a:ext cx="1231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10800" b="1" kern="0" spc="-60" dirty="0">
                <a:solidFill>
                  <a:srgbClr val="39447A"/>
                </a:solidFill>
                <a:latin typeface="Aleo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  <a:sym typeface="Arial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B8E56-09F1-9D1D-305F-1B6D0BAB0EF1}"/>
              </a:ext>
            </a:extLst>
          </p:cNvPr>
          <p:cNvSpPr/>
          <p:nvPr/>
        </p:nvSpPr>
        <p:spPr>
          <a:xfrm>
            <a:off x="13327696" y="2000829"/>
            <a:ext cx="1231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10800" b="1" kern="0" spc="-60" dirty="0">
                <a:solidFill>
                  <a:srgbClr val="39447A"/>
                </a:solidFill>
                <a:latin typeface="Aleo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  <a:sym typeface="Arial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186" y="3930465"/>
            <a:ext cx="1447162" cy="1675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13110296" y="7477824"/>
            <a:ext cx="1542586" cy="180318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2975063" y="3697290"/>
            <a:ext cx="3132348" cy="20522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7711117" y="3697290"/>
            <a:ext cx="3132348" cy="20855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2989879" y="7253319"/>
            <a:ext cx="3132348" cy="20882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7711117" y="7271327"/>
            <a:ext cx="3132348" cy="20522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12268200" y="7353300"/>
            <a:ext cx="3132348" cy="20522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5573" y="447531"/>
            <a:ext cx="13956854" cy="1683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11500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0"/>
              </a:rPr>
              <a:t>PICK A BOX</a:t>
            </a:r>
            <a:endParaRPr sz="11500" dirty="0">
              <a:solidFill>
                <a:schemeClr val="accent6">
                  <a:lumMod val="75000"/>
                </a:schemeClr>
              </a:solidFill>
              <a:latin typeface="Aleo Bold" panose="020B0604020202020204" charset="0"/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0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152" y="474275"/>
            <a:ext cx="2978750" cy="136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06902F-9E64-FF4A-D36B-4AAC3BBC55AE}"/>
              </a:ext>
            </a:extLst>
          </p:cNvPr>
          <p:cNvSpPr txBox="1"/>
          <p:nvPr/>
        </p:nvSpPr>
        <p:spPr>
          <a:xfrm>
            <a:off x="12873604" y="3837084"/>
            <a:ext cx="19215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Pangolin" panose="020B0604020202020204" charset="0"/>
                <a:cs typeface="Pangolin" panose="020B0604020202020204" charset="0"/>
              </a:rPr>
              <a:t>10</a:t>
            </a:r>
          </a:p>
        </p:txBody>
      </p:sp>
      <p:sp>
        <p:nvSpPr>
          <p:cNvPr id="24" name="Rectangle 23">
            <a:hlinkClick r:id="rId13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12268200" y="3777072"/>
            <a:ext cx="3132348" cy="20522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70E14F-C78E-A549-CCB4-863C4AE584CC}"/>
              </a:ext>
            </a:extLst>
          </p:cNvPr>
          <p:cNvSpPr/>
          <p:nvPr/>
        </p:nvSpPr>
        <p:spPr>
          <a:xfrm>
            <a:off x="3939449" y="5670223"/>
            <a:ext cx="1231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10800" b="1" kern="0" spc="-60" dirty="0">
                <a:solidFill>
                  <a:srgbClr val="39447A"/>
                </a:solidFill>
                <a:latin typeface="Aleo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  <a:sym typeface="Arial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40705-874F-2B82-F179-4070DE3900D5}"/>
              </a:ext>
            </a:extLst>
          </p:cNvPr>
          <p:cNvSpPr/>
          <p:nvPr/>
        </p:nvSpPr>
        <p:spPr>
          <a:xfrm>
            <a:off x="8824565" y="5602159"/>
            <a:ext cx="1231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10800" b="1" kern="0" spc="-60" dirty="0">
                <a:solidFill>
                  <a:srgbClr val="39447A"/>
                </a:solidFill>
                <a:latin typeface="Aleo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  <a:sym typeface="Arial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FC49B4-6266-8298-5E2B-E83C2F19C768}"/>
              </a:ext>
            </a:extLst>
          </p:cNvPr>
          <p:cNvSpPr/>
          <p:nvPr/>
        </p:nvSpPr>
        <p:spPr>
          <a:xfrm>
            <a:off x="13362865" y="5670223"/>
            <a:ext cx="1231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10800" b="1" kern="0" spc="-60" dirty="0">
                <a:solidFill>
                  <a:srgbClr val="39447A"/>
                </a:solidFill>
                <a:latin typeface="Aleo Bold" panose="020B0604020202020204" charset="0"/>
                <a:ea typeface="Open Sans Extrabold" panose="020B0906030804020204" pitchFamily="34" charset="0"/>
                <a:cs typeface="Open Sans Extrabold" panose="020B0906030804020204" pitchFamily="34" charset="0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ogo Tổ Chức Nhiếp Ảnh Thương Hiệu - quay trở lại nút png tải về - Miễn phí  trong suốt Văn Bản png Tải về.">
            <a:hlinkClick r:id="rId3" action="ppaction://hlinksldjump"/>
            <a:extLst>
              <a:ext uri="{FF2B5EF4-FFF2-40B4-BE49-F238E27FC236}">
                <a16:creationId xmlns:a16="http://schemas.microsoft.com/office/drawing/2014/main" id="{12FB1C5C-E855-9962-D319-9D6B255C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5" y="7119846"/>
            <a:ext cx="2468874" cy="290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4" y="1528580"/>
            <a:ext cx="16781205" cy="2936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1. People in my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neighbourhood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 are doing a lot to save _________________________.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4672117" y="2852699"/>
            <a:ext cx="10191595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leo Bold" panose="020B0604020202020204" charset="0"/>
              </a:rPr>
              <a:t>endangered species</a:t>
            </a:r>
            <a:endParaRPr lang="vi-VN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DBCEC29-54EE-A10E-EFBE-785D9EFA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29" y="2860109"/>
            <a:ext cx="9807341" cy="513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8A72E30C-3976-C9D5-13F8-6ACA008DAD13}"/>
              </a:ext>
            </a:extLst>
          </p:cNvPr>
          <p:cNvSpPr txBox="1"/>
          <p:nvPr/>
        </p:nvSpPr>
        <p:spPr>
          <a:xfrm>
            <a:off x="3142564" y="1565808"/>
            <a:ext cx="11291860" cy="145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</a:rPr>
              <a:t>HABITAT</a:t>
            </a:r>
          </a:p>
        </p:txBody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7DE817D2-D32D-2F2A-9809-E2D7B285606A}"/>
              </a:ext>
            </a:extLst>
          </p:cNvPr>
          <p:cNvSpPr/>
          <p:nvPr/>
        </p:nvSpPr>
        <p:spPr>
          <a:xfrm>
            <a:off x="2269644" y="7996698"/>
            <a:ext cx="1649359" cy="1452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sym typeface="Arial"/>
              </a:rPr>
              <a:t>H</a:t>
            </a:r>
            <a:endParaRPr kumimoji="0" lang="en-VN" sz="115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sym typeface="Arial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15C9D6C9-447C-41EB-75C3-66DB126C9B39}"/>
              </a:ext>
            </a:extLst>
          </p:cNvPr>
          <p:cNvSpPr/>
          <p:nvPr/>
        </p:nvSpPr>
        <p:spPr>
          <a:xfrm>
            <a:off x="4167701" y="7991935"/>
            <a:ext cx="1649359" cy="1452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sym typeface="Arial"/>
              </a:rPr>
              <a:t>B</a:t>
            </a:r>
            <a:endParaRPr kumimoji="0" lang="en-VN" sz="115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sym typeface="Arial"/>
            </a:endParaRPr>
          </a:p>
        </p:txBody>
      </p:sp>
      <p:sp>
        <p:nvSpPr>
          <p:cNvPr id="34" name="Rounded Rectangle 20">
            <a:extLst>
              <a:ext uri="{FF2B5EF4-FFF2-40B4-BE49-F238E27FC236}">
                <a16:creationId xmlns:a16="http://schemas.microsoft.com/office/drawing/2014/main" id="{C710B7DF-6970-6B57-9D4F-69ECEACC2A2A}"/>
              </a:ext>
            </a:extLst>
          </p:cNvPr>
          <p:cNvSpPr/>
          <p:nvPr/>
        </p:nvSpPr>
        <p:spPr>
          <a:xfrm>
            <a:off x="6103858" y="7991857"/>
            <a:ext cx="1649359" cy="1452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sym typeface="Arial"/>
              </a:rPr>
              <a:t>T</a:t>
            </a:r>
            <a:endParaRPr kumimoji="0" lang="en-VN" sz="115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sym typeface="Arial"/>
            </a:endParaRPr>
          </a:p>
        </p:txBody>
      </p:sp>
      <p:sp>
        <p:nvSpPr>
          <p:cNvPr id="35" name="Rounded Rectangle 21">
            <a:extLst>
              <a:ext uri="{FF2B5EF4-FFF2-40B4-BE49-F238E27FC236}">
                <a16:creationId xmlns:a16="http://schemas.microsoft.com/office/drawing/2014/main" id="{02A47E9E-0FD3-33CB-3485-FDC22563D3C3}"/>
              </a:ext>
            </a:extLst>
          </p:cNvPr>
          <p:cNvSpPr/>
          <p:nvPr/>
        </p:nvSpPr>
        <p:spPr>
          <a:xfrm>
            <a:off x="7963815" y="7991857"/>
            <a:ext cx="1649359" cy="1452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sym typeface="Arial"/>
              </a:rPr>
              <a:t>A</a:t>
            </a:r>
            <a:endParaRPr kumimoji="0" lang="en-VN" sz="115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sym typeface="Arial"/>
            </a:endParaRP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B25AD1C8-8DB5-DC87-ABE9-DF574522677D}"/>
              </a:ext>
            </a:extLst>
          </p:cNvPr>
          <p:cNvSpPr/>
          <p:nvPr/>
        </p:nvSpPr>
        <p:spPr>
          <a:xfrm>
            <a:off x="9832920" y="7991857"/>
            <a:ext cx="1649359" cy="1452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sym typeface="Arial"/>
              </a:rPr>
              <a:t>I</a:t>
            </a:r>
            <a:endParaRPr kumimoji="0" lang="en-VN" sz="115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sym typeface="Arial"/>
            </a:endParaRP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0201AF89-B79D-0161-F40D-7A5D430CD340}"/>
              </a:ext>
            </a:extLst>
          </p:cNvPr>
          <p:cNvSpPr/>
          <p:nvPr/>
        </p:nvSpPr>
        <p:spPr>
          <a:xfrm>
            <a:off x="11651098" y="7991857"/>
            <a:ext cx="1649359" cy="1452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sym typeface="Arial"/>
              </a:rPr>
              <a:t>T</a:t>
            </a:r>
            <a:endParaRPr kumimoji="0" lang="en-VN" sz="115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sym typeface="Arial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F0A8E844-EE2B-FDBC-208B-B049925B165E}"/>
              </a:ext>
            </a:extLst>
          </p:cNvPr>
          <p:cNvSpPr/>
          <p:nvPr/>
        </p:nvSpPr>
        <p:spPr>
          <a:xfrm>
            <a:off x="13520203" y="8000462"/>
            <a:ext cx="1649359" cy="1452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sym typeface="Arial"/>
              </a:rPr>
              <a:t>A</a:t>
            </a:r>
            <a:endParaRPr kumimoji="0" lang="en-VN" sz="115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ogo Tổ Chức Nhiếp Ảnh Thương Hiệu - quay trở lại nút png tải về - Miễn phí  trong suốt Văn Bản png Tải về.">
            <a:hlinkClick r:id="rId3" action="ppaction://hlinksldjump"/>
            <a:extLst>
              <a:ext uri="{FF2B5EF4-FFF2-40B4-BE49-F238E27FC236}">
                <a16:creationId xmlns:a16="http://schemas.microsoft.com/office/drawing/2014/main" id="{12FB1C5C-E855-9962-D319-9D6B255C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55770"/>
            <a:ext cx="3048000" cy="358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4" y="1528580"/>
            <a:ext cx="16324005" cy="2936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2. Con Dao National Park provides a rich ____________ for marine life.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-331978" y="2950187"/>
            <a:ext cx="7086600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habitat</a:t>
            </a:r>
          </a:p>
        </p:txBody>
      </p:sp>
    </p:spTree>
    <p:extLst>
      <p:ext uri="{BB962C8B-B14F-4D97-AF65-F5344CB8AC3E}">
        <p14:creationId xmlns:p14="http://schemas.microsoft.com/office/powerpoint/2010/main" val="931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ogo Tổ Chức Nhiếp Ảnh Thương Hiệu - quay trở lại nút png tải về - Miễn phí  trong suốt Văn Bản png Tải về.">
            <a:hlinkClick r:id="rId3" action="ppaction://hlinksldjump"/>
            <a:extLst>
              <a:ext uri="{FF2B5EF4-FFF2-40B4-BE49-F238E27FC236}">
                <a16:creationId xmlns:a16="http://schemas.microsoft.com/office/drawing/2014/main" id="{12FB1C5C-E855-9962-D319-9D6B255C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130233"/>
            <a:ext cx="2385060" cy="28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951193" y="1287802"/>
            <a:ext cx="16628805" cy="4460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3. Forests help release oxygen and absorb ___________________; they also provide homes for many species.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383811" y="2669845"/>
            <a:ext cx="8848225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carbon dioxide</a:t>
            </a:r>
          </a:p>
        </p:txBody>
      </p:sp>
    </p:spTree>
    <p:extLst>
      <p:ext uri="{BB962C8B-B14F-4D97-AF65-F5344CB8AC3E}">
        <p14:creationId xmlns:p14="http://schemas.microsoft.com/office/powerpoint/2010/main" val="30640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ogo Tổ Chức Nhiếp Ảnh Thương Hiệu - quay trở lại nút png tải về - Miễn phí  trong suốt Văn Bản png Tải về.">
            <a:hlinkClick r:id="rId3" action="ppaction://hlinksldjump"/>
            <a:extLst>
              <a:ext uri="{FF2B5EF4-FFF2-40B4-BE49-F238E27FC236}">
                <a16:creationId xmlns:a16="http://schemas.microsoft.com/office/drawing/2014/main" id="{12FB1C5C-E855-9962-D319-9D6B255C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67500"/>
            <a:ext cx="2825054" cy="33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4" y="1528580"/>
            <a:ext cx="16781205" cy="4460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4.________________________ is a serious environmental concern as it harms natural habitats.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1421912" y="1371333"/>
            <a:ext cx="10058400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Cutting down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 trees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6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ogo Tổ Chức Nhiếp Ảnh Thương Hiệu - quay trở lại nút png tải về - Miễn phí  trong suốt Văn Bản png Tải về.">
            <a:hlinkClick r:id="rId3" action="ppaction://hlinksldjump"/>
            <a:extLst>
              <a:ext uri="{FF2B5EF4-FFF2-40B4-BE49-F238E27FC236}">
                <a16:creationId xmlns:a16="http://schemas.microsoft.com/office/drawing/2014/main" id="{12FB1C5C-E855-9962-D319-9D6B255C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19900"/>
            <a:ext cx="2478523" cy="29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05CCBE-EBBF-6973-D197-15C56510DD84}"/>
              </a:ext>
            </a:extLst>
          </p:cNvPr>
          <p:cNvSpPr txBox="1"/>
          <p:nvPr/>
        </p:nvSpPr>
        <p:spPr>
          <a:xfrm>
            <a:off x="897194" y="1528580"/>
            <a:ext cx="16781205" cy="2936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5. An _____________ may be a whole forest, or a small pond, and it can be of any size.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D66C9-DDDC-8C01-33E6-5952D4C04468}"/>
              </a:ext>
            </a:extLst>
          </p:cNvPr>
          <p:cNvSpPr/>
          <p:nvPr/>
        </p:nvSpPr>
        <p:spPr>
          <a:xfrm>
            <a:off x="2608063" y="1384252"/>
            <a:ext cx="5867400" cy="1612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38145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12FB1C5C-E855-9962-D319-9D6B255C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972300"/>
            <a:ext cx="2514600" cy="2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D1F9FEDB-8DD5-A929-F5DF-F8AEF0E1AA53}"/>
              </a:ext>
            </a:extLst>
          </p:cNvPr>
          <p:cNvSpPr/>
          <p:nvPr/>
        </p:nvSpPr>
        <p:spPr>
          <a:xfrm>
            <a:off x="1283863" y="1104900"/>
            <a:ext cx="14450888" cy="8547885"/>
          </a:xfrm>
          <a:custGeom>
            <a:avLst/>
            <a:gdLst/>
            <a:ahLst/>
            <a:cxnLst/>
            <a:rect l="l" t="t" r="r" b="b"/>
            <a:pathLst>
              <a:path w="5362709" h="3939153">
                <a:moveTo>
                  <a:pt x="0" y="0"/>
                </a:moveTo>
                <a:lnTo>
                  <a:pt x="5362708" y="0"/>
                </a:lnTo>
                <a:lnTo>
                  <a:pt x="5362708" y="3939153"/>
                </a:lnTo>
                <a:lnTo>
                  <a:pt x="0" y="3939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E49AE1D9-750C-462F-B9E5-D6D74E8F551D}"/>
              </a:ext>
            </a:extLst>
          </p:cNvPr>
          <p:cNvSpPr txBox="1"/>
          <p:nvPr/>
        </p:nvSpPr>
        <p:spPr>
          <a:xfrm>
            <a:off x="3657600" y="2081123"/>
            <a:ext cx="9703414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183A3D"/>
                </a:solidFill>
                <a:effectLst/>
                <a:uLnTx/>
                <a:uFillTx/>
                <a:latin typeface="Kalam Bold"/>
                <a:ea typeface="+mn-ea"/>
                <a:cs typeface="+mn-cs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8305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2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28523FE-FD10-7EB2-186F-44B5EC23CD31}"/>
              </a:ext>
            </a:extLst>
          </p:cNvPr>
          <p:cNvSpPr txBox="1"/>
          <p:nvPr/>
        </p:nvSpPr>
        <p:spPr>
          <a:xfrm>
            <a:off x="137207" y="426600"/>
            <a:ext cx="18059672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leo Bold" panose="020B0604020202020204" charset="0"/>
                <a:cs typeface="Arial" panose="020B0604020202020204" pitchFamily="34" charset="0"/>
              </a:rPr>
              <a:t>Look at the answers again</a:t>
            </a:r>
          </a:p>
        </p:txBody>
      </p:sp>
      <p:sp>
        <p:nvSpPr>
          <p:cNvPr id="20" name="Hộp Văn bản 9">
            <a:extLst>
              <a:ext uri="{FF2B5EF4-FFF2-40B4-BE49-F238E27FC236}">
                <a16:creationId xmlns:a16="http://schemas.microsoft.com/office/drawing/2014/main" id="{D0B9D262-DE8E-0B74-B6AF-A28CCDEC850C}"/>
              </a:ext>
            </a:extLst>
          </p:cNvPr>
          <p:cNvSpPr txBox="1"/>
          <p:nvPr/>
        </p:nvSpPr>
        <p:spPr>
          <a:xfrm>
            <a:off x="10356119" y="2663933"/>
            <a:ext cx="3886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leo Bold" panose="020B0604020202020204" charset="0"/>
              </a:rPr>
              <a:t>habitat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21" name="Hộp Văn bản 13">
            <a:extLst>
              <a:ext uri="{FF2B5EF4-FFF2-40B4-BE49-F238E27FC236}">
                <a16:creationId xmlns:a16="http://schemas.microsoft.com/office/drawing/2014/main" id="{C0E8E700-6DDB-1A98-ADCF-2A92380005D4}"/>
              </a:ext>
            </a:extLst>
          </p:cNvPr>
          <p:cNvSpPr txBox="1"/>
          <p:nvPr/>
        </p:nvSpPr>
        <p:spPr>
          <a:xfrm>
            <a:off x="10258057" y="3520890"/>
            <a:ext cx="4639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leo Bold" panose="020B0604020202020204" charset="0"/>
              </a:rPr>
              <a:t>carbon dioxide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22" name="Hộp Văn bản 17">
            <a:extLst>
              <a:ext uri="{FF2B5EF4-FFF2-40B4-BE49-F238E27FC236}">
                <a16:creationId xmlns:a16="http://schemas.microsoft.com/office/drawing/2014/main" id="{884A9F93-27C1-77C2-4259-B24A5229B932}"/>
              </a:ext>
            </a:extLst>
          </p:cNvPr>
          <p:cNvSpPr txBox="1"/>
          <p:nvPr/>
        </p:nvSpPr>
        <p:spPr>
          <a:xfrm>
            <a:off x="120642" y="4929277"/>
            <a:ext cx="650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leo Bold" panose="020B0604020202020204" charset="0"/>
              </a:rPr>
              <a:t>Cutting down trees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23" name="Hộp Văn bản 18">
            <a:extLst>
              <a:ext uri="{FF2B5EF4-FFF2-40B4-BE49-F238E27FC236}">
                <a16:creationId xmlns:a16="http://schemas.microsoft.com/office/drawing/2014/main" id="{80C42A61-A3A8-C885-3D56-6B0C2FF464A8}"/>
              </a:ext>
            </a:extLst>
          </p:cNvPr>
          <p:cNvSpPr txBox="1"/>
          <p:nvPr/>
        </p:nvSpPr>
        <p:spPr>
          <a:xfrm>
            <a:off x="120642" y="6468906"/>
            <a:ext cx="6553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leo Bold" panose="020B0604020202020204" charset="0"/>
              </a:rPr>
              <a:t>ecosystem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9BFA92-C4D1-2E39-7303-D76D92559A80}"/>
              </a:ext>
            </a:extLst>
          </p:cNvPr>
          <p:cNvSpPr/>
          <p:nvPr/>
        </p:nvSpPr>
        <p:spPr>
          <a:xfrm>
            <a:off x="12577733" y="1976458"/>
            <a:ext cx="1356121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B308B6B-62BB-D654-FE56-05AA7387C745}"/>
              </a:ext>
            </a:extLst>
          </p:cNvPr>
          <p:cNvSpPr/>
          <p:nvPr/>
        </p:nvSpPr>
        <p:spPr>
          <a:xfrm>
            <a:off x="668497" y="2748353"/>
            <a:ext cx="5956192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2F7F379-E31E-8D34-669D-8B405DA7F5B7}"/>
              </a:ext>
            </a:extLst>
          </p:cNvPr>
          <p:cNvSpPr/>
          <p:nvPr/>
        </p:nvSpPr>
        <p:spPr>
          <a:xfrm>
            <a:off x="8901936" y="3551447"/>
            <a:ext cx="1748761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CEB6F0B-179E-1254-789E-9D20933BB117}"/>
              </a:ext>
            </a:extLst>
          </p:cNvPr>
          <p:cNvSpPr/>
          <p:nvPr/>
        </p:nvSpPr>
        <p:spPr>
          <a:xfrm>
            <a:off x="7145497" y="5023943"/>
            <a:ext cx="7969554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92607A-43B9-36AD-E28C-A16751857FA4}"/>
              </a:ext>
            </a:extLst>
          </p:cNvPr>
          <p:cNvSpPr/>
          <p:nvPr/>
        </p:nvSpPr>
        <p:spPr>
          <a:xfrm>
            <a:off x="9294576" y="6483739"/>
            <a:ext cx="1660921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2016FF-7E5D-EC89-EF6E-F8537D9D6733}"/>
              </a:ext>
            </a:extLst>
          </p:cNvPr>
          <p:cNvSpPr/>
          <p:nvPr/>
        </p:nvSpPr>
        <p:spPr>
          <a:xfrm>
            <a:off x="13643249" y="6526906"/>
            <a:ext cx="1356121" cy="687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C35C3187-640C-7707-D13B-1BE6F6337B4B}"/>
              </a:ext>
            </a:extLst>
          </p:cNvPr>
          <p:cNvSpPr txBox="1"/>
          <p:nvPr/>
        </p:nvSpPr>
        <p:spPr>
          <a:xfrm>
            <a:off x="113015" y="1866900"/>
            <a:ext cx="1806196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dirty="0">
                <a:latin typeface="Aleo Bold" panose="020B0604020202020204" charset="0"/>
              </a:rPr>
              <a:t>1. People in my </a:t>
            </a:r>
            <a:r>
              <a:rPr lang="en-US" sz="4400" dirty="0" err="1">
                <a:latin typeface="Aleo Bold" panose="020B0604020202020204" charset="0"/>
              </a:rPr>
              <a:t>neighbourhood</a:t>
            </a:r>
            <a:r>
              <a:rPr lang="en-US" sz="4400" dirty="0">
                <a:latin typeface="Aleo Bold" panose="020B0604020202020204" charset="0"/>
              </a:rPr>
              <a:t> are doing a lot to save ____________.</a:t>
            </a:r>
          </a:p>
          <a:p>
            <a:pPr>
              <a:spcBef>
                <a:spcPts val="1200"/>
              </a:spcBef>
            </a:pPr>
            <a:r>
              <a:rPr lang="en-US" sz="4400" dirty="0">
                <a:latin typeface="Aleo Bold" panose="020B0604020202020204" charset="0"/>
              </a:rPr>
              <a:t>2. Con Dao National Park provides a rich ____________ for marine life.</a:t>
            </a:r>
          </a:p>
          <a:p>
            <a:pPr>
              <a:spcBef>
                <a:spcPts val="1200"/>
              </a:spcBef>
            </a:pPr>
            <a:r>
              <a:rPr lang="en-US" sz="4400" dirty="0">
                <a:latin typeface="Aleo Bold" panose="020B0604020202020204" charset="0"/>
              </a:rPr>
              <a:t>3. Forests help release oxygen and absorb ______________; they also provide homes for many species.</a:t>
            </a:r>
          </a:p>
          <a:p>
            <a:pPr>
              <a:spcBef>
                <a:spcPts val="1200"/>
              </a:spcBef>
            </a:pPr>
            <a:r>
              <a:rPr lang="en-US" sz="4400" dirty="0">
                <a:latin typeface="Aleo Bold" panose="020B0604020202020204" charset="0"/>
              </a:rPr>
              <a:t>4._____________________ is a serious environmental concern as it harms natural habitats.</a:t>
            </a:r>
          </a:p>
          <a:p>
            <a:pPr>
              <a:spcBef>
                <a:spcPts val="1200"/>
              </a:spcBef>
            </a:pPr>
            <a:r>
              <a:rPr lang="en-US" sz="4400" dirty="0">
                <a:latin typeface="Aleo Bold" panose="020B0604020202020204" charset="0"/>
              </a:rPr>
              <a:t>5. An _____________ may be a whole forest, or a small pond, and it can be of any size. </a:t>
            </a:r>
          </a:p>
        </p:txBody>
      </p:sp>
      <p:sp>
        <p:nvSpPr>
          <p:cNvPr id="19" name="Hộp Văn bản 8">
            <a:extLst>
              <a:ext uri="{FF2B5EF4-FFF2-40B4-BE49-F238E27FC236}">
                <a16:creationId xmlns:a16="http://schemas.microsoft.com/office/drawing/2014/main" id="{05352B36-F0A0-48E7-4B43-C9F9225F933C}"/>
              </a:ext>
            </a:extLst>
          </p:cNvPr>
          <p:cNvSpPr txBox="1"/>
          <p:nvPr/>
        </p:nvSpPr>
        <p:spPr>
          <a:xfrm>
            <a:off x="13933854" y="1349741"/>
            <a:ext cx="4021468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leo Bold" panose="020B0604020202020204" charset="0"/>
              </a:rPr>
              <a:t>endangered species</a:t>
            </a:r>
            <a:endParaRPr lang="vi-VN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EE43A9-A168-C13E-2EB0-F0DD20D72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2" y="1866900"/>
            <a:ext cx="6380487" cy="638048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AFDCF-4F5D-356D-F2E5-BBE686399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866900"/>
            <a:ext cx="6380487" cy="6380487"/>
          </a:xfrm>
          <a:prstGeom prst="ellipse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0E249AD0-9A04-A0B0-22B3-C1025152FDE6}"/>
              </a:ext>
            </a:extLst>
          </p:cNvPr>
          <p:cNvSpPr txBox="1"/>
          <p:nvPr/>
        </p:nvSpPr>
        <p:spPr>
          <a:xfrm>
            <a:off x="1066800" y="643235"/>
            <a:ext cx="7086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C00000"/>
                </a:solidFill>
                <a:latin typeface="ChronicaPro-Bold"/>
              </a:rPr>
              <a:t>What color is it? </a:t>
            </a:r>
            <a:endParaRPr lang="en-US" sz="8000" b="0" i="0" u="none" strike="noStrike" dirty="0">
              <a:solidFill>
                <a:srgbClr val="C00000"/>
              </a:solidFill>
              <a:effectLst/>
              <a:latin typeface="Aleo Bold" panose="020B060402020202020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CBA5589-EF39-A6BA-D150-E49936008ED4}"/>
              </a:ext>
            </a:extLst>
          </p:cNvPr>
          <p:cNvSpPr txBox="1"/>
          <p:nvPr/>
        </p:nvSpPr>
        <p:spPr>
          <a:xfrm>
            <a:off x="10972800" y="669612"/>
            <a:ext cx="46932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C00000"/>
                </a:solidFill>
                <a:latin typeface="ChronicaPro-Bold"/>
              </a:rPr>
              <a:t>How is it? </a:t>
            </a:r>
            <a:endParaRPr lang="en-US" sz="8000" b="0" i="0" u="none" strike="noStrike" dirty="0">
              <a:solidFill>
                <a:srgbClr val="C00000"/>
              </a:solidFill>
              <a:effectLst/>
              <a:latin typeface="Aleo Bold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77E8C-E020-C052-C107-3C642AEE7B2F}"/>
              </a:ext>
            </a:extLst>
          </p:cNvPr>
          <p:cNvSpPr txBox="1"/>
          <p:nvPr/>
        </p:nvSpPr>
        <p:spPr>
          <a:xfrm>
            <a:off x="1595907" y="8247387"/>
            <a:ext cx="525780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9600" b="1" dirty="0">
                <a:solidFill>
                  <a:srgbClr val="C00000"/>
                </a:solidFill>
                <a:latin typeface="ChronicaPro-Bold"/>
              </a:rPr>
              <a:t>bl</a:t>
            </a:r>
            <a:r>
              <a:rPr lang="en-US" sz="9600" b="1" dirty="0">
                <a:latin typeface="ChronicaPro-Bold"/>
              </a:rPr>
              <a:t>ack</a:t>
            </a:r>
            <a:endParaRPr lang="en-US" sz="9600" b="0" i="0" u="none" strike="noStrike" dirty="0">
              <a:effectLst/>
              <a:latin typeface="Aleo Bold" panose="020B0604020202020204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69959EFF-8F4B-5D12-7233-465AC9A8A5C9}"/>
              </a:ext>
            </a:extLst>
          </p:cNvPr>
          <p:cNvSpPr txBox="1"/>
          <p:nvPr/>
        </p:nvSpPr>
        <p:spPr>
          <a:xfrm>
            <a:off x="11428432" y="8140060"/>
            <a:ext cx="469328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9600" b="1" dirty="0">
                <a:solidFill>
                  <a:srgbClr val="C00000"/>
                </a:solidFill>
                <a:latin typeface="ChronicaPro-Bold"/>
              </a:rPr>
              <a:t>cl</a:t>
            </a:r>
            <a:r>
              <a:rPr lang="en-US" sz="9600" b="1" dirty="0">
                <a:latin typeface="ChronicaPro-Bold"/>
              </a:rPr>
              <a:t>ean</a:t>
            </a:r>
            <a:endParaRPr lang="en-US" sz="9600" b="0" i="0" u="none" strike="noStrike" dirty="0">
              <a:effectLst/>
              <a:latin typeface="Aleo Bold" panose="020B0604020202020204" charset="0"/>
            </a:endParaRPr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69C5A8CB-1E2C-A36B-63BB-55EC91D61316}"/>
              </a:ext>
            </a:extLst>
          </p:cNvPr>
          <p:cNvSpPr/>
          <p:nvPr/>
        </p:nvSpPr>
        <p:spPr>
          <a:xfrm>
            <a:off x="5641524" y="8247387"/>
            <a:ext cx="6380487" cy="1299299"/>
          </a:xfrm>
          <a:custGeom>
            <a:avLst/>
            <a:gdLst/>
            <a:ahLst/>
            <a:cxnLst/>
            <a:rect l="l" t="t" r="r" b="b"/>
            <a:pathLst>
              <a:path w="8507316" h="1732399">
                <a:moveTo>
                  <a:pt x="0" y="0"/>
                </a:moveTo>
                <a:lnTo>
                  <a:pt x="8507316" y="0"/>
                </a:lnTo>
                <a:lnTo>
                  <a:pt x="8507316" y="1732399"/>
                </a:lnTo>
                <a:lnTo>
                  <a:pt x="0" y="1732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74C6477-2537-3045-0E7E-BCC7910BB30B}"/>
              </a:ext>
            </a:extLst>
          </p:cNvPr>
          <p:cNvSpPr txBox="1"/>
          <p:nvPr/>
        </p:nvSpPr>
        <p:spPr>
          <a:xfrm>
            <a:off x="5641524" y="8439915"/>
            <a:ext cx="581960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7200" b="1" i="0" u="none" strike="noStrike" kern="1200" dirty="0">
                <a:solidFill>
                  <a:srgbClr val="C00000"/>
                </a:solidFill>
                <a:effectLst/>
                <a:latin typeface="ChronicaPro-Bold"/>
              </a:rPr>
              <a:t>/</a:t>
            </a:r>
            <a:r>
              <a:rPr lang="vi-VN" sz="7200" b="0" i="0" u="none" strike="noStrike" kern="1200" dirty="0">
                <a:solidFill>
                  <a:srgbClr val="C00000"/>
                </a:solidFill>
                <a:effectLst/>
                <a:latin typeface="LucidaSansUnicode"/>
              </a:rPr>
              <a:t>bl</a:t>
            </a:r>
            <a:r>
              <a:rPr lang="vi-VN" sz="7200" b="1" i="0" u="none" strike="noStrike" kern="1200" dirty="0">
                <a:solidFill>
                  <a:srgbClr val="C00000"/>
                </a:solidFill>
                <a:effectLst/>
                <a:latin typeface="ChronicaPro-Bold"/>
              </a:rPr>
              <a:t>/ </a:t>
            </a:r>
            <a:r>
              <a:rPr lang="en-US" sz="7200" b="1" i="0" u="none" strike="noStrike" kern="1200" dirty="0">
                <a:solidFill>
                  <a:srgbClr val="C00000"/>
                </a:solidFill>
                <a:effectLst/>
                <a:latin typeface="Aleo Bold" panose="020B0604020202020204" charset="0"/>
              </a:rPr>
              <a:t>and </a:t>
            </a:r>
            <a:r>
              <a:rPr lang="vi-VN" sz="7200" b="1" i="0" u="none" strike="noStrike" kern="1200" dirty="0">
                <a:solidFill>
                  <a:srgbClr val="C00000"/>
                </a:solidFill>
                <a:effectLst/>
                <a:latin typeface="ChronicaPro-Bold"/>
              </a:rPr>
              <a:t>/</a:t>
            </a:r>
            <a:r>
              <a:rPr lang="vi-VN" sz="7200" b="0" i="0" u="none" strike="noStrike" kern="1200" dirty="0">
                <a:solidFill>
                  <a:srgbClr val="C00000"/>
                </a:solidFill>
                <a:effectLst/>
                <a:latin typeface="LucidaSansUnicode"/>
              </a:rPr>
              <a:t>kl</a:t>
            </a:r>
            <a:r>
              <a:rPr lang="vi-VN" sz="7200" b="1" i="0" u="none" strike="noStrike" kern="1200" dirty="0">
                <a:solidFill>
                  <a:srgbClr val="C00000"/>
                </a:solidFill>
                <a:effectLst/>
                <a:latin typeface="ChronicaPro-Bold"/>
              </a:rPr>
              <a:t>/</a:t>
            </a:r>
            <a:endParaRPr lang="en-US" sz="7200" b="0" i="0" u="none" strike="noStrike" dirty="0">
              <a:solidFill>
                <a:srgbClr val="C00000"/>
              </a:solidFill>
              <a:effectLst/>
              <a:latin typeface="Ale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BA78B4-A5F9-F7C7-48E6-B0FE2206C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7EEF25-6308-6A7E-DDDA-ADA725219F25}"/>
              </a:ext>
            </a:extLst>
          </p:cNvPr>
          <p:cNvSpPr/>
          <p:nvPr/>
        </p:nvSpPr>
        <p:spPr>
          <a:xfrm>
            <a:off x="685800" y="2857500"/>
            <a:ext cx="16916400" cy="5029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BC7C105-6613-6DD4-23AD-864443DA8BE4}"/>
              </a:ext>
            </a:extLst>
          </p:cNvPr>
          <p:cNvSpPr txBox="1"/>
          <p:nvPr/>
        </p:nvSpPr>
        <p:spPr>
          <a:xfrm>
            <a:off x="762000" y="4381500"/>
            <a:ext cx="16764000" cy="1223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PRONUNCIATION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F5D6446B-6610-67FD-A62D-10ED355AAB7E}"/>
              </a:ext>
            </a:extLst>
          </p:cNvPr>
          <p:cNvSpPr txBox="1"/>
          <p:nvPr/>
        </p:nvSpPr>
        <p:spPr>
          <a:xfrm>
            <a:off x="5105400" y="5721552"/>
            <a:ext cx="8610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1500" b="1" i="0" u="none" strike="noStrike" kern="1200" dirty="0">
                <a:solidFill>
                  <a:schemeClr val="bg1"/>
                </a:solidFill>
                <a:effectLst/>
                <a:latin typeface="ChronicaPro-Bold"/>
              </a:rPr>
              <a:t>/</a:t>
            </a:r>
            <a:r>
              <a:rPr lang="vi-VN" sz="11500" b="0" i="0" u="none" strike="noStrike" kern="1200" dirty="0">
                <a:solidFill>
                  <a:schemeClr val="bg1"/>
                </a:solidFill>
                <a:effectLst/>
                <a:latin typeface="LucidaSansUnicode"/>
              </a:rPr>
              <a:t>bl</a:t>
            </a:r>
            <a:r>
              <a:rPr lang="vi-VN" sz="11500" b="1" i="0" u="none" strike="noStrike" kern="1200" dirty="0">
                <a:solidFill>
                  <a:schemeClr val="bg1"/>
                </a:solidFill>
                <a:effectLst/>
                <a:latin typeface="ChronicaPro-Bold"/>
              </a:rPr>
              <a:t>/ </a:t>
            </a:r>
            <a:r>
              <a:rPr lang="en-US" sz="11500" b="1" i="0" u="none" strike="noStrike" kern="1200" dirty="0">
                <a:solidFill>
                  <a:schemeClr val="bg1"/>
                </a:solidFill>
                <a:effectLst/>
                <a:latin typeface="Aleo Bold" panose="020B0604020202020204" charset="0"/>
              </a:rPr>
              <a:t>and </a:t>
            </a:r>
            <a:r>
              <a:rPr lang="vi-VN" sz="11500" b="1" i="0" u="none" strike="noStrike" kern="1200" dirty="0">
                <a:solidFill>
                  <a:schemeClr val="bg1"/>
                </a:solidFill>
                <a:effectLst/>
                <a:latin typeface="ChronicaPro-Bold"/>
              </a:rPr>
              <a:t>/</a:t>
            </a:r>
            <a:r>
              <a:rPr lang="vi-VN" sz="11500" b="0" i="0" u="none" strike="noStrike" kern="1200" dirty="0">
                <a:solidFill>
                  <a:schemeClr val="bg1"/>
                </a:solidFill>
                <a:effectLst/>
                <a:latin typeface="LucidaSansUnicode"/>
              </a:rPr>
              <a:t>kl</a:t>
            </a:r>
            <a:r>
              <a:rPr lang="vi-VN" sz="11500" b="1" i="0" u="none" strike="noStrike" kern="1200" dirty="0">
                <a:solidFill>
                  <a:schemeClr val="bg1"/>
                </a:solidFill>
                <a:effectLst/>
                <a:latin typeface="ChronicaPro-Bold"/>
              </a:rPr>
              <a:t>/</a:t>
            </a:r>
            <a:endParaRPr lang="en-US" sz="11500" b="0" i="0" u="none" strike="noStrike" dirty="0">
              <a:solidFill>
                <a:schemeClr val="bg1"/>
              </a:solidFill>
              <a:effectLst/>
              <a:latin typeface="Ale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>
            <a:extLst>
              <a:ext uri="{FF2B5EF4-FFF2-40B4-BE49-F238E27FC236}">
                <a16:creationId xmlns:a16="http://schemas.microsoft.com/office/drawing/2014/main" id="{27C3F8AE-752D-C5CF-DC68-E635276D07A0}"/>
              </a:ext>
            </a:extLst>
          </p:cNvPr>
          <p:cNvSpPr txBox="1"/>
          <p:nvPr/>
        </p:nvSpPr>
        <p:spPr>
          <a:xfrm>
            <a:off x="1447800" y="562570"/>
            <a:ext cx="15849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i="0" u="none" strike="noStrike" kern="120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Pay attention to the sound: </a:t>
            </a:r>
            <a:r>
              <a:rPr lang="vi-VN" sz="6000" b="1" i="0" u="none" strike="noStrike" kern="1200" dirty="0">
                <a:solidFill>
                  <a:srgbClr val="C00000"/>
                </a:solidFill>
                <a:effectLst/>
                <a:latin typeface="ChronicaPro-Bold"/>
                <a:cs typeface="Aharoni" panose="02010803020104030203" pitchFamily="2" charset="-79"/>
              </a:rPr>
              <a:t>/</a:t>
            </a:r>
            <a:r>
              <a:rPr lang="vi-VN" sz="6000" b="0" i="0" u="none" strike="noStrike" kern="1200" dirty="0">
                <a:solidFill>
                  <a:srgbClr val="C00000"/>
                </a:solidFill>
                <a:effectLst/>
                <a:latin typeface="LucidaSansUnicode"/>
                <a:cs typeface="Aharoni" panose="02010803020104030203" pitchFamily="2" charset="-79"/>
              </a:rPr>
              <a:t>bl</a:t>
            </a:r>
            <a:r>
              <a:rPr lang="vi-VN" sz="6000" b="1" i="0" u="none" strike="noStrike" kern="1200" dirty="0">
                <a:solidFill>
                  <a:srgbClr val="C00000"/>
                </a:solidFill>
                <a:effectLst/>
                <a:latin typeface="ChronicaPro-Bold"/>
                <a:cs typeface="Aharoni" panose="02010803020104030203" pitchFamily="2" charset="-79"/>
              </a:rPr>
              <a:t>/ </a:t>
            </a:r>
            <a:r>
              <a:rPr lang="en-US" sz="6000" b="1" i="0" u="none" strike="noStrike" kern="120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lang="vi-VN" sz="6000" b="1" i="0" u="none" strike="noStrike" kern="1200" dirty="0">
                <a:solidFill>
                  <a:srgbClr val="C00000"/>
                </a:solidFill>
                <a:effectLst/>
                <a:latin typeface="ChronicaPro-Bold"/>
                <a:cs typeface="Aharoni" panose="02010803020104030203" pitchFamily="2" charset="-79"/>
              </a:rPr>
              <a:t>/</a:t>
            </a:r>
            <a:r>
              <a:rPr lang="vi-VN" sz="6000" b="0" i="0" u="none" strike="noStrike" kern="1200" dirty="0">
                <a:solidFill>
                  <a:srgbClr val="C00000"/>
                </a:solidFill>
                <a:effectLst/>
                <a:latin typeface="LucidaSansUnicode"/>
                <a:cs typeface="Aharoni" panose="02010803020104030203" pitchFamily="2" charset="-79"/>
              </a:rPr>
              <a:t>kl</a:t>
            </a:r>
            <a:r>
              <a:rPr lang="vi-VN" sz="6000" b="1" i="0" u="none" strike="noStrike" kern="1200" dirty="0">
                <a:solidFill>
                  <a:srgbClr val="C00000"/>
                </a:solidFill>
                <a:effectLst/>
                <a:latin typeface="ChronicaPro-Bold"/>
                <a:cs typeface="Aharoni" panose="02010803020104030203" pitchFamily="2" charset="-79"/>
              </a:rPr>
              <a:t>/</a:t>
            </a:r>
            <a:endParaRPr lang="en-US" sz="6000" b="0" i="0" u="none" strike="noStrike" dirty="0">
              <a:solidFill>
                <a:srgbClr val="C0000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5" name="HƯỚNG DẪN PHÁT ÂM LỚP 8 - Unit 7- Environmental protection - -bl- and -kl-">
            <a:hlinkClick r:id="" action="ppaction://media"/>
            <a:extLst>
              <a:ext uri="{FF2B5EF4-FFF2-40B4-BE49-F238E27FC236}">
                <a16:creationId xmlns:a16="http://schemas.microsoft.com/office/drawing/2014/main" id="{A4F1DA16-70E5-C995-A989-653B7229D2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13" end="144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3018" y="1555825"/>
            <a:ext cx="14521964" cy="816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1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0B76DB-505B-811B-BE70-814E2EFDD3E8}"/>
              </a:ext>
            </a:extLst>
          </p:cNvPr>
          <p:cNvSpPr txBox="1"/>
          <p:nvPr/>
        </p:nvSpPr>
        <p:spPr>
          <a:xfrm>
            <a:off x="609600" y="457721"/>
            <a:ext cx="171450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4. Listen and repeat the words. Pay attention to the sounds </a:t>
            </a:r>
            <a:r>
              <a:rPr lang="en-US" sz="6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/bl/ and /kl/ </a:t>
            </a:r>
          </a:p>
        </p:txBody>
      </p:sp>
      <p:graphicFrame>
        <p:nvGraphicFramePr>
          <p:cNvPr id="3" name="Bảng 9">
            <a:extLst>
              <a:ext uri="{FF2B5EF4-FFF2-40B4-BE49-F238E27FC236}">
                <a16:creationId xmlns:a16="http://schemas.microsoft.com/office/drawing/2014/main" id="{50FC96F7-2C8C-1E02-755A-9C7BA9C52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746887"/>
              </p:ext>
            </p:extLst>
          </p:nvPr>
        </p:nvGraphicFramePr>
        <p:xfrm>
          <a:off x="4229100" y="2933700"/>
          <a:ext cx="9829800" cy="643128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422056318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944765766"/>
                    </a:ext>
                  </a:extLst>
                </a:gridCol>
              </a:tblGrid>
              <a:tr h="593275"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/bl/</a:t>
                      </a:r>
                      <a:endParaRPr lang="vi-VN" sz="8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rgbClr val="FF0000"/>
                          </a:solidFill>
                          <a:latin typeface="Aleo Bold" panose="020B0604020202020204" charset="0"/>
                        </a:rPr>
                        <a:t>/kl/ </a:t>
                      </a:r>
                      <a:endParaRPr lang="vi-VN" sz="8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540703"/>
                  </a:ext>
                </a:extLst>
              </a:tr>
              <a:tr h="3590871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solidFill>
                            <a:srgbClr val="00B0F0"/>
                          </a:solidFill>
                          <a:latin typeface="Aleo Bold" panose="020B0604020202020204" charset="0"/>
                        </a:rPr>
                        <a:t>bl</a:t>
                      </a:r>
                      <a:r>
                        <a:rPr lang="en-US" sz="6600" dirty="0">
                          <a:latin typeface="Aleo Bold" panose="020B0604020202020204" charset="0"/>
                        </a:rPr>
                        <a:t>ock</a:t>
                      </a:r>
                    </a:p>
                    <a:p>
                      <a:pPr algn="ctr"/>
                      <a:r>
                        <a:rPr lang="en-US" sz="6600" dirty="0">
                          <a:solidFill>
                            <a:srgbClr val="00B0F0"/>
                          </a:solidFill>
                          <a:latin typeface="Aleo Bold" panose="020B0604020202020204" charset="0"/>
                        </a:rPr>
                        <a:t>bl</a:t>
                      </a:r>
                      <a:r>
                        <a:rPr lang="en-US" sz="6600" dirty="0">
                          <a:latin typeface="Aleo Bold" panose="020B0604020202020204" charset="0"/>
                        </a:rPr>
                        <a:t>ast</a:t>
                      </a:r>
                    </a:p>
                    <a:p>
                      <a:pPr algn="ctr"/>
                      <a:r>
                        <a:rPr lang="en-US" sz="6600" dirty="0">
                          <a:solidFill>
                            <a:srgbClr val="00B0F0"/>
                          </a:solidFill>
                          <a:latin typeface="Aleo Bold" panose="020B0604020202020204" charset="0"/>
                        </a:rPr>
                        <a:t>bl</a:t>
                      </a:r>
                      <a:r>
                        <a:rPr lang="en-US" sz="6600" dirty="0">
                          <a:latin typeface="Aleo Bold" panose="020B0604020202020204" charset="0"/>
                        </a:rPr>
                        <a:t>anket</a:t>
                      </a:r>
                    </a:p>
                    <a:p>
                      <a:pPr algn="ctr"/>
                      <a:r>
                        <a:rPr lang="en-US" sz="6600" dirty="0">
                          <a:solidFill>
                            <a:srgbClr val="00B0F0"/>
                          </a:solidFill>
                          <a:latin typeface="Aleo Bold" panose="020B0604020202020204" charset="0"/>
                        </a:rPr>
                        <a:t>bl</a:t>
                      </a:r>
                      <a:r>
                        <a:rPr lang="en-US" sz="6600" dirty="0">
                          <a:latin typeface="Aleo Bold" panose="020B0604020202020204" charset="0"/>
                        </a:rPr>
                        <a:t>ack</a:t>
                      </a:r>
                    </a:p>
                    <a:p>
                      <a:pPr algn="ctr"/>
                      <a:r>
                        <a:rPr lang="en-US" sz="6600" dirty="0">
                          <a:latin typeface="Aleo Bold" panose="020B0604020202020204" charset="0"/>
                        </a:rPr>
                        <a:t>pro</a:t>
                      </a:r>
                      <a:r>
                        <a:rPr lang="en-US" sz="6600" dirty="0">
                          <a:solidFill>
                            <a:srgbClr val="00B0F0"/>
                          </a:solidFill>
                          <a:latin typeface="Aleo Bold" panose="020B0604020202020204" charset="0"/>
                        </a:rPr>
                        <a:t>bl</a:t>
                      </a:r>
                      <a:r>
                        <a:rPr lang="en-US" sz="6600" dirty="0">
                          <a:latin typeface="Aleo Bold" panose="020B0604020202020204" charset="0"/>
                        </a:rPr>
                        <a:t>em </a:t>
                      </a:r>
                      <a:endParaRPr lang="vi-VN" sz="6600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i="0" dirty="0">
                          <a:solidFill>
                            <a:srgbClr val="F26548"/>
                          </a:solidFill>
                          <a:effectLst/>
                          <a:latin typeface="Aleo Bold" panose="020B0604020202020204" charset="0"/>
                        </a:rPr>
                        <a:t>cl</a:t>
                      </a:r>
                      <a: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  <a:t>ean</a:t>
                      </a:r>
                      <a:b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</a:br>
                      <a:r>
                        <a:rPr lang="en-US" sz="6600" b="0" i="0" dirty="0">
                          <a:solidFill>
                            <a:srgbClr val="F26548"/>
                          </a:solidFill>
                          <a:effectLst/>
                          <a:latin typeface="Aleo Bold" panose="020B0604020202020204" charset="0"/>
                        </a:rPr>
                        <a:t>cl</a:t>
                      </a:r>
                      <a: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  <a:t>own</a:t>
                      </a:r>
                      <a:b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</a:br>
                      <a:r>
                        <a:rPr lang="en-US" sz="6600" b="0" i="0" dirty="0">
                          <a:solidFill>
                            <a:srgbClr val="F26548"/>
                          </a:solidFill>
                          <a:effectLst/>
                          <a:latin typeface="Aleo Bold" panose="020B0604020202020204" charset="0"/>
                        </a:rPr>
                        <a:t>cl</a:t>
                      </a:r>
                      <a: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  <a:t>ub</a:t>
                      </a:r>
                      <a:b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</a:br>
                      <a:r>
                        <a:rPr lang="en-US" sz="6600" b="0" i="0" dirty="0">
                          <a:solidFill>
                            <a:srgbClr val="F26548"/>
                          </a:solidFill>
                          <a:effectLst/>
                          <a:latin typeface="Aleo Bold" panose="020B0604020202020204" charset="0"/>
                        </a:rPr>
                        <a:t>cl</a:t>
                      </a:r>
                      <a: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  <a:t>ass</a:t>
                      </a:r>
                      <a:b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</a:br>
                      <a:r>
                        <a:rPr lang="en-US" sz="6600" b="0" i="0" dirty="0">
                          <a:solidFill>
                            <a:srgbClr val="F26548"/>
                          </a:solidFill>
                          <a:effectLst/>
                          <a:latin typeface="Aleo Bold" panose="020B0604020202020204" charset="0"/>
                        </a:rPr>
                        <a:t>cl</a:t>
                      </a:r>
                      <a:r>
                        <a:rPr lang="en-US" sz="6600" b="0" i="0" dirty="0">
                          <a:solidFill>
                            <a:srgbClr val="242021"/>
                          </a:solidFill>
                          <a:effectLst/>
                          <a:latin typeface="Aleo Bold" panose="020B0604020202020204" charset="0"/>
                        </a:rPr>
                        <a:t>ear</a:t>
                      </a:r>
                      <a:endParaRPr lang="en-US" sz="6600" dirty="0">
                        <a:effectLst/>
                        <a:latin typeface="Aleo Bold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268859"/>
                  </a:ext>
                </a:extLst>
              </a:tr>
            </a:tbl>
          </a:graphicData>
        </a:graphic>
      </p:graphicFrame>
      <p:pic>
        <p:nvPicPr>
          <p:cNvPr id="4" name="Track 41">
            <a:hlinkClick r:id="" action="ppaction://media"/>
            <a:extLst>
              <a:ext uri="{FF2B5EF4-FFF2-40B4-BE49-F238E27FC236}">
                <a16:creationId xmlns:a16="http://schemas.microsoft.com/office/drawing/2014/main" id="{F7AA309E-9903-93F3-9A49-FC23A47D4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44799" y="495820"/>
            <a:ext cx="1599679" cy="159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7">
            <a:extLst>
              <a:ext uri="{FF2B5EF4-FFF2-40B4-BE49-F238E27FC236}">
                <a16:creationId xmlns:a16="http://schemas.microsoft.com/office/drawing/2014/main" id="{8A72E30C-3976-C9D5-13F8-6ACA008DAD13}"/>
              </a:ext>
            </a:extLst>
          </p:cNvPr>
          <p:cNvSpPr txBox="1"/>
          <p:nvPr/>
        </p:nvSpPr>
        <p:spPr>
          <a:xfrm>
            <a:off x="2324715" y="1266998"/>
            <a:ext cx="14173200" cy="145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POLLUTION</a:t>
            </a:r>
          </a:p>
        </p:txBody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7DE817D2-D32D-2F2A-9809-E2D7B285606A}"/>
              </a:ext>
            </a:extLst>
          </p:cNvPr>
          <p:cNvSpPr/>
          <p:nvPr/>
        </p:nvSpPr>
        <p:spPr>
          <a:xfrm>
            <a:off x="2907685" y="8150926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  <a:sym typeface="Arial"/>
              </a:rPr>
              <a:t>I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15C9D6C9-447C-41EB-75C3-66DB126C9B39}"/>
              </a:ext>
            </a:extLst>
          </p:cNvPr>
          <p:cNvSpPr/>
          <p:nvPr/>
        </p:nvSpPr>
        <p:spPr>
          <a:xfrm>
            <a:off x="4805742" y="8146163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  <a:sym typeface="Arial"/>
              </a:rPr>
              <a:t>T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Rounded Rectangle 20">
            <a:extLst>
              <a:ext uri="{FF2B5EF4-FFF2-40B4-BE49-F238E27FC236}">
                <a16:creationId xmlns:a16="http://schemas.microsoft.com/office/drawing/2014/main" id="{C710B7DF-6970-6B57-9D4F-69ECEACC2A2A}"/>
              </a:ext>
            </a:extLst>
          </p:cNvPr>
          <p:cNvSpPr/>
          <p:nvPr/>
        </p:nvSpPr>
        <p:spPr>
          <a:xfrm>
            <a:off x="6741899" y="8146085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  <a:sym typeface="Arial"/>
              </a:rPr>
              <a:t>P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35" name="Rounded Rectangle 21">
            <a:extLst>
              <a:ext uri="{FF2B5EF4-FFF2-40B4-BE49-F238E27FC236}">
                <a16:creationId xmlns:a16="http://schemas.microsoft.com/office/drawing/2014/main" id="{02A47E9E-0FD3-33CB-3485-FDC22563D3C3}"/>
              </a:ext>
            </a:extLst>
          </p:cNvPr>
          <p:cNvSpPr/>
          <p:nvPr/>
        </p:nvSpPr>
        <p:spPr>
          <a:xfrm>
            <a:off x="8601856" y="8146085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  <a:sym typeface="Arial"/>
              </a:rPr>
              <a:t>U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B25AD1C8-8DB5-DC87-ABE9-DF574522677D}"/>
              </a:ext>
            </a:extLst>
          </p:cNvPr>
          <p:cNvSpPr/>
          <p:nvPr/>
        </p:nvSpPr>
        <p:spPr>
          <a:xfrm>
            <a:off x="10470961" y="8146085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  <a:sym typeface="Arial"/>
              </a:rPr>
              <a:t>L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0201AF89-B79D-0161-F40D-7A5D430CD340}"/>
              </a:ext>
            </a:extLst>
          </p:cNvPr>
          <p:cNvSpPr/>
          <p:nvPr/>
        </p:nvSpPr>
        <p:spPr>
          <a:xfrm>
            <a:off x="12260187" y="8115300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600" b="1" kern="0" dirty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O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F0A8E844-EE2B-FDBC-208B-B049925B165E}"/>
              </a:ext>
            </a:extLst>
          </p:cNvPr>
          <p:cNvSpPr/>
          <p:nvPr/>
        </p:nvSpPr>
        <p:spPr>
          <a:xfrm>
            <a:off x="14158244" y="8154690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  <a:sym typeface="Arial"/>
              </a:rPr>
              <a:t>L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  <p:pic>
        <p:nvPicPr>
          <p:cNvPr id="2050" name="Picture 2" descr="Free Vector | Water pollution with plastic bags in park">
            <a:extLst>
              <a:ext uri="{FF2B5EF4-FFF2-40B4-BE49-F238E27FC236}">
                <a16:creationId xmlns:a16="http://schemas.microsoft.com/office/drawing/2014/main" id="{345A9B35-EAAC-D2DC-5617-562F2A5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76501"/>
            <a:ext cx="10817430" cy="586740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1C6B9AA1-11E6-3F40-3037-08238557DD49}"/>
              </a:ext>
            </a:extLst>
          </p:cNvPr>
          <p:cNvSpPr/>
          <p:nvPr/>
        </p:nvSpPr>
        <p:spPr>
          <a:xfrm>
            <a:off x="15993840" y="8154690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600" b="1" kern="0" dirty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O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0F671705-8AA1-491A-D920-23C5E5798C20}"/>
              </a:ext>
            </a:extLst>
          </p:cNvPr>
          <p:cNvSpPr/>
          <p:nvPr/>
        </p:nvSpPr>
        <p:spPr>
          <a:xfrm>
            <a:off x="990600" y="8196551"/>
            <a:ext cx="1393189" cy="1458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600" b="1" kern="0" dirty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N</a:t>
            </a:r>
            <a:endParaRPr kumimoji="0" lang="en-VN" sz="9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1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AD3C09A9-50AD-EE4F-4A1A-D945F9C62F14}"/>
              </a:ext>
            </a:extLst>
          </p:cNvPr>
          <p:cNvSpPr txBox="1"/>
          <p:nvPr/>
        </p:nvSpPr>
        <p:spPr>
          <a:xfrm>
            <a:off x="392922" y="464916"/>
            <a:ext cx="1789507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5. Listen and practice the sentences. </a:t>
            </a:r>
            <a:r>
              <a:rPr lang="en-US" sz="60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Underline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the words with </a:t>
            </a:r>
            <a:r>
              <a:rPr lang="en-US" sz="60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/bl/, 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lang="en-US" sz="6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circle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the words with </a:t>
            </a:r>
            <a:r>
              <a:rPr lang="en-US" sz="6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/kl/. </a:t>
            </a:r>
            <a:endParaRPr lang="en-US" sz="60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1" name="Track 42">
            <a:hlinkClick r:id="" action="ppaction://media"/>
            <a:extLst>
              <a:ext uri="{FF2B5EF4-FFF2-40B4-BE49-F238E27FC236}">
                <a16:creationId xmlns:a16="http://schemas.microsoft.com/office/drawing/2014/main" id="{D47BC8B9-6F27-FB18-0BD3-CE922587C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113893" y="1434412"/>
            <a:ext cx="1018113" cy="1018113"/>
          </a:xfrm>
          <a:prstGeom prst="rect">
            <a:avLst/>
          </a:prstGeom>
        </p:spPr>
      </p:pic>
      <p:sp>
        <p:nvSpPr>
          <p:cNvPr id="40" name="Hộp Văn bản 3">
            <a:extLst>
              <a:ext uri="{FF2B5EF4-FFF2-40B4-BE49-F238E27FC236}">
                <a16:creationId xmlns:a16="http://schemas.microsoft.com/office/drawing/2014/main" id="{F1B39DC4-12E0-2E83-DD61-3BA0B33B66BB}"/>
              </a:ext>
            </a:extLst>
          </p:cNvPr>
          <p:cNvSpPr txBox="1"/>
          <p:nvPr/>
        </p:nvSpPr>
        <p:spPr>
          <a:xfrm>
            <a:off x="714583" y="2665185"/>
            <a:ext cx="16858834" cy="6168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Aleo Bold" panose="020B0604020202020204" charset="0"/>
              </a:rPr>
              <a:t>1. Look! There are </a:t>
            </a:r>
            <a:r>
              <a:rPr lang="en-US" sz="5400" b="1" dirty="0">
                <a:latin typeface="Aleo Bold" panose="020B0604020202020204" charset="0"/>
              </a:rPr>
              <a:t>black</a:t>
            </a:r>
            <a:r>
              <a:rPr lang="en-US" sz="5400" dirty="0">
                <a:latin typeface="Aleo Bold" panose="020B0604020202020204" charset="0"/>
              </a:rPr>
              <a:t> clouds all over!</a:t>
            </a:r>
            <a:endParaRPr lang="vi-VN" sz="5400" dirty="0"/>
          </a:p>
          <a:p>
            <a:pPr>
              <a:lnSpc>
                <a:spcPct val="150000"/>
              </a:lnSpc>
            </a:pPr>
            <a:r>
              <a:rPr lang="en-US" sz="5400" dirty="0">
                <a:latin typeface="Aleo Bold" panose="020B0604020202020204" charset="0"/>
              </a:rPr>
              <a:t>2. A truck </a:t>
            </a:r>
            <a:r>
              <a:rPr lang="en-US" sz="5400" b="1" dirty="0">
                <a:latin typeface="Aleo Bold" panose="020B0604020202020204" charset="0"/>
              </a:rPr>
              <a:t>blocked</a:t>
            </a:r>
            <a:r>
              <a:rPr lang="en-US" sz="5400" dirty="0">
                <a:latin typeface="Aleo Bold" panose="020B0604020202020204" charset="0"/>
              </a:rPr>
              <a:t> the way to the club.</a:t>
            </a:r>
            <a:endParaRPr lang="vi-VN" sz="5400" dirty="0"/>
          </a:p>
          <a:p>
            <a:pPr>
              <a:lnSpc>
                <a:spcPct val="150000"/>
              </a:lnSpc>
            </a:pPr>
            <a:r>
              <a:rPr lang="en-US" sz="5400" dirty="0">
                <a:latin typeface="Aleo Bold" panose="020B0604020202020204" charset="0"/>
              </a:rPr>
              <a:t>3. The students painted the classroom </a:t>
            </a:r>
            <a:r>
              <a:rPr lang="en-US" sz="5400" b="1" dirty="0">
                <a:latin typeface="Aleo Bold" panose="020B0604020202020204" charset="0"/>
              </a:rPr>
              <a:t>blue</a:t>
            </a:r>
            <a:r>
              <a:rPr lang="en-US" sz="5400" dirty="0">
                <a:latin typeface="Aleo Bold" panose="020B0604020202020204" charset="0"/>
              </a:rPr>
              <a:t>.</a:t>
            </a:r>
            <a:endParaRPr lang="vi-VN" sz="5400" dirty="0"/>
          </a:p>
          <a:p>
            <a:pPr>
              <a:lnSpc>
                <a:spcPct val="150000"/>
              </a:lnSpc>
            </a:pPr>
            <a:r>
              <a:rPr lang="en-US" sz="5400" dirty="0">
                <a:latin typeface="Aleo Bold" panose="020B0604020202020204" charset="0"/>
              </a:rPr>
              <a:t>4. The wind </a:t>
            </a:r>
            <a:r>
              <a:rPr lang="en-US" sz="5400" b="1" dirty="0">
                <a:latin typeface="Aleo Bold" panose="020B0604020202020204" charset="0"/>
              </a:rPr>
              <a:t>blew</a:t>
            </a:r>
            <a:r>
              <a:rPr lang="en-US" sz="5400" dirty="0">
                <a:latin typeface="Aleo Bold" panose="020B0604020202020204" charset="0"/>
              </a:rPr>
              <a:t> the clock down.</a:t>
            </a:r>
            <a:endParaRPr lang="vi-VN" sz="5400" dirty="0"/>
          </a:p>
          <a:p>
            <a:pPr>
              <a:lnSpc>
                <a:spcPct val="150000"/>
              </a:lnSpc>
            </a:pPr>
            <a:r>
              <a:rPr lang="en-US" sz="5400" dirty="0">
                <a:latin typeface="Aleo Bold" panose="020B0604020202020204" charset="0"/>
              </a:rPr>
              <a:t>5. We cleaned up the environment after the </a:t>
            </a:r>
            <a:r>
              <a:rPr lang="en-US" sz="5400" b="1" dirty="0">
                <a:latin typeface="Aleo Bold" panose="020B0604020202020204" charset="0"/>
              </a:rPr>
              <a:t>blast</a:t>
            </a:r>
            <a:r>
              <a:rPr lang="en-US" sz="5400" dirty="0">
                <a:latin typeface="Aleo Bold" panose="020B0604020202020204" charset="0"/>
              </a:rPr>
              <a:t>.</a:t>
            </a:r>
            <a:endParaRPr lang="vi-VN" sz="66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9C80CDB-E152-805F-1344-A677A2A191FD}"/>
              </a:ext>
            </a:extLst>
          </p:cNvPr>
          <p:cNvCxnSpPr/>
          <p:nvPr/>
        </p:nvCxnSpPr>
        <p:spPr>
          <a:xfrm>
            <a:off x="6496733" y="3771900"/>
            <a:ext cx="162926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1CB1846-2654-881A-A6E9-1D0A227ABC15}"/>
              </a:ext>
            </a:extLst>
          </p:cNvPr>
          <p:cNvCxnSpPr>
            <a:cxnSpLocks/>
          </p:cNvCxnSpPr>
          <p:nvPr/>
        </p:nvCxnSpPr>
        <p:spPr>
          <a:xfrm>
            <a:off x="3953710" y="4973794"/>
            <a:ext cx="254302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47ECFF4-6447-FE64-F2C1-9D78754886D6}"/>
              </a:ext>
            </a:extLst>
          </p:cNvPr>
          <p:cNvCxnSpPr>
            <a:cxnSpLocks/>
          </p:cNvCxnSpPr>
          <p:nvPr/>
        </p:nvCxnSpPr>
        <p:spPr>
          <a:xfrm>
            <a:off x="12680610" y="6356901"/>
            <a:ext cx="150884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E1EB7D-62FE-2A8B-09BD-56B36E9665EB}"/>
              </a:ext>
            </a:extLst>
          </p:cNvPr>
          <p:cNvCxnSpPr>
            <a:cxnSpLocks/>
          </p:cNvCxnSpPr>
          <p:nvPr/>
        </p:nvCxnSpPr>
        <p:spPr>
          <a:xfrm>
            <a:off x="4800600" y="7535962"/>
            <a:ext cx="135772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CBAD75D-493F-F36C-B322-6F3D4CDB78E5}"/>
              </a:ext>
            </a:extLst>
          </p:cNvPr>
          <p:cNvCxnSpPr/>
          <p:nvPr/>
        </p:nvCxnSpPr>
        <p:spPr>
          <a:xfrm>
            <a:off x="14630400" y="8833861"/>
            <a:ext cx="162926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67D9B07E-2C54-7D4C-AE59-8FA5D810FA89}"/>
              </a:ext>
            </a:extLst>
          </p:cNvPr>
          <p:cNvSpPr/>
          <p:nvPr/>
        </p:nvSpPr>
        <p:spPr>
          <a:xfrm>
            <a:off x="8179182" y="2665185"/>
            <a:ext cx="2262870" cy="1310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36E5DBF-1AA1-27F8-E95F-2E511993485F}"/>
              </a:ext>
            </a:extLst>
          </p:cNvPr>
          <p:cNvSpPr/>
          <p:nvPr/>
        </p:nvSpPr>
        <p:spPr>
          <a:xfrm>
            <a:off x="11398369" y="3975810"/>
            <a:ext cx="1573146" cy="11964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B47C243-A755-FA42-61AF-0FF3EE63F258}"/>
              </a:ext>
            </a:extLst>
          </p:cNvPr>
          <p:cNvSpPr/>
          <p:nvPr/>
        </p:nvSpPr>
        <p:spPr>
          <a:xfrm>
            <a:off x="9285910" y="5226424"/>
            <a:ext cx="3268601" cy="1310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C9CE7B5-9646-E7B8-CBDB-F7CBD2799BC0}"/>
              </a:ext>
            </a:extLst>
          </p:cNvPr>
          <p:cNvSpPr/>
          <p:nvPr/>
        </p:nvSpPr>
        <p:spPr>
          <a:xfrm>
            <a:off x="7544281" y="6356901"/>
            <a:ext cx="1742890" cy="1310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6B134A-B821-21BA-BEEB-46E1BC68FA7A}"/>
              </a:ext>
            </a:extLst>
          </p:cNvPr>
          <p:cNvSpPr/>
          <p:nvPr/>
        </p:nvSpPr>
        <p:spPr>
          <a:xfrm>
            <a:off x="2526083" y="7541963"/>
            <a:ext cx="2696526" cy="1310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033295" y="2171700"/>
            <a:ext cx="11049000" cy="1023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16600" dirty="0">
                <a:solidFill>
                  <a:srgbClr val="FF0000"/>
                </a:solidFill>
                <a:latin typeface="Kalam Bold"/>
              </a:rPr>
              <a:t>Wrap – up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CCA70-4543-C958-0EE9-87AECCD97DB1}"/>
              </a:ext>
            </a:extLst>
          </p:cNvPr>
          <p:cNvSpPr txBox="1"/>
          <p:nvPr/>
        </p:nvSpPr>
        <p:spPr>
          <a:xfrm>
            <a:off x="763112" y="2857500"/>
            <a:ext cx="170676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leo Bold" panose="020B0604020202020204" charset="0"/>
              </a:rPr>
              <a:t>What have we learnt in this lesson?</a:t>
            </a:r>
          </a:p>
          <a:p>
            <a:endParaRPr lang="en-US" sz="6000" dirty="0">
              <a:solidFill>
                <a:srgbClr val="0070C0"/>
              </a:solidFill>
              <a:latin typeface="Aleo Bold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6000" dirty="0">
                <a:latin typeface="Aleo Bold" panose="020B0604020202020204" charset="0"/>
              </a:rPr>
              <a:t>Vocabulary: The lexical items related to Environmental Protection</a:t>
            </a:r>
          </a:p>
          <a:p>
            <a:endParaRPr lang="en-US" sz="6000" dirty="0">
              <a:latin typeface="Aleo Bold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6000" dirty="0">
                <a:latin typeface="Aleo Bold" panose="020B0604020202020204" charset="0"/>
              </a:rPr>
              <a:t>Pronunciation: Correctly pronounce words that contain the sounds: /bl/ and /kl/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0B76DB-505B-811B-BE70-814E2EFDD3E8}"/>
              </a:ext>
            </a:extLst>
          </p:cNvPr>
          <p:cNvSpPr txBox="1"/>
          <p:nvPr/>
        </p:nvSpPr>
        <p:spPr>
          <a:xfrm>
            <a:off x="609600" y="284037"/>
            <a:ext cx="180594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leo Bold" panose="020B0604020202020204" charset="0"/>
                <a:ea typeface="+mn-ea"/>
                <a:cs typeface="Arial" panose="020B0604020202020204" pitchFamily="34" charset="0"/>
              </a:rPr>
              <a:t>Choose the correct answer for each sentence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FC138-C396-C47C-2F21-FFB1D5831F9A}"/>
              </a:ext>
            </a:extLst>
          </p:cNvPr>
          <p:cNvSpPr txBox="1"/>
          <p:nvPr/>
        </p:nvSpPr>
        <p:spPr>
          <a:xfrm>
            <a:off x="252047" y="1333500"/>
            <a:ext cx="17731154" cy="827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dirty="0">
                <a:latin typeface="Aleo Bold" panose="020B0604020202020204" charset="0"/>
              </a:rPr>
              <a:t>1. The Amazon rainforest is one of the most diverse </a:t>
            </a:r>
            <a:r>
              <a:rPr lang="en-US" sz="3800" b="1" dirty="0">
                <a:latin typeface="Aleo Bold" panose="020B0604020202020204" charset="0"/>
              </a:rPr>
              <a:t>_____</a:t>
            </a:r>
            <a:r>
              <a:rPr lang="en-US" sz="3800" dirty="0">
                <a:latin typeface="Aleo Bold" panose="020B0604020202020204" charset="0"/>
              </a:rPr>
              <a:t> in the world, providing a home to thousands of plant and animal species.</a:t>
            </a:r>
            <a:br>
              <a:rPr lang="en-US" sz="3800" dirty="0">
                <a:latin typeface="Aleo Bold" panose="020B0604020202020204" charset="0"/>
              </a:rPr>
            </a:br>
            <a:r>
              <a:rPr lang="en-US" sz="3800" dirty="0">
                <a:latin typeface="Aleo Bold" panose="020B0604020202020204" charset="0"/>
              </a:rPr>
              <a:t>	</a:t>
            </a:r>
            <a:r>
              <a:rPr lang="en-US" sz="3800" dirty="0">
                <a:latin typeface="Amasis MT Pro" panose="02040504050005020304" pitchFamily="18" charset="0"/>
              </a:rPr>
              <a:t>A. ecosystems				B. pollution			C. habitats</a:t>
            </a:r>
          </a:p>
          <a:p>
            <a:pPr algn="just"/>
            <a:r>
              <a:rPr lang="en-US" sz="3800" dirty="0">
                <a:latin typeface="Aleo Bold" panose="020B0604020202020204" charset="0"/>
              </a:rPr>
              <a:t>2. Air </a:t>
            </a:r>
            <a:r>
              <a:rPr lang="en-US" sz="3800" b="1" dirty="0">
                <a:latin typeface="Aleo Bold" panose="020B0604020202020204" charset="0"/>
              </a:rPr>
              <a:t>_____</a:t>
            </a:r>
            <a:r>
              <a:rPr lang="en-US" sz="3800" dirty="0">
                <a:latin typeface="Aleo Bold" panose="020B0604020202020204" charset="0"/>
              </a:rPr>
              <a:t> caused by factories and vehicles can lead to serious health problems and environmental damage.</a:t>
            </a:r>
          </a:p>
          <a:p>
            <a:pPr algn="just"/>
            <a:r>
              <a:rPr lang="en-US" sz="3800" dirty="0">
                <a:latin typeface="Aleo Bold" panose="020B0604020202020204" charset="0"/>
              </a:rPr>
              <a:t>	</a:t>
            </a:r>
            <a:r>
              <a:rPr lang="en-US" sz="3800" dirty="0">
                <a:latin typeface="Amasis MT Pro" panose="02040504050005020304" pitchFamily="18" charset="0"/>
              </a:rPr>
              <a:t>A. protection					B. pollution			C. ecosystem</a:t>
            </a:r>
          </a:p>
          <a:p>
            <a:pPr algn="just"/>
            <a:r>
              <a:rPr lang="en-US" sz="3800" dirty="0">
                <a:latin typeface="Aleo Bold" panose="020B0604020202020204" charset="0"/>
              </a:rPr>
              <a:t>3. The destruction of forests forces many animals to leave their </a:t>
            </a:r>
            <a:r>
              <a:rPr lang="en-US" sz="3800" b="1" dirty="0">
                <a:latin typeface="Aleo Bold" panose="020B0604020202020204" charset="0"/>
              </a:rPr>
              <a:t>_____</a:t>
            </a:r>
            <a:r>
              <a:rPr lang="en-US" sz="3800" dirty="0">
                <a:latin typeface="Aleo Bold" panose="020B0604020202020204" charset="0"/>
              </a:rPr>
              <a:t>, making survival more difficult for them.</a:t>
            </a:r>
          </a:p>
          <a:p>
            <a:pPr algn="just"/>
            <a:r>
              <a:rPr lang="en-US" sz="3800" dirty="0">
                <a:latin typeface="Aleo Bold" panose="020B0604020202020204" charset="0"/>
              </a:rPr>
              <a:t>	</a:t>
            </a:r>
            <a:r>
              <a:rPr lang="en-US" sz="3800" dirty="0">
                <a:latin typeface="Amasis MT Pro" panose="02040504050005020304" pitchFamily="18" charset="0"/>
              </a:rPr>
              <a:t>A. habitat					B. pollution			C. endangered species</a:t>
            </a:r>
          </a:p>
          <a:p>
            <a:pPr algn="just"/>
            <a:r>
              <a:rPr lang="en-US" sz="3800" dirty="0">
                <a:latin typeface="Aleo Bold" panose="020B0604020202020204" charset="0"/>
              </a:rPr>
              <a:t>4. _____ without planting new ones can destroy the balance of the ecosystem.</a:t>
            </a:r>
          </a:p>
          <a:p>
            <a:pPr algn="just"/>
            <a:r>
              <a:rPr lang="en-US" sz="3800" dirty="0">
                <a:latin typeface="Aleo Bold" panose="020B0604020202020204" charset="0"/>
              </a:rPr>
              <a:t>	</a:t>
            </a:r>
            <a:r>
              <a:rPr lang="en-US" sz="3800" dirty="0">
                <a:latin typeface="Amasis MT Pro" panose="02040504050005020304" pitchFamily="18" charset="0"/>
              </a:rPr>
              <a:t>A. Picking up rubbish			B. Saving water		C. Cutting down trees</a:t>
            </a:r>
          </a:p>
          <a:p>
            <a:pPr algn="just"/>
            <a:r>
              <a:rPr lang="en-US" sz="3800" dirty="0">
                <a:latin typeface="Aleo Bold" panose="020B0604020202020204" charset="0"/>
              </a:rPr>
              <a:t>5. Taking shorter showers and turning off taps while brushing your teeth are good ways of _____.</a:t>
            </a:r>
          </a:p>
          <a:p>
            <a:pPr algn="just"/>
            <a:r>
              <a:rPr lang="en-US" sz="3800" dirty="0">
                <a:latin typeface="Aleo Bold" panose="020B0604020202020204" charset="0"/>
              </a:rPr>
              <a:t>	</a:t>
            </a:r>
            <a:r>
              <a:rPr lang="en-US" sz="3800" dirty="0">
                <a:latin typeface="Amasis MT Pro" panose="02040504050005020304" pitchFamily="18" charset="0"/>
              </a:rPr>
              <a:t>A. protecting endangered species 	B. saving water	C. building a campfire	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512476-6274-4132-8F1F-E4BCA4DB9795}"/>
              </a:ext>
            </a:extLst>
          </p:cNvPr>
          <p:cNvSpPr/>
          <p:nvPr/>
        </p:nvSpPr>
        <p:spPr>
          <a:xfrm>
            <a:off x="1066800" y="2552700"/>
            <a:ext cx="6858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67D3A9-39FE-0BA0-38E7-087D9E9BEB86}"/>
              </a:ext>
            </a:extLst>
          </p:cNvPr>
          <p:cNvSpPr/>
          <p:nvPr/>
        </p:nvSpPr>
        <p:spPr>
          <a:xfrm>
            <a:off x="7467600" y="4305300"/>
            <a:ext cx="6858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847A3F-D992-50AA-CFAE-F2663A621B03}"/>
              </a:ext>
            </a:extLst>
          </p:cNvPr>
          <p:cNvSpPr/>
          <p:nvPr/>
        </p:nvSpPr>
        <p:spPr>
          <a:xfrm>
            <a:off x="1066800" y="6110856"/>
            <a:ext cx="6858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2D3372-6C54-E3F8-424F-AFCF7B6664B9}"/>
              </a:ext>
            </a:extLst>
          </p:cNvPr>
          <p:cNvSpPr/>
          <p:nvPr/>
        </p:nvSpPr>
        <p:spPr>
          <a:xfrm>
            <a:off x="12115800" y="7200900"/>
            <a:ext cx="6858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66A1CA-FDC2-E0FE-AF72-6128D5DF359E}"/>
              </a:ext>
            </a:extLst>
          </p:cNvPr>
          <p:cNvSpPr/>
          <p:nvPr/>
        </p:nvSpPr>
        <p:spPr>
          <a:xfrm>
            <a:off x="8431824" y="8953500"/>
            <a:ext cx="6858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w="9525" cap="rnd">
            <a:solidFill>
              <a:srgbClr val="FFF8ED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048000" y="1831166"/>
            <a:ext cx="13715997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16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HOMEWORK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00101" y="3135923"/>
            <a:ext cx="16687798" cy="5967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Learn by heart vocabulary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Practice the words with the sounds /bl/ and/kl/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Prepare for the next lesson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B4DCA-A212-0FC0-DBDA-E173A1FDE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0F0B77-D05B-278A-A08D-1267030BE80A}"/>
              </a:ext>
            </a:extLst>
          </p:cNvPr>
          <p:cNvSpPr/>
          <p:nvPr/>
        </p:nvSpPr>
        <p:spPr>
          <a:xfrm>
            <a:off x="685800" y="2857500"/>
            <a:ext cx="16916400" cy="5029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157B9DF-ADE8-A59E-9E4A-87A7E9C2EFDF}"/>
              </a:ext>
            </a:extLst>
          </p:cNvPr>
          <p:cNvSpPr txBox="1"/>
          <p:nvPr/>
        </p:nvSpPr>
        <p:spPr>
          <a:xfrm>
            <a:off x="844062" y="5404338"/>
            <a:ext cx="16764000" cy="1458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465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7">
            <a:extLst>
              <a:ext uri="{FF2B5EF4-FFF2-40B4-BE49-F238E27FC236}">
                <a16:creationId xmlns:a16="http://schemas.microsoft.com/office/drawing/2014/main" id="{8A72E30C-3976-C9D5-13F8-6ACA008DAD13}"/>
              </a:ext>
            </a:extLst>
          </p:cNvPr>
          <p:cNvSpPr txBox="1"/>
          <p:nvPr/>
        </p:nvSpPr>
        <p:spPr>
          <a:xfrm>
            <a:off x="4143913" y="1104900"/>
            <a:ext cx="9642501" cy="138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RELEASE</a:t>
            </a:r>
          </a:p>
        </p:txBody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7DE817D2-D32D-2F2A-9809-E2D7B285606A}"/>
              </a:ext>
            </a:extLst>
          </p:cNvPr>
          <p:cNvSpPr/>
          <p:nvPr/>
        </p:nvSpPr>
        <p:spPr>
          <a:xfrm>
            <a:off x="2846441" y="8244305"/>
            <a:ext cx="1533112" cy="133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E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15C9D6C9-447C-41EB-75C3-66DB126C9B39}"/>
              </a:ext>
            </a:extLst>
          </p:cNvPr>
          <p:cNvSpPr/>
          <p:nvPr/>
        </p:nvSpPr>
        <p:spPr>
          <a:xfrm>
            <a:off x="4744498" y="8239542"/>
            <a:ext cx="1533112" cy="133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R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4" name="Rounded Rectangle 20">
            <a:extLst>
              <a:ext uri="{FF2B5EF4-FFF2-40B4-BE49-F238E27FC236}">
                <a16:creationId xmlns:a16="http://schemas.microsoft.com/office/drawing/2014/main" id="{C710B7DF-6970-6B57-9D4F-69ECEACC2A2A}"/>
              </a:ext>
            </a:extLst>
          </p:cNvPr>
          <p:cNvSpPr/>
          <p:nvPr/>
        </p:nvSpPr>
        <p:spPr>
          <a:xfrm>
            <a:off x="6680655" y="8239464"/>
            <a:ext cx="1533112" cy="133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S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5" name="Rounded Rectangle 21">
            <a:extLst>
              <a:ext uri="{FF2B5EF4-FFF2-40B4-BE49-F238E27FC236}">
                <a16:creationId xmlns:a16="http://schemas.microsoft.com/office/drawing/2014/main" id="{02A47E9E-0FD3-33CB-3485-FDC22563D3C3}"/>
              </a:ext>
            </a:extLst>
          </p:cNvPr>
          <p:cNvSpPr/>
          <p:nvPr/>
        </p:nvSpPr>
        <p:spPr>
          <a:xfrm>
            <a:off x="8540612" y="8239464"/>
            <a:ext cx="1533112" cy="133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E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B25AD1C8-8DB5-DC87-ABE9-DF574522677D}"/>
              </a:ext>
            </a:extLst>
          </p:cNvPr>
          <p:cNvSpPr/>
          <p:nvPr/>
        </p:nvSpPr>
        <p:spPr>
          <a:xfrm>
            <a:off x="10409717" y="8239464"/>
            <a:ext cx="1533112" cy="133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E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0201AF89-B79D-0161-F40D-7A5D430CD340}"/>
              </a:ext>
            </a:extLst>
          </p:cNvPr>
          <p:cNvSpPr/>
          <p:nvPr/>
        </p:nvSpPr>
        <p:spPr>
          <a:xfrm>
            <a:off x="12227895" y="8239464"/>
            <a:ext cx="1533112" cy="133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L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F0A8E844-EE2B-FDBC-208B-B049925B165E}"/>
              </a:ext>
            </a:extLst>
          </p:cNvPr>
          <p:cNvSpPr/>
          <p:nvPr/>
        </p:nvSpPr>
        <p:spPr>
          <a:xfrm>
            <a:off x="14097000" y="8248069"/>
            <a:ext cx="1533112" cy="133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A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pic>
        <p:nvPicPr>
          <p:cNvPr id="3074" name="Picture 2" descr="Fighting CO2 By Releasing More CO2...??? - Clean Future">
            <a:extLst>
              <a:ext uri="{FF2B5EF4-FFF2-40B4-BE49-F238E27FC236}">
                <a16:creationId xmlns:a16="http://schemas.microsoft.com/office/drawing/2014/main" id="{2FFF3E8D-5BAB-3011-38D9-E2865CF0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89" y="2315335"/>
            <a:ext cx="10054125" cy="56563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7">
            <a:extLst>
              <a:ext uri="{FF2B5EF4-FFF2-40B4-BE49-F238E27FC236}">
                <a16:creationId xmlns:a16="http://schemas.microsoft.com/office/drawing/2014/main" id="{8A72E30C-3976-C9D5-13F8-6ACA008DAD13}"/>
              </a:ext>
            </a:extLst>
          </p:cNvPr>
          <p:cNvSpPr txBox="1"/>
          <p:nvPr/>
        </p:nvSpPr>
        <p:spPr>
          <a:xfrm>
            <a:off x="2086858" y="566430"/>
            <a:ext cx="13206898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ENDANGERED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eo Bold" panose="020B0604020202020204" charset="0"/>
                <a:ea typeface="+mn-ea"/>
                <a:cs typeface="+mn-cs"/>
              </a:rPr>
              <a:t> SPECIES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eo Bold" panose="020B0604020202020204" charset="0"/>
              <a:ea typeface="+mn-ea"/>
              <a:cs typeface="+mn-cs"/>
            </a:endParaRPr>
          </a:p>
        </p:txBody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7DE817D2-D32D-2F2A-9809-E2D7B285606A}"/>
              </a:ext>
            </a:extLst>
          </p:cNvPr>
          <p:cNvSpPr/>
          <p:nvPr/>
        </p:nvSpPr>
        <p:spPr>
          <a:xfrm>
            <a:off x="3446929" y="8354430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E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15C9D6C9-447C-41EB-75C3-66DB126C9B39}"/>
              </a:ext>
            </a:extLst>
          </p:cNvPr>
          <p:cNvSpPr/>
          <p:nvPr/>
        </p:nvSpPr>
        <p:spPr>
          <a:xfrm>
            <a:off x="5344986" y="8349667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S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4" name="Rounded Rectangle 20">
            <a:extLst>
              <a:ext uri="{FF2B5EF4-FFF2-40B4-BE49-F238E27FC236}">
                <a16:creationId xmlns:a16="http://schemas.microsoft.com/office/drawing/2014/main" id="{C710B7DF-6970-6B57-9D4F-69ECEACC2A2A}"/>
              </a:ext>
            </a:extLst>
          </p:cNvPr>
          <p:cNvSpPr/>
          <p:nvPr/>
        </p:nvSpPr>
        <p:spPr>
          <a:xfrm>
            <a:off x="7281143" y="8349589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C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5" name="Rounded Rectangle 21">
            <a:extLst>
              <a:ext uri="{FF2B5EF4-FFF2-40B4-BE49-F238E27FC236}">
                <a16:creationId xmlns:a16="http://schemas.microsoft.com/office/drawing/2014/main" id="{02A47E9E-0FD3-33CB-3485-FDC22563D3C3}"/>
              </a:ext>
            </a:extLst>
          </p:cNvPr>
          <p:cNvSpPr/>
          <p:nvPr/>
        </p:nvSpPr>
        <p:spPr>
          <a:xfrm>
            <a:off x="9141100" y="8349589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P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B25AD1C8-8DB5-DC87-ABE9-DF574522677D}"/>
              </a:ext>
            </a:extLst>
          </p:cNvPr>
          <p:cNvSpPr/>
          <p:nvPr/>
        </p:nvSpPr>
        <p:spPr>
          <a:xfrm>
            <a:off x="11010205" y="8349589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I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0201AF89-B79D-0161-F40D-7A5D430CD340}"/>
              </a:ext>
            </a:extLst>
          </p:cNvPr>
          <p:cNvSpPr/>
          <p:nvPr/>
        </p:nvSpPr>
        <p:spPr>
          <a:xfrm>
            <a:off x="12828383" y="8349589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S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F0A8E844-EE2B-FDBC-208B-B049925B165E}"/>
              </a:ext>
            </a:extLst>
          </p:cNvPr>
          <p:cNvSpPr/>
          <p:nvPr/>
        </p:nvSpPr>
        <p:spPr>
          <a:xfrm>
            <a:off x="14697488" y="8358194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E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A0BC5556-1062-8A00-6056-4CB1F2CC0B05}"/>
              </a:ext>
            </a:extLst>
          </p:cNvPr>
          <p:cNvSpPr/>
          <p:nvPr/>
        </p:nvSpPr>
        <p:spPr>
          <a:xfrm>
            <a:off x="372146" y="6667500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N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FD7B0612-1FEF-8AB6-964F-DEED414C1146}"/>
              </a:ext>
            </a:extLst>
          </p:cNvPr>
          <p:cNvSpPr/>
          <p:nvPr/>
        </p:nvSpPr>
        <p:spPr>
          <a:xfrm>
            <a:off x="2270203" y="6662737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G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CAB4E457-0CE2-5FE4-5B36-A64F5FF096A4}"/>
              </a:ext>
            </a:extLst>
          </p:cNvPr>
          <p:cNvSpPr/>
          <p:nvPr/>
        </p:nvSpPr>
        <p:spPr>
          <a:xfrm>
            <a:off x="4206360" y="6662659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R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62D188CF-22E1-0492-86DB-9794BD1D09FE}"/>
              </a:ext>
            </a:extLst>
          </p:cNvPr>
          <p:cNvSpPr/>
          <p:nvPr/>
        </p:nvSpPr>
        <p:spPr>
          <a:xfrm>
            <a:off x="6066317" y="6662659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A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389EDDEF-FF53-BCD7-EA5F-8F652F4B8B30}"/>
              </a:ext>
            </a:extLst>
          </p:cNvPr>
          <p:cNvSpPr/>
          <p:nvPr/>
        </p:nvSpPr>
        <p:spPr>
          <a:xfrm>
            <a:off x="7935422" y="6662659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D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7DA9D154-C7C4-0D43-7370-366C0DA2D0EB}"/>
              </a:ext>
            </a:extLst>
          </p:cNvPr>
          <p:cNvSpPr/>
          <p:nvPr/>
        </p:nvSpPr>
        <p:spPr>
          <a:xfrm>
            <a:off x="9753600" y="6662659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N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4985062-FDE9-F16B-8A64-073E16F681E3}"/>
              </a:ext>
            </a:extLst>
          </p:cNvPr>
          <p:cNvSpPr/>
          <p:nvPr/>
        </p:nvSpPr>
        <p:spPr>
          <a:xfrm>
            <a:off x="11430000" y="6671264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 dirty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E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7B97E9F9-C6CB-030D-6651-3CF09A31192B}"/>
              </a:ext>
            </a:extLst>
          </p:cNvPr>
          <p:cNvSpPr/>
          <p:nvPr/>
        </p:nvSpPr>
        <p:spPr>
          <a:xfrm>
            <a:off x="13182600" y="6683648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D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C2231E21-C8B9-5C57-299A-32DFCB28FEC2}"/>
              </a:ext>
            </a:extLst>
          </p:cNvPr>
          <p:cNvSpPr/>
          <p:nvPr/>
        </p:nvSpPr>
        <p:spPr>
          <a:xfrm>
            <a:off x="14782800" y="6683648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 dirty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E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0073F966-40F2-08AA-5FD4-6DA00F0137EE}"/>
              </a:ext>
            </a:extLst>
          </p:cNvPr>
          <p:cNvSpPr/>
          <p:nvPr/>
        </p:nvSpPr>
        <p:spPr>
          <a:xfrm>
            <a:off x="16306800" y="6692253"/>
            <a:ext cx="1456654" cy="1394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9600" b="1" kern="0">
                <a:solidFill>
                  <a:srgbClr val="222B5C"/>
                </a:solidFill>
                <a:latin typeface="Aleo Bold" panose="020B0604020202020204" charset="0"/>
                <a:sym typeface="Arial"/>
              </a:rPr>
              <a:t>E</a:t>
            </a:r>
            <a:endParaRPr lang="en-VN" sz="9600" b="1" kern="0" dirty="0">
              <a:solidFill>
                <a:srgbClr val="222B5C"/>
              </a:solidFill>
              <a:latin typeface="Aleo Bold" panose="020B0604020202020204" charset="0"/>
              <a:sym typeface="Arial"/>
            </a:endParaRPr>
          </a:p>
        </p:txBody>
      </p:sp>
      <p:pic>
        <p:nvPicPr>
          <p:cNvPr id="11" name="Hình ảnh 4">
            <a:extLst>
              <a:ext uri="{FF2B5EF4-FFF2-40B4-BE49-F238E27FC236}">
                <a16:creationId xmlns:a16="http://schemas.microsoft.com/office/drawing/2014/main" id="{92FB90E3-8E44-4A47-AD10-6F170D6D3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9" b="98384" l="4000" r="97500">
                        <a14:foregroundMark x1="10875" y1="58384" x2="9000" y2="73737"/>
                        <a14:foregroundMark x1="16125" y1="85051" x2="23250" y2="92727"/>
                        <a14:foregroundMark x1="57000" y1="92323" x2="61500" y2="88687"/>
                        <a14:foregroundMark x1="93000" y1="50909" x2="97500" y2="52525"/>
                        <a14:foregroundMark x1="70125" y1="15758" x2="72000" y2="22828"/>
                        <a14:foregroundMark x1="15375" y1="23434" x2="20875" y2="20404"/>
                        <a14:foregroundMark x1="23625" y1="14141" x2="24625" y2="16162"/>
                        <a14:foregroundMark x1="19375" y1="32525" x2="22125" y2="39192"/>
                        <a14:foregroundMark x1="13500" y1="24848" x2="21625" y2="13333"/>
                        <a14:foregroundMark x1="21625" y1="13333" x2="23875" y2="19798"/>
                        <a14:foregroundMark x1="53750" y1="9899" x2="57375" y2="21212"/>
                        <a14:foregroundMark x1="24000" y1="10909" x2="26750" y2="15758"/>
                        <a14:foregroundMark x1="51375" y1="23636" x2="51375" y2="48889"/>
                        <a14:foregroundMark x1="64250" y1="32525" x2="58500" y2="50909"/>
                        <a14:foregroundMark x1="49000" y1="15152" x2="52500" y2="27677"/>
                        <a14:foregroundMark x1="43375" y1="24242" x2="54750" y2="13535"/>
                        <a14:foregroundMark x1="56000" y1="12929" x2="59000" y2="22424"/>
                        <a14:foregroundMark x1="59000" y1="22424" x2="58125" y2="33333"/>
                        <a14:foregroundMark x1="71250" y1="46061" x2="69125" y2="45455"/>
                        <a14:foregroundMark x1="4000" y1="70707" x2="17875" y2="88687"/>
                        <a14:foregroundMark x1="23250" y1="98384" x2="28375" y2="95758"/>
                        <a14:foregroundMark x1="91750" y1="54949" x2="91875" y2="55354"/>
                        <a14:foregroundMark x1="87750" y1="58384" x2="87750" y2="58384"/>
                        <a14:foregroundMark x1="90625" y1="57172" x2="85750" y2="58990"/>
                        <a14:foregroundMark x1="70500" y1="26061" x2="66750" y2="29495"/>
                        <a14:foregroundMark x1="62375" y1="22828" x2="64250" y2="25859"/>
                        <a14:foregroundMark x1="60500" y1="20404" x2="63000" y2="2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83" y="2967708"/>
            <a:ext cx="6483047" cy="401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VIRONMENTAL PROTECTION (1)">
            <a:hlinkClick r:id="" action="ppaction://media"/>
            <a:extLst>
              <a:ext uri="{FF2B5EF4-FFF2-40B4-BE49-F238E27FC236}">
                <a16:creationId xmlns:a16="http://schemas.microsoft.com/office/drawing/2014/main" id="{CC930AF6-D173-5C73-DBF1-FE7D93F6A2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31"/>
            <a:ext cx="18298633" cy="102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622647" y="2327344"/>
            <a:ext cx="15042705" cy="5632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800" dirty="0">
                <a:solidFill>
                  <a:srgbClr val="183A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Unit 7: </a:t>
            </a:r>
          </a:p>
          <a:p>
            <a:pPr algn="ctr"/>
            <a:r>
              <a:rPr lang="en-US" sz="13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ENVIRONMENTAL PROTECTION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9800" y="8029446"/>
            <a:ext cx="1477308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154D5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Lesson 2: A Closer Look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422B09-EDAF-748F-663E-53F151C67D6E}"/>
              </a:ext>
            </a:extLst>
          </p:cNvPr>
          <p:cNvSpPr txBox="1"/>
          <p:nvPr/>
        </p:nvSpPr>
        <p:spPr>
          <a:xfrm>
            <a:off x="1307123" y="1168200"/>
            <a:ext cx="15423704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8800" dirty="0">
                <a:solidFill>
                  <a:srgbClr val="154D5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………..., January …, 202…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EBA4E-94F8-FEA2-F07F-F84887AB0D62}"/>
              </a:ext>
            </a:extLst>
          </p:cNvPr>
          <p:cNvSpPr/>
          <p:nvPr/>
        </p:nvSpPr>
        <p:spPr>
          <a:xfrm>
            <a:off x="685800" y="2857500"/>
            <a:ext cx="16916400" cy="5029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44062" y="5404338"/>
            <a:ext cx="16764000" cy="1458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199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1332</Words>
  <Application>Microsoft Office PowerPoint</Application>
  <PresentationFormat>Custom</PresentationFormat>
  <Paragraphs>253</Paragraphs>
  <Slides>44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ChronicaPro-Bold</vt:lpstr>
      <vt:lpstr>Aleo Bold</vt:lpstr>
      <vt:lpstr>Wingdings</vt:lpstr>
      <vt:lpstr>Kalam Bold</vt:lpstr>
      <vt:lpstr>Pangolin</vt:lpstr>
      <vt:lpstr>Calibri</vt:lpstr>
      <vt:lpstr>Lucida Sans Unicode</vt:lpstr>
      <vt:lpstr>Amasis MT Pro</vt:lpstr>
      <vt:lpstr>Times New Roman</vt:lpstr>
      <vt:lpstr>Aharoni</vt:lpstr>
      <vt:lpstr>LucidaSansUnicode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Biotic and Abiotic Factors in the Environment Science Presentation in Dark Green Beige Hand Drawn Style</dc:title>
  <cp:lastModifiedBy>Duyên Lương</cp:lastModifiedBy>
  <cp:revision>19</cp:revision>
  <dcterms:created xsi:type="dcterms:W3CDTF">2006-08-16T00:00:00Z</dcterms:created>
  <dcterms:modified xsi:type="dcterms:W3CDTF">2025-09-23T10:24:24Z</dcterms:modified>
  <dc:identifier>DAFtRS98itg</dc:identifier>
</cp:coreProperties>
</file>