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7" r:id="rId3"/>
    <p:sldId id="259" r:id="rId4"/>
    <p:sldId id="284" r:id="rId5"/>
    <p:sldId id="256" r:id="rId6"/>
    <p:sldId id="257" r:id="rId7"/>
    <p:sldId id="261" r:id="rId8"/>
    <p:sldId id="263" r:id="rId9"/>
    <p:sldId id="269" r:id="rId10"/>
    <p:sldId id="273" r:id="rId11"/>
    <p:sldId id="262" r:id="rId12"/>
    <p:sldId id="274" r:id="rId13"/>
    <p:sldId id="285" r:id="rId14"/>
    <p:sldId id="286" r:id="rId15"/>
    <p:sldId id="287" r:id="rId16"/>
    <p:sldId id="270" r:id="rId17"/>
    <p:sldId id="271" r:id="rId18"/>
    <p:sldId id="272" r:id="rId19"/>
    <p:sldId id="288" r:id="rId20"/>
    <p:sldId id="289" r:id="rId21"/>
    <p:sldId id="290" r:id="rId22"/>
    <p:sldId id="275" r:id="rId23"/>
    <p:sldId id="276" r:id="rId24"/>
    <p:sldId id="277" r:id="rId25"/>
    <p:sldId id="291" r:id="rId26"/>
    <p:sldId id="268" r:id="rId27"/>
    <p:sldId id="260" r:id="rId28"/>
    <p:sldId id="292" r:id="rId29"/>
    <p:sldId id="293" r:id="rId30"/>
    <p:sldId id="295" r:id="rId31"/>
    <p:sldId id="264" r:id="rId32"/>
    <p:sldId id="258" r:id="rId33"/>
    <p:sldId id="294" r:id="rId34"/>
    <p:sldId id="265" r:id="rId35"/>
  </p:sldIdLst>
  <p:sldSz cx="18288000" cy="10287000"/>
  <p:notesSz cx="6858000" cy="9144000"/>
  <p:embeddedFontLst>
    <p:embeddedFont>
      <p:font typeface="Abadi" panose="020B0604020104020204" pitchFamily="34" charset="0"/>
      <p:regular r:id="rId36"/>
    </p:embeddedFont>
    <p:embeddedFont>
      <p:font typeface="Archivo Black" panose="020B0604020202020204" charset="0"/>
      <p:regular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Medium" panose="00000600000000000000" pitchFamily="2" charset="0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8B316-9D6E-42B4-9770-30949AE929D1}" v="37" dt="2023-09-09T04:21:38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7" autoAdjust="0"/>
    <p:restoredTop sz="94622" autoAdjust="0"/>
  </p:normalViewPr>
  <p:slideViewPr>
    <p:cSldViewPr>
      <p:cViewPr varScale="1">
        <p:scale>
          <a:sx n="41" d="100"/>
          <a:sy n="41" d="100"/>
        </p:scale>
        <p:origin x="38" y="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7408B316-9D6E-42B4-9770-30949AE929D1}"/>
    <pc:docChg chg="undo custSel addSld delSld modSld sldOrd">
      <pc:chgData name="Duyên Lương" userId="3a9e482f-ceb4-484a-8eab-f708ff3e9a36" providerId="ADAL" clId="{7408B316-9D6E-42B4-9770-30949AE929D1}" dt="2023-09-09T06:09:50.658" v="2755"/>
      <pc:docMkLst>
        <pc:docMk/>
      </pc:docMkLst>
      <pc:sldChg chg="modSp mod ord modTransition">
        <pc:chgData name="Duyên Lương" userId="3a9e482f-ceb4-484a-8eab-f708ff3e9a36" providerId="ADAL" clId="{7408B316-9D6E-42B4-9770-30949AE929D1}" dt="2023-09-09T06:09:50.658" v="2755"/>
        <pc:sldMkLst>
          <pc:docMk/>
          <pc:sldMk cId="0" sldId="256"/>
        </pc:sldMkLst>
        <pc:spChg chg="mod">
          <ac:chgData name="Duyên Lương" userId="3a9e482f-ceb4-484a-8eab-f708ff3e9a36" providerId="ADAL" clId="{7408B316-9D6E-42B4-9770-30949AE929D1}" dt="2023-09-09T04:34:06.936" v="989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48.659" v="986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37.923" v="98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23.848" v="974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39.640" v="985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31.303" v="982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01.340" v="963" actId="403"/>
          <ac:spMkLst>
            <pc:docMk/>
            <pc:sldMk cId="0" sldId="256"/>
            <ac:spMk id="14" creationId="{00000000-0000-0000-0000-000000000000}"/>
          </ac:spMkLst>
        </pc:spChg>
      </pc:sldChg>
      <pc:sldChg chg="addSp delSp modSp mod modTransition modAnim">
        <pc:chgData name="Duyên Lương" userId="3a9e482f-ceb4-484a-8eab-f708ff3e9a36" providerId="ADAL" clId="{7408B316-9D6E-42B4-9770-30949AE929D1}" dt="2023-09-09T06:09:50.658" v="2755"/>
        <pc:sldMkLst>
          <pc:docMk/>
          <pc:sldMk cId="0" sldId="257"/>
        </pc:sldMkLst>
        <pc:spChg chg="mod">
          <ac:chgData name="Duyên Lương" userId="3a9e482f-ceb4-484a-8eab-f708ff3e9a36" providerId="ADAL" clId="{7408B316-9D6E-42B4-9770-30949AE929D1}" dt="2023-09-09T04:34:22.991" v="993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3:56.350" v="987" actId="1076"/>
          <ac:spMkLst>
            <pc:docMk/>
            <pc:sldMk cId="0" sldId="257"/>
            <ac:spMk id="7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4:40.783" v="593" actId="478"/>
          <ac:spMkLst>
            <pc:docMk/>
            <pc:sldMk cId="0" sldId="257"/>
            <ac:spMk id="8" creationId="{00000000-0000-0000-0000-000000000000}"/>
          </ac:spMkLst>
        </pc:spChg>
        <pc:spChg chg="add del mod">
          <ac:chgData name="Duyên Lương" userId="3a9e482f-ceb4-484a-8eab-f708ff3e9a36" providerId="ADAL" clId="{7408B316-9D6E-42B4-9770-30949AE929D1}" dt="2023-09-09T04:12:30.239" v="442"/>
          <ac:spMkLst>
            <pc:docMk/>
            <pc:sldMk cId="0" sldId="257"/>
            <ac:spMk id="9" creationId="{8F9834C6-4D68-9D3E-FB9D-834E633CE396}"/>
          </ac:spMkLst>
        </pc:spChg>
        <pc:spChg chg="add mod">
          <ac:chgData name="Duyên Lương" userId="3a9e482f-ceb4-484a-8eab-f708ff3e9a36" providerId="ADAL" clId="{7408B316-9D6E-42B4-9770-30949AE929D1}" dt="2023-09-09T04:35:56.818" v="1007" actId="114"/>
          <ac:spMkLst>
            <pc:docMk/>
            <pc:sldMk cId="0" sldId="257"/>
            <ac:spMk id="10" creationId="{436BE843-EF42-B30C-DA75-B9608562A98E}"/>
          </ac:spMkLst>
        </pc:spChg>
        <pc:grpChg chg="mod">
          <ac:chgData name="Duyên Lương" userId="3a9e482f-ceb4-484a-8eab-f708ff3e9a36" providerId="ADAL" clId="{7408B316-9D6E-42B4-9770-30949AE929D1}" dt="2023-09-09T04:33:59.207" v="988" actId="1076"/>
          <ac:grpSpMkLst>
            <pc:docMk/>
            <pc:sldMk cId="0" sldId="257"/>
            <ac:grpSpMk id="5" creationId="{00000000-0000-0000-0000-000000000000}"/>
          </ac:grpSpMkLst>
        </pc:grpChg>
      </pc:sldChg>
      <pc:sldChg chg="addSp delSp modSp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0" sldId="258"/>
        </pc:sldMkLst>
        <pc:spChg chg="mod">
          <ac:chgData name="Duyên Lương" userId="3a9e482f-ceb4-484a-8eab-f708ff3e9a36" providerId="ADAL" clId="{7408B316-9D6E-42B4-9770-30949AE929D1}" dt="2023-09-09T06:08:36.606" v="2732" actId="2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6:08:48.902" v="2734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6:07:26.201" v="2693" actId="478"/>
          <ac:spMkLst>
            <pc:docMk/>
            <pc:sldMk cId="0" sldId="258"/>
            <ac:spMk id="6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6:07:27.746" v="2694" actId="478"/>
          <ac:spMkLst>
            <pc:docMk/>
            <pc:sldMk cId="0" sldId="258"/>
            <ac:spMk id="7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6:08:56.111" v="2737" actId="1076"/>
          <ac:spMkLst>
            <pc:docMk/>
            <pc:sldMk cId="0" sldId="258"/>
            <ac:spMk id="10" creationId="{00000000-0000-0000-0000-000000000000}"/>
          </ac:spMkLst>
        </pc:spChg>
        <pc:spChg chg="add mod">
          <ac:chgData name="Duyên Lương" userId="3a9e482f-ceb4-484a-8eab-f708ff3e9a36" providerId="ADAL" clId="{7408B316-9D6E-42B4-9770-30949AE929D1}" dt="2023-09-09T06:08:24.390" v="2731" actId="403"/>
          <ac:spMkLst>
            <pc:docMk/>
            <pc:sldMk cId="0" sldId="258"/>
            <ac:spMk id="14" creationId="{33221774-FD05-87F0-A8B4-3EE0FC473057}"/>
          </ac:spMkLst>
        </pc:spChg>
        <pc:spChg chg="add mod">
          <ac:chgData name="Duyên Lương" userId="3a9e482f-ceb4-484a-8eab-f708ff3e9a36" providerId="ADAL" clId="{7408B316-9D6E-42B4-9770-30949AE929D1}" dt="2023-09-09T06:08:42.540" v="2733" actId="207"/>
          <ac:spMkLst>
            <pc:docMk/>
            <pc:sldMk cId="0" sldId="258"/>
            <ac:spMk id="15" creationId="{10C44798-9590-1C46-3012-9E6C88702676}"/>
          </ac:spMkLst>
        </pc:spChg>
        <pc:grpChg chg="mod">
          <ac:chgData name="Duyên Lương" userId="3a9e482f-ceb4-484a-8eab-f708ff3e9a36" providerId="ADAL" clId="{7408B316-9D6E-42B4-9770-30949AE929D1}" dt="2023-09-09T06:08:53.707" v="2736" actId="1076"/>
          <ac:grpSpMkLst>
            <pc:docMk/>
            <pc:sldMk cId="0" sldId="258"/>
            <ac:grpSpMk id="3" creationId="{00000000-0000-0000-0000-000000000000}"/>
          </ac:grpSpMkLst>
        </pc:grpChg>
      </pc:sldChg>
      <pc:sldChg chg="addSp delSp modSp mod ord modTransition delAnim modAnim">
        <pc:chgData name="Duyên Lương" userId="3a9e482f-ceb4-484a-8eab-f708ff3e9a36" providerId="ADAL" clId="{7408B316-9D6E-42B4-9770-30949AE929D1}" dt="2023-09-09T06:09:50.658" v="2755"/>
        <pc:sldMkLst>
          <pc:docMk/>
          <pc:sldMk cId="0" sldId="259"/>
        </pc:sldMkLst>
        <pc:spChg chg="add del mod">
          <ac:chgData name="Duyên Lương" userId="3a9e482f-ceb4-484a-8eab-f708ff3e9a36" providerId="ADAL" clId="{7408B316-9D6E-42B4-9770-30949AE929D1}" dt="2023-09-09T04:30:13.527" v="917" actId="20577"/>
          <ac:spMkLst>
            <pc:docMk/>
            <pc:sldMk cId="0" sldId="259"/>
            <ac:spMk id="12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1:01.708" v="271" actId="47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0:10.945" v="915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24:57.117" v="804" actId="1076"/>
          <ac:spMkLst>
            <pc:docMk/>
            <pc:sldMk cId="0" sldId="259"/>
            <ac:spMk id="15" creationId="{00000000-0000-0000-0000-000000000000}"/>
          </ac:spMkLst>
        </pc:spChg>
        <pc:spChg chg="add del mod">
          <ac:chgData name="Duyên Lương" userId="3a9e482f-ceb4-484a-8eab-f708ff3e9a36" providerId="ADAL" clId="{7408B316-9D6E-42B4-9770-30949AE929D1}" dt="2023-09-09T04:26:02.352" v="822" actId="478"/>
          <ac:spMkLst>
            <pc:docMk/>
            <pc:sldMk cId="0" sldId="259"/>
            <ac:spMk id="16" creationId="{5FEE7B4D-A3A8-545D-8BFA-4F53A8CCF2A0}"/>
          </ac:spMkLst>
        </pc:spChg>
        <pc:spChg chg="add mod">
          <ac:chgData name="Duyên Lương" userId="3a9e482f-ceb4-484a-8eab-f708ff3e9a36" providerId="ADAL" clId="{7408B316-9D6E-42B4-9770-30949AE929D1}" dt="2023-09-09T04:25:07.838" v="807" actId="1076"/>
          <ac:spMkLst>
            <pc:docMk/>
            <pc:sldMk cId="0" sldId="259"/>
            <ac:spMk id="17" creationId="{AA024826-2F8C-CA11-C92F-34F9065E78E2}"/>
          </ac:spMkLst>
        </pc:spChg>
        <pc:spChg chg="add mod">
          <ac:chgData name="Duyên Lương" userId="3a9e482f-ceb4-484a-8eab-f708ff3e9a36" providerId="ADAL" clId="{7408B316-9D6E-42B4-9770-30949AE929D1}" dt="2023-09-09T04:25:10.416" v="808" actId="1076"/>
          <ac:spMkLst>
            <pc:docMk/>
            <pc:sldMk cId="0" sldId="259"/>
            <ac:spMk id="18" creationId="{6DBE2491-3136-1F18-269C-3A19A1ACDD8D}"/>
          </ac:spMkLst>
        </pc:spChg>
        <pc:grpChg chg="mod">
          <ac:chgData name="Duyên Lương" userId="3a9e482f-ceb4-484a-8eab-f708ff3e9a36" providerId="ADAL" clId="{7408B316-9D6E-42B4-9770-30949AE929D1}" dt="2023-09-09T04:23:55.960" v="777" actId="14100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Duyên Lương" userId="3a9e482f-ceb4-484a-8eab-f708ff3e9a36" providerId="ADAL" clId="{7408B316-9D6E-42B4-9770-30949AE929D1}" dt="2023-09-09T04:12:16.715" v="440" actId="478"/>
          <ac:grpSpMkLst>
            <pc:docMk/>
            <pc:sldMk cId="0" sldId="259"/>
            <ac:grpSpMk id="6" creationId="{00000000-0000-0000-0000-000000000000}"/>
          </ac:grpSpMkLst>
        </pc:grpChg>
        <pc:grpChg chg="mod">
          <ac:chgData name="Duyên Lương" userId="3a9e482f-ceb4-484a-8eab-f708ff3e9a36" providerId="ADAL" clId="{7408B316-9D6E-42B4-9770-30949AE929D1}" dt="2023-09-09T04:24:19.518" v="786" actId="14100"/>
          <ac:grpSpMkLst>
            <pc:docMk/>
            <pc:sldMk cId="0" sldId="259"/>
            <ac:grpSpMk id="9" creationId="{00000000-0000-0000-0000-000000000000}"/>
          </ac:grpSpMkLst>
        </pc:grpChg>
        <pc:cxnChg chg="add mod">
          <ac:chgData name="Duyên Lương" userId="3a9e482f-ceb4-484a-8eab-f708ff3e9a36" providerId="ADAL" clId="{7408B316-9D6E-42B4-9770-30949AE929D1}" dt="2023-09-09T04:26:49.840" v="828" actId="1582"/>
          <ac:cxnSpMkLst>
            <pc:docMk/>
            <pc:sldMk cId="0" sldId="259"/>
            <ac:cxnSpMk id="20" creationId="{F232DB04-7157-BD06-4A03-1EB409BB13FB}"/>
          </ac:cxnSpMkLst>
        </pc:cxnChg>
        <pc:cxnChg chg="add mod">
          <ac:chgData name="Duyên Lương" userId="3a9e482f-ceb4-484a-8eab-f708ff3e9a36" providerId="ADAL" clId="{7408B316-9D6E-42B4-9770-30949AE929D1}" dt="2023-09-09T04:27:50.101" v="842" actId="208"/>
          <ac:cxnSpMkLst>
            <pc:docMk/>
            <pc:sldMk cId="0" sldId="259"/>
            <ac:cxnSpMk id="21" creationId="{23C2CFE2-1883-297E-3DEA-C2BB800B1092}"/>
          </ac:cxnSpMkLst>
        </pc:cxnChg>
        <pc:cxnChg chg="add mod">
          <ac:chgData name="Duyên Lương" userId="3a9e482f-ceb4-484a-8eab-f708ff3e9a36" providerId="ADAL" clId="{7408B316-9D6E-42B4-9770-30949AE929D1}" dt="2023-09-09T04:28:09.824" v="846" actId="208"/>
          <ac:cxnSpMkLst>
            <pc:docMk/>
            <pc:sldMk cId="0" sldId="259"/>
            <ac:cxnSpMk id="23" creationId="{81236281-3167-1711-CFE6-3810B57B1613}"/>
          </ac:cxnSpMkLst>
        </pc:cxnChg>
        <pc:cxnChg chg="add mod">
          <ac:chgData name="Duyên Lương" userId="3a9e482f-ceb4-484a-8eab-f708ff3e9a36" providerId="ADAL" clId="{7408B316-9D6E-42B4-9770-30949AE929D1}" dt="2023-09-09T04:27:53.987" v="843" actId="208"/>
          <ac:cxnSpMkLst>
            <pc:docMk/>
            <pc:sldMk cId="0" sldId="259"/>
            <ac:cxnSpMk id="25" creationId="{7B8A3D0E-C814-BBC2-A73C-43046C63AF17}"/>
          </ac:cxnSpMkLst>
        </pc:cxnChg>
        <pc:cxnChg chg="add mod">
          <ac:chgData name="Duyên Lương" userId="3a9e482f-ceb4-484a-8eab-f708ff3e9a36" providerId="ADAL" clId="{7408B316-9D6E-42B4-9770-30949AE929D1}" dt="2023-09-09T04:27:58.495" v="844" actId="208"/>
          <ac:cxnSpMkLst>
            <pc:docMk/>
            <pc:sldMk cId="0" sldId="259"/>
            <ac:cxnSpMk id="27" creationId="{0FC389BB-66BD-6BCD-72C3-D5DBCA0A3677}"/>
          </ac:cxnSpMkLst>
        </pc:cxnChg>
      </pc:sldChg>
      <pc:sldChg chg="addSp delSp modSp mod ord modTransition delAnim modAnim">
        <pc:chgData name="Duyên Lương" userId="3a9e482f-ceb4-484a-8eab-f708ff3e9a36" providerId="ADAL" clId="{7408B316-9D6E-42B4-9770-30949AE929D1}" dt="2023-09-09T06:09:50.658" v="2755"/>
        <pc:sldMkLst>
          <pc:docMk/>
          <pc:sldMk cId="0" sldId="260"/>
        </pc:sldMkLst>
        <pc:spChg chg="del mod">
          <ac:chgData name="Duyên Lương" userId="3a9e482f-ceb4-484a-8eab-f708ff3e9a36" providerId="ADAL" clId="{7408B316-9D6E-42B4-9770-30949AE929D1}" dt="2023-09-09T04:17:24.962" v="712" actId="478"/>
          <ac:spMkLst>
            <pc:docMk/>
            <pc:sldMk cId="0" sldId="260"/>
            <ac:spMk id="7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7:23.631" v="711" actId="478"/>
          <ac:spMkLst>
            <pc:docMk/>
            <pc:sldMk cId="0" sldId="260"/>
            <ac:spMk id="8" creationId="{00000000-0000-0000-0000-000000000000}"/>
          </ac:spMkLst>
        </pc:spChg>
        <pc:spChg chg="add mod">
          <ac:chgData name="Duyên Lương" userId="3a9e482f-ceb4-484a-8eab-f708ff3e9a36" providerId="ADAL" clId="{7408B316-9D6E-42B4-9770-30949AE929D1}" dt="2023-09-09T05:57:56.287" v="2263" actId="14100"/>
          <ac:spMkLst>
            <pc:docMk/>
            <pc:sldMk cId="0" sldId="260"/>
            <ac:spMk id="9" creationId="{02EA48D4-D347-CE2E-C3B3-5DDC27C08298}"/>
          </ac:spMkLst>
        </pc:spChg>
        <pc:spChg chg="add mod">
          <ac:chgData name="Duyên Lương" userId="3a9e482f-ceb4-484a-8eab-f708ff3e9a36" providerId="ADAL" clId="{7408B316-9D6E-42B4-9770-30949AE929D1}" dt="2023-09-09T06:00:41.210" v="2496" actId="207"/>
          <ac:spMkLst>
            <pc:docMk/>
            <pc:sldMk cId="0" sldId="260"/>
            <ac:spMk id="10" creationId="{F004F545-476D-E5E2-F0DD-26B9E88CB04F}"/>
          </ac:spMkLst>
        </pc:spChg>
        <pc:spChg chg="add del mod">
          <ac:chgData name="Duyên Lương" userId="3a9e482f-ceb4-484a-8eab-f708ff3e9a36" providerId="ADAL" clId="{7408B316-9D6E-42B4-9770-30949AE929D1}" dt="2023-09-09T06:00:11.494" v="2482" actId="478"/>
          <ac:spMkLst>
            <pc:docMk/>
            <pc:sldMk cId="0" sldId="260"/>
            <ac:spMk id="11" creationId="{733B6B20-2324-43CB-3659-EFABC6B81999}"/>
          </ac:spMkLst>
        </pc:spChg>
        <pc:spChg chg="add del mod">
          <ac:chgData name="Duyên Lương" userId="3a9e482f-ceb4-484a-8eab-f708ff3e9a36" providerId="ADAL" clId="{7408B316-9D6E-42B4-9770-30949AE929D1}" dt="2023-09-09T06:00:09.572" v="2481" actId="478"/>
          <ac:spMkLst>
            <pc:docMk/>
            <pc:sldMk cId="0" sldId="260"/>
            <ac:spMk id="12" creationId="{C833DB01-1B7E-6D3E-3CCD-0E12B222EE1D}"/>
          </ac:spMkLst>
        </pc:spChg>
        <pc:spChg chg="add del mod">
          <ac:chgData name="Duyên Lương" userId="3a9e482f-ceb4-484a-8eab-f708ff3e9a36" providerId="ADAL" clId="{7408B316-9D6E-42B4-9770-30949AE929D1}" dt="2023-09-09T06:00:15.792" v="2484" actId="478"/>
          <ac:spMkLst>
            <pc:docMk/>
            <pc:sldMk cId="0" sldId="260"/>
            <ac:spMk id="13" creationId="{4BF09F49-AA03-EBBA-064D-B18516DDDF68}"/>
          </ac:spMkLst>
        </pc:spChg>
        <pc:spChg chg="add del mod">
          <ac:chgData name="Duyên Lương" userId="3a9e482f-ceb4-484a-8eab-f708ff3e9a36" providerId="ADAL" clId="{7408B316-9D6E-42B4-9770-30949AE929D1}" dt="2023-09-09T06:00:17.054" v="2485" actId="478"/>
          <ac:spMkLst>
            <pc:docMk/>
            <pc:sldMk cId="0" sldId="260"/>
            <ac:spMk id="14" creationId="{68916EBD-24D5-7EFE-8DBE-B90613998DC6}"/>
          </ac:spMkLst>
        </pc:spChg>
        <pc:spChg chg="add del mod">
          <ac:chgData name="Duyên Lương" userId="3a9e482f-ceb4-484a-8eab-f708ff3e9a36" providerId="ADAL" clId="{7408B316-9D6E-42B4-9770-30949AE929D1}" dt="2023-09-09T06:00:18.820" v="2486" actId="478"/>
          <ac:spMkLst>
            <pc:docMk/>
            <pc:sldMk cId="0" sldId="260"/>
            <ac:spMk id="15" creationId="{3E7CDFEE-4331-75EA-94B6-DDFA1CC5B6A7}"/>
          </ac:spMkLst>
        </pc:spChg>
        <pc:grpChg chg="mod">
          <ac:chgData name="Duyên Lương" userId="3a9e482f-ceb4-484a-8eab-f708ff3e9a36" providerId="ADAL" clId="{7408B316-9D6E-42B4-9770-30949AE929D1}" dt="2023-09-09T05:58:55.549" v="2281" actId="14100"/>
          <ac:grpSpMkLst>
            <pc:docMk/>
            <pc:sldMk cId="0" sldId="260"/>
            <ac:grpSpMk id="3" creationId="{00000000-0000-0000-0000-000000000000}"/>
          </ac:grpSpMkLst>
        </pc:grpChg>
      </pc:sldChg>
      <pc:sldChg chg="addSp delSp modSp mod ord modTransition delAnim modAnim">
        <pc:chgData name="Duyên Lương" userId="3a9e482f-ceb4-484a-8eab-f708ff3e9a36" providerId="ADAL" clId="{7408B316-9D6E-42B4-9770-30949AE929D1}" dt="2023-09-09T06:09:50.658" v="2755"/>
        <pc:sldMkLst>
          <pc:docMk/>
          <pc:sldMk cId="0" sldId="261"/>
        </pc:sldMkLst>
        <pc:spChg chg="mod">
          <ac:chgData name="Duyên Lương" userId="3a9e482f-ceb4-484a-8eab-f708ff3e9a36" providerId="ADAL" clId="{7408B316-9D6E-42B4-9770-30949AE929D1}" dt="2023-09-09T04:39:59.207" v="1084" actId="1076"/>
          <ac:spMkLst>
            <pc:docMk/>
            <pc:sldMk cId="0" sldId="261"/>
            <ac:spMk id="2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5:29.312" v="629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6:03.138" v="693" actId="478"/>
          <ac:spMkLst>
            <pc:docMk/>
            <pc:sldMk cId="0" sldId="261"/>
            <ac:spMk id="4" creationId="{00000000-0000-0000-0000-000000000000}"/>
          </ac:spMkLst>
        </pc:spChg>
        <pc:spChg chg="del mod">
          <ac:chgData name="Duyên Lương" userId="3a9e482f-ceb4-484a-8eab-f708ff3e9a36" providerId="ADAL" clId="{7408B316-9D6E-42B4-9770-30949AE929D1}" dt="2023-09-09T04:36:19.128" v="1019" actId="478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Duyên Lương" userId="3a9e482f-ceb4-484a-8eab-f708ff3e9a36" providerId="ADAL" clId="{7408B316-9D6E-42B4-9770-30949AE929D1}" dt="2023-09-09T04:43:16.572" v="1116" actId="1076"/>
          <ac:spMkLst>
            <pc:docMk/>
            <pc:sldMk cId="0" sldId="261"/>
            <ac:spMk id="14" creationId="{182EB4A5-359C-111F-1E42-C5ED07C2C38B}"/>
          </ac:spMkLst>
        </pc:spChg>
        <pc:spChg chg="add mod">
          <ac:chgData name="Duyên Lương" userId="3a9e482f-ceb4-484a-8eab-f708ff3e9a36" providerId="ADAL" clId="{7408B316-9D6E-42B4-9770-30949AE929D1}" dt="2023-09-09T04:42:18.083" v="1103" actId="1076"/>
          <ac:spMkLst>
            <pc:docMk/>
            <pc:sldMk cId="0" sldId="261"/>
            <ac:spMk id="15" creationId="{9DD0FB1C-5562-F073-B007-B350EBB28C27}"/>
          </ac:spMkLst>
        </pc:spChg>
        <pc:spChg chg="add mod">
          <ac:chgData name="Duyên Lương" userId="3a9e482f-ceb4-484a-8eab-f708ff3e9a36" providerId="ADAL" clId="{7408B316-9D6E-42B4-9770-30949AE929D1}" dt="2023-09-09T04:43:10.351" v="1115" actId="1076"/>
          <ac:spMkLst>
            <pc:docMk/>
            <pc:sldMk cId="0" sldId="261"/>
            <ac:spMk id="16" creationId="{83202C50-B901-DF8F-3E9E-EB3D86165382}"/>
          </ac:spMkLst>
        </pc:spChg>
        <pc:spChg chg="add mod">
          <ac:chgData name="Duyên Lương" userId="3a9e482f-ceb4-484a-8eab-f708ff3e9a36" providerId="ADAL" clId="{7408B316-9D6E-42B4-9770-30949AE929D1}" dt="2023-09-09T04:43:07.519" v="1114" actId="1076"/>
          <ac:spMkLst>
            <pc:docMk/>
            <pc:sldMk cId="0" sldId="261"/>
            <ac:spMk id="17" creationId="{C3A9FD08-AEF9-0889-9FA0-8B969792483D}"/>
          </ac:spMkLst>
        </pc:spChg>
        <pc:spChg chg="add mod">
          <ac:chgData name="Duyên Lương" userId="3a9e482f-ceb4-484a-8eab-f708ff3e9a36" providerId="ADAL" clId="{7408B316-9D6E-42B4-9770-30949AE929D1}" dt="2023-09-09T04:43:04.370" v="1113" actId="1076"/>
          <ac:spMkLst>
            <pc:docMk/>
            <pc:sldMk cId="0" sldId="261"/>
            <ac:spMk id="18" creationId="{AA45C927-A541-8EE2-AA63-03AE43E6A6F8}"/>
          </ac:spMkLst>
        </pc:spChg>
        <pc:spChg chg="add mod">
          <ac:chgData name="Duyên Lương" userId="3a9e482f-ceb4-484a-8eab-f708ff3e9a36" providerId="ADAL" clId="{7408B316-9D6E-42B4-9770-30949AE929D1}" dt="2023-09-09T04:42:51.155" v="1109" actId="1076"/>
          <ac:spMkLst>
            <pc:docMk/>
            <pc:sldMk cId="0" sldId="261"/>
            <ac:spMk id="19" creationId="{DC63422D-5028-7480-9D87-907995600676}"/>
          </ac:spMkLst>
        </pc:spChg>
        <pc:spChg chg="add mod">
          <ac:chgData name="Duyên Lương" userId="3a9e482f-ceb4-484a-8eab-f708ff3e9a36" providerId="ADAL" clId="{7408B316-9D6E-42B4-9770-30949AE929D1}" dt="2023-09-09T04:43:02.217" v="1112" actId="1076"/>
          <ac:spMkLst>
            <pc:docMk/>
            <pc:sldMk cId="0" sldId="261"/>
            <ac:spMk id="20" creationId="{2DDC7E1E-70AD-E8EF-0F98-911E00CEDE4E}"/>
          </ac:spMkLst>
        </pc:spChg>
        <pc:spChg chg="add mod">
          <ac:chgData name="Duyên Lương" userId="3a9e482f-ceb4-484a-8eab-f708ff3e9a36" providerId="ADAL" clId="{7408B316-9D6E-42B4-9770-30949AE929D1}" dt="2023-09-09T04:42:59.151" v="1111" actId="1076"/>
          <ac:spMkLst>
            <pc:docMk/>
            <pc:sldMk cId="0" sldId="261"/>
            <ac:spMk id="21" creationId="{5EC3868C-68A4-48EC-5697-B143AA048973}"/>
          </ac:spMkLst>
        </pc:spChg>
        <pc:spChg chg="add del mod">
          <ac:chgData name="Duyên Lương" userId="3a9e482f-ceb4-484a-8eab-f708ff3e9a36" providerId="ADAL" clId="{7408B316-9D6E-42B4-9770-30949AE929D1}" dt="2023-09-09T04:41:01.486" v="1085" actId="478"/>
          <ac:spMkLst>
            <pc:docMk/>
            <pc:sldMk cId="0" sldId="261"/>
            <ac:spMk id="22" creationId="{5E639957-746D-1F75-802E-5A86EB44601D}"/>
          </ac:spMkLst>
        </pc:spChg>
        <pc:spChg chg="add del mod">
          <ac:chgData name="Duyên Lương" userId="3a9e482f-ceb4-484a-8eab-f708ff3e9a36" providerId="ADAL" clId="{7408B316-9D6E-42B4-9770-30949AE929D1}" dt="2023-09-09T04:41:02.401" v="1086" actId="478"/>
          <ac:spMkLst>
            <pc:docMk/>
            <pc:sldMk cId="0" sldId="261"/>
            <ac:spMk id="23" creationId="{6E28F468-B500-2D8D-0378-ABA0A2631FA6}"/>
          </ac:spMkLst>
        </pc:spChg>
        <pc:spChg chg="add del mod">
          <ac:chgData name="Duyên Lương" userId="3a9e482f-ceb4-484a-8eab-f708ff3e9a36" providerId="ADAL" clId="{7408B316-9D6E-42B4-9770-30949AE929D1}" dt="2023-09-09T04:41:04.512" v="1087" actId="478"/>
          <ac:spMkLst>
            <pc:docMk/>
            <pc:sldMk cId="0" sldId="261"/>
            <ac:spMk id="24" creationId="{0497E034-7C29-1934-8905-6C6B2849A5A0}"/>
          </ac:spMkLst>
        </pc:spChg>
        <pc:spChg chg="add del mod">
          <ac:chgData name="Duyên Lương" userId="3a9e482f-ceb4-484a-8eab-f708ff3e9a36" providerId="ADAL" clId="{7408B316-9D6E-42B4-9770-30949AE929D1}" dt="2023-09-09T04:41:05.328" v="1088" actId="478"/>
          <ac:spMkLst>
            <pc:docMk/>
            <pc:sldMk cId="0" sldId="261"/>
            <ac:spMk id="25" creationId="{7D3FD1B7-2E27-51DA-6A2E-42CF1DD07E5D}"/>
          </ac:spMkLst>
        </pc:spChg>
        <pc:spChg chg="add del mod">
          <ac:chgData name="Duyên Lương" userId="3a9e482f-ceb4-484a-8eab-f708ff3e9a36" providerId="ADAL" clId="{7408B316-9D6E-42B4-9770-30949AE929D1}" dt="2023-09-09T04:41:07.599" v="1090" actId="478"/>
          <ac:spMkLst>
            <pc:docMk/>
            <pc:sldMk cId="0" sldId="261"/>
            <ac:spMk id="26" creationId="{0FBCEC1A-FE66-96B6-11EF-22CD0E0F58B9}"/>
          </ac:spMkLst>
        </pc:spChg>
        <pc:spChg chg="add del mod">
          <ac:chgData name="Duyên Lương" userId="3a9e482f-ceb4-484a-8eab-f708ff3e9a36" providerId="ADAL" clId="{7408B316-9D6E-42B4-9770-30949AE929D1}" dt="2023-09-09T04:41:06.270" v="1089" actId="478"/>
          <ac:spMkLst>
            <pc:docMk/>
            <pc:sldMk cId="0" sldId="261"/>
            <ac:spMk id="27" creationId="{8DC6D11B-C18A-0396-1B68-EBF8943B8144}"/>
          </ac:spMkLst>
        </pc:spChg>
        <pc:spChg chg="add del mod">
          <ac:chgData name="Duyên Lương" userId="3a9e482f-ceb4-484a-8eab-f708ff3e9a36" providerId="ADAL" clId="{7408B316-9D6E-42B4-9770-30949AE929D1}" dt="2023-09-09T04:41:09.555" v="1091" actId="478"/>
          <ac:spMkLst>
            <pc:docMk/>
            <pc:sldMk cId="0" sldId="261"/>
            <ac:spMk id="28" creationId="{D4828AC5-F6C0-182F-F6AE-54975BEA5722}"/>
          </ac:spMkLst>
        </pc:spChg>
      </pc:sldChg>
      <pc:sldChg chg="delSp modSp del mod ord">
        <pc:chgData name="Duyên Lương" userId="3a9e482f-ceb4-484a-8eab-f708ff3e9a36" providerId="ADAL" clId="{7408B316-9D6E-42B4-9770-30949AE929D1}" dt="2023-09-09T04:15:22.479" v="626" actId="47"/>
        <pc:sldMkLst>
          <pc:docMk/>
          <pc:sldMk cId="0" sldId="262"/>
        </pc:sldMkLst>
        <pc:spChg chg="mod">
          <ac:chgData name="Duyên Lương" userId="3a9e482f-ceb4-484a-8eab-f708ff3e9a36" providerId="ADAL" clId="{7408B316-9D6E-42B4-9770-30949AE929D1}" dt="2023-09-09T04:15:03.179" v="605" actId="20577"/>
          <ac:spMkLst>
            <pc:docMk/>
            <pc:sldMk cId="0" sldId="262"/>
            <ac:spMk id="4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5:05.601" v="606" actId="478"/>
          <ac:spMkLst>
            <pc:docMk/>
            <pc:sldMk cId="0" sldId="262"/>
            <ac:spMk id="5" creationId="{00000000-0000-0000-0000-000000000000}"/>
          </ac:spMkLst>
        </pc:spChg>
      </pc:sldChg>
      <pc:sldChg chg="modSp add del mod ord modTransition">
        <pc:chgData name="Duyên Lương" userId="3a9e482f-ceb4-484a-8eab-f708ff3e9a36" providerId="ADAL" clId="{7408B316-9D6E-42B4-9770-30949AE929D1}" dt="2023-09-09T06:09:50.658" v="2755"/>
        <pc:sldMkLst>
          <pc:docMk/>
          <pc:sldMk cId="3753198824" sldId="262"/>
        </pc:sldMkLst>
        <pc:spChg chg="mod">
          <ac:chgData name="Duyên Lương" userId="3a9e482f-ceb4-484a-8eab-f708ff3e9a36" providerId="ADAL" clId="{7408B316-9D6E-42B4-9770-30949AE929D1}" dt="2023-09-09T04:57:34.889" v="1453" actId="1076"/>
          <ac:spMkLst>
            <pc:docMk/>
            <pc:sldMk cId="3753198824" sldId="262"/>
            <ac:spMk id="5" creationId="{E65449D9-AA32-447A-8AAE-AAF0F5CCBD7D}"/>
          </ac:spMkLst>
        </pc:spChg>
        <pc:picChg chg="mod">
          <ac:chgData name="Duyên Lương" userId="3a9e482f-ceb4-484a-8eab-f708ff3e9a36" providerId="ADAL" clId="{7408B316-9D6E-42B4-9770-30949AE929D1}" dt="2023-09-09T04:57:31.489" v="1452" actId="14100"/>
          <ac:picMkLst>
            <pc:docMk/>
            <pc:sldMk cId="3753198824" sldId="262"/>
            <ac:picMk id="2" creationId="{50518CDE-6FDC-4E91-AB5A-9BB4D87E29D4}"/>
          </ac:picMkLst>
        </pc:picChg>
      </pc:sldChg>
      <pc:sldChg chg="addSp delSp modSp mod ord modTransition">
        <pc:chgData name="Duyên Lương" userId="3a9e482f-ceb4-484a-8eab-f708ff3e9a36" providerId="ADAL" clId="{7408B316-9D6E-42B4-9770-30949AE929D1}" dt="2023-09-09T06:09:50.658" v="2755"/>
        <pc:sldMkLst>
          <pc:docMk/>
          <pc:sldMk cId="0" sldId="263"/>
        </pc:sldMkLst>
        <pc:spChg chg="del topLvl">
          <ac:chgData name="Duyên Lương" userId="3a9e482f-ceb4-484a-8eab-f708ff3e9a36" providerId="ADAL" clId="{7408B316-9D6E-42B4-9770-30949AE929D1}" dt="2023-09-09T04:43:43.402" v="1130" actId="478"/>
          <ac:spMkLst>
            <pc:docMk/>
            <pc:sldMk cId="0" sldId="263"/>
            <ac:spMk id="6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6:20.059" v="699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6:23.135" v="700" actId="478"/>
          <ac:spMkLst>
            <pc:docMk/>
            <pc:sldMk cId="0" sldId="263"/>
            <ac:spMk id="8" creationId="{00000000-0000-0000-0000-000000000000}"/>
          </ac:spMkLst>
        </pc:spChg>
        <pc:spChg chg="add mod">
          <ac:chgData name="Duyên Lương" userId="3a9e482f-ceb4-484a-8eab-f708ff3e9a36" providerId="ADAL" clId="{7408B316-9D6E-42B4-9770-30949AE929D1}" dt="2023-09-09T05:49:00.326" v="1820" actId="1076"/>
          <ac:spMkLst>
            <pc:docMk/>
            <pc:sldMk cId="0" sldId="263"/>
            <ac:spMk id="9" creationId="{7609652D-3793-D9BC-CD63-FF26F6C7421E}"/>
          </ac:spMkLst>
        </pc:spChg>
        <pc:spChg chg="add mod">
          <ac:chgData name="Duyên Lương" userId="3a9e482f-ceb4-484a-8eab-f708ff3e9a36" providerId="ADAL" clId="{7408B316-9D6E-42B4-9770-30949AE929D1}" dt="2023-09-09T05:09:07.276" v="1633" actId="1076"/>
          <ac:spMkLst>
            <pc:docMk/>
            <pc:sldMk cId="0" sldId="263"/>
            <ac:spMk id="10" creationId="{973B89D7-E8EB-97BA-2F2D-D4855CDD787E}"/>
          </ac:spMkLst>
        </pc:spChg>
        <pc:grpChg chg="del mod">
          <ac:chgData name="Duyên Lương" userId="3a9e482f-ceb4-484a-8eab-f708ff3e9a36" providerId="ADAL" clId="{7408B316-9D6E-42B4-9770-30949AE929D1}" dt="2023-09-09T04:43:43.402" v="1130" actId="478"/>
          <ac:grpSpMkLst>
            <pc:docMk/>
            <pc:sldMk cId="0" sldId="263"/>
            <ac:grpSpMk id="5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7408B316-9D6E-42B4-9770-30949AE929D1}" dt="2023-09-09T06:09:50.658" v="2755"/>
        <pc:sldMkLst>
          <pc:docMk/>
          <pc:sldMk cId="0" sldId="264"/>
        </pc:sldMkLst>
        <pc:spChg chg="mod">
          <ac:chgData name="Duyên Lương" userId="3a9e482f-ceb4-484a-8eab-f708ff3e9a36" providerId="ADAL" clId="{7408B316-9D6E-42B4-9770-30949AE929D1}" dt="2023-09-09T06:06:38.262" v="2679" actId="1076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Duyên Lương" userId="3a9e482f-ceb4-484a-8eab-f708ff3e9a36" providerId="ADAL" clId="{7408B316-9D6E-42B4-9770-30949AE929D1}" dt="2023-09-09T06:05:47.027" v="2653" actId="478"/>
          <ac:spMkLst>
            <pc:docMk/>
            <pc:sldMk cId="0" sldId="264"/>
            <ac:spMk id="3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6:05:05.466" v="2631" actId="478"/>
          <ac:spMkLst>
            <pc:docMk/>
            <pc:sldMk cId="0" sldId="264"/>
            <ac:spMk id="4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6:05:04.190" v="2630" actId="478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Duyên Lương" userId="3a9e482f-ceb4-484a-8eab-f708ff3e9a36" providerId="ADAL" clId="{7408B316-9D6E-42B4-9770-30949AE929D1}" dt="2023-09-09T06:05:23.372" v="2641" actId="403"/>
          <ac:spMkLst>
            <pc:docMk/>
            <pc:sldMk cId="0" sldId="264"/>
            <ac:spMk id="8" creationId="{BF0DD6F7-0E1D-2536-1D3E-3666A12F62AD}"/>
          </ac:spMkLst>
        </pc:spChg>
        <pc:spChg chg="add mod">
          <ac:chgData name="Duyên Lương" userId="3a9e482f-ceb4-484a-8eab-f708ff3e9a36" providerId="ADAL" clId="{7408B316-9D6E-42B4-9770-30949AE929D1}" dt="2023-09-09T06:07:06.688" v="2691" actId="1076"/>
          <ac:spMkLst>
            <pc:docMk/>
            <pc:sldMk cId="0" sldId="264"/>
            <ac:spMk id="9" creationId="{2A29B2AA-8A70-C908-31C2-2518333CD470}"/>
          </ac:spMkLst>
        </pc:spChg>
        <pc:spChg chg="add mod">
          <ac:chgData name="Duyên Lương" userId="3a9e482f-ceb4-484a-8eab-f708ff3e9a36" providerId="ADAL" clId="{7408B316-9D6E-42B4-9770-30949AE929D1}" dt="2023-09-09T06:05:41.572" v="2650" actId="1076"/>
          <ac:spMkLst>
            <pc:docMk/>
            <pc:sldMk cId="0" sldId="264"/>
            <ac:spMk id="10" creationId="{B3B9EA5D-AB6C-13E5-807D-6027B3A81567}"/>
          </ac:spMkLst>
        </pc:spChg>
        <pc:spChg chg="add mod">
          <ac:chgData name="Duyên Lương" userId="3a9e482f-ceb4-484a-8eab-f708ff3e9a36" providerId="ADAL" clId="{7408B316-9D6E-42B4-9770-30949AE929D1}" dt="2023-09-09T06:07:01.778" v="2689" actId="1076"/>
          <ac:spMkLst>
            <pc:docMk/>
            <pc:sldMk cId="0" sldId="264"/>
            <ac:spMk id="11" creationId="{2CF6D7EF-CE91-AE4B-2191-B21CF3FA6FE4}"/>
          </ac:spMkLst>
        </pc:spChg>
        <pc:picChg chg="add mod">
          <ac:chgData name="Duyên Lương" userId="3a9e482f-ceb4-484a-8eab-f708ff3e9a36" providerId="ADAL" clId="{7408B316-9D6E-42B4-9770-30949AE929D1}" dt="2023-09-09T06:06:06.780" v="2662" actId="1076"/>
          <ac:picMkLst>
            <pc:docMk/>
            <pc:sldMk cId="0" sldId="264"/>
            <ac:picMk id="6" creationId="{3075CF8F-8933-5784-79C8-D51A13205C1B}"/>
          </ac:picMkLst>
        </pc:picChg>
        <pc:picChg chg="add mod">
          <ac:chgData name="Duyên Lương" userId="3a9e482f-ceb4-484a-8eab-f708ff3e9a36" providerId="ADAL" clId="{7408B316-9D6E-42B4-9770-30949AE929D1}" dt="2023-09-09T06:05:58.862" v="2658" actId="1076"/>
          <ac:picMkLst>
            <pc:docMk/>
            <pc:sldMk cId="0" sldId="264"/>
            <ac:picMk id="7" creationId="{28E51DD0-56B0-962B-7C5F-4B189B8B5346}"/>
          </ac:picMkLst>
        </pc:picChg>
      </pc:sldChg>
      <pc:sldChg chg="modSp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0" sldId="265"/>
        </pc:sldMkLst>
        <pc:spChg chg="mod">
          <ac:chgData name="Duyên Lương" userId="3a9e482f-ceb4-484a-8eab-f708ff3e9a36" providerId="ADAL" clId="{7408B316-9D6E-42B4-9770-30949AE929D1}" dt="2023-09-09T06:09:36.552" v="2754" actId="1076"/>
          <ac:spMkLst>
            <pc:docMk/>
            <pc:sldMk cId="0" sldId="265"/>
            <ac:spMk id="4" creationId="{00000000-0000-0000-0000-000000000000}"/>
          </ac:spMkLst>
        </pc:spChg>
      </pc:sldChg>
      <pc:sldChg chg="modSp mod modTransition modAnim">
        <pc:chgData name="Duyên Lương" userId="3a9e482f-ceb4-484a-8eab-f708ff3e9a36" providerId="ADAL" clId="{7408B316-9D6E-42B4-9770-30949AE929D1}" dt="2023-09-09T06:09:50.658" v="2755"/>
        <pc:sldMkLst>
          <pc:docMk/>
          <pc:sldMk cId="950959944" sldId="266"/>
        </pc:sldMkLst>
        <pc:spChg chg="mod">
          <ac:chgData name="Duyên Lương" userId="3a9e482f-ceb4-484a-8eab-f708ff3e9a36" providerId="ADAL" clId="{7408B316-9D6E-42B4-9770-30949AE929D1}" dt="2023-09-09T04:22:04.854" v="747" actId="1076"/>
          <ac:spMkLst>
            <pc:docMk/>
            <pc:sldMk cId="950959944" sldId="266"/>
            <ac:spMk id="3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21:33.866" v="739" actId="1076"/>
          <ac:spMkLst>
            <pc:docMk/>
            <pc:sldMk cId="950959944" sldId="266"/>
            <ac:spMk id="4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21:58.419" v="746" actId="1076"/>
          <ac:spMkLst>
            <pc:docMk/>
            <pc:sldMk cId="950959944" sldId="266"/>
            <ac:spMk id="5" creationId="{00000000-0000-0000-0000-000000000000}"/>
          </ac:spMkLst>
        </pc:spChg>
      </pc:sldChg>
      <pc:sldChg chg="delSp modSp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1831409568" sldId="267"/>
        </pc:sldMkLst>
        <pc:spChg chg="mod">
          <ac:chgData name="Duyên Lương" userId="3a9e482f-ceb4-484a-8eab-f708ff3e9a36" providerId="ADAL" clId="{7408B316-9D6E-42B4-9770-30949AE929D1}" dt="2023-09-09T04:13:28.936" v="512" actId="1076"/>
          <ac:spMkLst>
            <pc:docMk/>
            <pc:sldMk cId="1831409568" sldId="267"/>
            <ac:spMk id="2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23:29.394" v="755" actId="1076"/>
          <ac:spMkLst>
            <pc:docMk/>
            <pc:sldMk cId="1831409568" sldId="267"/>
            <ac:spMk id="3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23:21.274" v="752" actId="1076"/>
          <ac:spMkLst>
            <pc:docMk/>
            <pc:sldMk cId="1831409568" sldId="267"/>
            <ac:spMk id="10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13:17.906" v="507" actId="1076"/>
          <ac:spMkLst>
            <pc:docMk/>
            <pc:sldMk cId="1831409568" sldId="267"/>
            <ac:spMk id="12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3:23.588" v="510" actId="478"/>
          <ac:spMkLst>
            <pc:docMk/>
            <pc:sldMk cId="1831409568" sldId="267"/>
            <ac:spMk id="13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3:25.762" v="511" actId="478"/>
          <ac:spMkLst>
            <pc:docMk/>
            <pc:sldMk cId="1831409568" sldId="267"/>
            <ac:spMk id="14" creationId="{00000000-0000-0000-0000-000000000000}"/>
          </ac:spMkLst>
        </pc:spChg>
      </pc:sldChg>
      <pc:sldChg chg="addSp delSp modSp mod modTransition delAnim modAnim">
        <pc:chgData name="Duyên Lương" userId="3a9e482f-ceb4-484a-8eab-f708ff3e9a36" providerId="ADAL" clId="{7408B316-9D6E-42B4-9770-30949AE929D1}" dt="2023-09-09T06:09:50.658" v="2755"/>
        <pc:sldMkLst>
          <pc:docMk/>
          <pc:sldMk cId="2905075354" sldId="268"/>
        </pc:sldMkLst>
        <pc:spChg chg="ord">
          <ac:chgData name="Duyên Lương" userId="3a9e482f-ceb4-484a-8eab-f708ff3e9a36" providerId="ADAL" clId="{7408B316-9D6E-42B4-9770-30949AE929D1}" dt="2023-09-09T05:55:12.111" v="2228" actId="167"/>
          <ac:spMkLst>
            <pc:docMk/>
            <pc:sldMk cId="2905075354" sldId="268"/>
            <ac:spMk id="2" creationId="{00000000-0000-0000-0000-000000000000}"/>
          </ac:spMkLst>
        </pc:spChg>
        <pc:spChg chg="add mod ord">
          <ac:chgData name="Duyên Lương" userId="3a9e482f-ceb4-484a-8eab-f708ff3e9a36" providerId="ADAL" clId="{7408B316-9D6E-42B4-9770-30949AE929D1}" dt="2023-09-09T05:53:40.827" v="2223" actId="166"/>
          <ac:spMkLst>
            <pc:docMk/>
            <pc:sldMk cId="2905075354" sldId="268"/>
            <ac:spMk id="6" creationId="{5C52F3FA-BAD3-D6E9-529D-912A9EFB2C09}"/>
          </ac:spMkLst>
        </pc:spChg>
        <pc:spChg chg="add mod">
          <ac:chgData name="Duyên Lương" userId="3a9e482f-ceb4-484a-8eab-f708ff3e9a36" providerId="ADAL" clId="{7408B316-9D6E-42B4-9770-30949AE929D1}" dt="2023-09-09T05:49:11.236" v="1822" actId="1076"/>
          <ac:spMkLst>
            <pc:docMk/>
            <pc:sldMk cId="2905075354" sldId="268"/>
            <ac:spMk id="7" creationId="{681CF141-7F78-21AF-70BA-676925FAEBCC}"/>
          </ac:spMkLst>
        </pc:spChg>
        <pc:spChg chg="mod ord">
          <ac:chgData name="Duyên Lương" userId="3a9e482f-ceb4-484a-8eab-f708ff3e9a36" providerId="ADAL" clId="{7408B316-9D6E-42B4-9770-30949AE929D1}" dt="2023-09-09T05:55:17.006" v="2229" actId="1076"/>
          <ac:spMkLst>
            <pc:docMk/>
            <pc:sldMk cId="2905075354" sldId="268"/>
            <ac:spMk id="12" creationId="{00000000-0000-0000-0000-000000000000}"/>
          </ac:spMkLst>
        </pc:spChg>
        <pc:spChg chg="add mod">
          <ac:chgData name="Duyên Lương" userId="3a9e482f-ceb4-484a-8eab-f708ff3e9a36" providerId="ADAL" clId="{7408B316-9D6E-42B4-9770-30949AE929D1}" dt="2023-09-09T05:53:37.946" v="2222" actId="1076"/>
          <ac:spMkLst>
            <pc:docMk/>
            <pc:sldMk cId="2905075354" sldId="268"/>
            <ac:spMk id="13" creationId="{3627FE31-FDCA-EC02-DFDC-AFE7A3C88729}"/>
          </ac:spMkLst>
        </pc:spChg>
        <pc:spChg chg="mod">
          <ac:chgData name="Duyên Lương" userId="3a9e482f-ceb4-484a-8eab-f708ff3e9a36" providerId="ADAL" clId="{7408B316-9D6E-42B4-9770-30949AE929D1}" dt="2023-09-09T05:55:21.113" v="2230" actId="1076"/>
          <ac:spMkLst>
            <pc:docMk/>
            <pc:sldMk cId="2905075354" sldId="268"/>
            <ac:spMk id="14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6:40.377" v="702" actId="478"/>
          <ac:spMkLst>
            <pc:docMk/>
            <pc:sldMk cId="2905075354" sldId="268"/>
            <ac:spMk id="15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16:51.915" v="704" actId="478"/>
          <ac:spMkLst>
            <pc:docMk/>
            <pc:sldMk cId="2905075354" sldId="268"/>
            <ac:spMk id="16" creationId="{5FEE7B4D-A3A8-545D-8BFA-4F53A8CCF2A0}"/>
          </ac:spMkLst>
        </pc:spChg>
        <pc:spChg chg="add mod">
          <ac:chgData name="Duyên Lương" userId="3a9e482f-ceb4-484a-8eab-f708ff3e9a36" providerId="ADAL" clId="{7408B316-9D6E-42B4-9770-30949AE929D1}" dt="2023-09-09T05:53:42.678" v="2224" actId="1076"/>
          <ac:spMkLst>
            <pc:docMk/>
            <pc:sldMk cId="2905075354" sldId="268"/>
            <ac:spMk id="17" creationId="{4893C3FA-2B27-2048-ACCF-5BA618F84E12}"/>
          </ac:spMkLst>
        </pc:spChg>
        <pc:grpChg chg="mod ord">
          <ac:chgData name="Duyên Lương" userId="3a9e482f-ceb4-484a-8eab-f708ff3e9a36" providerId="ADAL" clId="{7408B316-9D6E-42B4-9770-30949AE929D1}" dt="2023-09-09T05:55:17.006" v="2229" actId="1076"/>
          <ac:grpSpMkLst>
            <pc:docMk/>
            <pc:sldMk cId="2905075354" sldId="268"/>
            <ac:grpSpMk id="3" creationId="{00000000-0000-0000-0000-000000000000}"/>
          </ac:grpSpMkLst>
        </pc:grpChg>
        <pc:grpChg chg="mod">
          <ac:chgData name="Duyên Lương" userId="3a9e482f-ceb4-484a-8eab-f708ff3e9a36" providerId="ADAL" clId="{7408B316-9D6E-42B4-9770-30949AE929D1}" dt="2023-09-09T05:55:21.113" v="2230" actId="1076"/>
          <ac:grpSpMkLst>
            <pc:docMk/>
            <pc:sldMk cId="2905075354" sldId="268"/>
            <ac:grpSpMk id="9" creationId="{00000000-0000-0000-0000-000000000000}"/>
          </ac:grpSpMkLst>
        </pc:grpChg>
        <pc:picChg chg="add del mod">
          <ac:chgData name="Duyên Lương" userId="3a9e482f-ceb4-484a-8eab-f708ff3e9a36" providerId="ADAL" clId="{7408B316-9D6E-42B4-9770-30949AE929D1}" dt="2023-09-09T05:51:10.402" v="2178" actId="478"/>
          <ac:picMkLst>
            <pc:docMk/>
            <pc:sldMk cId="2905075354" sldId="268"/>
            <ac:picMk id="8" creationId="{1C9AFC2D-3854-7CAA-05D8-FEDDCECC4712}"/>
          </ac:picMkLst>
        </pc:picChg>
        <pc:cxnChg chg="add mod">
          <ac:chgData name="Duyên Lương" userId="3a9e482f-ceb4-484a-8eab-f708ff3e9a36" providerId="ADAL" clId="{7408B316-9D6E-42B4-9770-30949AE929D1}" dt="2023-09-09T05:56:00.114" v="2234" actId="14100"/>
          <ac:cxnSpMkLst>
            <pc:docMk/>
            <pc:sldMk cId="2905075354" sldId="268"/>
            <ac:cxnSpMk id="18" creationId="{634CD230-0F38-A4D7-D56D-35A4BF14B1D8}"/>
          </ac:cxnSpMkLst>
        </pc:cxnChg>
        <pc:cxnChg chg="add mod">
          <ac:chgData name="Duyên Lương" userId="3a9e482f-ceb4-484a-8eab-f708ff3e9a36" providerId="ADAL" clId="{7408B316-9D6E-42B4-9770-30949AE929D1}" dt="2023-09-09T05:56:05.985" v="2236" actId="14100"/>
          <ac:cxnSpMkLst>
            <pc:docMk/>
            <pc:sldMk cId="2905075354" sldId="268"/>
            <ac:cxnSpMk id="19" creationId="{6AB5BC68-480D-424E-C298-9A34928F48C8}"/>
          </ac:cxnSpMkLst>
        </pc:cxnChg>
        <pc:cxnChg chg="add mod">
          <ac:chgData name="Duyên Lương" userId="3a9e482f-ceb4-484a-8eab-f708ff3e9a36" providerId="ADAL" clId="{7408B316-9D6E-42B4-9770-30949AE929D1}" dt="2023-09-09T05:56:13.684" v="2238" actId="14100"/>
          <ac:cxnSpMkLst>
            <pc:docMk/>
            <pc:sldMk cId="2905075354" sldId="268"/>
            <ac:cxnSpMk id="20" creationId="{4F870E5D-E1ED-869B-D7F8-B1ACDE7B9177}"/>
          </ac:cxnSpMkLst>
        </pc:cxnChg>
        <pc:cxnChg chg="add mod">
          <ac:chgData name="Duyên Lương" userId="3a9e482f-ceb4-484a-8eab-f708ff3e9a36" providerId="ADAL" clId="{7408B316-9D6E-42B4-9770-30949AE929D1}" dt="2023-09-09T05:56:20.067" v="2240" actId="14100"/>
          <ac:cxnSpMkLst>
            <pc:docMk/>
            <pc:sldMk cId="2905075354" sldId="268"/>
            <ac:cxnSpMk id="21" creationId="{9B0AAA7F-BC0D-5914-AC57-F69BEFCCCF60}"/>
          </ac:cxnSpMkLst>
        </pc:cxnChg>
        <pc:cxnChg chg="add mod">
          <ac:chgData name="Duyên Lương" userId="3a9e482f-ceb4-484a-8eab-f708ff3e9a36" providerId="ADAL" clId="{7408B316-9D6E-42B4-9770-30949AE929D1}" dt="2023-09-09T05:56:48.367" v="2242" actId="14100"/>
          <ac:cxnSpMkLst>
            <pc:docMk/>
            <pc:sldMk cId="2905075354" sldId="268"/>
            <ac:cxnSpMk id="22" creationId="{32E57141-0F53-C535-4947-7AF26188A74E}"/>
          </ac:cxnSpMkLst>
        </pc:cxnChg>
      </pc:sldChg>
      <pc:sldChg chg="modSp del mod">
        <pc:chgData name="Duyên Lương" userId="3a9e482f-ceb4-484a-8eab-f708ff3e9a36" providerId="ADAL" clId="{7408B316-9D6E-42B4-9770-30949AE929D1}" dt="2023-09-09T04:15:19.482" v="625" actId="47"/>
        <pc:sldMkLst>
          <pc:docMk/>
          <pc:sldMk cId="3759731280" sldId="268"/>
        </pc:sldMkLst>
        <pc:spChg chg="mod">
          <ac:chgData name="Duyên Lương" userId="3a9e482f-ceb4-484a-8eab-f708ff3e9a36" providerId="ADAL" clId="{7408B316-9D6E-42B4-9770-30949AE929D1}" dt="2023-09-09T04:15:17.199" v="624" actId="20577"/>
          <ac:spMkLst>
            <pc:docMk/>
            <pc:sldMk cId="3759731280" sldId="268"/>
            <ac:spMk id="4" creationId="{00000000-0000-0000-0000-000000000000}"/>
          </ac:spMkLst>
        </pc:spChg>
      </pc:sldChg>
      <pc:sldChg chg="modSp add del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2107233931" sldId="269"/>
        </pc:sldMkLst>
        <pc:spChg chg="mod">
          <ac:chgData name="Duyên Lương" userId="3a9e482f-ceb4-484a-8eab-f708ff3e9a36" providerId="ADAL" clId="{7408B316-9D6E-42B4-9770-30949AE929D1}" dt="2023-09-09T04:50:44.303" v="1426" actId="2711"/>
          <ac:spMkLst>
            <pc:docMk/>
            <pc:sldMk cId="2107233931" sldId="269"/>
            <ac:spMk id="8" creationId="{A4DEA103-F38F-46A8-A046-42EF297D2B8D}"/>
          </ac:spMkLst>
        </pc:spChg>
        <pc:spChg chg="mod">
          <ac:chgData name="Duyên Lương" userId="3a9e482f-ceb4-484a-8eab-f708ff3e9a36" providerId="ADAL" clId="{7408B316-9D6E-42B4-9770-30949AE929D1}" dt="2023-09-09T04:54:53.031" v="1427" actId="14100"/>
          <ac:spMkLst>
            <pc:docMk/>
            <pc:sldMk cId="2107233931" sldId="269"/>
            <ac:spMk id="9" creationId="{0972BEF5-DEBE-40A4-87E3-6086CCDF2E51}"/>
          </ac:spMkLst>
        </pc:spChg>
        <pc:picChg chg="mod">
          <ac:chgData name="Duyên Lương" userId="3a9e482f-ceb4-484a-8eab-f708ff3e9a36" providerId="ADAL" clId="{7408B316-9D6E-42B4-9770-30949AE929D1}" dt="2023-09-09T04:44:27.151" v="1145" actId="14100"/>
          <ac:picMkLst>
            <pc:docMk/>
            <pc:sldMk cId="2107233931" sldId="269"/>
            <ac:picMk id="6" creationId="{A1A60AED-47BC-465D-9B27-363E04511973}"/>
          </ac:picMkLst>
        </pc:picChg>
      </pc:sldChg>
      <pc:sldChg chg="addSp modSp add del mod modTransition setBg">
        <pc:chgData name="Duyên Lương" userId="3a9e482f-ceb4-484a-8eab-f708ff3e9a36" providerId="ADAL" clId="{7408B316-9D6E-42B4-9770-30949AE929D1}" dt="2023-09-09T06:09:50.658" v="2755"/>
        <pc:sldMkLst>
          <pc:docMk/>
          <pc:sldMk cId="3862473186" sldId="270"/>
        </pc:sldMkLst>
        <pc:spChg chg="mod">
          <ac:chgData name="Duyên Lương" userId="3a9e482f-ceb4-484a-8eab-f708ff3e9a36" providerId="ADAL" clId="{7408B316-9D6E-42B4-9770-30949AE929D1}" dt="2023-09-09T04:59:44.439" v="1466" actId="1076"/>
          <ac:spMkLst>
            <pc:docMk/>
            <pc:sldMk cId="3862473186" sldId="270"/>
            <ac:spMk id="6" creationId="{8837FB28-9FD8-450C-823C-020C35D39319}"/>
          </ac:spMkLst>
        </pc:spChg>
        <pc:spChg chg="mod">
          <ac:chgData name="Duyên Lương" userId="3a9e482f-ceb4-484a-8eab-f708ff3e9a36" providerId="ADAL" clId="{7408B316-9D6E-42B4-9770-30949AE929D1}" dt="2023-09-09T05:00:08.068" v="1467" actId="1076"/>
          <ac:spMkLst>
            <pc:docMk/>
            <pc:sldMk cId="3862473186" sldId="270"/>
            <ac:spMk id="9" creationId="{80DD7C02-37F0-4E48-9A4C-E5E6CAF0BEDD}"/>
          </ac:spMkLst>
        </pc:spChg>
        <pc:spChg chg="mod">
          <ac:chgData name="Duyên Lương" userId="3a9e482f-ceb4-484a-8eab-f708ff3e9a36" providerId="ADAL" clId="{7408B316-9D6E-42B4-9770-30949AE929D1}" dt="2023-09-09T05:00:11.138" v="1468" actId="1076"/>
          <ac:spMkLst>
            <pc:docMk/>
            <pc:sldMk cId="3862473186" sldId="270"/>
            <ac:spMk id="10" creationId="{F8187096-9889-4519-857B-9AB32715DF3A}"/>
          </ac:spMkLst>
        </pc:spChg>
        <pc:spChg chg="mod">
          <ac:chgData name="Duyên Lương" userId="3a9e482f-ceb4-484a-8eab-f708ff3e9a36" providerId="ADAL" clId="{7408B316-9D6E-42B4-9770-30949AE929D1}" dt="2023-09-09T05:14:42.876" v="1701" actId="2711"/>
          <ac:spMkLst>
            <pc:docMk/>
            <pc:sldMk cId="3862473186" sldId="270"/>
            <ac:spMk id="11" creationId="{DD652DBC-F0BE-4154-A824-0D386052EB2C}"/>
          </ac:spMkLst>
        </pc:spChg>
        <pc:spChg chg="mod">
          <ac:chgData name="Duyên Lương" userId="3a9e482f-ceb4-484a-8eab-f708ff3e9a36" providerId="ADAL" clId="{7408B316-9D6E-42B4-9770-30949AE929D1}" dt="2023-09-09T05:14:38.790" v="1700" actId="2711"/>
          <ac:spMkLst>
            <pc:docMk/>
            <pc:sldMk cId="3862473186" sldId="270"/>
            <ac:spMk id="12" creationId="{C57DDB14-59FF-43F0-A5B8-F943CFA84B6B}"/>
          </ac:spMkLst>
        </pc:spChg>
        <pc:spChg chg="mod">
          <ac:chgData name="Duyên Lương" userId="3a9e482f-ceb4-484a-8eab-f708ff3e9a36" providerId="ADAL" clId="{7408B316-9D6E-42B4-9770-30949AE929D1}" dt="2023-09-09T05:14:38.790" v="1700" actId="2711"/>
          <ac:spMkLst>
            <pc:docMk/>
            <pc:sldMk cId="3862473186" sldId="270"/>
            <ac:spMk id="13" creationId="{D23DBB3E-C059-4C95-BA4D-14EB215371E1}"/>
          </ac:spMkLst>
        </pc:spChg>
        <pc:spChg chg="mod">
          <ac:chgData name="Duyên Lương" userId="3a9e482f-ceb4-484a-8eab-f708ff3e9a36" providerId="ADAL" clId="{7408B316-9D6E-42B4-9770-30949AE929D1}" dt="2023-09-09T05:14:38.790" v="1700" actId="2711"/>
          <ac:spMkLst>
            <pc:docMk/>
            <pc:sldMk cId="3862473186" sldId="270"/>
            <ac:spMk id="14" creationId="{E0489B79-CF00-4A69-A4C8-D55A1D195BF1}"/>
          </ac:spMkLst>
        </pc:spChg>
        <pc:spChg chg="mod">
          <ac:chgData name="Duyên Lương" userId="3a9e482f-ceb4-484a-8eab-f708ff3e9a36" providerId="ADAL" clId="{7408B316-9D6E-42B4-9770-30949AE929D1}" dt="2023-09-09T05:46:20.298" v="1733"/>
          <ac:spMkLst>
            <pc:docMk/>
            <pc:sldMk cId="3862473186" sldId="270"/>
            <ac:spMk id="16" creationId="{2C01868D-9CD3-4576-896C-6CC806843DAD}"/>
          </ac:spMkLst>
        </pc:spChg>
        <pc:picChg chg="add mod ord">
          <ac:chgData name="Duyên Lương" userId="3a9e482f-ceb4-484a-8eab-f708ff3e9a36" providerId="ADAL" clId="{7408B316-9D6E-42B4-9770-30949AE929D1}" dt="2023-09-09T04:56:05.795" v="1434" actId="167"/>
          <ac:picMkLst>
            <pc:docMk/>
            <pc:sldMk cId="3862473186" sldId="270"/>
            <ac:picMk id="3" creationId="{89E10870-922B-1C8C-6370-0E18E5937DE4}"/>
          </ac:picMkLst>
        </pc:picChg>
      </pc:sldChg>
      <pc:sldChg chg="modSp add del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2792224355" sldId="271"/>
        </pc:sldMkLst>
        <pc:spChg chg="mod">
          <ac:chgData name="Duyên Lương" userId="3a9e482f-ceb4-484a-8eab-f708ff3e9a36" providerId="ADAL" clId="{7408B316-9D6E-42B4-9770-30949AE929D1}" dt="2023-09-09T05:44:27.407" v="1722" actId="2711"/>
          <ac:spMkLst>
            <pc:docMk/>
            <pc:sldMk cId="2792224355" sldId="271"/>
            <ac:spMk id="5" creationId="{E65449D9-AA32-447A-8AAE-AAF0F5CCBD7D}"/>
          </ac:spMkLst>
        </pc:spChg>
        <pc:picChg chg="mod">
          <ac:chgData name="Duyên Lương" userId="3a9e482f-ceb4-484a-8eab-f708ff3e9a36" providerId="ADAL" clId="{7408B316-9D6E-42B4-9770-30949AE929D1}" dt="2023-09-09T05:00:41.585" v="1479" actId="14100"/>
          <ac:picMkLst>
            <pc:docMk/>
            <pc:sldMk cId="2792224355" sldId="271"/>
            <ac:picMk id="6" creationId="{B2B039CB-E3A6-46AE-84C3-0DFF9CD38BDA}"/>
          </ac:picMkLst>
        </pc:picChg>
      </pc:sldChg>
      <pc:sldChg chg="modSp add del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131573369" sldId="272"/>
        </pc:sldMkLst>
        <pc:spChg chg="mod">
          <ac:chgData name="Duyên Lương" userId="3a9e482f-ceb4-484a-8eab-f708ff3e9a36" providerId="ADAL" clId="{7408B316-9D6E-42B4-9770-30949AE929D1}" dt="2023-09-09T05:12:23.689" v="1689" actId="1076"/>
          <ac:spMkLst>
            <pc:docMk/>
            <pc:sldMk cId="131573369" sldId="272"/>
            <ac:spMk id="5" creationId="{25B5A5F3-DD2E-4A2F-AFA7-4754958F4DD5}"/>
          </ac:spMkLst>
        </pc:spChg>
        <pc:picChg chg="mod">
          <ac:chgData name="Duyên Lương" userId="3a9e482f-ceb4-484a-8eab-f708ff3e9a36" providerId="ADAL" clId="{7408B316-9D6E-42B4-9770-30949AE929D1}" dt="2023-09-09T05:00:47.359" v="1481" actId="14100"/>
          <ac:picMkLst>
            <pc:docMk/>
            <pc:sldMk cId="131573369" sldId="272"/>
            <ac:picMk id="6" creationId="{F5521847-6AB7-4AA5-9294-1FD0333B4F89}"/>
          </ac:picMkLst>
        </pc:picChg>
      </pc:sldChg>
      <pc:sldChg chg="addSp modSp add del mod ord modTransition setBg">
        <pc:chgData name="Duyên Lương" userId="3a9e482f-ceb4-484a-8eab-f708ff3e9a36" providerId="ADAL" clId="{7408B316-9D6E-42B4-9770-30949AE929D1}" dt="2023-09-09T06:09:50.658" v="2755"/>
        <pc:sldMkLst>
          <pc:docMk/>
          <pc:sldMk cId="2516559213" sldId="273"/>
        </pc:sldMkLst>
        <pc:spChg chg="mod">
          <ac:chgData name="Duyên Lương" userId="3a9e482f-ceb4-484a-8eab-f708ff3e9a36" providerId="ADAL" clId="{7408B316-9D6E-42B4-9770-30949AE929D1}" dt="2023-09-09T04:58:42.283" v="1458" actId="1076"/>
          <ac:spMkLst>
            <pc:docMk/>
            <pc:sldMk cId="2516559213" sldId="273"/>
            <ac:spMk id="6" creationId="{8837FB28-9FD8-450C-823C-020C35D39319}"/>
          </ac:spMkLst>
        </pc:spChg>
        <pc:spChg chg="mod">
          <ac:chgData name="Duyên Lương" userId="3a9e482f-ceb4-484a-8eab-f708ff3e9a36" providerId="ADAL" clId="{7408B316-9D6E-42B4-9770-30949AE929D1}" dt="2023-09-09T04:58:44.571" v="1459" actId="1076"/>
          <ac:spMkLst>
            <pc:docMk/>
            <pc:sldMk cId="2516559213" sldId="273"/>
            <ac:spMk id="9" creationId="{80DD7C02-37F0-4E48-9A4C-E5E6CAF0BEDD}"/>
          </ac:spMkLst>
        </pc:spChg>
        <pc:spChg chg="mod">
          <ac:chgData name="Duyên Lương" userId="3a9e482f-ceb4-484a-8eab-f708ff3e9a36" providerId="ADAL" clId="{7408B316-9D6E-42B4-9770-30949AE929D1}" dt="2023-09-09T04:58:47.679" v="1460" actId="1076"/>
          <ac:spMkLst>
            <pc:docMk/>
            <pc:sldMk cId="2516559213" sldId="273"/>
            <ac:spMk id="10" creationId="{F8187096-9889-4519-857B-9AB32715DF3A}"/>
          </ac:spMkLst>
        </pc:spChg>
        <pc:spChg chg="mod">
          <ac:chgData name="Duyên Lương" userId="3a9e482f-ceb4-484a-8eab-f708ff3e9a36" providerId="ADAL" clId="{7408B316-9D6E-42B4-9770-30949AE929D1}" dt="2023-09-09T05:45:37.842" v="1729" actId="13822"/>
          <ac:spMkLst>
            <pc:docMk/>
            <pc:sldMk cId="2516559213" sldId="273"/>
            <ac:spMk id="11" creationId="{DD652DBC-F0BE-4154-A824-0D386052EB2C}"/>
          </ac:spMkLst>
        </pc:spChg>
        <pc:spChg chg="mod">
          <ac:chgData name="Duyên Lương" userId="3a9e482f-ceb4-484a-8eab-f708ff3e9a36" providerId="ADAL" clId="{7408B316-9D6E-42B4-9770-30949AE929D1}" dt="2023-09-09T05:45:41.123" v="1730" actId="13822"/>
          <ac:spMkLst>
            <pc:docMk/>
            <pc:sldMk cId="2516559213" sldId="273"/>
            <ac:spMk id="12" creationId="{C57DDB14-59FF-43F0-A5B8-F943CFA84B6B}"/>
          </ac:spMkLst>
        </pc:spChg>
        <pc:spChg chg="mod">
          <ac:chgData name="Duyên Lương" userId="3a9e482f-ceb4-484a-8eab-f708ff3e9a36" providerId="ADAL" clId="{7408B316-9D6E-42B4-9770-30949AE929D1}" dt="2023-09-09T05:45:41.123" v="1730" actId="13822"/>
          <ac:spMkLst>
            <pc:docMk/>
            <pc:sldMk cId="2516559213" sldId="273"/>
            <ac:spMk id="13" creationId="{D23DBB3E-C059-4C95-BA4D-14EB215371E1}"/>
          </ac:spMkLst>
        </pc:spChg>
        <pc:spChg chg="mod">
          <ac:chgData name="Duyên Lương" userId="3a9e482f-ceb4-484a-8eab-f708ff3e9a36" providerId="ADAL" clId="{7408B316-9D6E-42B4-9770-30949AE929D1}" dt="2023-09-09T05:45:41.123" v="1730" actId="13822"/>
          <ac:spMkLst>
            <pc:docMk/>
            <pc:sldMk cId="2516559213" sldId="273"/>
            <ac:spMk id="14" creationId="{E0489B79-CF00-4A69-A4C8-D55A1D195BF1}"/>
          </ac:spMkLst>
        </pc:spChg>
        <pc:spChg chg="mod">
          <ac:chgData name="Duyên Lương" userId="3a9e482f-ceb4-484a-8eab-f708ff3e9a36" providerId="ADAL" clId="{7408B316-9D6E-42B4-9770-30949AE929D1}" dt="2023-09-09T05:45:57.655" v="1731"/>
          <ac:spMkLst>
            <pc:docMk/>
            <pc:sldMk cId="2516559213" sldId="273"/>
            <ac:spMk id="16" creationId="{2C01868D-9CD3-4576-896C-6CC806843DAD}"/>
          </ac:spMkLst>
        </pc:spChg>
        <pc:picChg chg="add mod ord">
          <ac:chgData name="Duyên Lương" userId="3a9e482f-ceb4-484a-8eab-f708ff3e9a36" providerId="ADAL" clId="{7408B316-9D6E-42B4-9770-30949AE929D1}" dt="2023-09-09T05:03:50.467" v="1544" actId="207"/>
          <ac:picMkLst>
            <pc:docMk/>
            <pc:sldMk cId="2516559213" sldId="273"/>
            <ac:picMk id="2" creationId="{3B36145F-195C-D4C6-C2F5-B5A7A3F90BB1}"/>
          </ac:picMkLst>
        </pc:picChg>
      </pc:sldChg>
      <pc:sldChg chg="modSp add del mod ord modTransition">
        <pc:chgData name="Duyên Lương" userId="3a9e482f-ceb4-484a-8eab-f708ff3e9a36" providerId="ADAL" clId="{7408B316-9D6E-42B4-9770-30949AE929D1}" dt="2023-09-09T06:09:50.658" v="2755"/>
        <pc:sldMkLst>
          <pc:docMk/>
          <pc:sldMk cId="1461466188" sldId="274"/>
        </pc:sldMkLst>
        <pc:spChg chg="mod">
          <ac:chgData name="Duyên Lương" userId="3a9e482f-ceb4-484a-8eab-f708ff3e9a36" providerId="ADAL" clId="{7408B316-9D6E-42B4-9770-30949AE929D1}" dt="2023-09-09T05:06:21.902" v="1609" actId="1076"/>
          <ac:spMkLst>
            <pc:docMk/>
            <pc:sldMk cId="1461466188" sldId="274"/>
            <ac:spMk id="5" creationId="{25B5A5F3-DD2E-4A2F-AFA7-4754958F4DD5}"/>
          </ac:spMkLst>
        </pc:spChg>
        <pc:picChg chg="mod">
          <ac:chgData name="Duyên Lương" userId="3a9e482f-ceb4-484a-8eab-f708ff3e9a36" providerId="ADAL" clId="{7408B316-9D6E-42B4-9770-30949AE929D1}" dt="2023-09-09T04:58:04.407" v="1455" actId="14100"/>
          <ac:picMkLst>
            <pc:docMk/>
            <pc:sldMk cId="1461466188" sldId="274"/>
            <ac:picMk id="2" creationId="{B2D34902-047E-4F95-B906-37342D8480A8}"/>
          </ac:picMkLst>
        </pc:picChg>
      </pc:sldChg>
      <pc:sldChg chg="addSp modSp add del mod modTransition setBg">
        <pc:chgData name="Duyên Lương" userId="3a9e482f-ceb4-484a-8eab-f708ff3e9a36" providerId="ADAL" clId="{7408B316-9D6E-42B4-9770-30949AE929D1}" dt="2023-09-09T06:09:50.658" v="2755"/>
        <pc:sldMkLst>
          <pc:docMk/>
          <pc:sldMk cId="3996803585" sldId="275"/>
        </pc:sldMkLst>
        <pc:spChg chg="mod">
          <ac:chgData name="Duyên Lương" userId="3a9e482f-ceb4-484a-8eab-f708ff3e9a36" providerId="ADAL" clId="{7408B316-9D6E-42B4-9770-30949AE929D1}" dt="2023-09-09T05:00:25.300" v="1472" actId="1076"/>
          <ac:spMkLst>
            <pc:docMk/>
            <pc:sldMk cId="3996803585" sldId="275"/>
            <ac:spMk id="6" creationId="{8837FB28-9FD8-450C-823C-020C35D39319}"/>
          </ac:spMkLst>
        </pc:spChg>
        <pc:spChg chg="mod">
          <ac:chgData name="Duyên Lương" userId="3a9e482f-ceb4-484a-8eab-f708ff3e9a36" providerId="ADAL" clId="{7408B316-9D6E-42B4-9770-30949AE929D1}" dt="2023-09-09T05:00:29.798" v="1475" actId="1038"/>
          <ac:spMkLst>
            <pc:docMk/>
            <pc:sldMk cId="3996803585" sldId="275"/>
            <ac:spMk id="9" creationId="{80DD7C02-37F0-4E48-9A4C-E5E6CAF0BEDD}"/>
          </ac:spMkLst>
        </pc:spChg>
        <pc:spChg chg="mod">
          <ac:chgData name="Duyên Lương" userId="3a9e482f-ceb4-484a-8eab-f708ff3e9a36" providerId="ADAL" clId="{7408B316-9D6E-42B4-9770-30949AE929D1}" dt="2023-09-09T05:00:32" v="1476" actId="1076"/>
          <ac:spMkLst>
            <pc:docMk/>
            <pc:sldMk cId="3996803585" sldId="275"/>
            <ac:spMk id="10" creationId="{F8187096-9889-4519-857B-9AB32715DF3A}"/>
          </ac:spMkLst>
        </pc:spChg>
        <pc:spChg chg="mod">
          <ac:chgData name="Duyên Lương" userId="3a9e482f-ceb4-484a-8eab-f708ff3e9a36" providerId="ADAL" clId="{7408B316-9D6E-42B4-9770-30949AE929D1}" dt="2023-09-09T05:16:04.771" v="1712" actId="13822"/>
          <ac:spMkLst>
            <pc:docMk/>
            <pc:sldMk cId="3996803585" sldId="275"/>
            <ac:spMk id="11" creationId="{DD652DBC-F0BE-4154-A824-0D386052EB2C}"/>
          </ac:spMkLst>
        </pc:spChg>
        <pc:spChg chg="mod">
          <ac:chgData name="Duyên Lương" userId="3a9e482f-ceb4-484a-8eab-f708ff3e9a36" providerId="ADAL" clId="{7408B316-9D6E-42B4-9770-30949AE929D1}" dt="2023-09-09T05:15:56.828" v="1710" actId="2711"/>
          <ac:spMkLst>
            <pc:docMk/>
            <pc:sldMk cId="3996803585" sldId="275"/>
            <ac:spMk id="12" creationId="{C57DDB14-59FF-43F0-A5B8-F943CFA84B6B}"/>
          </ac:spMkLst>
        </pc:spChg>
        <pc:spChg chg="mod">
          <ac:chgData name="Duyên Lương" userId="3a9e482f-ceb4-484a-8eab-f708ff3e9a36" providerId="ADAL" clId="{7408B316-9D6E-42B4-9770-30949AE929D1}" dt="2023-09-09T05:15:56.828" v="1710" actId="2711"/>
          <ac:spMkLst>
            <pc:docMk/>
            <pc:sldMk cId="3996803585" sldId="275"/>
            <ac:spMk id="13" creationId="{D23DBB3E-C059-4C95-BA4D-14EB215371E1}"/>
          </ac:spMkLst>
        </pc:spChg>
        <pc:spChg chg="mod">
          <ac:chgData name="Duyên Lương" userId="3a9e482f-ceb4-484a-8eab-f708ff3e9a36" providerId="ADAL" clId="{7408B316-9D6E-42B4-9770-30949AE929D1}" dt="2023-09-09T05:15:56.828" v="1710" actId="2711"/>
          <ac:spMkLst>
            <pc:docMk/>
            <pc:sldMk cId="3996803585" sldId="275"/>
            <ac:spMk id="14" creationId="{E0489B79-CF00-4A69-A4C8-D55A1D195BF1}"/>
          </ac:spMkLst>
        </pc:spChg>
        <pc:spChg chg="mod">
          <ac:chgData name="Duyên Lương" userId="3a9e482f-ceb4-484a-8eab-f708ff3e9a36" providerId="ADAL" clId="{7408B316-9D6E-42B4-9770-30949AE929D1}" dt="2023-09-09T05:47:12.051" v="1735"/>
          <ac:spMkLst>
            <pc:docMk/>
            <pc:sldMk cId="3996803585" sldId="275"/>
            <ac:spMk id="16" creationId="{2C01868D-9CD3-4576-896C-6CC806843DAD}"/>
          </ac:spMkLst>
        </pc:spChg>
        <pc:picChg chg="add mod ord">
          <ac:chgData name="Duyên Lương" userId="3a9e482f-ceb4-484a-8eab-f708ff3e9a36" providerId="ADAL" clId="{7408B316-9D6E-42B4-9770-30949AE929D1}" dt="2023-09-09T04:57:02.110" v="1443" actId="167"/>
          <ac:picMkLst>
            <pc:docMk/>
            <pc:sldMk cId="3996803585" sldId="275"/>
            <ac:picMk id="2" creationId="{08DFBDC9-2587-F836-5354-0261584020BA}"/>
          </ac:picMkLst>
        </pc:picChg>
      </pc:sldChg>
      <pc:sldChg chg="modSp add del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1219775331" sldId="276"/>
        </pc:sldMkLst>
        <pc:spChg chg="mod">
          <ac:chgData name="Duyên Lương" userId="3a9e482f-ceb4-484a-8eab-f708ff3e9a36" providerId="ADAL" clId="{7408B316-9D6E-42B4-9770-30949AE929D1}" dt="2023-09-09T05:44:00.848" v="1717" actId="2711"/>
          <ac:spMkLst>
            <pc:docMk/>
            <pc:sldMk cId="1219775331" sldId="276"/>
            <ac:spMk id="5" creationId="{E65449D9-AA32-447A-8AAE-AAF0F5CCBD7D}"/>
          </ac:spMkLst>
        </pc:spChg>
        <pc:picChg chg="mod">
          <ac:chgData name="Duyên Lương" userId="3a9e482f-ceb4-484a-8eab-f708ff3e9a36" providerId="ADAL" clId="{7408B316-9D6E-42B4-9770-30949AE929D1}" dt="2023-09-09T05:01:20.571" v="1492" actId="14100"/>
          <ac:picMkLst>
            <pc:docMk/>
            <pc:sldMk cId="1219775331" sldId="276"/>
            <ac:picMk id="2" creationId="{50518CDE-6FDC-4E91-AB5A-9BB4D87E29D4}"/>
          </ac:picMkLst>
        </pc:picChg>
      </pc:sldChg>
      <pc:sldChg chg="modSp add del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320762157" sldId="277"/>
        </pc:sldMkLst>
        <pc:spChg chg="mod">
          <ac:chgData name="Duyên Lương" userId="3a9e482f-ceb4-484a-8eab-f708ff3e9a36" providerId="ADAL" clId="{7408B316-9D6E-42B4-9770-30949AE929D1}" dt="2023-09-09T05:43:51.432" v="1716" actId="2711"/>
          <ac:spMkLst>
            <pc:docMk/>
            <pc:sldMk cId="320762157" sldId="277"/>
            <ac:spMk id="5" creationId="{25B5A5F3-DD2E-4A2F-AFA7-4754958F4DD5}"/>
          </ac:spMkLst>
        </pc:spChg>
        <pc:picChg chg="mod">
          <ac:chgData name="Duyên Lương" userId="3a9e482f-ceb4-484a-8eab-f708ff3e9a36" providerId="ADAL" clId="{7408B316-9D6E-42B4-9770-30949AE929D1}" dt="2023-09-09T05:01:26.144" v="1494" actId="14100"/>
          <ac:picMkLst>
            <pc:docMk/>
            <pc:sldMk cId="320762157" sldId="277"/>
            <ac:picMk id="2" creationId="{B2D34902-047E-4F95-B906-37342D8480A8}"/>
          </ac:picMkLst>
        </pc:picChg>
      </pc:sldChg>
      <pc:sldChg chg="addSp modSp add del setBg">
        <pc:chgData name="Duyên Lương" userId="3a9e482f-ceb4-484a-8eab-f708ff3e9a36" providerId="ADAL" clId="{7408B316-9D6E-42B4-9770-30949AE929D1}" dt="2023-09-09T04:57:14.313" v="1445" actId="47"/>
        <pc:sldMkLst>
          <pc:docMk/>
          <pc:sldMk cId="1213534055" sldId="278"/>
        </pc:sldMkLst>
        <pc:picChg chg="add mod">
          <ac:chgData name="Duyên Lương" userId="3a9e482f-ceb4-484a-8eab-f708ff3e9a36" providerId="ADAL" clId="{7408B316-9D6E-42B4-9770-30949AE929D1}" dt="2023-09-09T04:56:14.053" v="1437"/>
          <ac:picMkLst>
            <pc:docMk/>
            <pc:sldMk cId="1213534055" sldId="278"/>
            <ac:picMk id="2" creationId="{4FF2A30A-33F4-70CF-5C61-15816C1DE2A2}"/>
          </ac:picMkLst>
        </pc:picChg>
      </pc:sldChg>
      <pc:sldChg chg="add del">
        <pc:chgData name="Duyên Lương" userId="3a9e482f-ceb4-484a-8eab-f708ff3e9a36" providerId="ADAL" clId="{7408B316-9D6E-42B4-9770-30949AE929D1}" dt="2023-09-09T04:57:14.861" v="1446" actId="47"/>
        <pc:sldMkLst>
          <pc:docMk/>
          <pc:sldMk cId="527882248" sldId="279"/>
        </pc:sldMkLst>
      </pc:sldChg>
      <pc:sldChg chg="add del">
        <pc:chgData name="Duyên Lương" userId="3a9e482f-ceb4-484a-8eab-f708ff3e9a36" providerId="ADAL" clId="{7408B316-9D6E-42B4-9770-30949AE929D1}" dt="2023-09-09T04:57:15.376" v="1447" actId="47"/>
        <pc:sldMkLst>
          <pc:docMk/>
          <pc:sldMk cId="4222452132" sldId="280"/>
        </pc:sldMkLst>
      </pc:sldChg>
      <pc:sldChg chg="addSp modSp add del setBg">
        <pc:chgData name="Duyên Lương" userId="3a9e482f-ceb4-484a-8eab-f708ff3e9a36" providerId="ADAL" clId="{7408B316-9D6E-42B4-9770-30949AE929D1}" dt="2023-09-09T04:57:16.102" v="1448" actId="47"/>
        <pc:sldMkLst>
          <pc:docMk/>
          <pc:sldMk cId="895560539" sldId="281"/>
        </pc:sldMkLst>
        <pc:picChg chg="add mod">
          <ac:chgData name="Duyên Lương" userId="3a9e482f-ceb4-484a-8eab-f708ff3e9a36" providerId="ADAL" clId="{7408B316-9D6E-42B4-9770-30949AE929D1}" dt="2023-09-09T04:56:15.946" v="1438"/>
          <ac:picMkLst>
            <pc:docMk/>
            <pc:sldMk cId="895560539" sldId="281"/>
            <ac:picMk id="2" creationId="{415091BB-BB58-E3D9-4F89-4A6524104DFC}"/>
          </ac:picMkLst>
        </pc:picChg>
      </pc:sldChg>
      <pc:sldChg chg="add del">
        <pc:chgData name="Duyên Lương" userId="3a9e482f-ceb4-484a-8eab-f708ff3e9a36" providerId="ADAL" clId="{7408B316-9D6E-42B4-9770-30949AE929D1}" dt="2023-09-09T04:57:16.595" v="1449" actId="47"/>
        <pc:sldMkLst>
          <pc:docMk/>
          <pc:sldMk cId="1290766329" sldId="282"/>
        </pc:sldMkLst>
      </pc:sldChg>
      <pc:sldChg chg="add del">
        <pc:chgData name="Duyên Lương" userId="3a9e482f-ceb4-484a-8eab-f708ff3e9a36" providerId="ADAL" clId="{7408B316-9D6E-42B4-9770-30949AE929D1}" dt="2023-09-09T04:57:17.161" v="1450" actId="47"/>
        <pc:sldMkLst>
          <pc:docMk/>
          <pc:sldMk cId="274940628" sldId="283"/>
        </pc:sldMkLst>
      </pc:sldChg>
      <pc:sldChg chg="addSp delSp modSp mod modTransition modAnim">
        <pc:chgData name="Duyên Lương" userId="3a9e482f-ceb4-484a-8eab-f708ff3e9a36" providerId="ADAL" clId="{7408B316-9D6E-42B4-9770-30949AE929D1}" dt="2023-09-09T06:09:50.658" v="2755"/>
        <pc:sldMkLst>
          <pc:docMk/>
          <pc:sldMk cId="4036734924" sldId="284"/>
        </pc:sldMkLst>
        <pc:spChg chg="add mod">
          <ac:chgData name="Duyên Lương" userId="3a9e482f-ceb4-484a-8eab-f708ff3e9a36" providerId="ADAL" clId="{7408B316-9D6E-42B4-9770-30949AE929D1}" dt="2023-09-09T04:32:29.316" v="956" actId="1038"/>
          <ac:spMkLst>
            <pc:docMk/>
            <pc:sldMk cId="4036734924" sldId="284"/>
            <ac:spMk id="6" creationId="{D96A9CEE-9E30-F16F-7E84-37FC3988DEF4}"/>
          </ac:spMkLst>
        </pc:spChg>
        <pc:spChg chg="mod">
          <ac:chgData name="Duyên Lương" userId="3a9e482f-ceb4-484a-8eab-f708ff3e9a36" providerId="ADAL" clId="{7408B316-9D6E-42B4-9770-30949AE929D1}" dt="2023-09-09T04:29:41.790" v="902" actId="20577"/>
          <ac:spMkLst>
            <pc:docMk/>
            <pc:sldMk cId="4036734924" sldId="284"/>
            <ac:spMk id="12" creationId="{00000000-0000-0000-0000-000000000000}"/>
          </ac:spMkLst>
        </pc:spChg>
        <pc:spChg chg="del">
          <ac:chgData name="Duyên Lương" userId="3a9e482f-ceb4-484a-8eab-f708ff3e9a36" providerId="ADAL" clId="{7408B316-9D6E-42B4-9770-30949AE929D1}" dt="2023-09-09T04:29:28.824" v="896" actId="478"/>
          <ac:spMkLst>
            <pc:docMk/>
            <pc:sldMk cId="4036734924" sldId="284"/>
            <ac:spMk id="14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28:28.791" v="877" actId="20577"/>
          <ac:spMkLst>
            <pc:docMk/>
            <pc:sldMk cId="4036734924" sldId="284"/>
            <ac:spMk id="15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4:32:50.995" v="959" actId="14100"/>
          <ac:spMkLst>
            <pc:docMk/>
            <pc:sldMk cId="4036734924" sldId="284"/>
            <ac:spMk id="16" creationId="{5FEE7B4D-A3A8-545D-8BFA-4F53A8CCF2A0}"/>
          </ac:spMkLst>
        </pc:spChg>
        <pc:spChg chg="mod">
          <ac:chgData name="Duyên Lương" userId="3a9e482f-ceb4-484a-8eab-f708ff3e9a36" providerId="ADAL" clId="{7408B316-9D6E-42B4-9770-30949AE929D1}" dt="2023-09-09T04:32:34.084" v="957" actId="1076"/>
          <ac:spMkLst>
            <pc:docMk/>
            <pc:sldMk cId="4036734924" sldId="284"/>
            <ac:spMk id="18" creationId="{6DBE2491-3136-1F18-269C-3A19A1ACDD8D}"/>
          </ac:spMkLst>
        </pc:spChg>
        <pc:grpChg chg="mod">
          <ac:chgData name="Duyên Lương" userId="3a9e482f-ceb4-484a-8eab-f708ff3e9a36" providerId="ADAL" clId="{7408B316-9D6E-42B4-9770-30949AE929D1}" dt="2023-09-09T04:29:33.534" v="897" actId="14100"/>
          <ac:grpSpMkLst>
            <pc:docMk/>
            <pc:sldMk cId="4036734924" sldId="284"/>
            <ac:grpSpMk id="3" creationId="{00000000-0000-0000-0000-000000000000}"/>
          </ac:grpSpMkLst>
        </pc:grpChg>
        <pc:grpChg chg="del">
          <ac:chgData name="Duyên Lương" userId="3a9e482f-ceb4-484a-8eab-f708ff3e9a36" providerId="ADAL" clId="{7408B316-9D6E-42B4-9770-30949AE929D1}" dt="2023-09-09T04:28:35.452" v="878" actId="478"/>
          <ac:grpSpMkLst>
            <pc:docMk/>
            <pc:sldMk cId="4036734924" sldId="284"/>
            <ac:grpSpMk id="9" creationId="{00000000-0000-0000-0000-000000000000}"/>
          </ac:grpSpMkLst>
        </pc:grpChg>
      </pc:sldChg>
      <pc:sldChg chg="modSp add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667327582" sldId="285"/>
        </pc:sldMkLst>
        <pc:spChg chg="mod">
          <ac:chgData name="Duyên Lương" userId="3a9e482f-ceb4-484a-8eab-f708ff3e9a36" providerId="ADAL" clId="{7408B316-9D6E-42B4-9770-30949AE929D1}" dt="2023-09-09T04:59:32.029" v="1462" actId="1076"/>
          <ac:spMkLst>
            <pc:docMk/>
            <pc:sldMk cId="667327582" sldId="285"/>
            <ac:spMk id="6" creationId="{8837FB28-9FD8-450C-823C-020C35D39319}"/>
          </ac:spMkLst>
        </pc:spChg>
        <pc:spChg chg="mod">
          <ac:chgData name="Duyên Lương" userId="3a9e482f-ceb4-484a-8eab-f708ff3e9a36" providerId="ADAL" clId="{7408B316-9D6E-42B4-9770-30949AE929D1}" dt="2023-09-09T04:59:35.917" v="1464" actId="1076"/>
          <ac:spMkLst>
            <pc:docMk/>
            <pc:sldMk cId="667327582" sldId="285"/>
            <ac:spMk id="9" creationId="{80DD7C02-37F0-4E48-9A4C-E5E6CAF0BEDD}"/>
          </ac:spMkLst>
        </pc:spChg>
        <pc:spChg chg="mod">
          <ac:chgData name="Duyên Lương" userId="3a9e482f-ceb4-484a-8eab-f708ff3e9a36" providerId="ADAL" clId="{7408B316-9D6E-42B4-9770-30949AE929D1}" dt="2023-09-09T04:59:38.887" v="1465" actId="1076"/>
          <ac:spMkLst>
            <pc:docMk/>
            <pc:sldMk cId="667327582" sldId="285"/>
            <ac:spMk id="10" creationId="{F8187096-9889-4519-857B-9AB32715DF3A}"/>
          </ac:spMkLst>
        </pc:spChg>
        <pc:spChg chg="mod">
          <ac:chgData name="Duyên Lương" userId="3a9e482f-ceb4-484a-8eab-f708ff3e9a36" providerId="ADAL" clId="{7408B316-9D6E-42B4-9770-30949AE929D1}" dt="2023-09-09T05:14:59.543" v="1703" actId="13822"/>
          <ac:spMkLst>
            <pc:docMk/>
            <pc:sldMk cId="667327582" sldId="285"/>
            <ac:spMk id="11" creationId="{DD652DBC-F0BE-4154-A824-0D386052EB2C}"/>
          </ac:spMkLst>
        </pc:spChg>
        <pc:spChg chg="mod">
          <ac:chgData name="Duyên Lương" userId="3a9e482f-ceb4-484a-8eab-f708ff3e9a36" providerId="ADAL" clId="{7408B316-9D6E-42B4-9770-30949AE929D1}" dt="2023-09-09T05:15:15.529" v="1705" actId="2711"/>
          <ac:spMkLst>
            <pc:docMk/>
            <pc:sldMk cId="667327582" sldId="285"/>
            <ac:spMk id="12" creationId="{C57DDB14-59FF-43F0-A5B8-F943CFA84B6B}"/>
          </ac:spMkLst>
        </pc:spChg>
        <pc:spChg chg="mod">
          <ac:chgData name="Duyên Lương" userId="3a9e482f-ceb4-484a-8eab-f708ff3e9a36" providerId="ADAL" clId="{7408B316-9D6E-42B4-9770-30949AE929D1}" dt="2023-09-09T05:15:15.529" v="1705" actId="2711"/>
          <ac:spMkLst>
            <pc:docMk/>
            <pc:sldMk cId="667327582" sldId="285"/>
            <ac:spMk id="13" creationId="{D23DBB3E-C059-4C95-BA4D-14EB215371E1}"/>
          </ac:spMkLst>
        </pc:spChg>
        <pc:spChg chg="mod">
          <ac:chgData name="Duyên Lương" userId="3a9e482f-ceb4-484a-8eab-f708ff3e9a36" providerId="ADAL" clId="{7408B316-9D6E-42B4-9770-30949AE929D1}" dt="2023-09-09T05:15:15.529" v="1705" actId="2711"/>
          <ac:spMkLst>
            <pc:docMk/>
            <pc:sldMk cId="667327582" sldId="285"/>
            <ac:spMk id="14" creationId="{E0489B79-CF00-4A69-A4C8-D55A1D195BF1}"/>
          </ac:spMkLst>
        </pc:spChg>
        <pc:spChg chg="mod">
          <ac:chgData name="Duyên Lương" userId="3a9e482f-ceb4-484a-8eab-f708ff3e9a36" providerId="ADAL" clId="{7408B316-9D6E-42B4-9770-30949AE929D1}" dt="2023-09-09T05:46:07.994" v="1732"/>
          <ac:spMkLst>
            <pc:docMk/>
            <pc:sldMk cId="667327582" sldId="285"/>
            <ac:spMk id="16" creationId="{2C01868D-9CD3-4576-896C-6CC806843DAD}"/>
          </ac:spMkLst>
        </pc:spChg>
      </pc:sldChg>
      <pc:sldChg chg="modSp add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3651372152" sldId="286"/>
        </pc:sldMkLst>
        <pc:spChg chg="mod">
          <ac:chgData name="Duyên Lương" userId="3a9e482f-ceb4-484a-8eab-f708ff3e9a36" providerId="ADAL" clId="{7408B316-9D6E-42B4-9770-30949AE929D1}" dt="2023-09-09T05:44:38.908" v="1724" actId="2711"/>
          <ac:spMkLst>
            <pc:docMk/>
            <pc:sldMk cId="3651372152" sldId="286"/>
            <ac:spMk id="5" creationId="{E65449D9-AA32-447A-8AAE-AAF0F5CCBD7D}"/>
          </ac:spMkLst>
        </pc:spChg>
        <pc:picChg chg="mod">
          <ac:chgData name="Duyên Lương" userId="3a9e482f-ceb4-484a-8eab-f708ff3e9a36" providerId="ADAL" clId="{7408B316-9D6E-42B4-9770-30949AE929D1}" dt="2023-09-09T05:00:58.772" v="1485" actId="14100"/>
          <ac:picMkLst>
            <pc:docMk/>
            <pc:sldMk cId="3651372152" sldId="286"/>
            <ac:picMk id="2" creationId="{50518CDE-6FDC-4E91-AB5A-9BB4D87E29D4}"/>
          </ac:picMkLst>
        </pc:picChg>
      </pc:sldChg>
      <pc:sldChg chg="modSp add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677377667" sldId="287"/>
        </pc:sldMkLst>
        <pc:spChg chg="mod">
          <ac:chgData name="Duyên Lương" userId="3a9e482f-ceb4-484a-8eab-f708ff3e9a36" providerId="ADAL" clId="{7408B316-9D6E-42B4-9770-30949AE929D1}" dt="2023-09-09T05:44:42.899" v="1725" actId="2711"/>
          <ac:spMkLst>
            <pc:docMk/>
            <pc:sldMk cId="677377667" sldId="287"/>
            <ac:spMk id="5" creationId="{25B5A5F3-DD2E-4A2F-AFA7-4754958F4DD5}"/>
          </ac:spMkLst>
        </pc:spChg>
        <pc:picChg chg="mod">
          <ac:chgData name="Duyên Lương" userId="3a9e482f-ceb4-484a-8eab-f708ff3e9a36" providerId="ADAL" clId="{7408B316-9D6E-42B4-9770-30949AE929D1}" dt="2023-09-09T05:01:04.148" v="1487" actId="14100"/>
          <ac:picMkLst>
            <pc:docMk/>
            <pc:sldMk cId="677377667" sldId="287"/>
            <ac:picMk id="2" creationId="{B2D34902-047E-4F95-B906-37342D8480A8}"/>
          </ac:picMkLst>
        </pc:picChg>
      </pc:sldChg>
      <pc:sldChg chg="modSp add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2810309158" sldId="288"/>
        </pc:sldMkLst>
        <pc:spChg chg="mod">
          <ac:chgData name="Duyên Lương" userId="3a9e482f-ceb4-484a-8eab-f708ff3e9a36" providerId="ADAL" clId="{7408B316-9D6E-42B4-9770-30949AE929D1}" dt="2023-09-09T05:00:15.760" v="1469" actId="1076"/>
          <ac:spMkLst>
            <pc:docMk/>
            <pc:sldMk cId="2810309158" sldId="288"/>
            <ac:spMk id="6" creationId="{8837FB28-9FD8-450C-823C-020C35D39319}"/>
          </ac:spMkLst>
        </pc:spChg>
        <pc:spChg chg="mod">
          <ac:chgData name="Duyên Lương" userId="3a9e482f-ceb4-484a-8eab-f708ff3e9a36" providerId="ADAL" clId="{7408B316-9D6E-42B4-9770-30949AE929D1}" dt="2023-09-09T05:00:18.166" v="1470" actId="1076"/>
          <ac:spMkLst>
            <pc:docMk/>
            <pc:sldMk cId="2810309158" sldId="288"/>
            <ac:spMk id="9" creationId="{80DD7C02-37F0-4E48-9A4C-E5E6CAF0BEDD}"/>
          </ac:spMkLst>
        </pc:spChg>
        <pc:spChg chg="mod">
          <ac:chgData name="Duyên Lương" userId="3a9e482f-ceb4-484a-8eab-f708ff3e9a36" providerId="ADAL" clId="{7408B316-9D6E-42B4-9770-30949AE929D1}" dt="2023-09-09T05:00:21.419" v="1471" actId="1076"/>
          <ac:spMkLst>
            <pc:docMk/>
            <pc:sldMk cId="2810309158" sldId="288"/>
            <ac:spMk id="10" creationId="{F8187096-9889-4519-857B-9AB32715DF3A}"/>
          </ac:spMkLst>
        </pc:spChg>
        <pc:spChg chg="mod">
          <ac:chgData name="Duyên Lương" userId="3a9e482f-ceb4-484a-8eab-f708ff3e9a36" providerId="ADAL" clId="{7408B316-9D6E-42B4-9770-30949AE929D1}" dt="2023-09-09T05:16:14.636" v="1713" actId="2711"/>
          <ac:spMkLst>
            <pc:docMk/>
            <pc:sldMk cId="2810309158" sldId="288"/>
            <ac:spMk id="11" creationId="{DD652DBC-F0BE-4154-A824-0D386052EB2C}"/>
          </ac:spMkLst>
        </pc:spChg>
        <pc:spChg chg="mod">
          <ac:chgData name="Duyên Lương" userId="3a9e482f-ceb4-484a-8eab-f708ff3e9a36" providerId="ADAL" clId="{7408B316-9D6E-42B4-9770-30949AE929D1}" dt="2023-09-09T05:43:34.336" v="1715" actId="14100"/>
          <ac:spMkLst>
            <pc:docMk/>
            <pc:sldMk cId="2810309158" sldId="288"/>
            <ac:spMk id="12" creationId="{C57DDB14-59FF-43F0-A5B8-F943CFA84B6B}"/>
          </ac:spMkLst>
        </pc:spChg>
        <pc:spChg chg="mod">
          <ac:chgData name="Duyên Lương" userId="3a9e482f-ceb4-484a-8eab-f708ff3e9a36" providerId="ADAL" clId="{7408B316-9D6E-42B4-9770-30949AE929D1}" dt="2023-09-09T05:43:34.336" v="1715" actId="14100"/>
          <ac:spMkLst>
            <pc:docMk/>
            <pc:sldMk cId="2810309158" sldId="288"/>
            <ac:spMk id="13" creationId="{D23DBB3E-C059-4C95-BA4D-14EB215371E1}"/>
          </ac:spMkLst>
        </pc:spChg>
        <pc:spChg chg="mod">
          <ac:chgData name="Duyên Lương" userId="3a9e482f-ceb4-484a-8eab-f708ff3e9a36" providerId="ADAL" clId="{7408B316-9D6E-42B4-9770-30949AE929D1}" dt="2023-09-09T05:43:34.336" v="1715" actId="14100"/>
          <ac:spMkLst>
            <pc:docMk/>
            <pc:sldMk cId="2810309158" sldId="288"/>
            <ac:spMk id="14" creationId="{E0489B79-CF00-4A69-A4C8-D55A1D195BF1}"/>
          </ac:spMkLst>
        </pc:spChg>
        <pc:spChg chg="mod">
          <ac:chgData name="Duyên Lương" userId="3a9e482f-ceb4-484a-8eab-f708ff3e9a36" providerId="ADAL" clId="{7408B316-9D6E-42B4-9770-30949AE929D1}" dt="2023-09-09T05:46:36.669" v="1734"/>
          <ac:spMkLst>
            <pc:docMk/>
            <pc:sldMk cId="2810309158" sldId="288"/>
            <ac:spMk id="16" creationId="{2C01868D-9CD3-4576-896C-6CC806843DAD}"/>
          </ac:spMkLst>
        </pc:spChg>
        <pc:picChg chg="mod">
          <ac:chgData name="Duyên Lương" userId="3a9e482f-ceb4-484a-8eab-f708ff3e9a36" providerId="ADAL" clId="{7408B316-9D6E-42B4-9770-30949AE929D1}" dt="2023-09-09T05:15:34.605" v="1708" actId="13822"/>
          <ac:picMkLst>
            <pc:docMk/>
            <pc:sldMk cId="2810309158" sldId="288"/>
            <ac:picMk id="3" creationId="{89E10870-922B-1C8C-6370-0E18E5937DE4}"/>
          </ac:picMkLst>
        </pc:picChg>
      </pc:sldChg>
      <pc:sldChg chg="modSp add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3551462477" sldId="289"/>
        </pc:sldMkLst>
        <pc:spChg chg="mod">
          <ac:chgData name="Duyên Lương" userId="3a9e482f-ceb4-484a-8eab-f708ff3e9a36" providerId="ADAL" clId="{7408B316-9D6E-42B4-9770-30949AE929D1}" dt="2023-09-09T05:44:18.312" v="1720" actId="2711"/>
          <ac:spMkLst>
            <pc:docMk/>
            <pc:sldMk cId="3551462477" sldId="289"/>
            <ac:spMk id="5" creationId="{E65449D9-AA32-447A-8AAE-AAF0F5CCBD7D}"/>
          </ac:spMkLst>
        </pc:spChg>
        <pc:picChg chg="mod">
          <ac:chgData name="Duyên Lương" userId="3a9e482f-ceb4-484a-8eab-f708ff3e9a36" providerId="ADAL" clId="{7408B316-9D6E-42B4-9770-30949AE929D1}" dt="2023-09-09T05:00:53.133" v="1483" actId="14100"/>
          <ac:picMkLst>
            <pc:docMk/>
            <pc:sldMk cId="3551462477" sldId="289"/>
            <ac:picMk id="6" creationId="{B2B039CB-E3A6-46AE-84C3-0DFF9CD38BDA}"/>
          </ac:picMkLst>
        </pc:picChg>
      </pc:sldChg>
      <pc:sldChg chg="modSp add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3316359598" sldId="290"/>
        </pc:sldMkLst>
        <pc:spChg chg="mod">
          <ac:chgData name="Duyên Lương" userId="3a9e482f-ceb4-484a-8eab-f708ff3e9a36" providerId="ADAL" clId="{7408B316-9D6E-42B4-9770-30949AE929D1}" dt="2023-09-09T05:44:14.177" v="1719" actId="2711"/>
          <ac:spMkLst>
            <pc:docMk/>
            <pc:sldMk cId="3316359598" sldId="290"/>
            <ac:spMk id="5" creationId="{25B5A5F3-DD2E-4A2F-AFA7-4754958F4DD5}"/>
          </ac:spMkLst>
        </pc:spChg>
        <pc:picChg chg="mod">
          <ac:chgData name="Duyên Lương" userId="3a9e482f-ceb4-484a-8eab-f708ff3e9a36" providerId="ADAL" clId="{7408B316-9D6E-42B4-9770-30949AE929D1}" dt="2023-09-09T05:01:13.527" v="1490" actId="14100"/>
          <ac:picMkLst>
            <pc:docMk/>
            <pc:sldMk cId="3316359598" sldId="290"/>
            <ac:picMk id="6" creationId="{F5521847-6AB7-4AA5-9294-1FD0333B4F89}"/>
          </ac:picMkLst>
        </pc:picChg>
      </pc:sldChg>
      <pc:sldChg chg="addSp modSp mod modTransition">
        <pc:chgData name="Duyên Lương" userId="3a9e482f-ceb4-484a-8eab-f708ff3e9a36" providerId="ADAL" clId="{7408B316-9D6E-42B4-9770-30949AE929D1}" dt="2023-09-09T06:09:50.658" v="2755"/>
        <pc:sldMkLst>
          <pc:docMk/>
          <pc:sldMk cId="38384016" sldId="291"/>
        </pc:sldMkLst>
        <pc:spChg chg="add mod">
          <ac:chgData name="Duyên Lương" userId="3a9e482f-ceb4-484a-8eab-f708ff3e9a36" providerId="ADAL" clId="{7408B316-9D6E-42B4-9770-30949AE929D1}" dt="2023-09-09T05:47:45.304" v="1795" actId="1582"/>
          <ac:spMkLst>
            <pc:docMk/>
            <pc:sldMk cId="38384016" sldId="291"/>
            <ac:spMk id="5" creationId="{8FDDD322-9DA8-9796-4AAC-BC323B030D0E}"/>
          </ac:spMkLst>
        </pc:spChg>
        <pc:spChg chg="add mod">
          <ac:chgData name="Duyên Lương" userId="3a9e482f-ceb4-484a-8eab-f708ff3e9a36" providerId="ADAL" clId="{7408B316-9D6E-42B4-9770-30949AE929D1}" dt="2023-09-09T05:47:51.824" v="1797" actId="1076"/>
          <ac:spMkLst>
            <pc:docMk/>
            <pc:sldMk cId="38384016" sldId="291"/>
            <ac:spMk id="6" creationId="{0FC0C14C-5AE1-22C7-8121-2ACCEF937635}"/>
          </ac:spMkLst>
        </pc:spChg>
        <pc:spChg chg="add mod">
          <ac:chgData name="Duyên Lương" userId="3a9e482f-ceb4-484a-8eab-f708ff3e9a36" providerId="ADAL" clId="{7408B316-9D6E-42B4-9770-30949AE929D1}" dt="2023-09-09T05:47:58.923" v="1799" actId="1076"/>
          <ac:spMkLst>
            <pc:docMk/>
            <pc:sldMk cId="38384016" sldId="291"/>
            <ac:spMk id="7" creationId="{7B56FB7A-88B6-D361-AA16-1BC2B59BE53C}"/>
          </ac:spMkLst>
        </pc:spChg>
        <pc:spChg chg="add mod">
          <ac:chgData name="Duyên Lương" userId="3a9e482f-ceb4-484a-8eab-f708ff3e9a36" providerId="ADAL" clId="{7408B316-9D6E-42B4-9770-30949AE929D1}" dt="2023-09-09T05:48:05.163" v="1801" actId="1076"/>
          <ac:spMkLst>
            <pc:docMk/>
            <pc:sldMk cId="38384016" sldId="291"/>
            <ac:spMk id="8" creationId="{8B74533B-A334-0774-9324-28CCBA53C413}"/>
          </ac:spMkLst>
        </pc:spChg>
        <pc:spChg chg="mod">
          <ac:chgData name="Duyên Lương" userId="3a9e482f-ceb4-484a-8eab-f708ff3e9a36" providerId="ADAL" clId="{7408B316-9D6E-42B4-9770-30949AE929D1}" dt="2023-09-09T05:47:21.257" v="1790" actId="20577"/>
          <ac:spMkLst>
            <pc:docMk/>
            <pc:sldMk cId="38384016" sldId="291"/>
            <ac:spMk id="9" creationId="{7609652D-3793-D9BC-CD63-FF26F6C7421E}"/>
          </ac:spMkLst>
        </pc:spChg>
        <pc:spChg chg="add mod">
          <ac:chgData name="Duyên Lương" userId="3a9e482f-ceb4-484a-8eab-f708ff3e9a36" providerId="ADAL" clId="{7408B316-9D6E-42B4-9770-30949AE929D1}" dt="2023-09-09T05:48:12.315" v="1803" actId="1076"/>
          <ac:spMkLst>
            <pc:docMk/>
            <pc:sldMk cId="38384016" sldId="291"/>
            <ac:spMk id="11" creationId="{A63C765F-6D49-F655-4A7C-5B3FE18E9002}"/>
          </ac:spMkLst>
        </pc:spChg>
      </pc:sldChg>
      <pc:sldChg chg="delSp modSp mod modTransition delAnim">
        <pc:chgData name="Duyên Lương" userId="3a9e482f-ceb4-484a-8eab-f708ff3e9a36" providerId="ADAL" clId="{7408B316-9D6E-42B4-9770-30949AE929D1}" dt="2023-09-09T06:09:50.658" v="2755"/>
        <pc:sldMkLst>
          <pc:docMk/>
          <pc:sldMk cId="4135401837" sldId="292"/>
        </pc:sldMkLst>
        <pc:spChg chg="mod">
          <ac:chgData name="Duyên Lương" userId="3a9e482f-ceb4-484a-8eab-f708ff3e9a36" providerId="ADAL" clId="{7408B316-9D6E-42B4-9770-30949AE929D1}" dt="2023-09-09T06:04:28.167" v="2626" actId="207"/>
          <ac:spMkLst>
            <pc:docMk/>
            <pc:sldMk cId="4135401837" sldId="292"/>
            <ac:spMk id="10" creationId="{F004F545-476D-E5E2-F0DD-26B9E88CB04F}"/>
          </ac:spMkLst>
        </pc:spChg>
        <pc:spChg chg="mod">
          <ac:chgData name="Duyên Lương" userId="3a9e482f-ceb4-484a-8eab-f708ff3e9a36" providerId="ADAL" clId="{7408B316-9D6E-42B4-9770-30949AE929D1}" dt="2023-09-09T06:01:27.051" v="2504" actId="1076"/>
          <ac:spMkLst>
            <pc:docMk/>
            <pc:sldMk cId="4135401837" sldId="292"/>
            <ac:spMk id="11" creationId="{733B6B20-2324-43CB-3659-EFABC6B81999}"/>
          </ac:spMkLst>
        </pc:spChg>
        <pc:spChg chg="mod">
          <ac:chgData name="Duyên Lương" userId="3a9e482f-ceb4-484a-8eab-f708ff3e9a36" providerId="ADAL" clId="{7408B316-9D6E-42B4-9770-30949AE929D1}" dt="2023-09-09T06:02:37.164" v="2603" actId="1076"/>
          <ac:spMkLst>
            <pc:docMk/>
            <pc:sldMk cId="4135401837" sldId="292"/>
            <ac:spMk id="12" creationId="{C833DB01-1B7E-6D3E-3CCD-0E12B222EE1D}"/>
          </ac:spMkLst>
        </pc:spChg>
        <pc:spChg chg="del">
          <ac:chgData name="Duyên Lương" userId="3a9e482f-ceb4-484a-8eab-f708ff3e9a36" providerId="ADAL" clId="{7408B316-9D6E-42B4-9770-30949AE929D1}" dt="2023-09-09T06:01:10.977" v="2500" actId="478"/>
          <ac:spMkLst>
            <pc:docMk/>
            <pc:sldMk cId="4135401837" sldId="292"/>
            <ac:spMk id="13" creationId="{4BF09F49-AA03-EBBA-064D-B18516DDDF68}"/>
          </ac:spMkLst>
        </pc:spChg>
        <pc:spChg chg="del">
          <ac:chgData name="Duyên Lương" userId="3a9e482f-ceb4-484a-8eab-f708ff3e9a36" providerId="ADAL" clId="{7408B316-9D6E-42B4-9770-30949AE929D1}" dt="2023-09-09T06:01:09.152" v="2499" actId="478"/>
          <ac:spMkLst>
            <pc:docMk/>
            <pc:sldMk cId="4135401837" sldId="292"/>
            <ac:spMk id="14" creationId="{68916EBD-24D5-7EFE-8DBE-B90613998DC6}"/>
          </ac:spMkLst>
        </pc:spChg>
        <pc:spChg chg="del">
          <ac:chgData name="Duyên Lương" userId="3a9e482f-ceb4-484a-8eab-f708ff3e9a36" providerId="ADAL" clId="{7408B316-9D6E-42B4-9770-30949AE929D1}" dt="2023-09-09T06:01:07.293" v="2498" actId="478"/>
          <ac:spMkLst>
            <pc:docMk/>
            <pc:sldMk cId="4135401837" sldId="292"/>
            <ac:spMk id="15" creationId="{3E7CDFEE-4331-75EA-94B6-DDFA1CC5B6A7}"/>
          </ac:spMkLst>
        </pc:spChg>
      </pc:sldChg>
      <pc:sldChg chg="delSp modSp mod modTransition delAnim">
        <pc:chgData name="Duyên Lương" userId="3a9e482f-ceb4-484a-8eab-f708ff3e9a36" providerId="ADAL" clId="{7408B316-9D6E-42B4-9770-30949AE929D1}" dt="2023-09-09T06:09:50.658" v="2755"/>
        <pc:sldMkLst>
          <pc:docMk/>
          <pc:sldMk cId="3315398639" sldId="293"/>
        </pc:sldMkLst>
        <pc:spChg chg="mod">
          <ac:chgData name="Duyên Lương" userId="3a9e482f-ceb4-484a-8eab-f708ff3e9a36" providerId="ADAL" clId="{7408B316-9D6E-42B4-9770-30949AE929D1}" dt="2023-09-09T06:04:12.246" v="2624" actId="1076"/>
          <ac:spMkLst>
            <pc:docMk/>
            <pc:sldMk cId="3315398639" sldId="293"/>
            <ac:spMk id="6" creationId="{00000000-0000-0000-0000-000000000000}"/>
          </ac:spMkLst>
        </pc:spChg>
        <pc:spChg chg="mod">
          <ac:chgData name="Duyên Lương" userId="3a9e482f-ceb4-484a-8eab-f708ff3e9a36" providerId="ADAL" clId="{7408B316-9D6E-42B4-9770-30949AE929D1}" dt="2023-09-09T06:04:51.285" v="2629" actId="207"/>
          <ac:spMkLst>
            <pc:docMk/>
            <pc:sldMk cId="3315398639" sldId="293"/>
            <ac:spMk id="10" creationId="{F004F545-476D-E5E2-F0DD-26B9E88CB04F}"/>
          </ac:spMkLst>
        </pc:spChg>
        <pc:spChg chg="del">
          <ac:chgData name="Duyên Lương" userId="3a9e482f-ceb4-484a-8eab-f708ff3e9a36" providerId="ADAL" clId="{7408B316-9D6E-42B4-9770-30949AE929D1}" dt="2023-09-09T06:03:00.261" v="2607" actId="478"/>
          <ac:spMkLst>
            <pc:docMk/>
            <pc:sldMk cId="3315398639" sldId="293"/>
            <ac:spMk id="11" creationId="{733B6B20-2324-43CB-3659-EFABC6B81999}"/>
          </ac:spMkLst>
        </pc:spChg>
        <pc:spChg chg="del">
          <ac:chgData name="Duyên Lương" userId="3a9e482f-ceb4-484a-8eab-f708ff3e9a36" providerId="ADAL" clId="{7408B316-9D6E-42B4-9770-30949AE929D1}" dt="2023-09-09T06:02:54.732" v="2606" actId="478"/>
          <ac:spMkLst>
            <pc:docMk/>
            <pc:sldMk cId="3315398639" sldId="293"/>
            <ac:spMk id="12" creationId="{C833DB01-1B7E-6D3E-3CCD-0E12B222EE1D}"/>
          </ac:spMkLst>
        </pc:spChg>
        <pc:spChg chg="mod">
          <ac:chgData name="Duyên Lương" userId="3a9e482f-ceb4-484a-8eab-f708ff3e9a36" providerId="ADAL" clId="{7408B316-9D6E-42B4-9770-30949AE929D1}" dt="2023-09-09T06:03:51.226" v="2620" actId="1076"/>
          <ac:spMkLst>
            <pc:docMk/>
            <pc:sldMk cId="3315398639" sldId="293"/>
            <ac:spMk id="13" creationId="{4BF09F49-AA03-EBBA-064D-B18516DDDF68}"/>
          </ac:spMkLst>
        </pc:spChg>
        <pc:spChg chg="mod">
          <ac:chgData name="Duyên Lương" userId="3a9e482f-ceb4-484a-8eab-f708ff3e9a36" providerId="ADAL" clId="{7408B316-9D6E-42B4-9770-30949AE929D1}" dt="2023-09-09T06:03:54.980" v="2621" actId="1076"/>
          <ac:spMkLst>
            <pc:docMk/>
            <pc:sldMk cId="3315398639" sldId="293"/>
            <ac:spMk id="14" creationId="{68916EBD-24D5-7EFE-8DBE-B90613998DC6}"/>
          </ac:spMkLst>
        </pc:spChg>
        <pc:spChg chg="mod">
          <ac:chgData name="Duyên Lương" userId="3a9e482f-ceb4-484a-8eab-f708ff3e9a36" providerId="ADAL" clId="{7408B316-9D6E-42B4-9770-30949AE929D1}" dt="2023-09-09T06:04:01.396" v="2622" actId="1076"/>
          <ac:spMkLst>
            <pc:docMk/>
            <pc:sldMk cId="3315398639" sldId="293"/>
            <ac:spMk id="15" creationId="{3E7CDFEE-4331-75EA-94B6-DDFA1CC5B6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6unit5.my.canva.site/grade-9-interactive-grammar-quiz-natural-wonder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8391" y="2628900"/>
            <a:ext cx="16731217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188" normalizeH="0" baseline="0" noProof="0" dirty="0">
                <a:ln>
                  <a:noFill/>
                </a:ln>
                <a:solidFill>
                  <a:srgbClr val="4C81CB"/>
                </a:solidFill>
                <a:effectLst/>
                <a:uLnTx/>
                <a:uFillTx/>
                <a:latin typeface="Archivo Black"/>
                <a:ea typeface="+mn-ea"/>
                <a:cs typeface="+mn-cs"/>
              </a:rPr>
              <a:t>WELCOME TO OUR CLASS!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00600" y="7800559"/>
            <a:ext cx="11277600" cy="580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Teacher: 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9509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3B36145F-195C-D4C6-C2F5-B5A7A3F9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69342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9719037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123444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2764971" y="239486"/>
            <a:ext cx="12758058" cy="1741715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26548"/>
                </a:solidFill>
                <a:latin typeface="Archivo Black" panose="020B0604020202020204" charset="0"/>
              </a:rPr>
              <a:t>1.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I was not at home </a:t>
            </a:r>
            <a:r>
              <a:rPr lang="en-US" sz="4800" dirty="0">
                <a:solidFill>
                  <a:srgbClr val="949599"/>
                </a:solidFill>
                <a:latin typeface="Archivo Black" panose="020B0604020202020204" charset="0"/>
              </a:rPr>
              <a:t>______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he came to see me yesterday.</a:t>
            </a:r>
            <a:endParaRPr lang="en-US" sz="4800" b="1" dirty="0">
              <a:solidFill>
                <a:srgbClr val="002060"/>
              </a:solidFill>
              <a:latin typeface="Archivo Black" panose="020B060402020202020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917367" y="4314557"/>
            <a:ext cx="4550233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C. as soon as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917366" y="2122990"/>
            <a:ext cx="4321634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A. when 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917367" y="3211831"/>
            <a:ext cx="4474033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B. until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14020800" y="61341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609600" y="1143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685800" y="1143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3B36145F-195C-D4C6-C2F5-B5A7A3F9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69342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96012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123444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2764971" y="239486"/>
            <a:ext cx="12758058" cy="1741715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26548"/>
                </a:solidFill>
                <a:latin typeface="Archivo Black" panose="020B0604020202020204" charset="0"/>
              </a:rPr>
              <a:t>2.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We called the forest guard unit </a:t>
            </a:r>
            <a:r>
              <a:rPr lang="en-US" sz="4800" dirty="0">
                <a:solidFill>
                  <a:srgbClr val="949599"/>
                </a:solidFill>
                <a:latin typeface="Archivo Black" panose="020B0604020202020204" charset="0"/>
              </a:rPr>
              <a:t>______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we saw the bush fire.</a:t>
            </a:r>
            <a:endParaRPr lang="en-US" sz="4800" b="1" dirty="0">
              <a:solidFill>
                <a:srgbClr val="002060"/>
              </a:solidFill>
              <a:latin typeface="Archivo Black" panose="020B060402020202020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917367" y="4314557"/>
            <a:ext cx="4321631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C. until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917366" y="2122990"/>
            <a:ext cx="4321631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A. as soon as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917369" y="3211831"/>
            <a:ext cx="4321631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B. while 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14143946" y="65151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673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4572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513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4572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6773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9E10870-922B-1C8C-6370-0E18E593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68580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9642837" y="7864927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12242617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2764971" y="239486"/>
            <a:ext cx="12758058" cy="1741715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26548"/>
                </a:solidFill>
                <a:latin typeface="Archivo Black" panose="020B0604020202020204" charset="0"/>
              </a:rPr>
              <a:t>3.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I went straight to the gym </a:t>
            </a:r>
            <a:r>
              <a:rPr lang="en-US" sz="4800" dirty="0">
                <a:solidFill>
                  <a:srgbClr val="949599"/>
                </a:solidFill>
                <a:latin typeface="Archivo Black" panose="020B0604020202020204" charset="0"/>
              </a:rPr>
              <a:t>______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I left home.</a:t>
            </a:r>
            <a:endParaRPr lang="en-US" sz="4800" b="1" dirty="0">
              <a:solidFill>
                <a:srgbClr val="002060"/>
              </a:solidFill>
              <a:latin typeface="Archivo Black" panose="020B060402020202020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917370" y="2142310"/>
            <a:ext cx="3559630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A. while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917369" y="4281353"/>
            <a:ext cx="3559630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C. after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917369" y="3211831"/>
            <a:ext cx="3559630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B. before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14129659" y="64389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2286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2286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9E10870-922B-1C8C-6370-0E18E593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7010400" y="7864927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9601200" y="7864927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12344400" y="7864927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2764971" y="239486"/>
            <a:ext cx="12758058" cy="1741715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F26548"/>
                </a:solidFill>
                <a:latin typeface="Archivo Black" panose="020B0604020202020204" charset="0"/>
              </a:rPr>
              <a:t>4.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You can stay with us </a:t>
            </a:r>
            <a:r>
              <a:rPr lang="en-US" sz="4800" dirty="0">
                <a:solidFill>
                  <a:srgbClr val="949599"/>
                </a:solidFill>
                <a:latin typeface="Archivo Black" panose="020B0604020202020204" charset="0"/>
              </a:rPr>
              <a:t>______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you find a suitable place to stay.</a:t>
            </a:r>
            <a:endParaRPr lang="en-US" sz="4800" b="1" dirty="0">
              <a:solidFill>
                <a:srgbClr val="002060"/>
              </a:solidFill>
              <a:latin typeface="Archivo Black" panose="020B060402020202020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917370" y="2142310"/>
            <a:ext cx="4474030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A. as soon as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917369" y="4281353"/>
            <a:ext cx="4474030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C. until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917369" y="3211831"/>
            <a:ext cx="4474030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B. before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14129659" y="64389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8103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657600" y="3009900"/>
            <a:ext cx="14088069" cy="3465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-242" normalizeH="0" baseline="0" noProof="0" dirty="0">
                <a:ln>
                  <a:noFill/>
                </a:ln>
                <a:solidFill>
                  <a:srgbClr val="4C81CB"/>
                </a:solidFill>
                <a:effectLst/>
                <a:uLnTx/>
                <a:uFillTx/>
                <a:latin typeface="Archivo Black"/>
                <a:ea typeface="+mn-ea"/>
                <a:cs typeface="+mn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314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3048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14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2286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163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08DFBDC9-2587-F836-5354-026158402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6934200" y="7887789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48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9564189" y="7887788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48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12242614" y="7887788"/>
            <a:ext cx="1256211" cy="12562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r>
              <a:rPr lang="en-US" sz="48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2764971" y="239486"/>
            <a:ext cx="12758058" cy="1741715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4800" b="1" dirty="0">
                <a:solidFill>
                  <a:srgbClr val="F26548"/>
                </a:solidFill>
                <a:latin typeface="Archivo Black" panose="020B0604020202020204" charset="0"/>
              </a:rPr>
              <a:t>5.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We cleaned up everything at the campsite </a:t>
            </a:r>
            <a:r>
              <a:rPr lang="en-US" sz="4800" dirty="0">
                <a:solidFill>
                  <a:srgbClr val="949599"/>
                </a:solidFill>
                <a:latin typeface="Archivo Black" panose="020B0604020202020204" charset="0"/>
              </a:rPr>
              <a:t>______ </a:t>
            </a:r>
            <a:r>
              <a:rPr lang="en-US" sz="4800" dirty="0">
                <a:solidFill>
                  <a:srgbClr val="242021"/>
                </a:solidFill>
                <a:latin typeface="Archivo Black" panose="020B0604020202020204" charset="0"/>
              </a:rPr>
              <a:t>we left.</a:t>
            </a:r>
            <a:endParaRPr lang="en-US" sz="4800" b="1" dirty="0">
              <a:solidFill>
                <a:srgbClr val="002060"/>
              </a:solidFill>
              <a:latin typeface="Archivo Black" panose="020B060402020202020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2917367" y="4314557"/>
            <a:ext cx="3483433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C. while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2917366" y="3210731"/>
            <a:ext cx="3483433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B. before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2917367" y="2117813"/>
            <a:ext cx="3483433" cy="86214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4800" b="1" dirty="0">
                <a:solidFill>
                  <a:srgbClr val="7030A0"/>
                </a:solidFill>
                <a:latin typeface="Montserrat Medium" panose="00000600000000000000" pitchFamily="2" charset="0"/>
              </a:rPr>
              <a:t>A. until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14110609" y="64389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7200" b="1" dirty="0">
                <a:solidFill>
                  <a:prstClr val="black"/>
                </a:solidFill>
                <a:latin typeface="Montserrat Medium" panose="000006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381000" y="1905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7200" b="1" dirty="0">
                <a:solidFill>
                  <a:prstClr val="black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52400" y="266700"/>
            <a:ext cx="4158341" cy="119742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7200" b="1" dirty="0">
                <a:solidFill>
                  <a:prstClr val="black"/>
                </a:solidFill>
                <a:latin typeface="Montserrat Medium" panose="00000600000000000000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609652D-3793-D9BC-CD63-FF26F6C7421E}"/>
              </a:ext>
            </a:extLst>
          </p:cNvPr>
          <p:cNvSpPr txBox="1"/>
          <p:nvPr/>
        </p:nvSpPr>
        <p:spPr>
          <a:xfrm>
            <a:off x="1740877" y="64487"/>
            <a:ext cx="14401800" cy="10156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Look at the answers again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chivo Black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Hộp Văn bản 2">
            <a:extLst>
              <a:ext uri="{FF2B5EF4-FFF2-40B4-BE49-F238E27FC236}">
                <a16:creationId xmlns:a16="http://schemas.microsoft.com/office/drawing/2014/main" id="{973B89D7-E8EB-97BA-2F2D-D4855CDD787E}"/>
              </a:ext>
            </a:extLst>
          </p:cNvPr>
          <p:cNvSpPr txBox="1"/>
          <p:nvPr/>
        </p:nvSpPr>
        <p:spPr>
          <a:xfrm>
            <a:off x="914400" y="846034"/>
            <a:ext cx="17914304" cy="922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was not at home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he came to see me yesterday.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when 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until   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as soon as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We called the forest guard unit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we saw the bush fire.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as soon as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while 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until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went straight to the gym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left home.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while 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before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after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You can stay with us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you find a suitable place to stay.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as soon as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before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until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26548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5.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We cleaned up everything at the campsite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4959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we left.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until   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before            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FB0E6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while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DDD322-9DA8-9796-4AAC-BC323B030D0E}"/>
              </a:ext>
            </a:extLst>
          </p:cNvPr>
          <p:cNvSpPr/>
          <p:nvPr/>
        </p:nvSpPr>
        <p:spPr>
          <a:xfrm>
            <a:off x="1752600" y="1943100"/>
            <a:ext cx="685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C0C14C-5AE1-22C7-8121-2ACCEF937635}"/>
              </a:ext>
            </a:extLst>
          </p:cNvPr>
          <p:cNvSpPr/>
          <p:nvPr/>
        </p:nvSpPr>
        <p:spPr>
          <a:xfrm>
            <a:off x="1752600" y="3699642"/>
            <a:ext cx="685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56FB7A-88B6-D361-AA16-1BC2B59BE53C}"/>
              </a:ext>
            </a:extLst>
          </p:cNvPr>
          <p:cNvSpPr/>
          <p:nvPr/>
        </p:nvSpPr>
        <p:spPr>
          <a:xfrm>
            <a:off x="13639800" y="5600700"/>
            <a:ext cx="685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74533B-A334-0774-9324-28CCBA53C413}"/>
              </a:ext>
            </a:extLst>
          </p:cNvPr>
          <p:cNvSpPr/>
          <p:nvPr/>
        </p:nvSpPr>
        <p:spPr>
          <a:xfrm>
            <a:off x="13792200" y="7415048"/>
            <a:ext cx="685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3C765F-6D49-F655-4A7C-5B3FE18E9002}"/>
              </a:ext>
            </a:extLst>
          </p:cNvPr>
          <p:cNvSpPr/>
          <p:nvPr/>
        </p:nvSpPr>
        <p:spPr>
          <a:xfrm>
            <a:off x="7696200" y="9184818"/>
            <a:ext cx="6858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46529" y="2103473"/>
            <a:ext cx="7581900" cy="7772400"/>
            <a:chOff x="0" y="0"/>
            <a:chExt cx="1341450" cy="1139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1450" cy="1139269"/>
            </a:xfrm>
            <a:custGeom>
              <a:avLst/>
              <a:gdLst/>
              <a:ahLst/>
              <a:cxnLst/>
              <a:rect l="l" t="t" r="r" b="b"/>
              <a:pathLst>
                <a:path w="1341450" h="1139269">
                  <a:moveTo>
                    <a:pt x="21280" y="0"/>
                  </a:moveTo>
                  <a:lnTo>
                    <a:pt x="1320170" y="0"/>
                  </a:lnTo>
                  <a:cubicBezTo>
                    <a:pt x="1325814" y="0"/>
                    <a:pt x="1331227" y="2242"/>
                    <a:pt x="1335218" y="6233"/>
                  </a:cubicBezTo>
                  <a:cubicBezTo>
                    <a:pt x="1339208" y="10224"/>
                    <a:pt x="1341450" y="15636"/>
                    <a:pt x="1341450" y="21280"/>
                  </a:cubicBezTo>
                  <a:lnTo>
                    <a:pt x="1341450" y="1117989"/>
                  </a:lnTo>
                  <a:cubicBezTo>
                    <a:pt x="1341450" y="1123632"/>
                    <a:pt x="1339208" y="1129045"/>
                    <a:pt x="1335218" y="1133036"/>
                  </a:cubicBezTo>
                  <a:cubicBezTo>
                    <a:pt x="1331227" y="1137027"/>
                    <a:pt x="1325814" y="1139269"/>
                    <a:pt x="1320170" y="1139269"/>
                  </a:cubicBezTo>
                  <a:lnTo>
                    <a:pt x="21280" y="1139269"/>
                  </a:lnTo>
                  <a:cubicBezTo>
                    <a:pt x="15636" y="1139269"/>
                    <a:pt x="10224" y="1137027"/>
                    <a:pt x="6233" y="1133036"/>
                  </a:cubicBezTo>
                  <a:cubicBezTo>
                    <a:pt x="2242" y="1129045"/>
                    <a:pt x="0" y="1123632"/>
                    <a:pt x="0" y="1117989"/>
                  </a:cubicBezTo>
                  <a:lnTo>
                    <a:pt x="0" y="21280"/>
                  </a:lnTo>
                  <a:cubicBezTo>
                    <a:pt x="0" y="15636"/>
                    <a:pt x="2242" y="10224"/>
                    <a:pt x="6233" y="6233"/>
                  </a:cubicBezTo>
                  <a:cubicBezTo>
                    <a:pt x="10224" y="2242"/>
                    <a:pt x="15636" y="0"/>
                    <a:pt x="2128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57532" y="2243529"/>
            <a:ext cx="8116230" cy="7691438"/>
            <a:chOff x="0" y="0"/>
            <a:chExt cx="1341450" cy="11392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1450" cy="1139269"/>
            </a:xfrm>
            <a:custGeom>
              <a:avLst/>
              <a:gdLst/>
              <a:ahLst/>
              <a:cxnLst/>
              <a:rect l="l" t="t" r="r" b="b"/>
              <a:pathLst>
                <a:path w="1341450" h="1139269">
                  <a:moveTo>
                    <a:pt x="21280" y="0"/>
                  </a:moveTo>
                  <a:lnTo>
                    <a:pt x="1320170" y="0"/>
                  </a:lnTo>
                  <a:cubicBezTo>
                    <a:pt x="1325814" y="0"/>
                    <a:pt x="1331227" y="2242"/>
                    <a:pt x="1335218" y="6233"/>
                  </a:cubicBezTo>
                  <a:cubicBezTo>
                    <a:pt x="1339208" y="10224"/>
                    <a:pt x="1341450" y="15636"/>
                    <a:pt x="1341450" y="21280"/>
                  </a:cubicBezTo>
                  <a:lnTo>
                    <a:pt x="1341450" y="1117989"/>
                  </a:lnTo>
                  <a:cubicBezTo>
                    <a:pt x="1341450" y="1123632"/>
                    <a:pt x="1339208" y="1129045"/>
                    <a:pt x="1335218" y="1133036"/>
                  </a:cubicBezTo>
                  <a:cubicBezTo>
                    <a:pt x="1331227" y="1137027"/>
                    <a:pt x="1325814" y="1139269"/>
                    <a:pt x="1320170" y="1139269"/>
                  </a:cubicBezTo>
                  <a:lnTo>
                    <a:pt x="21280" y="1139269"/>
                  </a:lnTo>
                  <a:cubicBezTo>
                    <a:pt x="15636" y="1139269"/>
                    <a:pt x="10224" y="1137027"/>
                    <a:pt x="6233" y="1133036"/>
                  </a:cubicBezTo>
                  <a:cubicBezTo>
                    <a:pt x="2242" y="1129045"/>
                    <a:pt x="0" y="1123632"/>
                    <a:pt x="0" y="1117989"/>
                  </a:cubicBezTo>
                  <a:lnTo>
                    <a:pt x="0" y="21280"/>
                  </a:lnTo>
                  <a:cubicBezTo>
                    <a:pt x="0" y="15636"/>
                    <a:pt x="2242" y="10224"/>
                    <a:pt x="6233" y="6233"/>
                  </a:cubicBezTo>
                  <a:cubicBezTo>
                    <a:pt x="10224" y="2242"/>
                    <a:pt x="15636" y="0"/>
                    <a:pt x="212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800516" y="2480102"/>
            <a:ext cx="7681816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until he made a successful light bulb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b.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as soon as it stops raining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Montserrat Medium"/>
              </a:rPr>
              <a:t>c. </a:t>
            </a:r>
            <a:r>
              <a:rPr lang="en-US" sz="4400" dirty="0">
                <a:solidFill>
                  <a:srgbClr val="2D2A29"/>
                </a:solidFill>
                <a:latin typeface="Montserrat Medium"/>
              </a:rPr>
              <a:t>while I’m cooking the soup?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d.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before you go out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Montserrat Medium"/>
              </a:rPr>
              <a:t>e. </a:t>
            </a:r>
            <a:r>
              <a:rPr lang="en-US" sz="4400" dirty="0">
                <a:solidFill>
                  <a:srgbClr val="2D2A29"/>
                </a:solidFill>
                <a:latin typeface="Montserrat Medium"/>
              </a:rPr>
              <a:t>when you get on the train.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2F3FA-BAD3-D6E9-529D-912A9EFB2C09}"/>
              </a:ext>
            </a:extLst>
          </p:cNvPr>
          <p:cNvSpPr txBox="1"/>
          <p:nvPr/>
        </p:nvSpPr>
        <p:spPr>
          <a:xfrm>
            <a:off x="531167" y="291551"/>
            <a:ext cx="1798320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3. Match the clauses in the two columns to form complex sentences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7029" y="2408273"/>
            <a:ext cx="73914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1.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We will clean up the beach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2.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Don’t forget to turn off the lights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Montserrat Medium"/>
              </a:rPr>
              <a:t>3. </a:t>
            </a:r>
            <a:r>
              <a:rPr lang="en-US" sz="4400" dirty="0">
                <a:solidFill>
                  <a:srgbClr val="2D2A29"/>
                </a:solidFill>
                <a:latin typeface="Montserrat Medium"/>
              </a:rPr>
              <a:t>You have to show your ticket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4. </a:t>
            </a:r>
            <a:r>
              <a:rPr lang="en-US" sz="4400" dirty="0">
                <a:solidFill>
                  <a:srgbClr val="2D2A29"/>
                </a:solidFill>
                <a:latin typeface="Montserrat Medium"/>
              </a:rPr>
              <a:t>Can you help me lay the table</a:t>
            </a:r>
          </a:p>
          <a:p>
            <a:pPr marL="0" marR="0" lvl="0" indent="0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5.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Thomas Edison kept trying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34CD230-0F38-A4D7-D56D-35A4BF14B1D8}"/>
              </a:ext>
            </a:extLst>
          </p:cNvPr>
          <p:cNvCxnSpPr>
            <a:cxnSpLocks/>
          </p:cNvCxnSpPr>
          <p:nvPr/>
        </p:nvCxnSpPr>
        <p:spPr>
          <a:xfrm>
            <a:off x="7931864" y="3037798"/>
            <a:ext cx="1868652" cy="1329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B5BC68-480D-424E-C298-9A34928F48C8}"/>
              </a:ext>
            </a:extLst>
          </p:cNvPr>
          <p:cNvCxnSpPr>
            <a:cxnSpLocks/>
          </p:cNvCxnSpPr>
          <p:nvPr/>
        </p:nvCxnSpPr>
        <p:spPr>
          <a:xfrm>
            <a:off x="7943082" y="4366922"/>
            <a:ext cx="1611015" cy="29787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870E5D-E1ED-869B-D7F8-B1ACDE7B9177}"/>
              </a:ext>
            </a:extLst>
          </p:cNvPr>
          <p:cNvCxnSpPr>
            <a:cxnSpLocks/>
          </p:cNvCxnSpPr>
          <p:nvPr/>
        </p:nvCxnSpPr>
        <p:spPr>
          <a:xfrm>
            <a:off x="7939647" y="5708013"/>
            <a:ext cx="1711535" cy="32422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0AAA7F-BC0D-5914-AC57-F69BEFCCCF60}"/>
              </a:ext>
            </a:extLst>
          </p:cNvPr>
          <p:cNvCxnSpPr>
            <a:cxnSpLocks/>
          </p:cNvCxnSpPr>
          <p:nvPr/>
        </p:nvCxnSpPr>
        <p:spPr>
          <a:xfrm flipV="1">
            <a:off x="7878525" y="5856293"/>
            <a:ext cx="1658691" cy="15274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E57141-0F53-C535-4947-7AF26188A74E}"/>
              </a:ext>
            </a:extLst>
          </p:cNvPr>
          <p:cNvCxnSpPr>
            <a:cxnSpLocks/>
          </p:cNvCxnSpPr>
          <p:nvPr/>
        </p:nvCxnSpPr>
        <p:spPr>
          <a:xfrm flipV="1">
            <a:off x="7939647" y="2976090"/>
            <a:ext cx="1591873" cy="58252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5165651" y="-2928654"/>
            <a:ext cx="7956702" cy="17526001"/>
            <a:chOff x="0" y="0"/>
            <a:chExt cx="2509427" cy="49153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9427" cy="4915369"/>
            </a:xfrm>
            <a:custGeom>
              <a:avLst/>
              <a:gdLst/>
              <a:ahLst/>
              <a:cxnLst/>
              <a:rect l="l" t="t" r="r" b="b"/>
              <a:pathLst>
                <a:path w="2509427" h="4915369">
                  <a:moveTo>
                    <a:pt x="7400" y="0"/>
                  </a:moveTo>
                  <a:lnTo>
                    <a:pt x="2502026" y="0"/>
                  </a:lnTo>
                  <a:cubicBezTo>
                    <a:pt x="2503989" y="0"/>
                    <a:pt x="2505871" y="780"/>
                    <a:pt x="2507259" y="2168"/>
                  </a:cubicBezTo>
                  <a:cubicBezTo>
                    <a:pt x="2508647" y="3555"/>
                    <a:pt x="2509427" y="5438"/>
                    <a:pt x="2509427" y="7400"/>
                  </a:cubicBezTo>
                  <a:lnTo>
                    <a:pt x="2509427" y="4907968"/>
                  </a:lnTo>
                  <a:cubicBezTo>
                    <a:pt x="2509427" y="4909931"/>
                    <a:pt x="2508647" y="4911813"/>
                    <a:pt x="2507259" y="4913201"/>
                  </a:cubicBezTo>
                  <a:cubicBezTo>
                    <a:pt x="2505871" y="4914589"/>
                    <a:pt x="2503989" y="4915369"/>
                    <a:pt x="2502026" y="4915369"/>
                  </a:cubicBezTo>
                  <a:lnTo>
                    <a:pt x="7400" y="4915369"/>
                  </a:lnTo>
                  <a:cubicBezTo>
                    <a:pt x="5438" y="4915369"/>
                    <a:pt x="3555" y="4914589"/>
                    <a:pt x="2168" y="4913201"/>
                  </a:cubicBezTo>
                  <a:cubicBezTo>
                    <a:pt x="780" y="4911813"/>
                    <a:pt x="0" y="4909931"/>
                    <a:pt x="0" y="4907968"/>
                  </a:cubicBezTo>
                  <a:lnTo>
                    <a:pt x="0" y="7400"/>
                  </a:lnTo>
                  <a:cubicBezTo>
                    <a:pt x="0" y="5438"/>
                    <a:pt x="780" y="3555"/>
                    <a:pt x="2168" y="2168"/>
                  </a:cubicBezTo>
                  <a:cubicBezTo>
                    <a:pt x="3555" y="780"/>
                    <a:pt x="5438" y="0"/>
                    <a:pt x="74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74747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6060" tIns="26060" rIns="26060" bIns="26060" rtlCol="0" anchor="ctr"/>
            <a:lstStyle/>
            <a:p>
              <a:pPr marL="0" lvl="0" indent="0" algn="ctr">
                <a:lnSpc>
                  <a:spcPts val="128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EA48D4-D347-CE2E-C3B3-5DDC27C08298}"/>
              </a:ext>
            </a:extLst>
          </p:cNvPr>
          <p:cNvSpPr txBox="1"/>
          <p:nvPr/>
        </p:nvSpPr>
        <p:spPr>
          <a:xfrm>
            <a:off x="516226" y="265869"/>
            <a:ext cx="184785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4. Combine each pair of sentences, using the conjunction in brackets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F004F545-476D-E5E2-F0DD-26B9E88CB04F}"/>
              </a:ext>
            </a:extLst>
          </p:cNvPr>
          <p:cNvSpPr txBox="1"/>
          <p:nvPr/>
        </p:nvSpPr>
        <p:spPr>
          <a:xfrm>
            <a:off x="504503" y="1896928"/>
            <a:ext cx="1747042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Montserrat Medium" panose="00000600000000000000" pitchFamily="2" charset="0"/>
              </a:rPr>
              <a:t>1. I arrive at the station. I will call you right after.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(as soon as)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__________________________________________________________________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2. Many Vietnamese women wear conical hats. They work in the field.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(when)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_________________________________________________________________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3. My father taught me how to use the computer. Then he bought one for me.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(before)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__________________________________________________________________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4. Nick is reading a novel. Jack is reading a cartoon.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(while)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__________________________________________________________________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5. The tornado hit. There were only a few houses left standing.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(After)</a:t>
            </a:r>
          </a:p>
          <a:p>
            <a:r>
              <a:rPr lang="en-US" sz="4000" dirty="0">
                <a:latin typeface="Montserrat Medium" panose="00000600000000000000" pitchFamily="2" charset="0"/>
              </a:rPr>
              <a:t>__________________________________________________________________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5165651" y="-2928654"/>
            <a:ext cx="7956702" cy="17526001"/>
            <a:chOff x="0" y="0"/>
            <a:chExt cx="2509427" cy="49153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9427" cy="4915369"/>
            </a:xfrm>
            <a:custGeom>
              <a:avLst/>
              <a:gdLst/>
              <a:ahLst/>
              <a:cxnLst/>
              <a:rect l="l" t="t" r="r" b="b"/>
              <a:pathLst>
                <a:path w="2509427" h="4915369">
                  <a:moveTo>
                    <a:pt x="7400" y="0"/>
                  </a:moveTo>
                  <a:lnTo>
                    <a:pt x="2502026" y="0"/>
                  </a:lnTo>
                  <a:cubicBezTo>
                    <a:pt x="2503989" y="0"/>
                    <a:pt x="2505871" y="780"/>
                    <a:pt x="2507259" y="2168"/>
                  </a:cubicBezTo>
                  <a:cubicBezTo>
                    <a:pt x="2508647" y="3555"/>
                    <a:pt x="2509427" y="5438"/>
                    <a:pt x="2509427" y="7400"/>
                  </a:cubicBezTo>
                  <a:lnTo>
                    <a:pt x="2509427" y="4907968"/>
                  </a:lnTo>
                  <a:cubicBezTo>
                    <a:pt x="2509427" y="4909931"/>
                    <a:pt x="2508647" y="4911813"/>
                    <a:pt x="2507259" y="4913201"/>
                  </a:cubicBezTo>
                  <a:cubicBezTo>
                    <a:pt x="2505871" y="4914589"/>
                    <a:pt x="2503989" y="4915369"/>
                    <a:pt x="2502026" y="4915369"/>
                  </a:cubicBezTo>
                  <a:lnTo>
                    <a:pt x="7400" y="4915369"/>
                  </a:lnTo>
                  <a:cubicBezTo>
                    <a:pt x="5438" y="4915369"/>
                    <a:pt x="3555" y="4914589"/>
                    <a:pt x="2168" y="4913201"/>
                  </a:cubicBezTo>
                  <a:cubicBezTo>
                    <a:pt x="780" y="4911813"/>
                    <a:pt x="0" y="4909931"/>
                    <a:pt x="0" y="4907968"/>
                  </a:cubicBezTo>
                  <a:lnTo>
                    <a:pt x="0" y="7400"/>
                  </a:lnTo>
                  <a:cubicBezTo>
                    <a:pt x="0" y="5438"/>
                    <a:pt x="780" y="3555"/>
                    <a:pt x="2168" y="2168"/>
                  </a:cubicBezTo>
                  <a:cubicBezTo>
                    <a:pt x="3555" y="780"/>
                    <a:pt x="5438" y="0"/>
                    <a:pt x="74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74747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6060" tIns="26060" rIns="26060" bIns="260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8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EA48D4-D347-CE2E-C3B3-5DDC27C08298}"/>
              </a:ext>
            </a:extLst>
          </p:cNvPr>
          <p:cNvSpPr txBox="1"/>
          <p:nvPr/>
        </p:nvSpPr>
        <p:spPr>
          <a:xfrm>
            <a:off x="114300" y="64379"/>
            <a:ext cx="184785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chivo Black" panose="020B0604020202020204" charset="0"/>
                <a:ea typeface="+mn-ea"/>
                <a:cs typeface="Arial" panose="020B0604020202020204" pitchFamily="34" charset="0"/>
              </a:rPr>
              <a:t>4. Combine each pair of sentences, using the conjunction in brackets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F004F545-476D-E5E2-F0DD-26B9E88CB04F}"/>
              </a:ext>
            </a:extLst>
          </p:cNvPr>
          <p:cNvSpPr txBox="1"/>
          <p:nvPr/>
        </p:nvSpPr>
        <p:spPr>
          <a:xfrm>
            <a:off x="504503" y="1896928"/>
            <a:ext cx="17470420" cy="7605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1. I arrive at the station. I will call you right after.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(as soon as)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2. Many Vietnamese women wear conical hats. They work in the field.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(when)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__________________________________________________________________</a:t>
            </a: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733B6B20-2324-43CB-3659-EFABC6B81999}"/>
              </a:ext>
            </a:extLst>
          </p:cNvPr>
          <p:cNvSpPr txBox="1"/>
          <p:nvPr/>
        </p:nvSpPr>
        <p:spPr>
          <a:xfrm>
            <a:off x="884911" y="3342114"/>
            <a:ext cx="1485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will call you as soon as I arrive at the station.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2" name="Hộp Văn bản 9">
            <a:extLst>
              <a:ext uri="{FF2B5EF4-FFF2-40B4-BE49-F238E27FC236}">
                <a16:creationId xmlns:a16="http://schemas.microsoft.com/office/drawing/2014/main" id="{C833DB01-1B7E-6D3E-3CCD-0E12B222EE1D}"/>
              </a:ext>
            </a:extLst>
          </p:cNvPr>
          <p:cNvSpPr txBox="1"/>
          <p:nvPr/>
        </p:nvSpPr>
        <p:spPr>
          <a:xfrm>
            <a:off x="671292" y="7625011"/>
            <a:ext cx="1752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Many Vietnamese</a:t>
            </a:r>
            <a:r>
              <a:rPr lang="en-US" sz="4000" b="1" dirty="0">
                <a:solidFill>
                  <a:srgbClr val="C00000"/>
                </a:solidFill>
                <a:latin typeface="Montserrat Medium" panose="00000600000000000000" pitchFamily="2" charset="0"/>
              </a:rPr>
              <a:t> women wear conical hats when they work in the field.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5165651" y="-2928654"/>
            <a:ext cx="7956702" cy="17526001"/>
            <a:chOff x="0" y="0"/>
            <a:chExt cx="2509427" cy="49153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09427" cy="4915369"/>
            </a:xfrm>
            <a:custGeom>
              <a:avLst/>
              <a:gdLst/>
              <a:ahLst/>
              <a:cxnLst/>
              <a:rect l="l" t="t" r="r" b="b"/>
              <a:pathLst>
                <a:path w="2509427" h="4915369">
                  <a:moveTo>
                    <a:pt x="7400" y="0"/>
                  </a:moveTo>
                  <a:lnTo>
                    <a:pt x="2502026" y="0"/>
                  </a:lnTo>
                  <a:cubicBezTo>
                    <a:pt x="2503989" y="0"/>
                    <a:pt x="2505871" y="780"/>
                    <a:pt x="2507259" y="2168"/>
                  </a:cubicBezTo>
                  <a:cubicBezTo>
                    <a:pt x="2508647" y="3555"/>
                    <a:pt x="2509427" y="5438"/>
                    <a:pt x="2509427" y="7400"/>
                  </a:cubicBezTo>
                  <a:lnTo>
                    <a:pt x="2509427" y="4907968"/>
                  </a:lnTo>
                  <a:cubicBezTo>
                    <a:pt x="2509427" y="4909931"/>
                    <a:pt x="2508647" y="4911813"/>
                    <a:pt x="2507259" y="4913201"/>
                  </a:cubicBezTo>
                  <a:cubicBezTo>
                    <a:pt x="2505871" y="4914589"/>
                    <a:pt x="2503989" y="4915369"/>
                    <a:pt x="2502026" y="4915369"/>
                  </a:cubicBezTo>
                  <a:lnTo>
                    <a:pt x="7400" y="4915369"/>
                  </a:lnTo>
                  <a:cubicBezTo>
                    <a:pt x="5438" y="4915369"/>
                    <a:pt x="3555" y="4914589"/>
                    <a:pt x="2168" y="4913201"/>
                  </a:cubicBezTo>
                  <a:cubicBezTo>
                    <a:pt x="780" y="4911813"/>
                    <a:pt x="0" y="4909931"/>
                    <a:pt x="0" y="4907968"/>
                  </a:cubicBezTo>
                  <a:lnTo>
                    <a:pt x="0" y="7400"/>
                  </a:lnTo>
                  <a:cubicBezTo>
                    <a:pt x="0" y="5438"/>
                    <a:pt x="780" y="3555"/>
                    <a:pt x="2168" y="2168"/>
                  </a:cubicBezTo>
                  <a:cubicBezTo>
                    <a:pt x="3555" y="780"/>
                    <a:pt x="5438" y="0"/>
                    <a:pt x="740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74747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6060" tIns="26060" rIns="26060" bIns="2606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8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2EA48D4-D347-CE2E-C3B3-5DDC27C08298}"/>
              </a:ext>
            </a:extLst>
          </p:cNvPr>
          <p:cNvSpPr txBox="1"/>
          <p:nvPr/>
        </p:nvSpPr>
        <p:spPr>
          <a:xfrm>
            <a:off x="114300" y="64379"/>
            <a:ext cx="184785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chivo Black" panose="020B0604020202020204" charset="0"/>
                <a:ea typeface="+mn-ea"/>
                <a:cs typeface="Arial" panose="020B0604020202020204" pitchFamily="34" charset="0"/>
              </a:rPr>
              <a:t>4. Combine each pair of sentences, using the conjunction in brackets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F004F545-476D-E5E2-F0DD-26B9E88CB04F}"/>
              </a:ext>
            </a:extLst>
          </p:cNvPr>
          <p:cNvSpPr txBox="1"/>
          <p:nvPr/>
        </p:nvSpPr>
        <p:spPr>
          <a:xfrm>
            <a:off x="504503" y="1896928"/>
            <a:ext cx="17470420" cy="829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3. My father taught me how to use the computer. Then he bought one for me.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(before)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4. Nick is reading a novel. Jack is reading a cartoon.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(while)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5. The tornado hit. There were only a few houses left standing.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(After)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__________________________________________________________________</a:t>
            </a:r>
          </a:p>
        </p:txBody>
      </p:sp>
      <p:sp>
        <p:nvSpPr>
          <p:cNvPr id="13" name="Hộp Văn bản 13">
            <a:extLst>
              <a:ext uri="{FF2B5EF4-FFF2-40B4-BE49-F238E27FC236}">
                <a16:creationId xmlns:a16="http://schemas.microsoft.com/office/drawing/2014/main" id="{4BF09F49-AA03-EBBA-064D-B18516DDDF68}"/>
              </a:ext>
            </a:extLst>
          </p:cNvPr>
          <p:cNvSpPr txBox="1"/>
          <p:nvPr/>
        </p:nvSpPr>
        <p:spPr>
          <a:xfrm>
            <a:off x="604957" y="4027672"/>
            <a:ext cx="1691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My father taught me how to use the computer before he bought one for me.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4" name="Hộp Văn bản 17">
            <a:extLst>
              <a:ext uri="{FF2B5EF4-FFF2-40B4-BE49-F238E27FC236}">
                <a16:creationId xmlns:a16="http://schemas.microsoft.com/office/drawing/2014/main" id="{68916EBD-24D5-7EFE-8DBE-B90613998DC6}"/>
              </a:ext>
            </a:extLst>
          </p:cNvPr>
          <p:cNvSpPr txBox="1"/>
          <p:nvPr/>
        </p:nvSpPr>
        <p:spPr>
          <a:xfrm>
            <a:off x="217846" y="6503943"/>
            <a:ext cx="1463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Nick is reading a novel while Jack is reading a cartoon.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5" name="Hộp Văn bản 18">
            <a:extLst>
              <a:ext uri="{FF2B5EF4-FFF2-40B4-BE49-F238E27FC236}">
                <a16:creationId xmlns:a16="http://schemas.microsoft.com/office/drawing/2014/main" id="{3E7CDFEE-4331-75EA-94B6-DDFA1CC5B6A7}"/>
              </a:ext>
            </a:extLst>
          </p:cNvPr>
          <p:cNvSpPr txBox="1"/>
          <p:nvPr/>
        </p:nvSpPr>
        <p:spPr>
          <a:xfrm>
            <a:off x="504503" y="9145185"/>
            <a:ext cx="1727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After the tornado hit, there were only a few houses left standing.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42125" y="2086457"/>
            <a:ext cx="7854639" cy="7226803"/>
            <a:chOff x="0" y="0"/>
            <a:chExt cx="1341450" cy="1139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1450" cy="1139269"/>
            </a:xfrm>
            <a:custGeom>
              <a:avLst/>
              <a:gdLst/>
              <a:ahLst/>
              <a:cxnLst/>
              <a:rect l="l" t="t" r="r" b="b"/>
              <a:pathLst>
                <a:path w="1341450" h="1139269">
                  <a:moveTo>
                    <a:pt x="21280" y="0"/>
                  </a:moveTo>
                  <a:lnTo>
                    <a:pt x="1320170" y="0"/>
                  </a:lnTo>
                  <a:cubicBezTo>
                    <a:pt x="1325814" y="0"/>
                    <a:pt x="1331227" y="2242"/>
                    <a:pt x="1335218" y="6233"/>
                  </a:cubicBezTo>
                  <a:cubicBezTo>
                    <a:pt x="1339208" y="10224"/>
                    <a:pt x="1341450" y="15636"/>
                    <a:pt x="1341450" y="21280"/>
                  </a:cubicBezTo>
                  <a:lnTo>
                    <a:pt x="1341450" y="1117989"/>
                  </a:lnTo>
                  <a:cubicBezTo>
                    <a:pt x="1341450" y="1123632"/>
                    <a:pt x="1339208" y="1129045"/>
                    <a:pt x="1335218" y="1133036"/>
                  </a:cubicBezTo>
                  <a:cubicBezTo>
                    <a:pt x="1331227" y="1137027"/>
                    <a:pt x="1325814" y="1139269"/>
                    <a:pt x="1320170" y="1139269"/>
                  </a:cubicBezTo>
                  <a:lnTo>
                    <a:pt x="21280" y="1139269"/>
                  </a:lnTo>
                  <a:cubicBezTo>
                    <a:pt x="15636" y="1139269"/>
                    <a:pt x="10224" y="1137027"/>
                    <a:pt x="6233" y="1133036"/>
                  </a:cubicBezTo>
                  <a:cubicBezTo>
                    <a:pt x="2242" y="1129045"/>
                    <a:pt x="0" y="1123632"/>
                    <a:pt x="0" y="1117989"/>
                  </a:cubicBezTo>
                  <a:lnTo>
                    <a:pt x="0" y="21280"/>
                  </a:lnTo>
                  <a:cubicBezTo>
                    <a:pt x="0" y="15636"/>
                    <a:pt x="2242" y="10224"/>
                    <a:pt x="6233" y="6233"/>
                  </a:cubicBezTo>
                  <a:cubicBezTo>
                    <a:pt x="10224" y="2242"/>
                    <a:pt x="15636" y="0"/>
                    <a:pt x="2128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20765" y="2086456"/>
            <a:ext cx="7620000" cy="7226803"/>
            <a:chOff x="0" y="0"/>
            <a:chExt cx="1341450" cy="11392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1450" cy="1139269"/>
            </a:xfrm>
            <a:custGeom>
              <a:avLst/>
              <a:gdLst/>
              <a:ahLst/>
              <a:cxnLst/>
              <a:rect l="l" t="t" r="r" b="b"/>
              <a:pathLst>
                <a:path w="1341450" h="1139269">
                  <a:moveTo>
                    <a:pt x="21280" y="0"/>
                  </a:moveTo>
                  <a:lnTo>
                    <a:pt x="1320170" y="0"/>
                  </a:lnTo>
                  <a:cubicBezTo>
                    <a:pt x="1325814" y="0"/>
                    <a:pt x="1331227" y="2242"/>
                    <a:pt x="1335218" y="6233"/>
                  </a:cubicBezTo>
                  <a:cubicBezTo>
                    <a:pt x="1339208" y="10224"/>
                    <a:pt x="1341450" y="15636"/>
                    <a:pt x="1341450" y="21280"/>
                  </a:cubicBezTo>
                  <a:lnTo>
                    <a:pt x="1341450" y="1117989"/>
                  </a:lnTo>
                  <a:cubicBezTo>
                    <a:pt x="1341450" y="1123632"/>
                    <a:pt x="1339208" y="1129045"/>
                    <a:pt x="1335218" y="1133036"/>
                  </a:cubicBezTo>
                  <a:cubicBezTo>
                    <a:pt x="1331227" y="1137027"/>
                    <a:pt x="1325814" y="1139269"/>
                    <a:pt x="1320170" y="1139269"/>
                  </a:cubicBezTo>
                  <a:lnTo>
                    <a:pt x="21280" y="1139269"/>
                  </a:lnTo>
                  <a:cubicBezTo>
                    <a:pt x="15636" y="1139269"/>
                    <a:pt x="10224" y="1137027"/>
                    <a:pt x="6233" y="1133036"/>
                  </a:cubicBezTo>
                  <a:cubicBezTo>
                    <a:pt x="2242" y="1129045"/>
                    <a:pt x="0" y="1123632"/>
                    <a:pt x="0" y="1117989"/>
                  </a:cubicBezTo>
                  <a:lnTo>
                    <a:pt x="0" y="21280"/>
                  </a:lnTo>
                  <a:cubicBezTo>
                    <a:pt x="0" y="15636"/>
                    <a:pt x="2242" y="10224"/>
                    <a:pt x="6233" y="6233"/>
                  </a:cubicBezTo>
                  <a:cubicBezTo>
                    <a:pt x="10224" y="2242"/>
                    <a:pt x="15636" y="0"/>
                    <a:pt x="212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8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51074" y="2482172"/>
            <a:ext cx="7793357" cy="635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1. </a:t>
            </a:r>
            <a:r>
              <a:rPr lang="en-US" sz="4000" dirty="0">
                <a:solidFill>
                  <a:srgbClr val="2D2A29"/>
                </a:solidFill>
                <a:latin typeface="Montserrat Medium" panose="00000600000000000000" pitchFamily="2" charset="0"/>
              </a:rPr>
              <a:t>I always take a bath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2. </a:t>
            </a:r>
            <a:r>
              <a:rPr lang="en-US" sz="4000" dirty="0">
                <a:solidFill>
                  <a:srgbClr val="2D2A29"/>
                </a:solidFill>
                <a:latin typeface="Montserrat Medium" panose="00000600000000000000" pitchFamily="2" charset="0"/>
              </a:rPr>
              <a:t>Will you wait here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3. </a:t>
            </a:r>
            <a:r>
              <a:rPr lang="en-US" sz="4000" dirty="0">
                <a:solidFill>
                  <a:srgbClr val="2D2A29"/>
                </a:solidFill>
                <a:latin typeface="Montserrat Medium" panose="00000600000000000000" pitchFamily="2" charset="0"/>
              </a:rPr>
              <a:t>I was not at home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4. </a:t>
            </a:r>
            <a:r>
              <a:rPr lang="en-US" sz="4000" dirty="0">
                <a:solidFill>
                  <a:srgbClr val="2D2A29"/>
                </a:solidFill>
                <a:latin typeface="Montserrat Medium" panose="00000600000000000000" pitchFamily="2" charset="0"/>
              </a:rPr>
              <a:t>As soon as she finished that project,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tserrat Medium" panose="00000600000000000000" pitchFamily="2" charset="0"/>
              </a:rPr>
              <a:t>5. </a:t>
            </a:r>
            <a:r>
              <a:rPr lang="en-US" sz="4000" dirty="0">
                <a:solidFill>
                  <a:srgbClr val="2D2A29"/>
                </a:solidFill>
                <a:latin typeface="Montserrat Medium" panose="00000600000000000000" pitchFamily="2" charset="0"/>
              </a:rPr>
              <a:t>After he has finished his work,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04253" y="2452162"/>
            <a:ext cx="7453024" cy="635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Montserrat Medium"/>
              </a:rPr>
              <a:t>a. </a:t>
            </a:r>
            <a:r>
              <a:rPr lang="en-US" sz="4000" dirty="0">
                <a:solidFill>
                  <a:srgbClr val="2D2A29"/>
                </a:solidFill>
                <a:latin typeface="Montserrat Medium"/>
              </a:rPr>
              <a:t>he will accompany you to the park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Montserrat Medium"/>
              </a:rPr>
              <a:t>b. </a:t>
            </a:r>
            <a:r>
              <a:rPr lang="en-US" sz="4000" dirty="0">
                <a:solidFill>
                  <a:srgbClr val="2D2A29"/>
                </a:solidFill>
                <a:latin typeface="Montserrat Medium"/>
              </a:rPr>
              <a:t>she started working on the next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Montserrat Medium"/>
              </a:rPr>
              <a:t>c. </a:t>
            </a:r>
            <a:r>
              <a:rPr lang="en-US" sz="4000" dirty="0">
                <a:solidFill>
                  <a:srgbClr val="2D2A29"/>
                </a:solidFill>
                <a:latin typeface="Montserrat Medium"/>
              </a:rPr>
              <a:t>until I am ready?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Montserrat Medium"/>
              </a:rPr>
              <a:t>d. </a:t>
            </a:r>
            <a:r>
              <a:rPr lang="en-US" sz="4000" dirty="0">
                <a:solidFill>
                  <a:srgbClr val="2D2A29"/>
                </a:solidFill>
                <a:latin typeface="Montserrat Medium"/>
              </a:rPr>
              <a:t>before I go to bed.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Montserrat Medium"/>
              </a:rPr>
              <a:t>e. </a:t>
            </a:r>
            <a:r>
              <a:rPr lang="en-US" sz="4000" dirty="0">
                <a:solidFill>
                  <a:srgbClr val="2D2A29"/>
                </a:solidFill>
                <a:latin typeface="Montserrat Medium"/>
              </a:rPr>
              <a:t>when he came to see me.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2000" y="800100"/>
            <a:ext cx="16231529" cy="1304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11500" spc="-188" dirty="0">
                <a:solidFill>
                  <a:srgbClr val="FF0000"/>
                </a:solidFill>
                <a:latin typeface="Archivo Black"/>
              </a:rPr>
              <a:t>Matching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32DB04-7157-BD06-4A03-1EB409BB13FB}"/>
              </a:ext>
            </a:extLst>
          </p:cNvPr>
          <p:cNvCxnSpPr/>
          <p:nvPr/>
        </p:nvCxnSpPr>
        <p:spPr>
          <a:xfrm>
            <a:off x="8544431" y="2917714"/>
            <a:ext cx="1476334" cy="4672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C2CFE2-1883-297E-3DEA-C2BB800B1092}"/>
              </a:ext>
            </a:extLst>
          </p:cNvPr>
          <p:cNvCxnSpPr>
            <a:cxnSpLocks/>
          </p:cNvCxnSpPr>
          <p:nvPr/>
        </p:nvCxnSpPr>
        <p:spPr>
          <a:xfrm>
            <a:off x="8510786" y="3977368"/>
            <a:ext cx="1509979" cy="26169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236281-3167-1711-CFE6-3810B57B1613}"/>
              </a:ext>
            </a:extLst>
          </p:cNvPr>
          <p:cNvCxnSpPr>
            <a:cxnSpLocks/>
          </p:cNvCxnSpPr>
          <p:nvPr/>
        </p:nvCxnSpPr>
        <p:spPr>
          <a:xfrm>
            <a:off x="8480163" y="4794816"/>
            <a:ext cx="1540602" cy="369878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8A3D0E-C814-BBC2-A73C-43046C63AF17}"/>
              </a:ext>
            </a:extLst>
          </p:cNvPr>
          <p:cNvCxnSpPr>
            <a:cxnSpLocks/>
          </p:cNvCxnSpPr>
          <p:nvPr/>
        </p:nvCxnSpPr>
        <p:spPr>
          <a:xfrm flipV="1">
            <a:off x="8494816" y="4756039"/>
            <a:ext cx="1573493" cy="9676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C389BB-66BD-6BCD-72C3-D5DBCA0A3677}"/>
              </a:ext>
            </a:extLst>
          </p:cNvPr>
          <p:cNvCxnSpPr>
            <a:cxnSpLocks/>
          </p:cNvCxnSpPr>
          <p:nvPr/>
        </p:nvCxnSpPr>
        <p:spPr>
          <a:xfrm flipV="1">
            <a:off x="8510786" y="2978622"/>
            <a:ext cx="1509979" cy="45833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84F14B-84ED-E113-2B97-F8551AADD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F60D97-C54F-6A74-7363-1251F20DA8BC}"/>
              </a:ext>
            </a:extLst>
          </p:cNvPr>
          <p:cNvSpPr txBox="1"/>
          <p:nvPr/>
        </p:nvSpPr>
        <p:spPr>
          <a:xfrm>
            <a:off x="533400" y="2095500"/>
            <a:ext cx="172212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chivo Black" panose="020B0604020202020204" charset="0"/>
                <a:ea typeface="+mn-ea"/>
                <a:cs typeface="Arial" panose="020B0604020202020204" pitchFamily="34" charset="0"/>
              </a:rPr>
              <a:t>Do the quiz: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chivo Black" panose="020B0604020202020204" charset="0"/>
                <a:ea typeface="+mn-ea"/>
                <a:cs typeface="Arial" panose="020B0604020202020204" pitchFamily="34" charset="0"/>
              </a:rPr>
              <a:t>Complex sentence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7B251-2B98-FD87-779F-341000C67316}"/>
              </a:ext>
            </a:extLst>
          </p:cNvPr>
          <p:cNvSpPr txBox="1"/>
          <p:nvPr/>
        </p:nvSpPr>
        <p:spPr>
          <a:xfrm>
            <a:off x="1066800" y="4000500"/>
            <a:ext cx="1577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hlinkClick r:id="rId3"/>
              </a:rPr>
              <a:t>https://english6unit5.my.canva.site/grade-9-interactive-grammar-quiz-natural-wonders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0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7">
            <a:extLst>
              <a:ext uri="{FF2B5EF4-FFF2-40B4-BE49-F238E27FC236}">
                <a16:creationId xmlns:a16="http://schemas.microsoft.com/office/drawing/2014/main" id="{3075CF8F-8933-5784-79C8-D51A13205C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b="13705"/>
          <a:stretch/>
        </p:blipFill>
        <p:spPr>
          <a:xfrm>
            <a:off x="10982002" y="1597552"/>
            <a:ext cx="5791200" cy="6445782"/>
          </a:xfrm>
          <a:prstGeom prst="rect">
            <a:avLst/>
          </a:prstGeom>
        </p:spPr>
      </p:pic>
      <p:pic>
        <p:nvPicPr>
          <p:cNvPr id="7" name="Hình ảnh 12">
            <a:extLst>
              <a:ext uri="{FF2B5EF4-FFF2-40B4-BE49-F238E27FC236}">
                <a16:creationId xmlns:a16="http://schemas.microsoft.com/office/drawing/2014/main" id="{28E51DD0-56B0-962B-7C5F-4B189B8B5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74" b="13705"/>
          <a:stretch/>
        </p:blipFill>
        <p:spPr>
          <a:xfrm>
            <a:off x="1295400" y="1813895"/>
            <a:ext cx="7470685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0DD6F7-0E1D-2536-1D3E-3666A12F62AD}"/>
              </a:ext>
            </a:extLst>
          </p:cNvPr>
          <p:cNvSpPr txBox="1"/>
          <p:nvPr/>
        </p:nvSpPr>
        <p:spPr>
          <a:xfrm>
            <a:off x="838200" y="701022"/>
            <a:ext cx="1081531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2A29B2AA-8A70-C908-31C2-2518333CD470}"/>
              </a:ext>
            </a:extLst>
          </p:cNvPr>
          <p:cNvSpPr txBox="1"/>
          <p:nvPr/>
        </p:nvSpPr>
        <p:spPr>
          <a:xfrm>
            <a:off x="10534004" y="8043334"/>
            <a:ext cx="62484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Montserrat Medium" panose="00000600000000000000" pitchFamily="2" charset="0"/>
                <a:cs typeface="Arial" panose="020B0604020202020204" pitchFamily="34" charset="0"/>
              </a:rPr>
              <a:t>Group B write adverb clauses of time.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B3B9EA5D-AB6C-13E5-807D-6027B3A81567}"/>
              </a:ext>
            </a:extLst>
          </p:cNvPr>
          <p:cNvSpPr txBox="1"/>
          <p:nvPr/>
        </p:nvSpPr>
        <p:spPr>
          <a:xfrm>
            <a:off x="7391400" y="794753"/>
            <a:ext cx="1059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1" name="Hộp Văn bản 14">
            <a:extLst>
              <a:ext uri="{FF2B5EF4-FFF2-40B4-BE49-F238E27FC236}">
                <a16:creationId xmlns:a16="http://schemas.microsoft.com/office/drawing/2014/main" id="{2CF6D7EF-CE91-AE4B-2191-B21CF3FA6FE4}"/>
              </a:ext>
            </a:extLst>
          </p:cNvPr>
          <p:cNvSpPr txBox="1"/>
          <p:nvPr/>
        </p:nvSpPr>
        <p:spPr>
          <a:xfrm>
            <a:off x="1308665" y="8043334"/>
            <a:ext cx="6248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Montserrat Medium" panose="00000600000000000000" pitchFamily="2" charset="0"/>
                <a:cs typeface="Arial" panose="020B0604020202020204" pitchFamily="34" charset="0"/>
              </a:rPr>
              <a:t>Group A write the main clauses.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6200000">
            <a:off x="5020584" y="-1982062"/>
            <a:ext cx="7323078" cy="14344166"/>
          </a:xfrm>
          <a:custGeom>
            <a:avLst/>
            <a:gdLst/>
            <a:ahLst/>
            <a:cxnLst/>
            <a:rect l="l" t="t" r="r" b="b"/>
            <a:pathLst>
              <a:path w="2509427" h="4915369">
                <a:moveTo>
                  <a:pt x="7400" y="0"/>
                </a:moveTo>
                <a:lnTo>
                  <a:pt x="2502026" y="0"/>
                </a:lnTo>
                <a:cubicBezTo>
                  <a:pt x="2503989" y="0"/>
                  <a:pt x="2505871" y="780"/>
                  <a:pt x="2507259" y="2168"/>
                </a:cubicBezTo>
                <a:cubicBezTo>
                  <a:pt x="2508647" y="3555"/>
                  <a:pt x="2509427" y="5438"/>
                  <a:pt x="2509427" y="7400"/>
                </a:cubicBezTo>
                <a:lnTo>
                  <a:pt x="2509427" y="4907968"/>
                </a:lnTo>
                <a:cubicBezTo>
                  <a:pt x="2509427" y="4909931"/>
                  <a:pt x="2508647" y="4911813"/>
                  <a:pt x="2507259" y="4913201"/>
                </a:cubicBezTo>
                <a:cubicBezTo>
                  <a:pt x="2505871" y="4914589"/>
                  <a:pt x="2503989" y="4915369"/>
                  <a:pt x="2502026" y="4915369"/>
                </a:cubicBezTo>
                <a:lnTo>
                  <a:pt x="7400" y="4915369"/>
                </a:lnTo>
                <a:cubicBezTo>
                  <a:pt x="5438" y="4915369"/>
                  <a:pt x="3555" y="4914589"/>
                  <a:pt x="2168" y="4913201"/>
                </a:cubicBezTo>
                <a:cubicBezTo>
                  <a:pt x="780" y="4911813"/>
                  <a:pt x="0" y="4909931"/>
                  <a:pt x="0" y="4907968"/>
                </a:cubicBezTo>
                <a:lnTo>
                  <a:pt x="0" y="7400"/>
                </a:lnTo>
                <a:cubicBezTo>
                  <a:pt x="0" y="5438"/>
                  <a:pt x="780" y="3555"/>
                  <a:pt x="2168" y="2168"/>
                </a:cubicBezTo>
                <a:cubicBezTo>
                  <a:pt x="3555" y="780"/>
                  <a:pt x="5438" y="0"/>
                  <a:pt x="74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474747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21774-FD05-87F0-A8B4-3EE0FC473057}"/>
              </a:ext>
            </a:extLst>
          </p:cNvPr>
          <p:cNvSpPr txBox="1"/>
          <p:nvPr/>
        </p:nvSpPr>
        <p:spPr>
          <a:xfrm>
            <a:off x="4419600" y="1705939"/>
            <a:ext cx="12755582" cy="221599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3800" b="1" dirty="0"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44798-9590-1C46-3012-9E6C88702676}"/>
              </a:ext>
            </a:extLst>
          </p:cNvPr>
          <p:cNvSpPr txBox="1"/>
          <p:nvPr/>
        </p:nvSpPr>
        <p:spPr>
          <a:xfrm>
            <a:off x="2268742" y="4108179"/>
            <a:ext cx="13585465" cy="369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Montserrat Medium" panose="00000600000000000000" pitchFamily="2" charset="0"/>
              </a:rPr>
              <a:t>What have we learned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5400" dirty="0">
                <a:latin typeface="Montserrat Medium" panose="00000600000000000000" pitchFamily="2" charset="0"/>
              </a:rPr>
              <a:t>use Complex sentences with adverb clauses of time;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9E3A1-4B8C-0679-16F9-76A37A38C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65913AD-33F8-8E21-2F0C-2668DAF6C43A}"/>
              </a:ext>
            </a:extLst>
          </p:cNvPr>
          <p:cNvSpPr/>
          <p:nvPr/>
        </p:nvSpPr>
        <p:spPr>
          <a:xfrm rot="16200000">
            <a:off x="5020584" y="-1982062"/>
            <a:ext cx="7323078" cy="14344166"/>
          </a:xfrm>
          <a:custGeom>
            <a:avLst/>
            <a:gdLst/>
            <a:ahLst/>
            <a:cxnLst/>
            <a:rect l="l" t="t" r="r" b="b"/>
            <a:pathLst>
              <a:path w="2509427" h="4915369">
                <a:moveTo>
                  <a:pt x="7400" y="0"/>
                </a:moveTo>
                <a:lnTo>
                  <a:pt x="2502026" y="0"/>
                </a:lnTo>
                <a:cubicBezTo>
                  <a:pt x="2503989" y="0"/>
                  <a:pt x="2505871" y="780"/>
                  <a:pt x="2507259" y="2168"/>
                </a:cubicBezTo>
                <a:cubicBezTo>
                  <a:pt x="2508647" y="3555"/>
                  <a:pt x="2509427" y="5438"/>
                  <a:pt x="2509427" y="7400"/>
                </a:cubicBezTo>
                <a:lnTo>
                  <a:pt x="2509427" y="4907968"/>
                </a:lnTo>
                <a:cubicBezTo>
                  <a:pt x="2509427" y="4909931"/>
                  <a:pt x="2508647" y="4911813"/>
                  <a:pt x="2507259" y="4913201"/>
                </a:cubicBezTo>
                <a:cubicBezTo>
                  <a:pt x="2505871" y="4914589"/>
                  <a:pt x="2503989" y="4915369"/>
                  <a:pt x="2502026" y="4915369"/>
                </a:cubicBezTo>
                <a:lnTo>
                  <a:pt x="7400" y="4915369"/>
                </a:lnTo>
                <a:cubicBezTo>
                  <a:pt x="5438" y="4915369"/>
                  <a:pt x="3555" y="4914589"/>
                  <a:pt x="2168" y="4913201"/>
                </a:cubicBezTo>
                <a:cubicBezTo>
                  <a:pt x="780" y="4911813"/>
                  <a:pt x="0" y="4909931"/>
                  <a:pt x="0" y="4907968"/>
                </a:cubicBezTo>
                <a:lnTo>
                  <a:pt x="0" y="7400"/>
                </a:lnTo>
                <a:cubicBezTo>
                  <a:pt x="0" y="5438"/>
                  <a:pt x="780" y="3555"/>
                  <a:pt x="2168" y="2168"/>
                </a:cubicBezTo>
                <a:cubicBezTo>
                  <a:pt x="3555" y="780"/>
                  <a:pt x="5438" y="0"/>
                  <a:pt x="740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474747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91E09B-2BF8-C3E5-6B85-2D48E416C8AE}"/>
              </a:ext>
            </a:extLst>
          </p:cNvPr>
          <p:cNvSpPr txBox="1"/>
          <p:nvPr/>
        </p:nvSpPr>
        <p:spPr>
          <a:xfrm>
            <a:off x="4022379" y="2019300"/>
            <a:ext cx="12755582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chivo Black" panose="020B060402020202020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3AB40-5002-CE6E-6469-A1BBA1C5E8D8}"/>
              </a:ext>
            </a:extLst>
          </p:cNvPr>
          <p:cNvSpPr txBox="1"/>
          <p:nvPr/>
        </p:nvSpPr>
        <p:spPr>
          <a:xfrm>
            <a:off x="1889390" y="4152900"/>
            <a:ext cx="13585465" cy="29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Practice the grammar point</a:t>
            </a: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Montserrat Medium" panose="00000600000000000000" pitchFamily="2" charset="0"/>
              </a:rPr>
              <a:t>Prepare: Communication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71600" y="3812366"/>
            <a:ext cx="16002000" cy="2662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300" spc="-324" dirty="0">
                <a:solidFill>
                  <a:srgbClr val="FF0000"/>
                </a:solidFill>
                <a:latin typeface="Archivo Black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8360" y="2102443"/>
            <a:ext cx="16770040" cy="7226803"/>
            <a:chOff x="0" y="0"/>
            <a:chExt cx="1341450" cy="11392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41450" cy="1139269"/>
            </a:xfrm>
            <a:custGeom>
              <a:avLst/>
              <a:gdLst/>
              <a:ahLst/>
              <a:cxnLst/>
              <a:rect l="l" t="t" r="r" b="b"/>
              <a:pathLst>
                <a:path w="1341450" h="1139269">
                  <a:moveTo>
                    <a:pt x="21280" y="0"/>
                  </a:moveTo>
                  <a:lnTo>
                    <a:pt x="1320170" y="0"/>
                  </a:lnTo>
                  <a:cubicBezTo>
                    <a:pt x="1325814" y="0"/>
                    <a:pt x="1331227" y="2242"/>
                    <a:pt x="1335218" y="6233"/>
                  </a:cubicBezTo>
                  <a:cubicBezTo>
                    <a:pt x="1339208" y="10224"/>
                    <a:pt x="1341450" y="15636"/>
                    <a:pt x="1341450" y="21280"/>
                  </a:cubicBezTo>
                  <a:lnTo>
                    <a:pt x="1341450" y="1117989"/>
                  </a:lnTo>
                  <a:cubicBezTo>
                    <a:pt x="1341450" y="1123632"/>
                    <a:pt x="1339208" y="1129045"/>
                    <a:pt x="1335218" y="1133036"/>
                  </a:cubicBezTo>
                  <a:cubicBezTo>
                    <a:pt x="1331227" y="1137027"/>
                    <a:pt x="1325814" y="1139269"/>
                    <a:pt x="1320170" y="1139269"/>
                  </a:cubicBezTo>
                  <a:lnTo>
                    <a:pt x="21280" y="1139269"/>
                  </a:lnTo>
                  <a:cubicBezTo>
                    <a:pt x="15636" y="1139269"/>
                    <a:pt x="10224" y="1137027"/>
                    <a:pt x="6233" y="1133036"/>
                  </a:cubicBezTo>
                  <a:cubicBezTo>
                    <a:pt x="2242" y="1129045"/>
                    <a:pt x="0" y="1123632"/>
                    <a:pt x="0" y="1117989"/>
                  </a:cubicBezTo>
                  <a:lnTo>
                    <a:pt x="0" y="21280"/>
                  </a:lnTo>
                  <a:cubicBezTo>
                    <a:pt x="0" y="15636"/>
                    <a:pt x="2242" y="10224"/>
                    <a:pt x="6233" y="6233"/>
                  </a:cubicBezTo>
                  <a:cubicBezTo>
                    <a:pt x="10224" y="2242"/>
                    <a:pt x="15636" y="0"/>
                    <a:pt x="2128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17309" y="2498158"/>
            <a:ext cx="16584891" cy="635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always take a bath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before I go to bed.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Will you wait here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until I am ready?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was not at home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when he came to see me.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As soon as she finished that project,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she started working on the next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5.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After he has finished his work,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he will accompany you to the park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7309" y="623603"/>
            <a:ext cx="16231529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3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88" normalizeH="0" baseline="0" noProof="0" dirty="0">
                <a:ln>
                  <a:noFill/>
                </a:ln>
                <a:solidFill>
                  <a:srgbClr val="4C81CB"/>
                </a:solidFill>
                <a:effectLst/>
                <a:uLnTx/>
                <a:uFillTx/>
                <a:latin typeface="Archivo Black"/>
                <a:ea typeface="+mn-ea"/>
                <a:cs typeface="+mn-cs"/>
              </a:rPr>
              <a:t>Look at the sentences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E7B4D-A3A8-545D-8BFA-4F53A8CCF2A0}"/>
              </a:ext>
            </a:extLst>
          </p:cNvPr>
          <p:cNvSpPr txBox="1"/>
          <p:nvPr/>
        </p:nvSpPr>
        <p:spPr>
          <a:xfrm>
            <a:off x="1828800" y="637566"/>
            <a:ext cx="13865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chivo Black" panose="020B0604020202020204" charset="0"/>
              </a:rPr>
              <a:t>ADVERB CLAUSES OF TIME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D96A9CEE-9E30-F16F-7E84-37FC3988DEF4}"/>
              </a:ext>
            </a:extLst>
          </p:cNvPr>
          <p:cNvSpPr txBox="1"/>
          <p:nvPr/>
        </p:nvSpPr>
        <p:spPr>
          <a:xfrm>
            <a:off x="1017309" y="2476500"/>
            <a:ext cx="16584891" cy="6359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1.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always take a bath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before I go to bed.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Will you wait here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until I am ready?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I was not at home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when he came to see me.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As soon as she finished that project,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she started working on the next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D2A29"/>
              </a:solidFill>
              <a:effectLst/>
              <a:uLnTx/>
              <a:uFillTx/>
              <a:latin typeface="Montserrat Medium" panose="00000600000000000000" pitchFamily="2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5.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+mn-cs"/>
              </a:rPr>
              <a:t>After he has finished his work,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D2A29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he will accompany you to the park</a:t>
            </a:r>
          </a:p>
        </p:txBody>
      </p:sp>
    </p:spTree>
    <p:extLst>
      <p:ext uri="{BB962C8B-B14F-4D97-AF65-F5344CB8AC3E}">
        <p14:creationId xmlns:p14="http://schemas.microsoft.com/office/powerpoint/2010/main" val="40367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533400" y="3473485"/>
            <a:ext cx="17068800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spc="-242" dirty="0">
                <a:solidFill>
                  <a:srgbClr val="FF0000"/>
                </a:solidFill>
                <a:latin typeface="Archivo Black"/>
              </a:rPr>
              <a:t>ENVIRONMENTAL PROTECTION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57400" y="8648700"/>
            <a:ext cx="14401800" cy="653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30"/>
              </a:lnSpc>
            </a:pPr>
            <a:r>
              <a:rPr lang="en-US" sz="8800" spc="15" dirty="0">
                <a:solidFill>
                  <a:srgbClr val="000000"/>
                </a:solidFill>
                <a:latin typeface="Montserrat"/>
              </a:rPr>
              <a:t>Lesson 3: A Closer Look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38600" y="2418749"/>
            <a:ext cx="9148554" cy="104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2"/>
              </a:lnSpc>
            </a:pPr>
            <a:r>
              <a:rPr lang="en-US" sz="11500" spc="-143" dirty="0">
                <a:solidFill>
                  <a:srgbClr val="4C81CB"/>
                </a:solidFill>
                <a:latin typeface="Archivo Black"/>
              </a:rPr>
              <a:t>Unit 7: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23900" y="647700"/>
            <a:ext cx="16840200" cy="1887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6999" spc="-188" dirty="0">
                <a:solidFill>
                  <a:srgbClr val="FF0000"/>
                </a:solidFill>
                <a:latin typeface="Archivo Black"/>
              </a:rPr>
              <a:t>Complex sentences with adverb clauses of time</a:t>
            </a: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436BE843-EF42-B30C-DA75-B9608562A98E}"/>
              </a:ext>
            </a:extLst>
          </p:cNvPr>
          <p:cNvSpPr txBox="1"/>
          <p:nvPr/>
        </p:nvSpPr>
        <p:spPr>
          <a:xfrm>
            <a:off x="695826" y="2781300"/>
            <a:ext cx="1686827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– A complex sentence contains </a:t>
            </a:r>
            <a:r>
              <a:rPr lang="en-US" sz="4400" dirty="0">
                <a:solidFill>
                  <a:srgbClr val="00B050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one independent clause</a:t>
            </a:r>
            <a:r>
              <a:rPr lang="en-US" sz="4400" dirty="0"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 and </a:t>
            </a:r>
            <a:r>
              <a:rPr lang="en-US" sz="4400" dirty="0">
                <a:solidFill>
                  <a:srgbClr val="0070C0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at least one dependent clause</a:t>
            </a:r>
            <a:r>
              <a:rPr lang="en-US" sz="4400" dirty="0"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Example:</a:t>
            </a:r>
            <a:endParaRPr lang="vi-VN" sz="4400" dirty="0">
              <a:solidFill>
                <a:schemeClr val="accent6">
                  <a:lumMod val="75000"/>
                </a:schemeClr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The roads were slippery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when it rained.</a:t>
            </a:r>
            <a:endParaRPr lang="vi-VN" sz="4400" dirty="0">
              <a:solidFill>
                <a:schemeClr val="accent6">
                  <a:lumMod val="75000"/>
                </a:schemeClr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  <a:p>
            <a:r>
              <a:rPr lang="en-US" sz="4400" i="1" dirty="0">
                <a:solidFill>
                  <a:schemeClr val="accent3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independent clause</a:t>
            </a:r>
            <a:r>
              <a:rPr lang="en-US" sz="4400" b="1" i="1" dirty="0">
                <a:solidFill>
                  <a:schemeClr val="accent3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 	</a:t>
            </a:r>
            <a:r>
              <a:rPr lang="en-US" sz="4400" b="1" i="1" dirty="0">
                <a:solidFill>
                  <a:schemeClr val="accent3">
                    <a:lumMod val="75000"/>
                  </a:schemeClr>
                </a:solidFill>
                <a:latin typeface="Montserrat Medium" panose="00000600000000000000" pitchFamily="2" charset="0"/>
                <a:ea typeface="Times New Roman" panose="02020603050405020304" pitchFamily="18" charset="0"/>
              </a:rPr>
              <a:t>   </a:t>
            </a:r>
            <a:r>
              <a:rPr lang="en-US" sz="4400" i="1" dirty="0">
                <a:solidFill>
                  <a:schemeClr val="accent3">
                    <a:lumMod val="75000"/>
                  </a:schemeClr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dependent clause</a:t>
            </a:r>
            <a:endParaRPr lang="vi-VN" sz="4400" i="1" dirty="0">
              <a:solidFill>
                <a:schemeClr val="accent3">
                  <a:lumMod val="75000"/>
                </a:schemeClr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  <a:p>
            <a:endParaRPr lang="en-US" sz="4400" dirty="0"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– An adverb clause is a </a:t>
            </a:r>
            <a:r>
              <a:rPr lang="en-US" sz="4400" dirty="0">
                <a:solidFill>
                  <a:srgbClr val="00B050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dependent clause</a:t>
            </a:r>
            <a:r>
              <a:rPr lang="en-US" sz="4400" dirty="0"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  <a:p>
            <a:r>
              <a:rPr lang="en-US" sz="4400" dirty="0"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– An adverb clause of time shows when something happens. It is usually introduced by time connectors: 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Montserrat Medium" panose="00000600000000000000" pitchFamily="2" charset="0"/>
                <a:ea typeface="Times New Roman" panose="02020603050405020304" pitchFamily="18" charset="0"/>
              </a:rPr>
              <a:t>before, after, when, while, till / until, as soon as, …</a:t>
            </a:r>
            <a:endParaRPr lang="vi-VN" sz="4400" b="1" i="1" dirty="0">
              <a:solidFill>
                <a:srgbClr val="C00000"/>
              </a:solidFill>
              <a:effectLst/>
              <a:latin typeface="Montserrat Medium" panose="00000600000000000000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1">
            <a:extLst>
              <a:ext uri="{FF2B5EF4-FFF2-40B4-BE49-F238E27FC236}">
                <a16:creationId xmlns:a16="http://schemas.microsoft.com/office/drawing/2014/main" id="{182EB4A5-359C-111F-1E42-C5ED07C2C38B}"/>
              </a:ext>
            </a:extLst>
          </p:cNvPr>
          <p:cNvSpPr txBox="1"/>
          <p:nvPr/>
        </p:nvSpPr>
        <p:spPr>
          <a:xfrm>
            <a:off x="0" y="38100"/>
            <a:ext cx="18440400" cy="14465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1. Read the sentences and write 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highlight>
                  <a:srgbClr val="00FF00"/>
                </a:highlight>
                <a:latin typeface="Archivo Black" panose="020B0604020202020204" charset="0"/>
                <a:cs typeface="Arial" panose="020B0604020202020204" pitchFamily="34" charset="0"/>
              </a:rPr>
              <a:t>I.C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 if the underlined clause is an 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highlight>
                  <a:srgbClr val="00FF00"/>
                </a:highlight>
                <a:latin typeface="Archivo Black" panose="020B0604020202020204" charset="0"/>
                <a:cs typeface="Arial" panose="020B0604020202020204" pitchFamily="34" charset="0"/>
              </a:rPr>
              <a:t>independent clause 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or 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highlight>
                  <a:srgbClr val="FFFF00"/>
                </a:highlight>
                <a:latin typeface="Archivo Black" panose="020B0604020202020204" charset="0"/>
                <a:cs typeface="Arial" panose="020B0604020202020204" pitchFamily="34" charset="0"/>
              </a:rPr>
              <a:t>D.C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 if it is a </a:t>
            </a:r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highlight>
                  <a:srgbClr val="FFFF00"/>
                </a:highlight>
                <a:latin typeface="Archivo Black" panose="020B0604020202020204" charset="0"/>
                <a:cs typeface="Arial" panose="020B0604020202020204" pitchFamily="34" charset="0"/>
              </a:rPr>
              <a:t>dependent clause</a:t>
            </a:r>
          </a:p>
        </p:txBody>
      </p:sp>
      <p:sp>
        <p:nvSpPr>
          <p:cNvPr id="15" name="Hộp Văn bản 7">
            <a:extLst>
              <a:ext uri="{FF2B5EF4-FFF2-40B4-BE49-F238E27FC236}">
                <a16:creationId xmlns:a16="http://schemas.microsoft.com/office/drawing/2014/main" id="{9DD0FB1C-5562-F073-B007-B350EBB28C27}"/>
              </a:ext>
            </a:extLst>
          </p:cNvPr>
          <p:cNvSpPr txBox="1"/>
          <p:nvPr/>
        </p:nvSpPr>
        <p:spPr>
          <a:xfrm>
            <a:off x="476290" y="1316198"/>
            <a:ext cx="17487820" cy="9118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0" i="0" dirty="0">
                <a:solidFill>
                  <a:srgbClr val="4494D0"/>
                </a:solidFill>
                <a:effectLst/>
                <a:latin typeface="Montserrat Medium" panose="00000600000000000000" pitchFamily="2" charset="0"/>
              </a:rPr>
              <a:t>Example:</a:t>
            </a:r>
            <a:br>
              <a:rPr lang="en-US" sz="4400" b="0" i="0" dirty="0">
                <a:solidFill>
                  <a:srgbClr val="4494D0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You must be careful </a:t>
            </a:r>
            <a:r>
              <a:rPr lang="en-US" sz="4400" b="0" i="0" u="sng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when you cross the street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.</a:t>
            </a:r>
            <a:b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1. </a:t>
            </a:r>
            <a:r>
              <a:rPr lang="en-US" sz="4400" b="0" i="0" u="sng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I’ll wait for you here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 until you get back.</a:t>
            </a:r>
            <a:b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2. 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Make sure you lock the door </a:t>
            </a:r>
            <a:r>
              <a:rPr lang="en-US" sz="4400" b="0" i="0" u="sng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when you go out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.</a:t>
            </a:r>
            <a:b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3. </a:t>
            </a:r>
            <a:r>
              <a:rPr lang="en-US" sz="4400" b="0" i="0" u="sng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You must get a permit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 before you build a campfire at a national park.</a:t>
            </a:r>
            <a:b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4. 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Don’t use too much water </a:t>
            </a:r>
            <a:r>
              <a:rPr lang="en-US" sz="4400" b="0" i="0" u="sng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while you are having a shower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.</a:t>
            </a:r>
            <a:b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5. </a:t>
            </a:r>
            <a:r>
              <a:rPr lang="en-US" sz="4400" b="0" i="0" u="sng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As soon as my friends come</a:t>
            </a:r>
            <a:r>
              <a:rPr lang="en-US" sz="44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, we will pick up rubbish on the beach.</a:t>
            </a:r>
            <a:r>
              <a:rPr lang="en-US" sz="4400" dirty="0">
                <a:latin typeface="Montserrat Medium" panose="00000600000000000000" pitchFamily="2" charset="0"/>
              </a:rPr>
              <a:t> </a:t>
            </a:r>
            <a:endParaRPr lang="vi-VN" sz="4400" dirty="0">
              <a:latin typeface="Montserrat Medium" panose="00000600000000000000" pitchFamily="2" charset="0"/>
            </a:endParaRPr>
          </a:p>
        </p:txBody>
      </p:sp>
      <p:sp>
        <p:nvSpPr>
          <p:cNvPr id="16" name="Hình chữ nhật 10">
            <a:extLst>
              <a:ext uri="{FF2B5EF4-FFF2-40B4-BE49-F238E27FC236}">
                <a16:creationId xmlns:a16="http://schemas.microsoft.com/office/drawing/2014/main" id="{83202C50-B901-DF8F-3E9E-EB3D86165382}"/>
              </a:ext>
            </a:extLst>
          </p:cNvPr>
          <p:cNvSpPr/>
          <p:nvPr/>
        </p:nvSpPr>
        <p:spPr>
          <a:xfrm>
            <a:off x="16747075" y="2570492"/>
            <a:ext cx="1135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D.C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Hình chữ nhật 23">
            <a:extLst>
              <a:ext uri="{FF2B5EF4-FFF2-40B4-BE49-F238E27FC236}">
                <a16:creationId xmlns:a16="http://schemas.microsoft.com/office/drawing/2014/main" id="{C3A9FD08-AEF9-0889-9FA0-8B969792483D}"/>
              </a:ext>
            </a:extLst>
          </p:cNvPr>
          <p:cNvSpPr/>
          <p:nvPr/>
        </p:nvSpPr>
        <p:spPr>
          <a:xfrm>
            <a:off x="16803855" y="3534856"/>
            <a:ext cx="94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Archivo Black" panose="020B0604020202020204" charset="0"/>
              </a:rPr>
              <a:t>I.C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18" name="Hình chữ nhật 26">
            <a:extLst>
              <a:ext uri="{FF2B5EF4-FFF2-40B4-BE49-F238E27FC236}">
                <a16:creationId xmlns:a16="http://schemas.microsoft.com/office/drawing/2014/main" id="{AA45C927-A541-8EE2-AA63-03AE43E6A6F8}"/>
              </a:ext>
            </a:extLst>
          </p:cNvPr>
          <p:cNvSpPr/>
          <p:nvPr/>
        </p:nvSpPr>
        <p:spPr>
          <a:xfrm>
            <a:off x="16769706" y="4642464"/>
            <a:ext cx="1135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9" name="Hình chữ nhật 30">
            <a:extLst>
              <a:ext uri="{FF2B5EF4-FFF2-40B4-BE49-F238E27FC236}">
                <a16:creationId xmlns:a16="http://schemas.microsoft.com/office/drawing/2014/main" id="{DC63422D-5028-7480-9D87-907995600676}"/>
              </a:ext>
            </a:extLst>
          </p:cNvPr>
          <p:cNvSpPr/>
          <p:nvPr/>
        </p:nvSpPr>
        <p:spPr>
          <a:xfrm>
            <a:off x="16803855" y="5573209"/>
            <a:ext cx="94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Archivo Black" panose="020B0604020202020204" charset="0"/>
              </a:rPr>
              <a:t>I.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Archivo Black" panose="020B0604020202020204" charset="0"/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20" name="Hình chữ nhật 33">
            <a:extLst>
              <a:ext uri="{FF2B5EF4-FFF2-40B4-BE49-F238E27FC236}">
                <a16:creationId xmlns:a16="http://schemas.microsoft.com/office/drawing/2014/main" id="{2DDC7E1E-70AD-E8EF-0F98-911E00CEDE4E}"/>
              </a:ext>
            </a:extLst>
          </p:cNvPr>
          <p:cNvSpPr/>
          <p:nvPr/>
        </p:nvSpPr>
        <p:spPr>
          <a:xfrm>
            <a:off x="16905063" y="7068379"/>
            <a:ext cx="1135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1" name="Hình chữ nhật 36">
            <a:extLst>
              <a:ext uri="{FF2B5EF4-FFF2-40B4-BE49-F238E27FC236}">
                <a16:creationId xmlns:a16="http://schemas.microsoft.com/office/drawing/2014/main" id="{5EC3868C-68A4-48EC-5697-B143AA048973}"/>
              </a:ext>
            </a:extLst>
          </p:cNvPr>
          <p:cNvSpPr/>
          <p:nvPr/>
        </p:nvSpPr>
        <p:spPr>
          <a:xfrm>
            <a:off x="16882969" y="8594379"/>
            <a:ext cx="1135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FF00"/>
                </a:highlight>
                <a:latin typeface="Archivo Black" panose="020B0604020202020204" charset="0"/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609652D-3793-D9BC-CD63-FF26F6C7421E}"/>
              </a:ext>
            </a:extLst>
          </p:cNvPr>
          <p:cNvSpPr txBox="1"/>
          <p:nvPr/>
        </p:nvSpPr>
        <p:spPr>
          <a:xfrm>
            <a:off x="879231" y="219403"/>
            <a:ext cx="16155582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chivo Black" panose="020B0604020202020204" charset="0"/>
                <a:cs typeface="Arial" panose="020B0604020202020204" pitchFamily="34" charset="0"/>
              </a:rPr>
              <a:t>2. Choose A, B, or C to complete each sentence.</a:t>
            </a:r>
          </a:p>
        </p:txBody>
      </p:sp>
      <p:sp>
        <p:nvSpPr>
          <p:cNvPr id="10" name="Hộp Văn bản 2">
            <a:extLst>
              <a:ext uri="{FF2B5EF4-FFF2-40B4-BE49-F238E27FC236}">
                <a16:creationId xmlns:a16="http://schemas.microsoft.com/office/drawing/2014/main" id="{973B89D7-E8EB-97BA-2F2D-D4855CDD787E}"/>
              </a:ext>
            </a:extLst>
          </p:cNvPr>
          <p:cNvSpPr txBox="1"/>
          <p:nvPr/>
        </p:nvSpPr>
        <p:spPr>
          <a:xfrm>
            <a:off x="914400" y="846034"/>
            <a:ext cx="17914304" cy="922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1.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I was not at home </a:t>
            </a:r>
            <a:r>
              <a:rPr lang="en-US" sz="4000" b="0" i="0" dirty="0">
                <a:solidFill>
                  <a:srgbClr val="949599"/>
                </a:solidFill>
                <a:effectLst/>
                <a:latin typeface="Montserrat Medium" panose="00000600000000000000" pitchFamily="2" charset="0"/>
              </a:rPr>
              <a:t>______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he came to see me yesterday.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	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A.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when 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B.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until   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C.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as soon as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2.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We called the forest guard unit </a:t>
            </a:r>
            <a:r>
              <a:rPr lang="en-US" sz="4000" b="0" i="0" dirty="0">
                <a:solidFill>
                  <a:srgbClr val="949599"/>
                </a:solidFill>
                <a:effectLst/>
                <a:latin typeface="Montserrat Medium" panose="00000600000000000000" pitchFamily="2" charset="0"/>
              </a:rPr>
              <a:t>______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we saw the bush fire.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	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A.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as soon as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B.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while 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C.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until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3.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I went straight to the gym </a:t>
            </a:r>
            <a:r>
              <a:rPr lang="en-US" sz="4000" b="0" i="0" dirty="0">
                <a:solidFill>
                  <a:srgbClr val="949599"/>
                </a:solidFill>
                <a:effectLst/>
                <a:latin typeface="Montserrat Medium" panose="00000600000000000000" pitchFamily="2" charset="0"/>
              </a:rPr>
              <a:t>______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I left home.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	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A.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while 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B.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before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C.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after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4.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You can stay with us </a:t>
            </a:r>
            <a:r>
              <a:rPr lang="en-US" sz="4000" b="0" i="0" dirty="0">
                <a:solidFill>
                  <a:srgbClr val="949599"/>
                </a:solidFill>
                <a:effectLst/>
                <a:latin typeface="Montserrat Medium" panose="00000600000000000000" pitchFamily="2" charset="0"/>
              </a:rPr>
              <a:t>______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you find a suitable place to stay.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	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A.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as soon as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B.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before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C.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until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1" i="0" dirty="0">
                <a:solidFill>
                  <a:srgbClr val="F26548"/>
                </a:solidFill>
                <a:effectLst/>
                <a:latin typeface="Montserrat Medium" panose="00000600000000000000" pitchFamily="2" charset="0"/>
              </a:rPr>
              <a:t>5.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We cleaned up everything at the campsite </a:t>
            </a:r>
            <a:r>
              <a:rPr lang="en-US" sz="4000" b="0" i="0" dirty="0">
                <a:solidFill>
                  <a:srgbClr val="949599"/>
                </a:solidFill>
                <a:effectLst/>
                <a:latin typeface="Montserrat Medium" panose="00000600000000000000" pitchFamily="2" charset="0"/>
              </a:rPr>
              <a:t>______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we left.</a:t>
            </a:r>
            <a:b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</a:b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	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A.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until   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B.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before                           </a:t>
            </a:r>
            <a:r>
              <a:rPr lang="en-US" sz="4000" b="0" i="0" dirty="0">
                <a:solidFill>
                  <a:srgbClr val="1FB0E6"/>
                </a:solidFill>
                <a:effectLst/>
                <a:latin typeface="Montserrat Medium" panose="00000600000000000000" pitchFamily="2" charset="0"/>
              </a:rPr>
              <a:t>C. </a:t>
            </a:r>
            <a:r>
              <a:rPr lang="en-US" sz="4000" b="0" i="0" dirty="0">
                <a:solidFill>
                  <a:srgbClr val="242021"/>
                </a:solidFill>
                <a:effectLst/>
                <a:latin typeface="Montserrat Medium" panose="00000600000000000000" pitchFamily="2" charset="0"/>
              </a:rPr>
              <a:t>while</a:t>
            </a:r>
            <a:r>
              <a:rPr lang="en-US" sz="4000" dirty="0">
                <a:latin typeface="Montserrat Medium" panose="00000600000000000000" pitchFamily="2" charset="0"/>
              </a:rPr>
              <a:t> </a:t>
            </a:r>
            <a:endParaRPr lang="vi-VN" sz="4000" dirty="0">
              <a:latin typeface="Montserrat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5061857" y="7021290"/>
            <a:ext cx="8164286" cy="26996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0" b="1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3037115" y="391889"/>
            <a:ext cx="8806542" cy="2541811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>
                <a:solidFill>
                  <a:srgbClr val="7030A0"/>
                </a:solidFill>
                <a:latin typeface="Abadi" panose="020B0604020104020204" pitchFamily="34" charset="0"/>
              </a:rPr>
              <a:t>We have captured Hugo’s family. I am waiting for Hugo to come and I’ll capture him too. </a:t>
            </a:r>
            <a:r>
              <a:rPr lang="en-US" sz="4400" b="1" i="1" dirty="0">
                <a:solidFill>
                  <a:srgbClr val="7030A0"/>
                </a:solidFill>
                <a:latin typeface="Abadi" panose="020B0604020104020204" pitchFamily="34" charset="0"/>
              </a:rPr>
              <a:t>[</a:t>
            </a:r>
            <a:r>
              <a:rPr lang="en-US" sz="4400" b="1" i="1" dirty="0" err="1">
                <a:solidFill>
                  <a:srgbClr val="7030A0"/>
                </a:solidFill>
                <a:latin typeface="Abadi" panose="020B0604020104020204" pitchFamily="34" charset="0"/>
              </a:rPr>
              <a:t>Ha..ha</a:t>
            </a:r>
            <a:r>
              <a:rPr lang="en-US" sz="4400" b="1" i="1" dirty="0">
                <a:solidFill>
                  <a:srgbClr val="7030A0"/>
                </a:solidFill>
                <a:latin typeface="Abadi" panose="020B0604020104020204" pitchFamily="34" charset="0"/>
              </a:rPr>
              <a:t>]</a:t>
            </a:r>
            <a:endParaRPr lang="en-US" sz="4800" b="1" i="1" dirty="0">
              <a:solidFill>
                <a:srgbClr val="7030A0"/>
              </a:solidFill>
              <a:latin typeface="Abadi" panose="020B0604020104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6781800" y="7772404"/>
            <a:ext cx="8806542" cy="2324096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>
                <a:solidFill>
                  <a:srgbClr val="7030A0"/>
                </a:solidFill>
                <a:latin typeface="Abadi" panose="020B0604020104020204" pitchFamily="34" charset="0"/>
              </a:rPr>
              <a:t>Hugo, you need to answer correct the questions to save your wife and son. </a:t>
            </a:r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1431</Words>
  <Application>Microsoft Office PowerPoint</Application>
  <PresentationFormat>Custom</PresentationFormat>
  <Paragraphs>158</Paragraphs>
  <Slides>34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Wingdings</vt:lpstr>
      <vt:lpstr>Arial</vt:lpstr>
      <vt:lpstr>Montserrat</vt:lpstr>
      <vt:lpstr>Montserrat Medium</vt:lpstr>
      <vt:lpstr>Calibri</vt:lpstr>
      <vt:lpstr>Abadi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Biotic and Abiotic Factors in the Environment Science Presentation in Dark Green Beige Hand Drawn Style</dc:title>
  <cp:lastModifiedBy>Duyên Lương</cp:lastModifiedBy>
  <cp:revision>4</cp:revision>
  <dcterms:created xsi:type="dcterms:W3CDTF">2006-08-16T00:00:00Z</dcterms:created>
  <dcterms:modified xsi:type="dcterms:W3CDTF">2025-09-23T06:00:26Z</dcterms:modified>
  <dc:identifier>DAFtRS98itg</dc:identifier>
</cp:coreProperties>
</file>