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5" r:id="rId1"/>
  </p:sldMasterIdLst>
  <p:notesMasterIdLst>
    <p:notesMasterId r:id="rId37"/>
  </p:notesMasterIdLst>
  <p:sldIdLst>
    <p:sldId id="374" r:id="rId2"/>
    <p:sldId id="375" r:id="rId3"/>
    <p:sldId id="258" r:id="rId4"/>
    <p:sldId id="256" r:id="rId5"/>
    <p:sldId id="257" r:id="rId6"/>
    <p:sldId id="260" r:id="rId7"/>
    <p:sldId id="259" r:id="rId8"/>
    <p:sldId id="355" r:id="rId9"/>
    <p:sldId id="356" r:id="rId10"/>
    <p:sldId id="370" r:id="rId11"/>
    <p:sldId id="385" r:id="rId12"/>
    <p:sldId id="376" r:id="rId13"/>
    <p:sldId id="348" r:id="rId14"/>
    <p:sldId id="359" r:id="rId15"/>
    <p:sldId id="335" r:id="rId16"/>
    <p:sldId id="361" r:id="rId17"/>
    <p:sldId id="362" r:id="rId18"/>
    <p:sldId id="363" r:id="rId19"/>
    <p:sldId id="364" r:id="rId20"/>
    <p:sldId id="365" r:id="rId21"/>
    <p:sldId id="372" r:id="rId22"/>
    <p:sldId id="378" r:id="rId23"/>
    <p:sldId id="265" r:id="rId24"/>
    <p:sldId id="366" r:id="rId25"/>
    <p:sldId id="379" r:id="rId26"/>
    <p:sldId id="380" r:id="rId27"/>
    <p:sldId id="381" r:id="rId28"/>
    <p:sldId id="382" r:id="rId29"/>
    <p:sldId id="383" r:id="rId30"/>
    <p:sldId id="384" r:id="rId31"/>
    <p:sldId id="367" r:id="rId32"/>
    <p:sldId id="368" r:id="rId33"/>
    <p:sldId id="263" r:id="rId34"/>
    <p:sldId id="369" r:id="rId35"/>
    <p:sldId id="273" r:id="rId36"/>
  </p:sldIdLst>
  <p:sldSz cx="9144000" cy="5143500" type="screen16x9"/>
  <p:notesSz cx="6858000" cy="9144000"/>
  <p:embeddedFontLst>
    <p:embeddedFont>
      <p:font typeface="ADLaM Display" panose="02010000000000000000" pitchFamily="2" charset="0"/>
      <p:regular r:id="rId38"/>
    </p:embeddedFont>
    <p:embeddedFont>
      <p:font typeface="Amatic SC" panose="00000500000000000000" pitchFamily="2" charset="-79"/>
      <p:regular r:id="rId39"/>
      <p:bold r:id="rId40"/>
    </p:embeddedFont>
    <p:embeddedFont>
      <p:font typeface="Corbel" panose="020B0503020204020204" pitchFamily="34" charset="0"/>
      <p:regular r:id="rId41"/>
      <p:bold r:id="rId42"/>
      <p:italic r:id="rId43"/>
      <p:boldItalic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Nunito" panose="00000500000000000000" pitchFamily="2" charset="0"/>
      <p:regular r:id="rId49"/>
      <p:bold r:id="rId50"/>
      <p:italic r:id="rId51"/>
      <p:boldItalic r:id="rId52"/>
    </p:embeddedFont>
    <p:embeddedFont>
      <p:font typeface="Showcard Gothic" panose="04020904020102020604" pitchFamily="82" charset="0"/>
      <p:regular r:id="rId53"/>
    </p:embeddedFont>
    <p:embeddedFont>
      <p:font typeface="Tahoma" panose="020B0604030504040204" pitchFamily="34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C18"/>
    <a:srgbClr val="4ABBCD"/>
    <a:srgbClr val="E63812"/>
    <a:srgbClr val="F4502E"/>
    <a:srgbClr val="85C5A8"/>
    <a:srgbClr val="85C5A7"/>
    <a:srgbClr val="FAB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2F2354-2127-4ABB-8C87-D3C662841353}" v="983" dt="2024-01-19T09:47:34.262"/>
  </p1510:revLst>
</p1510:revInfo>
</file>

<file path=ppt/tableStyles.xml><?xml version="1.0" encoding="utf-8"?>
<a:tblStyleLst xmlns:a="http://schemas.openxmlformats.org/drawingml/2006/main" def="{81E756E8-C657-4B3A-BDD2-7491ED40C684}">
  <a:tblStyle styleId="{81E756E8-C657-4B3A-BDD2-7491ED40C6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80" autoAdjust="0"/>
    <p:restoredTop sz="94724" autoAdjust="0"/>
  </p:normalViewPr>
  <p:slideViewPr>
    <p:cSldViewPr snapToGrid="0" snapToObjects="1">
      <p:cViewPr varScale="1">
        <p:scale>
          <a:sx n="93" d="100"/>
          <a:sy n="93" d="100"/>
        </p:scale>
        <p:origin x="82" y="21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022F2354-2127-4ABB-8C87-D3C662841353}"/>
    <pc:docChg chg="undo custSel addSld delSld modSld sldOrd">
      <pc:chgData name="Duyên Lương" userId="3a9e482f-ceb4-484a-8eab-f708ff3e9a36" providerId="ADAL" clId="{022F2354-2127-4ABB-8C87-D3C662841353}" dt="2024-01-19T09:50:07.683" v="2435"/>
      <pc:docMkLst>
        <pc:docMk/>
      </pc:docMkLst>
      <pc:sldChg chg="addSp modSp mod modAnim">
        <pc:chgData name="Duyên Lương" userId="3a9e482f-ceb4-484a-8eab-f708ff3e9a36" providerId="ADAL" clId="{022F2354-2127-4ABB-8C87-D3C662841353}" dt="2024-01-19T09:46:27.186" v="2427"/>
        <pc:sldMkLst>
          <pc:docMk/>
          <pc:sldMk cId="0" sldId="256"/>
        </pc:sldMkLst>
        <pc:spChg chg="add mod">
          <ac:chgData name="Duyên Lương" userId="3a9e482f-ceb4-484a-8eab-f708ff3e9a36" providerId="ADAL" clId="{022F2354-2127-4ABB-8C87-D3C662841353}" dt="2024-01-19T08:13:57.609" v="227" actId="207"/>
          <ac:spMkLst>
            <pc:docMk/>
            <pc:sldMk cId="0" sldId="256"/>
            <ac:spMk id="2" creationId="{489F5A1D-2730-A3F5-5B94-D45FC23E05E6}"/>
          </ac:spMkLst>
        </pc:spChg>
        <pc:spChg chg="mod">
          <ac:chgData name="Duyên Lương" userId="3a9e482f-ceb4-484a-8eab-f708ff3e9a36" providerId="ADAL" clId="{022F2354-2127-4ABB-8C87-D3C662841353}" dt="2024-01-19T08:14:01.800" v="228" actId="1076"/>
          <ac:spMkLst>
            <pc:docMk/>
            <pc:sldMk cId="0" sldId="256"/>
            <ac:spMk id="4290" creationId="{00000000-0000-0000-0000-000000000000}"/>
          </ac:spMkLst>
        </pc:spChg>
        <pc:spChg chg="mod">
          <ac:chgData name="Duyên Lương" userId="3a9e482f-ceb4-484a-8eab-f708ff3e9a36" providerId="ADAL" clId="{022F2354-2127-4ABB-8C87-D3C662841353}" dt="2024-01-19T08:12:09.928" v="169" actId="1076"/>
          <ac:spMkLst>
            <pc:docMk/>
            <pc:sldMk cId="0" sldId="256"/>
            <ac:spMk id="4291" creationId="{00000000-0000-0000-0000-000000000000}"/>
          </ac:spMkLst>
        </pc:spChg>
        <pc:grpChg chg="mod">
          <ac:chgData name="Duyên Lương" userId="3a9e482f-ceb4-484a-8eab-f708ff3e9a36" providerId="ADAL" clId="{022F2354-2127-4ABB-8C87-D3C662841353}" dt="2024-01-19T08:12:20.720" v="172" actId="1076"/>
          <ac:grpSpMkLst>
            <pc:docMk/>
            <pc:sldMk cId="0" sldId="256"/>
            <ac:grpSpMk id="4296" creationId="{00000000-0000-0000-0000-000000000000}"/>
          </ac:grpSpMkLst>
        </pc:grpChg>
      </pc:sldChg>
      <pc:sldChg chg="modSp">
        <pc:chgData name="Duyên Lương" userId="3a9e482f-ceb4-484a-8eab-f708ff3e9a36" providerId="ADAL" clId="{022F2354-2127-4ABB-8C87-D3C662841353}" dt="2024-01-19T08:14:49.965" v="251" actId="20577"/>
        <pc:sldMkLst>
          <pc:docMk/>
          <pc:sldMk cId="0" sldId="257"/>
        </pc:sldMkLst>
        <pc:spChg chg="mod">
          <ac:chgData name="Duyên Lương" userId="3a9e482f-ceb4-484a-8eab-f708ff3e9a36" providerId="ADAL" clId="{022F2354-2127-4ABB-8C87-D3C662841353}" dt="2024-01-19T08:14:49.965" v="251" actId="20577"/>
          <ac:spMkLst>
            <pc:docMk/>
            <pc:sldMk cId="0" sldId="257"/>
            <ac:spMk id="4321" creationId="{00000000-0000-0000-0000-000000000000}"/>
          </ac:spMkLst>
        </pc:spChg>
      </pc:sldChg>
      <pc:sldChg chg="addSp delSp modSp mod ord delAnim modAnim">
        <pc:chgData name="Duyên Lương" userId="3a9e482f-ceb4-484a-8eab-f708ff3e9a36" providerId="ADAL" clId="{022F2354-2127-4ABB-8C87-D3C662841353}" dt="2024-01-19T09:33:12.383" v="2130" actId="14100"/>
        <pc:sldMkLst>
          <pc:docMk/>
          <pc:sldMk cId="0" sldId="258"/>
        </pc:sldMkLst>
        <pc:spChg chg="add del mod">
          <ac:chgData name="Duyên Lương" userId="3a9e482f-ceb4-484a-8eab-f708ff3e9a36" providerId="ADAL" clId="{022F2354-2127-4ABB-8C87-D3C662841353}" dt="2024-01-19T09:28:55.894" v="2117" actId="478"/>
          <ac:spMkLst>
            <pc:docMk/>
            <pc:sldMk cId="0" sldId="258"/>
            <ac:spMk id="3" creationId="{CBB2DF70-BDDB-E18E-AB01-E6B3F3CE3A50}"/>
          </ac:spMkLst>
        </pc:spChg>
        <pc:spChg chg="mod">
          <ac:chgData name="Duyên Lương" userId="3a9e482f-ceb4-484a-8eab-f708ff3e9a36" providerId="ADAL" clId="{022F2354-2127-4ABB-8C87-D3C662841353}" dt="2024-01-19T09:28:53.876" v="2116" actId="1076"/>
          <ac:spMkLst>
            <pc:docMk/>
            <pc:sldMk cId="0" sldId="258"/>
            <ac:spMk id="4337" creationId="{00000000-0000-0000-0000-000000000000}"/>
          </ac:spMkLst>
        </pc:spChg>
        <pc:spChg chg="del">
          <ac:chgData name="Duyên Lương" userId="3a9e482f-ceb4-484a-8eab-f708ff3e9a36" providerId="ADAL" clId="{022F2354-2127-4ABB-8C87-D3C662841353}" dt="2024-01-19T09:28:43.503" v="2087" actId="478"/>
          <ac:spMkLst>
            <pc:docMk/>
            <pc:sldMk cId="0" sldId="258"/>
            <ac:spMk id="4338" creationId="{00000000-0000-0000-0000-000000000000}"/>
          </ac:spMkLst>
        </pc:spChg>
        <pc:picChg chg="add del mod">
          <ac:chgData name="Duyên Lương" userId="3a9e482f-ceb4-484a-8eab-f708ff3e9a36" providerId="ADAL" clId="{022F2354-2127-4ABB-8C87-D3C662841353}" dt="2024-01-19T09:32:12.435" v="2124" actId="478"/>
          <ac:picMkLst>
            <pc:docMk/>
            <pc:sldMk cId="0" sldId="258"/>
            <ac:picMk id="4" creationId="{3870BF1A-D839-60E8-6F5C-8663C337CAB6}"/>
          </ac:picMkLst>
        </pc:picChg>
        <pc:picChg chg="add mod">
          <ac:chgData name="Duyên Lương" userId="3a9e482f-ceb4-484a-8eab-f708ff3e9a36" providerId="ADAL" clId="{022F2354-2127-4ABB-8C87-D3C662841353}" dt="2024-01-19T09:33:12.383" v="2130" actId="14100"/>
          <ac:picMkLst>
            <pc:docMk/>
            <pc:sldMk cId="0" sldId="258"/>
            <ac:picMk id="5" creationId="{25F3AC10-B868-8908-F0C2-C311A0B289AC}"/>
          </ac:picMkLst>
        </pc:picChg>
      </pc:sldChg>
      <pc:sldChg chg="addSp delSp modSp mod delAnim modAnim">
        <pc:chgData name="Duyên Lương" userId="3a9e482f-ceb4-484a-8eab-f708ff3e9a36" providerId="ADAL" clId="{022F2354-2127-4ABB-8C87-D3C662841353}" dt="2024-01-19T09:47:27.604" v="2428"/>
        <pc:sldMkLst>
          <pc:docMk/>
          <pc:sldMk cId="0" sldId="259"/>
        </pc:sldMkLst>
        <pc:spChg chg="mod">
          <ac:chgData name="Duyên Lương" userId="3a9e482f-ceb4-484a-8eab-f708ff3e9a36" providerId="ADAL" clId="{022F2354-2127-4ABB-8C87-D3C662841353}" dt="2024-01-19T08:24:46.072" v="436" actId="1076"/>
          <ac:spMkLst>
            <pc:docMk/>
            <pc:sldMk cId="0" sldId="259"/>
            <ac:spMk id="15" creationId="{F3400514-B9AE-7E49-AFD5-5D6BDD22C773}"/>
          </ac:spMkLst>
        </pc:spChg>
        <pc:spChg chg="mod">
          <ac:chgData name="Duyên Lương" userId="3a9e482f-ceb4-484a-8eab-f708ff3e9a36" providerId="ADAL" clId="{022F2354-2127-4ABB-8C87-D3C662841353}" dt="2024-01-19T08:24:48.909" v="437" actId="1076"/>
          <ac:spMkLst>
            <pc:docMk/>
            <pc:sldMk cId="0" sldId="259"/>
            <ac:spMk id="16" creationId="{9D9F2840-5279-6047-90B1-E539AEA72EA2}"/>
          </ac:spMkLst>
        </pc:spChg>
        <pc:spChg chg="mod">
          <ac:chgData name="Duyên Lương" userId="3a9e482f-ceb4-484a-8eab-f708ff3e9a36" providerId="ADAL" clId="{022F2354-2127-4ABB-8C87-D3C662841353}" dt="2024-01-19T08:24:43.288" v="435" actId="1076"/>
          <ac:spMkLst>
            <pc:docMk/>
            <pc:sldMk cId="0" sldId="259"/>
            <ac:spMk id="17" creationId="{81CE729E-A34E-8242-AFA4-B28A26086549}"/>
          </ac:spMkLst>
        </pc:spChg>
        <pc:spChg chg="mod">
          <ac:chgData name="Duyên Lương" userId="3a9e482f-ceb4-484a-8eab-f708ff3e9a36" providerId="ADAL" clId="{022F2354-2127-4ABB-8C87-D3C662841353}" dt="2024-01-19T08:24:39.060" v="434" actId="1076"/>
          <ac:spMkLst>
            <pc:docMk/>
            <pc:sldMk cId="0" sldId="259"/>
            <ac:spMk id="4366" creationId="{00000000-0000-0000-0000-000000000000}"/>
          </ac:spMkLst>
        </pc:spChg>
        <pc:grpChg chg="mod ord">
          <ac:chgData name="Duyên Lương" userId="3a9e482f-ceb4-484a-8eab-f708ff3e9a36" providerId="ADAL" clId="{022F2354-2127-4ABB-8C87-D3C662841353}" dt="2024-01-19T08:24:28.798" v="430" actId="166"/>
          <ac:grpSpMkLst>
            <pc:docMk/>
            <pc:sldMk cId="0" sldId="259"/>
            <ac:grpSpMk id="4362" creationId="{00000000-0000-0000-0000-000000000000}"/>
          </ac:grpSpMkLst>
        </pc:grpChg>
        <pc:picChg chg="del">
          <ac:chgData name="Duyên Lương" userId="3a9e482f-ceb4-484a-8eab-f708ff3e9a36" providerId="ADAL" clId="{022F2354-2127-4ABB-8C87-D3C662841353}" dt="2024-01-19T08:15:54.080" v="318" actId="478"/>
          <ac:picMkLst>
            <pc:docMk/>
            <pc:sldMk cId="0" sldId="259"/>
            <ac:picMk id="2" creationId="{14832569-BAF0-9FD7-61EA-5498B21A4EE0}"/>
          </ac:picMkLst>
        </pc:picChg>
        <pc:picChg chg="add mod">
          <ac:chgData name="Duyên Lương" userId="3a9e482f-ceb4-484a-8eab-f708ff3e9a36" providerId="ADAL" clId="{022F2354-2127-4ABB-8C87-D3C662841353}" dt="2024-01-19T08:24:50.493" v="438" actId="1076"/>
          <ac:picMkLst>
            <pc:docMk/>
            <pc:sldMk cId="0" sldId="259"/>
            <ac:picMk id="3" creationId="{EBA4D4CB-04B4-D2A4-465E-2CB24CB4F340}"/>
          </ac:picMkLst>
        </pc:picChg>
        <pc:picChg chg="add mod">
          <ac:chgData name="Duyên Lương" userId="3a9e482f-ceb4-484a-8eab-f708ff3e9a36" providerId="ADAL" clId="{022F2354-2127-4ABB-8C87-D3C662841353}" dt="2024-01-19T08:24:35.195" v="431" actId="1440"/>
          <ac:picMkLst>
            <pc:docMk/>
            <pc:sldMk cId="0" sldId="259"/>
            <ac:picMk id="3074" creationId="{2CFD4BAB-EF5C-C240-D7D6-3C975DB11595}"/>
          </ac:picMkLst>
        </pc:picChg>
        <pc:picChg chg="add mod">
          <ac:chgData name="Duyên Lương" userId="3a9e482f-ceb4-484a-8eab-f708ff3e9a36" providerId="ADAL" clId="{022F2354-2127-4ABB-8C87-D3C662841353}" dt="2024-01-19T08:24:35.195" v="431" actId="1440"/>
          <ac:picMkLst>
            <pc:docMk/>
            <pc:sldMk cId="0" sldId="259"/>
            <ac:picMk id="3076" creationId="{A7D28F15-6B5C-EB8C-53C4-41EB01ABBF17}"/>
          </ac:picMkLst>
        </pc:picChg>
        <pc:picChg chg="del">
          <ac:chgData name="Duyên Lương" userId="3a9e482f-ceb4-484a-8eab-f708ff3e9a36" providerId="ADAL" clId="{022F2354-2127-4ABB-8C87-D3C662841353}" dt="2024-01-19T08:22:00.150" v="410" actId="478"/>
          <ac:picMkLst>
            <pc:docMk/>
            <pc:sldMk cId="0" sldId="259"/>
            <ac:picMk id="4361" creationId="{00000000-0000-0000-0000-000000000000}"/>
          </ac:picMkLst>
        </pc:picChg>
      </pc:sldChg>
      <pc:sldChg chg="addSp delSp modSp mod delAnim">
        <pc:chgData name="Duyên Lương" userId="3a9e482f-ceb4-484a-8eab-f708ff3e9a36" providerId="ADAL" clId="{022F2354-2127-4ABB-8C87-D3C662841353}" dt="2024-01-19T08:28:20.114" v="511" actId="1076"/>
        <pc:sldMkLst>
          <pc:docMk/>
          <pc:sldMk cId="0" sldId="260"/>
        </pc:sldMkLst>
        <pc:spChg chg="add mod">
          <ac:chgData name="Duyên Lương" userId="3a9e482f-ceb4-484a-8eab-f708ff3e9a36" providerId="ADAL" clId="{022F2354-2127-4ABB-8C87-D3C662841353}" dt="2024-01-19T08:28:10.742" v="508" actId="20577"/>
          <ac:spMkLst>
            <pc:docMk/>
            <pc:sldMk cId="0" sldId="260"/>
            <ac:spMk id="3" creationId="{32743091-5D22-56AE-BA14-686B8F5A82B2}"/>
          </ac:spMkLst>
        </pc:spChg>
        <pc:spChg chg="mod">
          <ac:chgData name="Duyên Lương" userId="3a9e482f-ceb4-484a-8eab-f708ff3e9a36" providerId="ADAL" clId="{022F2354-2127-4ABB-8C87-D3C662841353}" dt="2024-01-19T08:28:20.114" v="511" actId="1076"/>
          <ac:spMkLst>
            <pc:docMk/>
            <pc:sldMk cId="0" sldId="260"/>
            <ac:spMk id="4375" creationId="{00000000-0000-0000-0000-000000000000}"/>
          </ac:spMkLst>
        </pc:spChg>
        <pc:spChg chg="del">
          <ac:chgData name="Duyên Lương" userId="3a9e482f-ceb4-484a-8eab-f708ff3e9a36" providerId="ADAL" clId="{022F2354-2127-4ABB-8C87-D3C662841353}" dt="2024-01-19T08:28:08.393" v="506" actId="478"/>
          <ac:spMkLst>
            <pc:docMk/>
            <pc:sldMk cId="0" sldId="260"/>
            <ac:spMk id="4376" creationId="{00000000-0000-0000-0000-000000000000}"/>
          </ac:spMkLst>
        </pc:spChg>
      </pc:sldChg>
      <pc:sldChg chg="addSp delSp modSp mod ord delAnim">
        <pc:chgData name="Duyên Lương" userId="3a9e482f-ceb4-484a-8eab-f708ff3e9a36" providerId="ADAL" clId="{022F2354-2127-4ABB-8C87-D3C662841353}" dt="2024-01-19T09:50:06.656" v="2433"/>
        <pc:sldMkLst>
          <pc:docMk/>
          <pc:sldMk cId="0" sldId="263"/>
        </pc:sldMkLst>
        <pc:spChg chg="add mod">
          <ac:chgData name="Duyên Lương" userId="3a9e482f-ceb4-484a-8eab-f708ff3e9a36" providerId="ADAL" clId="{022F2354-2127-4ABB-8C87-D3C662841353}" dt="2024-01-19T09:25:49.308" v="1885" actId="1076"/>
          <ac:spMkLst>
            <pc:docMk/>
            <pc:sldMk cId="0" sldId="263"/>
            <ac:spMk id="4" creationId="{3D433A2A-3730-C864-E1BF-C7702406BA22}"/>
          </ac:spMkLst>
        </pc:spChg>
        <pc:spChg chg="add mod">
          <ac:chgData name="Duyên Lương" userId="3a9e482f-ceb4-484a-8eab-f708ff3e9a36" providerId="ADAL" clId="{022F2354-2127-4ABB-8C87-D3C662841353}" dt="2024-01-19T09:25:36.185" v="1880" actId="1076"/>
          <ac:spMkLst>
            <pc:docMk/>
            <pc:sldMk cId="0" sldId="263"/>
            <ac:spMk id="5" creationId="{3040D11F-B94A-DD77-7A62-E9BBE0949EA3}"/>
          </ac:spMkLst>
        </pc:spChg>
        <pc:spChg chg="del mod">
          <ac:chgData name="Duyên Lương" userId="3a9e482f-ceb4-484a-8eab-f708ff3e9a36" providerId="ADAL" clId="{022F2354-2127-4ABB-8C87-D3C662841353}" dt="2024-01-19T09:25:14.267" v="1854" actId="478"/>
          <ac:spMkLst>
            <pc:docMk/>
            <pc:sldMk cId="0" sldId="263"/>
            <ac:spMk id="35" creationId="{FBFF8136-DF79-474D-8B7D-E3309621028A}"/>
          </ac:spMkLst>
        </pc:spChg>
        <pc:spChg chg="del">
          <ac:chgData name="Duyên Lương" userId="3a9e482f-ceb4-484a-8eab-f708ff3e9a36" providerId="ADAL" clId="{022F2354-2127-4ABB-8C87-D3C662841353}" dt="2024-01-19T09:23:52.111" v="1835" actId="478"/>
          <ac:spMkLst>
            <pc:docMk/>
            <pc:sldMk cId="0" sldId="263"/>
            <ac:spMk id="75" creationId="{74303533-430B-A344-8111-1C9CB82D754E}"/>
          </ac:spMkLst>
        </pc:spChg>
        <pc:spChg chg="del">
          <ac:chgData name="Duyên Lương" userId="3a9e482f-ceb4-484a-8eab-f708ff3e9a36" providerId="ADAL" clId="{022F2354-2127-4ABB-8C87-D3C662841353}" dt="2024-01-19T09:23:55.734" v="1837" actId="478"/>
          <ac:spMkLst>
            <pc:docMk/>
            <pc:sldMk cId="0" sldId="263"/>
            <ac:spMk id="76" creationId="{385106D0-5BCE-1A4B-9F35-775A6B65A6FE}"/>
          </ac:spMkLst>
        </pc:spChg>
        <pc:spChg chg="mod">
          <ac:chgData name="Duyên Lương" userId="3a9e482f-ceb4-484a-8eab-f708ff3e9a36" providerId="ADAL" clId="{022F2354-2127-4ABB-8C87-D3C662841353}" dt="2024-01-19T09:25:55.025" v="1887" actId="1076"/>
          <ac:spMkLst>
            <pc:docMk/>
            <pc:sldMk cId="0" sldId="263"/>
            <ac:spMk id="4519" creationId="{00000000-0000-0000-0000-000000000000}"/>
          </ac:spMkLst>
        </pc:spChg>
        <pc:grpChg chg="mod">
          <ac:chgData name="Duyên Lương" userId="3a9e482f-ceb4-484a-8eab-f708ff3e9a36" providerId="ADAL" clId="{022F2354-2127-4ABB-8C87-D3C662841353}" dt="2024-01-19T09:25:59.141" v="1888" actId="1076"/>
          <ac:grpSpMkLst>
            <pc:docMk/>
            <pc:sldMk cId="0" sldId="263"/>
            <ac:grpSpMk id="4535" creationId="{00000000-0000-0000-0000-000000000000}"/>
          </ac:grpSpMkLst>
        </pc:grpChg>
        <pc:picChg chg="del">
          <ac:chgData name="Duyên Lương" userId="3a9e482f-ceb4-484a-8eab-f708ff3e9a36" providerId="ADAL" clId="{022F2354-2127-4ABB-8C87-D3C662841353}" dt="2024-01-19T09:25:12.713" v="1852" actId="478"/>
          <ac:picMkLst>
            <pc:docMk/>
            <pc:sldMk cId="0" sldId="263"/>
            <ac:picMk id="3" creationId="{31EE9436-940A-F2C0-9201-E8FA713AFA43}"/>
          </ac:picMkLst>
        </pc:picChg>
      </pc:sldChg>
      <pc:sldChg chg="modSp mod">
        <pc:chgData name="Duyên Lương" userId="3a9e482f-ceb4-484a-8eab-f708ff3e9a36" providerId="ADAL" clId="{022F2354-2127-4ABB-8C87-D3C662841353}" dt="2024-01-19T09:11:01.122" v="1608" actId="1076"/>
        <pc:sldMkLst>
          <pc:docMk/>
          <pc:sldMk cId="0" sldId="265"/>
        </pc:sldMkLst>
        <pc:spChg chg="mod">
          <ac:chgData name="Duyên Lương" userId="3a9e482f-ceb4-484a-8eab-f708ff3e9a36" providerId="ADAL" clId="{022F2354-2127-4ABB-8C87-D3C662841353}" dt="2024-01-19T09:10:54.169" v="1605" actId="1076"/>
          <ac:spMkLst>
            <pc:docMk/>
            <pc:sldMk cId="0" sldId="265"/>
            <ac:spMk id="76" creationId="{D7EF66CD-EE7C-464F-AF8A-9906BE761431}"/>
          </ac:spMkLst>
        </pc:spChg>
        <pc:spChg chg="mod">
          <ac:chgData name="Duyên Lương" userId="3a9e482f-ceb4-484a-8eab-f708ff3e9a36" providerId="ADAL" clId="{022F2354-2127-4ABB-8C87-D3C662841353}" dt="2024-01-19T09:10:57.027" v="1607" actId="1076"/>
          <ac:spMkLst>
            <pc:docMk/>
            <pc:sldMk cId="0" sldId="265"/>
            <ac:spMk id="4595" creationId="{00000000-0000-0000-0000-000000000000}"/>
          </ac:spMkLst>
        </pc:spChg>
        <pc:spChg chg="mod">
          <ac:chgData name="Duyên Lương" userId="3a9e482f-ceb4-484a-8eab-f708ff3e9a36" providerId="ADAL" clId="{022F2354-2127-4ABB-8C87-D3C662841353}" dt="2024-01-19T09:11:01.122" v="1608" actId="1076"/>
          <ac:spMkLst>
            <pc:docMk/>
            <pc:sldMk cId="0" sldId="265"/>
            <ac:spMk id="4596" creationId="{00000000-0000-0000-0000-000000000000}"/>
          </ac:spMkLst>
        </pc:spChg>
      </pc:sldChg>
      <pc:sldChg chg="modSp">
        <pc:chgData name="Duyên Lương" userId="3a9e482f-ceb4-484a-8eab-f708ff3e9a36" providerId="ADAL" clId="{022F2354-2127-4ABB-8C87-D3C662841353}" dt="2024-01-19T09:08:14.657" v="1532"/>
        <pc:sldMkLst>
          <pc:docMk/>
          <pc:sldMk cId="2632991965" sldId="335"/>
        </pc:sldMkLst>
        <pc:spChg chg="mod">
          <ac:chgData name="Duyên Lương" userId="3a9e482f-ceb4-484a-8eab-f708ff3e9a36" providerId="ADAL" clId="{022F2354-2127-4ABB-8C87-D3C662841353}" dt="2024-01-19T09:08:14.657" v="1532"/>
          <ac:spMkLst>
            <pc:docMk/>
            <pc:sldMk cId="2632991965" sldId="335"/>
            <ac:spMk id="24" creationId="{00000000-0000-0000-0000-000000000000}"/>
          </ac:spMkLst>
        </pc:spChg>
      </pc:sldChg>
      <pc:sldChg chg="addSp delSp modSp mod modAnim">
        <pc:chgData name="Duyên Lương" userId="3a9e482f-ceb4-484a-8eab-f708ff3e9a36" providerId="ADAL" clId="{022F2354-2127-4ABB-8C87-D3C662841353}" dt="2024-01-19T09:45:58.928" v="2425"/>
        <pc:sldMkLst>
          <pc:docMk/>
          <pc:sldMk cId="261940967" sldId="348"/>
        </pc:sldMkLst>
        <pc:spChg chg="add mod">
          <ac:chgData name="Duyên Lương" userId="3a9e482f-ceb4-484a-8eab-f708ff3e9a36" providerId="ADAL" clId="{022F2354-2127-4ABB-8C87-D3C662841353}" dt="2024-01-19T08:31:16.528" v="553" actId="1076"/>
          <ac:spMkLst>
            <pc:docMk/>
            <pc:sldMk cId="261940967" sldId="348"/>
            <ac:spMk id="2" creationId="{4FE8B656-292E-682B-FCA9-B399094CA4AF}"/>
          </ac:spMkLst>
        </pc:spChg>
        <pc:spChg chg="add mod">
          <ac:chgData name="Duyên Lương" userId="3a9e482f-ceb4-484a-8eab-f708ff3e9a36" providerId="ADAL" clId="{022F2354-2127-4ABB-8C87-D3C662841353}" dt="2024-01-19T08:31:19.006" v="554" actId="1076"/>
          <ac:spMkLst>
            <pc:docMk/>
            <pc:sldMk cId="261940967" sldId="348"/>
            <ac:spMk id="3" creationId="{12A92DEC-B833-537B-AA8E-860AC831B320}"/>
          </ac:spMkLst>
        </pc:spChg>
        <pc:spChg chg="add del mod">
          <ac:chgData name="Duyên Lương" userId="3a9e482f-ceb4-484a-8eab-f708ff3e9a36" providerId="ADAL" clId="{022F2354-2127-4ABB-8C87-D3C662841353}" dt="2024-01-19T08:30:22.564" v="538" actId="478"/>
          <ac:spMkLst>
            <pc:docMk/>
            <pc:sldMk cId="261940967" sldId="348"/>
            <ac:spMk id="5" creationId="{0AE6ECE8-D01D-FC40-3357-49C89C4119A2}"/>
          </ac:spMkLst>
        </pc:spChg>
        <pc:spChg chg="del">
          <ac:chgData name="Duyên Lương" userId="3a9e482f-ceb4-484a-8eab-f708ff3e9a36" providerId="ADAL" clId="{022F2354-2127-4ABB-8C87-D3C662841353}" dt="2024-01-19T08:30:21.094" v="537" actId="478"/>
          <ac:spMkLst>
            <pc:docMk/>
            <pc:sldMk cId="261940967" sldId="348"/>
            <ac:spMk id="6" creationId="{8ABCE03A-F4B2-5D48-9EAC-7DF30996E725}"/>
          </ac:spMkLst>
        </pc:spChg>
        <pc:spChg chg="del">
          <ac:chgData name="Duyên Lương" userId="3a9e482f-ceb4-484a-8eab-f708ff3e9a36" providerId="ADAL" clId="{022F2354-2127-4ABB-8C87-D3C662841353}" dt="2024-01-19T08:30:07.558" v="532" actId="478"/>
          <ac:spMkLst>
            <pc:docMk/>
            <pc:sldMk cId="261940967" sldId="348"/>
            <ac:spMk id="8" creationId="{BC9FF809-B75B-E842-8F0F-623D5A973BAD}"/>
          </ac:spMkLst>
        </pc:spChg>
        <pc:spChg chg="del">
          <ac:chgData name="Duyên Lương" userId="3a9e482f-ceb4-484a-8eab-f708ff3e9a36" providerId="ADAL" clId="{022F2354-2127-4ABB-8C87-D3C662841353}" dt="2024-01-19T08:30:07.558" v="532" actId="478"/>
          <ac:spMkLst>
            <pc:docMk/>
            <pc:sldMk cId="261940967" sldId="348"/>
            <ac:spMk id="10" creationId="{F289ED33-1260-4744-8D61-D463769FE17D}"/>
          </ac:spMkLst>
        </pc:spChg>
        <pc:picChg chg="add mod">
          <ac:chgData name="Duyên Lương" userId="3a9e482f-ceb4-484a-8eab-f708ff3e9a36" providerId="ADAL" clId="{022F2354-2127-4ABB-8C87-D3C662841353}" dt="2024-01-19T08:31:31.431" v="558" actId="1076"/>
          <ac:picMkLst>
            <pc:docMk/>
            <pc:sldMk cId="261940967" sldId="348"/>
            <ac:picMk id="7" creationId="{893A12F4-8972-5F49-F06E-75A5879859D0}"/>
          </ac:picMkLst>
        </pc:picChg>
        <pc:picChg chg="add mod">
          <ac:chgData name="Duyên Lương" userId="3a9e482f-ceb4-484a-8eab-f708ff3e9a36" providerId="ADAL" clId="{022F2354-2127-4ABB-8C87-D3C662841353}" dt="2024-01-19T09:09:36.041" v="1579" actId="1076"/>
          <ac:picMkLst>
            <pc:docMk/>
            <pc:sldMk cId="261940967" sldId="348"/>
            <ac:picMk id="9" creationId="{3F06BEE6-7526-B4DF-ED36-20B10CF9673E}"/>
          </ac:picMkLst>
        </pc:picChg>
        <pc:picChg chg="add mod">
          <ac:chgData name="Duyên Lương" userId="3a9e482f-ceb4-484a-8eab-f708ff3e9a36" providerId="ADAL" clId="{022F2354-2127-4ABB-8C87-D3C662841353}" dt="2024-01-19T09:09:33.937" v="1578" actId="1076"/>
          <ac:picMkLst>
            <pc:docMk/>
            <pc:sldMk cId="261940967" sldId="348"/>
            <ac:picMk id="11" creationId="{C8F0C105-AEAF-DB75-1010-86D29E02D36D}"/>
          </ac:picMkLst>
        </pc:picChg>
        <pc:picChg chg="add mod">
          <ac:chgData name="Duyên Lương" userId="3a9e482f-ceb4-484a-8eab-f708ff3e9a36" providerId="ADAL" clId="{022F2354-2127-4ABB-8C87-D3C662841353}" dt="2024-01-19T09:09:38.397" v="1580" actId="1076"/>
          <ac:picMkLst>
            <pc:docMk/>
            <pc:sldMk cId="261940967" sldId="348"/>
            <ac:picMk id="12" creationId="{4721585D-099E-780D-B58B-2CECEED1114E}"/>
          </ac:picMkLst>
        </pc:picChg>
        <pc:picChg chg="add mod">
          <ac:chgData name="Duyên Lương" userId="3a9e482f-ceb4-484a-8eab-f708ff3e9a36" providerId="ADAL" clId="{022F2354-2127-4ABB-8C87-D3C662841353}" dt="2024-01-19T09:09:41.083" v="1581" actId="1076"/>
          <ac:picMkLst>
            <pc:docMk/>
            <pc:sldMk cId="261940967" sldId="348"/>
            <ac:picMk id="13" creationId="{800D14DA-F4C7-0DFF-5809-DF8C79629FDA}"/>
          </ac:picMkLst>
        </pc:picChg>
        <pc:picChg chg="add mod">
          <ac:chgData name="Duyên Lương" userId="3a9e482f-ceb4-484a-8eab-f708ff3e9a36" providerId="ADAL" clId="{022F2354-2127-4ABB-8C87-D3C662841353}" dt="2024-01-19T09:09:50.269" v="1582"/>
          <ac:picMkLst>
            <pc:docMk/>
            <pc:sldMk cId="261940967" sldId="348"/>
            <ac:picMk id="14" creationId="{C0A576E3-3322-4CB4-7AB5-1B78E1421A5E}"/>
          </ac:picMkLst>
        </pc:picChg>
        <pc:picChg chg="add mod">
          <ac:chgData name="Duyên Lương" userId="3a9e482f-ceb4-484a-8eab-f708ff3e9a36" providerId="ADAL" clId="{022F2354-2127-4ABB-8C87-D3C662841353}" dt="2024-01-19T09:09:50.269" v="1582"/>
          <ac:picMkLst>
            <pc:docMk/>
            <pc:sldMk cId="261940967" sldId="348"/>
            <ac:picMk id="15" creationId="{FA950864-3551-400C-761C-EE58E0173272}"/>
          </ac:picMkLst>
        </pc:picChg>
        <pc:picChg chg="add mod">
          <ac:chgData name="Duyên Lương" userId="3a9e482f-ceb4-484a-8eab-f708ff3e9a36" providerId="ADAL" clId="{022F2354-2127-4ABB-8C87-D3C662841353}" dt="2024-01-19T09:09:50.269" v="1582"/>
          <ac:picMkLst>
            <pc:docMk/>
            <pc:sldMk cId="261940967" sldId="348"/>
            <ac:picMk id="16" creationId="{48905AE9-A25D-CD27-09AA-26283EE71B58}"/>
          </ac:picMkLst>
        </pc:picChg>
        <pc:picChg chg="add mod">
          <ac:chgData name="Duyên Lương" userId="3a9e482f-ceb4-484a-8eab-f708ff3e9a36" providerId="ADAL" clId="{022F2354-2127-4ABB-8C87-D3C662841353}" dt="2024-01-19T09:09:50.269" v="1582"/>
          <ac:picMkLst>
            <pc:docMk/>
            <pc:sldMk cId="261940967" sldId="348"/>
            <ac:picMk id="17" creationId="{A8723533-48EC-9469-23A5-67FD886EE729}"/>
          </ac:picMkLst>
        </pc:picChg>
        <pc:picChg chg="del">
          <ac:chgData name="Duyên Lương" userId="3a9e482f-ceb4-484a-8eab-f708ff3e9a36" providerId="ADAL" clId="{022F2354-2127-4ABB-8C87-D3C662841353}" dt="2024-01-19T08:30:07.558" v="532" actId="478"/>
          <ac:picMkLst>
            <pc:docMk/>
            <pc:sldMk cId="261940967" sldId="348"/>
            <ac:picMk id="2054" creationId="{55B3DFB0-9F3E-FE45-B17D-FA31F408FED0}"/>
          </ac:picMkLst>
        </pc:picChg>
      </pc:sldChg>
      <pc:sldChg chg="addSp delSp modSp mod delAnim modAnim">
        <pc:chgData name="Duyên Lương" userId="3a9e482f-ceb4-484a-8eab-f708ff3e9a36" providerId="ADAL" clId="{022F2354-2127-4ABB-8C87-D3C662841353}" dt="2024-01-19T09:47:30.845" v="2429"/>
        <pc:sldMkLst>
          <pc:docMk/>
          <pc:sldMk cId="1934021110" sldId="355"/>
        </pc:sldMkLst>
        <pc:spChg chg="mod">
          <ac:chgData name="Duyên Lương" userId="3a9e482f-ceb4-484a-8eab-f708ff3e9a36" providerId="ADAL" clId="{022F2354-2127-4ABB-8C87-D3C662841353}" dt="2024-01-19T08:16:52.903" v="380"/>
          <ac:spMkLst>
            <pc:docMk/>
            <pc:sldMk cId="1934021110" sldId="355"/>
            <ac:spMk id="15" creationId="{F3400514-B9AE-7E49-AFD5-5D6BDD22C773}"/>
          </ac:spMkLst>
        </pc:spChg>
        <pc:spChg chg="mod">
          <ac:chgData name="Duyên Lương" userId="3a9e482f-ceb4-484a-8eab-f708ff3e9a36" providerId="ADAL" clId="{022F2354-2127-4ABB-8C87-D3C662841353}" dt="2024-01-19T08:16:11.896" v="357" actId="20577"/>
          <ac:spMkLst>
            <pc:docMk/>
            <pc:sldMk cId="1934021110" sldId="355"/>
            <ac:spMk id="16" creationId="{9D9F2840-5279-6047-90B1-E539AEA72EA2}"/>
          </ac:spMkLst>
        </pc:spChg>
        <pc:spChg chg="mod">
          <ac:chgData name="Duyên Lương" userId="3a9e482f-ceb4-484a-8eab-f708ff3e9a36" providerId="ADAL" clId="{022F2354-2127-4ABB-8C87-D3C662841353}" dt="2024-01-19T08:16:05.082" v="329" actId="20577"/>
          <ac:spMkLst>
            <pc:docMk/>
            <pc:sldMk cId="1934021110" sldId="355"/>
            <ac:spMk id="17" creationId="{81CE729E-A34E-8242-AFA4-B28A26086549}"/>
          </ac:spMkLst>
        </pc:spChg>
        <pc:spChg chg="mod">
          <ac:chgData name="Duyên Lương" userId="3a9e482f-ceb4-484a-8eab-f708ff3e9a36" providerId="ADAL" clId="{022F2354-2127-4ABB-8C87-D3C662841353}" dt="2024-01-19T08:21:55.673" v="409" actId="1076"/>
          <ac:spMkLst>
            <pc:docMk/>
            <pc:sldMk cId="1934021110" sldId="355"/>
            <ac:spMk id="4364" creationId="{00000000-0000-0000-0000-000000000000}"/>
          </ac:spMkLst>
        </pc:spChg>
        <pc:spChg chg="mod ord">
          <ac:chgData name="Duyên Lương" userId="3a9e482f-ceb4-484a-8eab-f708ff3e9a36" providerId="ADAL" clId="{022F2354-2127-4ABB-8C87-D3C662841353}" dt="2024-01-19T08:21:52.220" v="408" actId="1076"/>
          <ac:spMkLst>
            <pc:docMk/>
            <pc:sldMk cId="1934021110" sldId="355"/>
            <ac:spMk id="4366" creationId="{00000000-0000-0000-0000-000000000000}"/>
          </ac:spMkLst>
        </pc:spChg>
        <pc:grpChg chg="mod ord">
          <ac:chgData name="Duyên Lương" userId="3a9e482f-ceb4-484a-8eab-f708ff3e9a36" providerId="ADAL" clId="{022F2354-2127-4ABB-8C87-D3C662841353}" dt="2024-01-19T08:21:50.288" v="407" actId="1076"/>
          <ac:grpSpMkLst>
            <pc:docMk/>
            <pc:sldMk cId="1934021110" sldId="355"/>
            <ac:grpSpMk id="4362" creationId="{00000000-0000-0000-0000-000000000000}"/>
          </ac:grpSpMkLst>
        </pc:grpChg>
        <pc:picChg chg="del">
          <ac:chgData name="Duyên Lương" userId="3a9e482f-ceb4-484a-8eab-f708ff3e9a36" providerId="ADAL" clId="{022F2354-2127-4ABB-8C87-D3C662841353}" dt="2024-01-19T08:18:29.782" v="389" actId="478"/>
          <ac:picMkLst>
            <pc:docMk/>
            <pc:sldMk cId="1934021110" sldId="355"/>
            <ac:picMk id="2" creationId="{28DA9F57-2BFE-4658-4427-F14D31138214}"/>
          </ac:picMkLst>
        </pc:picChg>
        <pc:picChg chg="add mod">
          <ac:chgData name="Duyên Lương" userId="3a9e482f-ceb4-484a-8eab-f708ff3e9a36" providerId="ADAL" clId="{022F2354-2127-4ABB-8C87-D3C662841353}" dt="2024-01-19T08:18:30.622" v="390"/>
          <ac:picMkLst>
            <pc:docMk/>
            <pc:sldMk cId="1934021110" sldId="355"/>
            <ac:picMk id="3" creationId="{156FA1B6-D29F-E4C3-95A5-3B7899CEE68F}"/>
          </ac:picMkLst>
        </pc:picChg>
        <pc:picChg chg="add mod">
          <ac:chgData name="Duyên Lương" userId="3a9e482f-ceb4-484a-8eab-f708ff3e9a36" providerId="ADAL" clId="{022F2354-2127-4ABB-8C87-D3C662841353}" dt="2024-01-19T08:21:43.119" v="405" actId="1440"/>
          <ac:picMkLst>
            <pc:docMk/>
            <pc:sldMk cId="1934021110" sldId="355"/>
            <ac:picMk id="1026" creationId="{C7A62619-5A1A-C706-C140-D88C20B7D6A4}"/>
          </ac:picMkLst>
        </pc:picChg>
        <pc:picChg chg="del">
          <ac:chgData name="Duyên Lương" userId="3a9e482f-ceb4-484a-8eab-f708ff3e9a36" providerId="ADAL" clId="{022F2354-2127-4ABB-8C87-D3C662841353}" dt="2024-01-19T08:19:34.957" v="395" actId="478"/>
          <ac:picMkLst>
            <pc:docMk/>
            <pc:sldMk cId="1934021110" sldId="355"/>
            <ac:picMk id="4361" creationId="{00000000-0000-0000-0000-000000000000}"/>
          </ac:picMkLst>
        </pc:picChg>
      </pc:sldChg>
      <pc:sldChg chg="addSp delSp modSp mod delAnim modAnim">
        <pc:chgData name="Duyên Lương" userId="3a9e482f-ceb4-484a-8eab-f708ff3e9a36" providerId="ADAL" clId="{022F2354-2127-4ABB-8C87-D3C662841353}" dt="2024-01-19T09:47:34.262" v="2430"/>
        <pc:sldMkLst>
          <pc:docMk/>
          <pc:sldMk cId="2455974714" sldId="356"/>
        </pc:sldMkLst>
        <pc:spChg chg="mod">
          <ac:chgData name="Duyên Lương" userId="3a9e482f-ceb4-484a-8eab-f708ff3e9a36" providerId="ADAL" clId="{022F2354-2127-4ABB-8C87-D3C662841353}" dt="2024-01-19T08:16:41.002" v="379"/>
          <ac:spMkLst>
            <pc:docMk/>
            <pc:sldMk cId="2455974714" sldId="356"/>
            <ac:spMk id="15" creationId="{F3400514-B9AE-7E49-AFD5-5D6BDD22C773}"/>
          </ac:spMkLst>
        </pc:spChg>
        <pc:spChg chg="mod">
          <ac:chgData name="Duyên Lương" userId="3a9e482f-ceb4-484a-8eab-f708ff3e9a36" providerId="ADAL" clId="{022F2354-2127-4ABB-8C87-D3C662841353}" dt="2024-01-19T08:16:28.425" v="378" actId="20577"/>
          <ac:spMkLst>
            <pc:docMk/>
            <pc:sldMk cId="2455974714" sldId="356"/>
            <ac:spMk id="16" creationId="{9D9F2840-5279-6047-90B1-E539AEA72EA2}"/>
          </ac:spMkLst>
        </pc:spChg>
        <pc:spChg chg="mod">
          <ac:chgData name="Duyên Lương" userId="3a9e482f-ceb4-484a-8eab-f708ff3e9a36" providerId="ADAL" clId="{022F2354-2127-4ABB-8C87-D3C662841353}" dt="2024-01-19T08:16:22.698" v="363" actId="20577"/>
          <ac:spMkLst>
            <pc:docMk/>
            <pc:sldMk cId="2455974714" sldId="356"/>
            <ac:spMk id="17" creationId="{81CE729E-A34E-8242-AFA4-B28A26086549}"/>
          </ac:spMkLst>
        </pc:spChg>
        <pc:spChg chg="mod">
          <ac:chgData name="Duyên Lương" userId="3a9e482f-ceb4-484a-8eab-f708ff3e9a36" providerId="ADAL" clId="{022F2354-2127-4ABB-8C87-D3C662841353}" dt="2024-01-19T08:25:15.342" v="447" actId="1076"/>
          <ac:spMkLst>
            <pc:docMk/>
            <pc:sldMk cId="2455974714" sldId="356"/>
            <ac:spMk id="4363" creationId="{00000000-0000-0000-0000-000000000000}"/>
          </ac:spMkLst>
        </pc:spChg>
        <pc:spChg chg="mod">
          <ac:chgData name="Duyên Lương" userId="3a9e482f-ceb4-484a-8eab-f708ff3e9a36" providerId="ADAL" clId="{022F2354-2127-4ABB-8C87-D3C662841353}" dt="2024-01-19T08:25:10.719" v="446" actId="1076"/>
          <ac:spMkLst>
            <pc:docMk/>
            <pc:sldMk cId="2455974714" sldId="356"/>
            <ac:spMk id="4364" creationId="{00000000-0000-0000-0000-000000000000}"/>
          </ac:spMkLst>
        </pc:spChg>
        <pc:spChg chg="mod">
          <ac:chgData name="Duyên Lương" userId="3a9e482f-ceb4-484a-8eab-f708ff3e9a36" providerId="ADAL" clId="{022F2354-2127-4ABB-8C87-D3C662841353}" dt="2024-01-19T08:25:05.470" v="444" actId="1076"/>
          <ac:spMkLst>
            <pc:docMk/>
            <pc:sldMk cId="2455974714" sldId="356"/>
            <ac:spMk id="4366" creationId="{00000000-0000-0000-0000-000000000000}"/>
          </ac:spMkLst>
        </pc:spChg>
        <pc:grpChg chg="mod ord">
          <ac:chgData name="Duyên Lương" userId="3a9e482f-ceb4-484a-8eab-f708ff3e9a36" providerId="ADAL" clId="{022F2354-2127-4ABB-8C87-D3C662841353}" dt="2024-01-19T08:25:07.604" v="445" actId="1076"/>
          <ac:grpSpMkLst>
            <pc:docMk/>
            <pc:sldMk cId="2455974714" sldId="356"/>
            <ac:grpSpMk id="4362" creationId="{00000000-0000-0000-0000-000000000000}"/>
          </ac:grpSpMkLst>
        </pc:grpChg>
        <pc:picChg chg="del">
          <ac:chgData name="Duyên Lương" userId="3a9e482f-ceb4-484a-8eab-f708ff3e9a36" providerId="ADAL" clId="{022F2354-2127-4ABB-8C87-D3C662841353}" dt="2024-01-19T08:18:33.728" v="391" actId="478"/>
          <ac:picMkLst>
            <pc:docMk/>
            <pc:sldMk cId="2455974714" sldId="356"/>
            <ac:picMk id="2" creationId="{87E69E6A-524C-2C55-3B51-2BBAC609A832}"/>
          </ac:picMkLst>
        </pc:picChg>
        <pc:picChg chg="add mod">
          <ac:chgData name="Duyên Lương" userId="3a9e482f-ceb4-484a-8eab-f708ff3e9a36" providerId="ADAL" clId="{022F2354-2127-4ABB-8C87-D3C662841353}" dt="2024-01-19T08:18:34.598" v="392"/>
          <ac:picMkLst>
            <pc:docMk/>
            <pc:sldMk cId="2455974714" sldId="356"/>
            <ac:picMk id="3" creationId="{46AD1683-852A-DD2E-2950-801E5700829C}"/>
          </ac:picMkLst>
        </pc:picChg>
        <pc:picChg chg="add mod">
          <ac:chgData name="Duyên Lương" userId="3a9e482f-ceb4-484a-8eab-f708ff3e9a36" providerId="ADAL" clId="{022F2354-2127-4ABB-8C87-D3C662841353}" dt="2024-01-19T08:25:00.026" v="441" actId="1076"/>
          <ac:picMkLst>
            <pc:docMk/>
            <pc:sldMk cId="2455974714" sldId="356"/>
            <ac:picMk id="2050" creationId="{DFE147F8-BB77-9183-A9F5-3ED6482FE36A}"/>
          </ac:picMkLst>
        </pc:picChg>
        <pc:picChg chg="del">
          <ac:chgData name="Duyên Lương" userId="3a9e482f-ceb4-484a-8eab-f708ff3e9a36" providerId="ADAL" clId="{022F2354-2127-4ABB-8C87-D3C662841353}" dt="2024-01-19T08:21:23.953" v="397" actId="478"/>
          <ac:picMkLst>
            <pc:docMk/>
            <pc:sldMk cId="2455974714" sldId="356"/>
            <ac:picMk id="4361" creationId="{00000000-0000-0000-0000-000000000000}"/>
          </ac:picMkLst>
        </pc:picChg>
      </pc:sldChg>
      <pc:sldChg chg="del">
        <pc:chgData name="Duyên Lương" userId="3a9e482f-ceb4-484a-8eab-f708ff3e9a36" providerId="ADAL" clId="{022F2354-2127-4ABB-8C87-D3C662841353}" dt="2024-01-19T08:17:10.071" v="382" actId="47"/>
        <pc:sldMkLst>
          <pc:docMk/>
          <pc:sldMk cId="4287903308" sldId="357"/>
        </pc:sldMkLst>
      </pc:sldChg>
      <pc:sldChg chg="del">
        <pc:chgData name="Duyên Lương" userId="3a9e482f-ceb4-484a-8eab-f708ff3e9a36" providerId="ADAL" clId="{022F2354-2127-4ABB-8C87-D3C662841353}" dt="2024-01-19T08:17:11.137" v="383" actId="47"/>
        <pc:sldMkLst>
          <pc:docMk/>
          <pc:sldMk cId="55635356" sldId="358"/>
        </pc:sldMkLst>
      </pc:sldChg>
      <pc:sldChg chg="addSp delSp modSp mod delAnim modAnim">
        <pc:chgData name="Duyên Lương" userId="3a9e482f-ceb4-484a-8eab-f708ff3e9a36" providerId="ADAL" clId="{022F2354-2127-4ABB-8C87-D3C662841353}" dt="2024-01-19T08:56:26.949" v="1283" actId="20577"/>
        <pc:sldMkLst>
          <pc:docMk/>
          <pc:sldMk cId="1035401320" sldId="359"/>
        </pc:sldMkLst>
        <pc:spChg chg="add mod">
          <ac:chgData name="Duyên Lương" userId="3a9e482f-ceb4-484a-8eab-f708ff3e9a36" providerId="ADAL" clId="{022F2354-2127-4ABB-8C87-D3C662841353}" dt="2024-01-19T08:36:37.518" v="792" actId="403"/>
          <ac:spMkLst>
            <pc:docMk/>
            <pc:sldMk cId="1035401320" sldId="359"/>
            <ac:spMk id="2" creationId="{7DD41FAC-090F-6C47-65BF-19A0EBC901A0}"/>
          </ac:spMkLst>
        </pc:spChg>
        <pc:spChg chg="add mod ord">
          <ac:chgData name="Duyên Lương" userId="3a9e482f-ceb4-484a-8eab-f708ff3e9a36" providerId="ADAL" clId="{022F2354-2127-4ABB-8C87-D3C662841353}" dt="2024-01-19T08:47:28.091" v="1141" actId="166"/>
          <ac:spMkLst>
            <pc:docMk/>
            <pc:sldMk cId="1035401320" sldId="359"/>
            <ac:spMk id="3" creationId="{A7F88E94-7977-280C-4C40-031E57139998}"/>
          </ac:spMkLst>
        </pc:spChg>
        <pc:spChg chg="del">
          <ac:chgData name="Duyên Lương" userId="3a9e482f-ceb4-484a-8eab-f708ff3e9a36" providerId="ADAL" clId="{022F2354-2127-4ABB-8C87-D3C662841353}" dt="2024-01-19T08:33:50.711" v="620" actId="478"/>
          <ac:spMkLst>
            <pc:docMk/>
            <pc:sldMk cId="1035401320" sldId="359"/>
            <ac:spMk id="4" creationId="{3D40097B-1128-AC48-A461-B8496F59D52A}"/>
          </ac:spMkLst>
        </pc:spChg>
        <pc:spChg chg="add mod ord">
          <ac:chgData name="Duyên Lương" userId="3a9e482f-ceb4-484a-8eab-f708ff3e9a36" providerId="ADAL" clId="{022F2354-2127-4ABB-8C87-D3C662841353}" dt="2024-01-19T08:56:26.949" v="1283" actId="20577"/>
          <ac:spMkLst>
            <pc:docMk/>
            <pc:sldMk cId="1035401320" sldId="359"/>
            <ac:spMk id="5" creationId="{A6815FE9-DFE4-5850-520C-81D4C9A60807}"/>
          </ac:spMkLst>
        </pc:spChg>
        <pc:spChg chg="add mod">
          <ac:chgData name="Duyên Lương" userId="3a9e482f-ceb4-484a-8eab-f708ff3e9a36" providerId="ADAL" clId="{022F2354-2127-4ABB-8C87-D3C662841353}" dt="2024-01-19T08:45:16.246" v="1107" actId="1076"/>
          <ac:spMkLst>
            <pc:docMk/>
            <pc:sldMk cId="1035401320" sldId="359"/>
            <ac:spMk id="8" creationId="{9257D689-2F67-C29C-3AD7-2E48D7D08CD9}"/>
          </ac:spMkLst>
        </pc:spChg>
        <pc:spChg chg="add mod">
          <ac:chgData name="Duyên Lương" userId="3a9e482f-ceb4-484a-8eab-f708ff3e9a36" providerId="ADAL" clId="{022F2354-2127-4ABB-8C87-D3C662841353}" dt="2024-01-19T08:47:24.134" v="1140" actId="207"/>
          <ac:spMkLst>
            <pc:docMk/>
            <pc:sldMk cId="1035401320" sldId="359"/>
            <ac:spMk id="11" creationId="{8415B9D9-21D7-1270-4833-91C62EF2B28E}"/>
          </ac:spMkLst>
        </pc:spChg>
        <pc:spChg chg="add mod">
          <ac:chgData name="Duyên Lương" userId="3a9e482f-ceb4-484a-8eab-f708ff3e9a36" providerId="ADAL" clId="{022F2354-2127-4ABB-8C87-D3C662841353}" dt="2024-01-19T08:47:24.134" v="1140" actId="207"/>
          <ac:spMkLst>
            <pc:docMk/>
            <pc:sldMk cId="1035401320" sldId="359"/>
            <ac:spMk id="12" creationId="{7401BF89-516C-879A-8F01-E9E0642C6FFB}"/>
          </ac:spMkLst>
        </pc:spChg>
        <pc:spChg chg="add mod">
          <ac:chgData name="Duyên Lương" userId="3a9e482f-ceb4-484a-8eab-f708ff3e9a36" providerId="ADAL" clId="{022F2354-2127-4ABB-8C87-D3C662841353}" dt="2024-01-19T08:47:24.134" v="1140" actId="207"/>
          <ac:spMkLst>
            <pc:docMk/>
            <pc:sldMk cId="1035401320" sldId="359"/>
            <ac:spMk id="13" creationId="{3483FE95-1C11-F7F6-9905-09B34EB0B69B}"/>
          </ac:spMkLst>
        </pc:spChg>
        <pc:spChg chg="add mod">
          <ac:chgData name="Duyên Lương" userId="3a9e482f-ceb4-484a-8eab-f708ff3e9a36" providerId="ADAL" clId="{022F2354-2127-4ABB-8C87-D3C662841353}" dt="2024-01-19T08:47:24.134" v="1140" actId="207"/>
          <ac:spMkLst>
            <pc:docMk/>
            <pc:sldMk cId="1035401320" sldId="359"/>
            <ac:spMk id="14" creationId="{3B98D858-8B5C-8A0E-1AD8-4D3B03BF6A38}"/>
          </ac:spMkLst>
        </pc:spChg>
        <pc:spChg chg="add mod">
          <ac:chgData name="Duyên Lương" userId="3a9e482f-ceb4-484a-8eab-f708ff3e9a36" providerId="ADAL" clId="{022F2354-2127-4ABB-8C87-D3C662841353}" dt="2024-01-19T08:47:24.134" v="1140" actId="207"/>
          <ac:spMkLst>
            <pc:docMk/>
            <pc:sldMk cId="1035401320" sldId="359"/>
            <ac:spMk id="15" creationId="{A1595B4E-7CDB-7D6C-EC1A-977396250EAA}"/>
          </ac:spMkLst>
        </pc:spChg>
        <pc:spChg chg="add mod">
          <ac:chgData name="Duyên Lương" userId="3a9e482f-ceb4-484a-8eab-f708ff3e9a36" providerId="ADAL" clId="{022F2354-2127-4ABB-8C87-D3C662841353}" dt="2024-01-19T08:47:24.134" v="1140" actId="207"/>
          <ac:spMkLst>
            <pc:docMk/>
            <pc:sldMk cId="1035401320" sldId="359"/>
            <ac:spMk id="16" creationId="{695EDCD3-1A09-E05F-04F8-E4C0E297F05B}"/>
          </ac:spMkLst>
        </pc:spChg>
        <pc:spChg chg="add mod">
          <ac:chgData name="Duyên Lương" userId="3a9e482f-ceb4-484a-8eab-f708ff3e9a36" providerId="ADAL" clId="{022F2354-2127-4ABB-8C87-D3C662841353}" dt="2024-01-19T08:47:24.134" v="1140" actId="207"/>
          <ac:spMkLst>
            <pc:docMk/>
            <pc:sldMk cId="1035401320" sldId="359"/>
            <ac:spMk id="17" creationId="{629420CD-747F-888D-9BD9-F7C4F016562B}"/>
          </ac:spMkLst>
        </pc:spChg>
        <pc:graphicFrameChg chg="del">
          <ac:chgData name="Duyên Lương" userId="3a9e482f-ceb4-484a-8eab-f708ff3e9a36" providerId="ADAL" clId="{022F2354-2127-4ABB-8C87-D3C662841353}" dt="2024-01-19T08:32:14.489" v="560" actId="478"/>
          <ac:graphicFrameMkLst>
            <pc:docMk/>
            <pc:sldMk cId="1035401320" sldId="359"/>
            <ac:graphicFrameMk id="6" creationId="{AC1BD90D-1755-1E4E-AE8A-8BA3ADD7CC88}"/>
          </ac:graphicFrameMkLst>
        </pc:graphicFrameChg>
        <pc:picChg chg="del">
          <ac:chgData name="Duyên Lương" userId="3a9e482f-ceb4-484a-8eab-f708ff3e9a36" providerId="ADAL" clId="{022F2354-2127-4ABB-8C87-D3C662841353}" dt="2024-01-19T08:33:50.711" v="620" actId="478"/>
          <ac:picMkLst>
            <pc:docMk/>
            <pc:sldMk cId="1035401320" sldId="359"/>
            <ac:picMk id="7" creationId="{5AA24A73-D3E1-924C-9B12-E6719EAB9499}"/>
          </ac:picMkLst>
        </pc:picChg>
        <pc:picChg chg="del">
          <ac:chgData name="Duyên Lương" userId="3a9e482f-ceb4-484a-8eab-f708ff3e9a36" providerId="ADAL" clId="{022F2354-2127-4ABB-8C87-D3C662841353}" dt="2024-01-19T08:32:15.280" v="561" actId="478"/>
          <ac:picMkLst>
            <pc:docMk/>
            <pc:sldMk cId="1035401320" sldId="359"/>
            <ac:picMk id="9" creationId="{1C126072-F607-3548-9173-5819EEC4588A}"/>
          </ac:picMkLst>
        </pc:picChg>
        <pc:picChg chg="add mod">
          <ac:chgData name="Duyên Lương" userId="3a9e482f-ceb4-484a-8eab-f708ff3e9a36" providerId="ADAL" clId="{022F2354-2127-4ABB-8C87-D3C662841353}" dt="2024-01-19T08:45:34.269" v="1111" actId="1076"/>
          <ac:picMkLst>
            <pc:docMk/>
            <pc:sldMk cId="1035401320" sldId="359"/>
            <ac:picMk id="10" creationId="{E10FCF41-503B-67D3-F104-B93F0A07E0E0}"/>
          </ac:picMkLst>
        </pc:picChg>
        <pc:picChg chg="add del">
          <ac:chgData name="Duyên Lương" userId="3a9e482f-ceb4-484a-8eab-f708ff3e9a36" providerId="ADAL" clId="{022F2354-2127-4ABB-8C87-D3C662841353}" dt="2024-01-19T08:33:47.849" v="619" actId="478"/>
          <ac:picMkLst>
            <pc:docMk/>
            <pc:sldMk cId="1035401320" sldId="359"/>
            <ac:picMk id="3074" creationId="{A72ABB3E-6BFD-594A-BDD8-B20976E31AA6}"/>
          </ac:picMkLst>
        </pc:picChg>
      </pc:sldChg>
      <pc:sldChg chg="del">
        <pc:chgData name="Duyên Lương" userId="3a9e482f-ceb4-484a-8eab-f708ff3e9a36" providerId="ADAL" clId="{022F2354-2127-4ABB-8C87-D3C662841353}" dt="2024-01-19T08:47:42.609" v="1142" actId="47"/>
        <pc:sldMkLst>
          <pc:docMk/>
          <pc:sldMk cId="4248174760" sldId="360"/>
        </pc:sldMkLst>
      </pc:sldChg>
      <pc:sldChg chg="addSp delSp modSp mod delAnim modAnim">
        <pc:chgData name="Duyên Lương" userId="3a9e482f-ceb4-484a-8eab-f708ff3e9a36" providerId="ADAL" clId="{022F2354-2127-4ABB-8C87-D3C662841353}" dt="2024-01-19T09:03:52.469" v="1505"/>
        <pc:sldMkLst>
          <pc:docMk/>
          <pc:sldMk cId="3911482584" sldId="361"/>
        </pc:sldMkLst>
        <pc:spChg chg="add mod">
          <ac:chgData name="Duyên Lương" userId="3a9e482f-ceb4-484a-8eab-f708ff3e9a36" providerId="ADAL" clId="{022F2354-2127-4ABB-8C87-D3C662841353}" dt="2024-01-19T08:51:08.120" v="1206" actId="1076"/>
          <ac:spMkLst>
            <pc:docMk/>
            <pc:sldMk cId="3911482584" sldId="361"/>
            <ac:spMk id="5" creationId="{56A2E101-FFF5-76C4-5D35-24A94882E78D}"/>
          </ac:spMkLst>
        </pc:spChg>
        <pc:spChg chg="add del">
          <ac:chgData name="Duyên Lương" userId="3a9e482f-ceb4-484a-8eab-f708ff3e9a36" providerId="ADAL" clId="{022F2354-2127-4ABB-8C87-D3C662841353}" dt="2024-01-19T08:52:27.564" v="1240" actId="478"/>
          <ac:spMkLst>
            <pc:docMk/>
            <pc:sldMk cId="3911482584" sldId="361"/>
            <ac:spMk id="6" creationId="{1B91BB6F-2CDB-8445-753A-CA974B6E6486}"/>
          </ac:spMkLst>
        </pc:spChg>
        <pc:spChg chg="mod">
          <ac:chgData name="Duyên Lương" userId="3a9e482f-ceb4-484a-8eab-f708ff3e9a36" providerId="ADAL" clId="{022F2354-2127-4ABB-8C87-D3C662841353}" dt="2024-01-19T08:50:33.503" v="1186" actId="1076"/>
          <ac:spMkLst>
            <pc:docMk/>
            <pc:sldMk cId="3911482584" sldId="361"/>
            <ac:spMk id="21" creationId="{B2C8885F-115A-154B-9D33-DB548CFBA29F}"/>
          </ac:spMkLst>
        </pc:spChg>
        <pc:spChg chg="mod">
          <ac:chgData name="Duyên Lương" userId="3a9e482f-ceb4-484a-8eab-f708ff3e9a36" providerId="ADAL" clId="{022F2354-2127-4ABB-8C87-D3C662841353}" dt="2024-01-19T08:53:08.401" v="1248" actId="1076"/>
          <ac:spMkLst>
            <pc:docMk/>
            <pc:sldMk cId="3911482584" sldId="361"/>
            <ac:spMk id="24" creationId="{E10004C7-6312-BD40-B835-CEC477F02A6F}"/>
          </ac:spMkLst>
        </pc:spChg>
        <pc:spChg chg="mod">
          <ac:chgData name="Duyên Lương" userId="3a9e482f-ceb4-484a-8eab-f708ff3e9a36" providerId="ADAL" clId="{022F2354-2127-4ABB-8C87-D3C662841353}" dt="2024-01-19T08:49:51.060" v="1169" actId="20577"/>
          <ac:spMkLst>
            <pc:docMk/>
            <pc:sldMk cId="3911482584" sldId="361"/>
            <ac:spMk id="26" creationId="{21D85DF0-AC9F-C44C-A01D-8B322D99E89C}"/>
          </ac:spMkLst>
        </pc:spChg>
        <pc:spChg chg="mod">
          <ac:chgData name="Duyên Lương" userId="3a9e482f-ceb4-484a-8eab-f708ff3e9a36" providerId="ADAL" clId="{022F2354-2127-4ABB-8C87-D3C662841353}" dt="2024-01-19T08:52:10.237" v="1236" actId="14100"/>
          <ac:spMkLst>
            <pc:docMk/>
            <pc:sldMk cId="3911482584" sldId="361"/>
            <ac:spMk id="27" creationId="{B12484AE-8009-5B4D-A67C-946FDAF59E05}"/>
          </ac:spMkLst>
        </pc:spChg>
        <pc:grpChg chg="mod">
          <ac:chgData name="Duyên Lương" userId="3a9e482f-ceb4-484a-8eab-f708ff3e9a36" providerId="ADAL" clId="{022F2354-2127-4ABB-8C87-D3C662841353}" dt="2024-01-19T08:51:16.671" v="1208" actId="1076"/>
          <ac:grpSpMkLst>
            <pc:docMk/>
            <pc:sldMk cId="3911482584" sldId="361"/>
            <ac:grpSpMk id="4500" creationId="{00000000-0000-0000-0000-000000000000}"/>
          </ac:grpSpMkLst>
        </pc:grpChg>
        <pc:picChg chg="del mod">
          <ac:chgData name="Duyên Lương" userId="3a9e482f-ceb4-484a-8eab-f708ff3e9a36" providerId="ADAL" clId="{022F2354-2127-4ABB-8C87-D3C662841353}" dt="2024-01-19T08:51:19.861" v="1209" actId="478"/>
          <ac:picMkLst>
            <pc:docMk/>
            <pc:sldMk cId="3911482584" sldId="361"/>
            <ac:picMk id="2" creationId="{00000000-0000-0000-0000-000000000000}"/>
          </ac:picMkLst>
        </pc:picChg>
        <pc:picChg chg="add del mod">
          <ac:chgData name="Duyên Lương" userId="3a9e482f-ceb4-484a-8eab-f708ff3e9a36" providerId="ADAL" clId="{022F2354-2127-4ABB-8C87-D3C662841353}" dt="2024-01-19T08:54:16.252" v="1252" actId="478"/>
          <ac:picMkLst>
            <pc:docMk/>
            <pc:sldMk cId="3911482584" sldId="361"/>
            <ac:picMk id="8" creationId="{A84FFAD1-2E88-AD66-AC67-200847D71A8F}"/>
          </ac:picMkLst>
        </pc:picChg>
        <pc:picChg chg="add del mod">
          <ac:chgData name="Duyên Lương" userId="3a9e482f-ceb4-484a-8eab-f708ff3e9a36" providerId="ADAL" clId="{022F2354-2127-4ABB-8C87-D3C662841353}" dt="2024-01-19T08:54:28.780" v="1255" actId="478"/>
          <ac:picMkLst>
            <pc:docMk/>
            <pc:sldMk cId="3911482584" sldId="361"/>
            <ac:picMk id="9" creationId="{AFA6E5B1-05AB-704D-8336-DE86258FB415}"/>
          </ac:picMkLst>
        </pc:picChg>
        <pc:picChg chg="add mod">
          <ac:chgData name="Duyên Lương" userId="3a9e482f-ceb4-484a-8eab-f708ff3e9a36" providerId="ADAL" clId="{022F2354-2127-4ABB-8C87-D3C662841353}" dt="2024-01-19T08:54:37.025" v="1257" actId="1076"/>
          <ac:picMkLst>
            <pc:docMk/>
            <pc:sldMk cId="3911482584" sldId="361"/>
            <ac:picMk id="10" creationId="{2A47AFD4-A879-C322-D863-D5D6EF59F731}"/>
          </ac:picMkLst>
        </pc:picChg>
        <pc:picChg chg="add mod">
          <ac:chgData name="Duyên Lương" userId="3a9e482f-ceb4-484a-8eab-f708ff3e9a36" providerId="ADAL" clId="{022F2354-2127-4ABB-8C87-D3C662841353}" dt="2024-01-19T09:03:23.767" v="1503"/>
          <ac:picMkLst>
            <pc:docMk/>
            <pc:sldMk cId="3911482584" sldId="361"/>
            <ac:picMk id="11" creationId="{4BC209D9-2CE5-5D4E-C17A-ECAC1DDD3050}"/>
          </ac:picMkLst>
        </pc:picChg>
      </pc:sldChg>
      <pc:sldChg chg="addSp delSp modSp mod delAnim modAnim">
        <pc:chgData name="Duyên Lương" userId="3a9e482f-ceb4-484a-8eab-f708ff3e9a36" providerId="ADAL" clId="{022F2354-2127-4ABB-8C87-D3C662841353}" dt="2024-01-19T09:06:37.480" v="1527" actId="207"/>
        <pc:sldMkLst>
          <pc:docMk/>
          <pc:sldMk cId="821215385" sldId="362"/>
        </pc:sldMkLst>
        <pc:spChg chg="add mod">
          <ac:chgData name="Duyên Lương" userId="3a9e482f-ceb4-484a-8eab-f708ff3e9a36" providerId="ADAL" clId="{022F2354-2127-4ABB-8C87-D3C662841353}" dt="2024-01-19T08:58:22.881" v="1336" actId="1076"/>
          <ac:spMkLst>
            <pc:docMk/>
            <pc:sldMk cId="821215385" sldId="362"/>
            <ac:spMk id="5" creationId="{A7FCA6B6-8280-AAE1-258C-99788F5042F4}"/>
          </ac:spMkLst>
        </pc:spChg>
        <pc:spChg chg="add mod">
          <ac:chgData name="Duyên Lương" userId="3a9e482f-ceb4-484a-8eab-f708ff3e9a36" providerId="ADAL" clId="{022F2354-2127-4ABB-8C87-D3C662841353}" dt="2024-01-19T08:57:04.417" v="1297" actId="1076"/>
          <ac:spMkLst>
            <pc:docMk/>
            <pc:sldMk cId="821215385" sldId="362"/>
            <ac:spMk id="8" creationId="{6DC4AB39-C8D8-7CA4-B44A-C903C2911BC7}"/>
          </ac:spMkLst>
        </pc:spChg>
        <pc:spChg chg="mod">
          <ac:chgData name="Duyên Lương" userId="3a9e482f-ceb4-484a-8eab-f708ff3e9a36" providerId="ADAL" clId="{022F2354-2127-4ABB-8C87-D3C662841353}" dt="2024-01-19T09:06:37.480" v="1527" actId="207"/>
          <ac:spMkLst>
            <pc:docMk/>
            <pc:sldMk cId="821215385" sldId="362"/>
            <ac:spMk id="19" creationId="{3C9C85D6-3675-4D4E-A933-BB7DCA28CC98}"/>
          </ac:spMkLst>
        </pc:spChg>
        <pc:spChg chg="del mod">
          <ac:chgData name="Duyên Lương" userId="3a9e482f-ceb4-484a-8eab-f708ff3e9a36" providerId="ADAL" clId="{022F2354-2127-4ABB-8C87-D3C662841353}" dt="2024-01-19T08:55:16.264" v="1260" actId="478"/>
          <ac:spMkLst>
            <pc:docMk/>
            <pc:sldMk cId="821215385" sldId="362"/>
            <ac:spMk id="21" creationId="{B2C8885F-115A-154B-9D33-DB548CFBA29F}"/>
          </ac:spMkLst>
        </pc:spChg>
        <pc:spChg chg="mod">
          <ac:chgData name="Duyên Lương" userId="3a9e482f-ceb4-484a-8eab-f708ff3e9a36" providerId="ADAL" clId="{022F2354-2127-4ABB-8C87-D3C662841353}" dt="2024-01-19T08:56:53.766" v="1288" actId="21"/>
          <ac:spMkLst>
            <pc:docMk/>
            <pc:sldMk cId="821215385" sldId="362"/>
            <ac:spMk id="22" creationId="{63694A92-27A7-CA43-A7DB-DCD838781935}"/>
          </ac:spMkLst>
        </pc:spChg>
        <pc:spChg chg="mod">
          <ac:chgData name="Duyên Lương" userId="3a9e482f-ceb4-484a-8eab-f708ff3e9a36" providerId="ADAL" clId="{022F2354-2127-4ABB-8C87-D3C662841353}" dt="2024-01-19T08:58:01.870" v="1329" actId="1076"/>
          <ac:spMkLst>
            <pc:docMk/>
            <pc:sldMk cId="821215385" sldId="362"/>
            <ac:spMk id="23" creationId="{93C39C7E-6F7D-5A47-9ADC-9485F2E9487B}"/>
          </ac:spMkLst>
        </pc:spChg>
        <pc:grpChg chg="mod">
          <ac:chgData name="Duyên Lương" userId="3a9e482f-ceb4-484a-8eab-f708ff3e9a36" providerId="ADAL" clId="{022F2354-2127-4ABB-8C87-D3C662841353}" dt="2024-01-19T09:04:10.501" v="1510" actId="1076"/>
          <ac:grpSpMkLst>
            <pc:docMk/>
            <pc:sldMk cId="821215385" sldId="362"/>
            <ac:grpSpMk id="4500" creationId="{00000000-0000-0000-0000-000000000000}"/>
          </ac:grpSpMkLst>
        </pc:grpChg>
        <pc:picChg chg="del mod">
          <ac:chgData name="Duyên Lương" userId="3a9e482f-ceb4-484a-8eab-f708ff3e9a36" providerId="ADAL" clId="{022F2354-2127-4ABB-8C87-D3C662841353}" dt="2024-01-19T09:00:21.635" v="1409" actId="478"/>
          <ac:picMkLst>
            <pc:docMk/>
            <pc:sldMk cId="821215385" sldId="362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022F2354-2127-4ABB-8C87-D3C662841353}" dt="2024-01-19T08:58:15.414" v="1332"/>
          <ac:picMkLst>
            <pc:docMk/>
            <pc:sldMk cId="821215385" sldId="362"/>
            <ac:picMk id="9" creationId="{16476B0A-72FB-0BF0-72E5-4722D4E3C6DB}"/>
          </ac:picMkLst>
        </pc:picChg>
        <pc:picChg chg="add mod">
          <ac:chgData name="Duyên Lương" userId="3a9e482f-ceb4-484a-8eab-f708ff3e9a36" providerId="ADAL" clId="{022F2354-2127-4ABB-8C87-D3C662841353}" dt="2024-01-19T09:04:07.546" v="1509" actId="1076"/>
          <ac:picMkLst>
            <pc:docMk/>
            <pc:sldMk cId="821215385" sldId="362"/>
            <ac:picMk id="10" creationId="{0E4CF86A-E067-4C43-1F8C-5FFA0A7BCCED}"/>
          </ac:picMkLst>
        </pc:picChg>
      </pc:sldChg>
      <pc:sldChg chg="addSp delSp modSp mod delAnim modAnim">
        <pc:chgData name="Duyên Lương" userId="3a9e482f-ceb4-484a-8eab-f708ff3e9a36" providerId="ADAL" clId="{022F2354-2127-4ABB-8C87-D3C662841353}" dt="2024-01-19T09:06:34.152" v="1526" actId="207"/>
        <pc:sldMkLst>
          <pc:docMk/>
          <pc:sldMk cId="59473809" sldId="363"/>
        </pc:sldMkLst>
        <pc:spChg chg="add mod">
          <ac:chgData name="Duyên Lương" userId="3a9e482f-ceb4-484a-8eab-f708ff3e9a36" providerId="ADAL" clId="{022F2354-2127-4ABB-8C87-D3C662841353}" dt="2024-01-19T08:59:18.307" v="1367" actId="1076"/>
          <ac:spMkLst>
            <pc:docMk/>
            <pc:sldMk cId="59473809" sldId="363"/>
            <ac:spMk id="5" creationId="{3BEE49AF-304F-725C-5749-5856CE04B9FD}"/>
          </ac:spMkLst>
        </pc:spChg>
        <pc:spChg chg="add mod">
          <ac:chgData name="Duyên Lương" userId="3a9e482f-ceb4-484a-8eab-f708ff3e9a36" providerId="ADAL" clId="{022F2354-2127-4ABB-8C87-D3C662841353}" dt="2024-01-19T08:58:37.184" v="1346" actId="1076"/>
          <ac:spMkLst>
            <pc:docMk/>
            <pc:sldMk cId="59473809" sldId="363"/>
            <ac:spMk id="9" creationId="{45927777-AF77-A2FF-03F3-827E49CFC2C9}"/>
          </ac:spMkLst>
        </pc:spChg>
        <pc:spChg chg="mod">
          <ac:chgData name="Duyên Lương" userId="3a9e482f-ceb4-484a-8eab-f708ff3e9a36" providerId="ADAL" clId="{022F2354-2127-4ABB-8C87-D3C662841353}" dt="2024-01-19T09:06:34.152" v="1526" actId="207"/>
          <ac:spMkLst>
            <pc:docMk/>
            <pc:sldMk cId="59473809" sldId="363"/>
            <ac:spMk id="19" creationId="{06F51FE6-E2C7-5F47-8456-D095AB813387}"/>
          </ac:spMkLst>
        </pc:spChg>
        <pc:spChg chg="mod">
          <ac:chgData name="Duyên Lương" userId="3a9e482f-ceb4-484a-8eab-f708ff3e9a36" providerId="ADAL" clId="{022F2354-2127-4ABB-8C87-D3C662841353}" dt="2024-01-19T08:58:26.381" v="1337" actId="21"/>
          <ac:spMkLst>
            <pc:docMk/>
            <pc:sldMk cId="59473809" sldId="363"/>
            <ac:spMk id="21" creationId="{B2C8885F-115A-154B-9D33-DB548CFBA29F}"/>
          </ac:spMkLst>
        </pc:spChg>
        <pc:spChg chg="mod">
          <ac:chgData name="Duyên Lương" userId="3a9e482f-ceb4-484a-8eab-f708ff3e9a36" providerId="ADAL" clId="{022F2354-2127-4ABB-8C87-D3C662841353}" dt="2024-01-19T09:00:13.732" v="1406" actId="1076"/>
          <ac:spMkLst>
            <pc:docMk/>
            <pc:sldMk cId="59473809" sldId="363"/>
            <ac:spMk id="22" creationId="{FD5B55BC-38B4-AA4F-80A3-FA49D40A280E}"/>
          </ac:spMkLst>
        </pc:spChg>
        <pc:spChg chg="del">
          <ac:chgData name="Duyên Lương" userId="3a9e482f-ceb4-484a-8eab-f708ff3e9a36" providerId="ADAL" clId="{022F2354-2127-4ABB-8C87-D3C662841353}" dt="2024-01-19T08:55:33.049" v="1266" actId="478"/>
          <ac:spMkLst>
            <pc:docMk/>
            <pc:sldMk cId="59473809" sldId="363"/>
            <ac:spMk id="23" creationId="{86DCBC75-EC2A-EA41-84B8-36D00905618A}"/>
          </ac:spMkLst>
        </pc:spChg>
        <pc:grpChg chg="mod">
          <ac:chgData name="Duyên Lương" userId="3a9e482f-ceb4-484a-8eab-f708ff3e9a36" providerId="ADAL" clId="{022F2354-2127-4ABB-8C87-D3C662841353}" dt="2024-01-19T09:04:46.350" v="1514" actId="1076"/>
          <ac:grpSpMkLst>
            <pc:docMk/>
            <pc:sldMk cId="59473809" sldId="363"/>
            <ac:grpSpMk id="4500" creationId="{00000000-0000-0000-0000-000000000000}"/>
          </ac:grpSpMkLst>
        </pc:grpChg>
        <pc:picChg chg="del mod">
          <ac:chgData name="Duyên Lương" userId="3a9e482f-ceb4-484a-8eab-f708ff3e9a36" providerId="ADAL" clId="{022F2354-2127-4ABB-8C87-D3C662841353}" dt="2024-01-19T09:00:18.749" v="1408" actId="478"/>
          <ac:picMkLst>
            <pc:docMk/>
            <pc:sldMk cId="59473809" sldId="363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022F2354-2127-4ABB-8C87-D3C662841353}" dt="2024-01-19T08:58:16.294" v="1333"/>
          <ac:picMkLst>
            <pc:docMk/>
            <pc:sldMk cId="59473809" sldId="363"/>
            <ac:picMk id="6" creationId="{BD7575A6-E83E-05A4-F687-CBA82FCC2CD1}"/>
          </ac:picMkLst>
        </pc:picChg>
        <pc:picChg chg="add mod">
          <ac:chgData name="Duyên Lương" userId="3a9e482f-ceb4-484a-8eab-f708ff3e9a36" providerId="ADAL" clId="{022F2354-2127-4ABB-8C87-D3C662841353}" dt="2024-01-19T09:04:43.752" v="1513"/>
          <ac:picMkLst>
            <pc:docMk/>
            <pc:sldMk cId="59473809" sldId="363"/>
            <ac:picMk id="10" creationId="{83FDBAFD-CE48-7D3B-4214-2F176D8DA9D4}"/>
          </ac:picMkLst>
        </pc:picChg>
      </pc:sldChg>
      <pc:sldChg chg="addSp delSp modSp mod delAnim modAnim">
        <pc:chgData name="Duyên Lương" userId="3a9e482f-ceb4-484a-8eab-f708ff3e9a36" providerId="ADAL" clId="{022F2354-2127-4ABB-8C87-D3C662841353}" dt="2024-01-19T09:06:27.702" v="1524" actId="207"/>
        <pc:sldMkLst>
          <pc:docMk/>
          <pc:sldMk cId="3146276606" sldId="364"/>
        </pc:sldMkLst>
        <pc:spChg chg="add mod">
          <ac:chgData name="Duyên Lương" userId="3a9e482f-ceb4-484a-8eab-f708ff3e9a36" providerId="ADAL" clId="{022F2354-2127-4ABB-8C87-D3C662841353}" dt="2024-01-19T09:00:34.105" v="1417" actId="404"/>
          <ac:spMkLst>
            <pc:docMk/>
            <pc:sldMk cId="3146276606" sldId="364"/>
            <ac:spMk id="5" creationId="{B3EDF3B4-4292-03A1-F973-6F2C8EBA9D71}"/>
          </ac:spMkLst>
        </pc:spChg>
        <pc:spChg chg="add mod">
          <ac:chgData name="Duyên Lương" userId="3a9e482f-ceb4-484a-8eab-f708ff3e9a36" providerId="ADAL" clId="{022F2354-2127-4ABB-8C87-D3C662841353}" dt="2024-01-19T09:02:36.411" v="1500" actId="1076"/>
          <ac:spMkLst>
            <pc:docMk/>
            <pc:sldMk cId="3146276606" sldId="364"/>
            <ac:spMk id="9" creationId="{8CCBDD14-24C9-2397-B344-BD69D537D3A3}"/>
          </ac:spMkLst>
        </pc:spChg>
        <pc:spChg chg="mod">
          <ac:chgData name="Duyên Lương" userId="3a9e482f-ceb4-484a-8eab-f708ff3e9a36" providerId="ADAL" clId="{022F2354-2127-4ABB-8C87-D3C662841353}" dt="2024-01-19T09:06:27.702" v="1524" actId="207"/>
          <ac:spMkLst>
            <pc:docMk/>
            <pc:sldMk cId="3146276606" sldId="364"/>
            <ac:spMk id="19" creationId="{DF3CA42E-7214-C34F-9B21-26868B708CBA}"/>
          </ac:spMkLst>
        </pc:spChg>
        <pc:spChg chg="del">
          <ac:chgData name="Duyên Lương" userId="3a9e482f-ceb4-484a-8eab-f708ff3e9a36" providerId="ADAL" clId="{022F2354-2127-4ABB-8C87-D3C662841353}" dt="2024-01-19T08:55:55.447" v="1273" actId="478"/>
          <ac:spMkLst>
            <pc:docMk/>
            <pc:sldMk cId="3146276606" sldId="364"/>
            <ac:spMk id="21" creationId="{B2C8885F-115A-154B-9D33-DB548CFBA29F}"/>
          </ac:spMkLst>
        </pc:spChg>
        <pc:spChg chg="mod">
          <ac:chgData name="Duyên Lương" userId="3a9e482f-ceb4-484a-8eab-f708ff3e9a36" providerId="ADAL" clId="{022F2354-2127-4ABB-8C87-D3C662841353}" dt="2024-01-19T09:02:24.235" v="1491" actId="21"/>
          <ac:spMkLst>
            <pc:docMk/>
            <pc:sldMk cId="3146276606" sldId="364"/>
            <ac:spMk id="22" creationId="{B998C273-6F28-CC4E-8E1E-88D60048B9BC}"/>
          </ac:spMkLst>
        </pc:spChg>
        <pc:spChg chg="mod">
          <ac:chgData name="Duyên Lương" userId="3a9e482f-ceb4-484a-8eab-f708ff3e9a36" providerId="ADAL" clId="{022F2354-2127-4ABB-8C87-D3C662841353}" dt="2024-01-19T09:01:04.698" v="1439" actId="1076"/>
          <ac:spMkLst>
            <pc:docMk/>
            <pc:sldMk cId="3146276606" sldId="364"/>
            <ac:spMk id="23" creationId="{F4419A51-AA9B-5E47-8BF8-0B669BA400FA}"/>
          </ac:spMkLst>
        </pc:spChg>
        <pc:picChg chg="del">
          <ac:chgData name="Duyên Lương" userId="3a9e482f-ceb4-484a-8eab-f708ff3e9a36" providerId="ADAL" clId="{022F2354-2127-4ABB-8C87-D3C662841353}" dt="2024-01-19T09:01:06.049" v="1440" actId="478"/>
          <ac:picMkLst>
            <pc:docMk/>
            <pc:sldMk cId="3146276606" sldId="364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022F2354-2127-4ABB-8C87-D3C662841353}" dt="2024-01-19T08:58:17.296" v="1334"/>
          <ac:picMkLst>
            <pc:docMk/>
            <pc:sldMk cId="3146276606" sldId="364"/>
            <ac:picMk id="6" creationId="{30CDDE94-1687-AB5E-6A26-669DD76674F4}"/>
          </ac:picMkLst>
        </pc:picChg>
        <pc:picChg chg="add mod">
          <ac:chgData name="Duyên Lương" userId="3a9e482f-ceb4-484a-8eab-f708ff3e9a36" providerId="ADAL" clId="{022F2354-2127-4ABB-8C87-D3C662841353}" dt="2024-01-19T09:05:25.454" v="1517"/>
          <ac:picMkLst>
            <pc:docMk/>
            <pc:sldMk cId="3146276606" sldId="364"/>
            <ac:picMk id="10" creationId="{B7D880FA-0601-7FF8-AF20-2AF0228C2BD2}"/>
          </ac:picMkLst>
        </pc:picChg>
      </pc:sldChg>
      <pc:sldChg chg="addSp delSp modSp mod delAnim modAnim">
        <pc:chgData name="Duyên Lương" userId="3a9e482f-ceb4-484a-8eab-f708ff3e9a36" providerId="ADAL" clId="{022F2354-2127-4ABB-8C87-D3C662841353}" dt="2024-01-19T09:06:44.965" v="1528"/>
        <pc:sldMkLst>
          <pc:docMk/>
          <pc:sldMk cId="3108625513" sldId="365"/>
        </pc:sldMkLst>
        <pc:spChg chg="add mod">
          <ac:chgData name="Duyên Lương" userId="3a9e482f-ceb4-484a-8eab-f708ff3e9a36" providerId="ADAL" clId="{022F2354-2127-4ABB-8C87-D3C662841353}" dt="2024-01-19T09:01:25.964" v="1448" actId="1076"/>
          <ac:spMkLst>
            <pc:docMk/>
            <pc:sldMk cId="3108625513" sldId="365"/>
            <ac:spMk id="5" creationId="{BAB4EFAE-79D1-69A2-1E4A-1ABC56B83551}"/>
          </ac:spMkLst>
        </pc:spChg>
        <pc:spChg chg="add mod">
          <ac:chgData name="Duyên Lương" userId="3a9e482f-ceb4-484a-8eab-f708ff3e9a36" providerId="ADAL" clId="{022F2354-2127-4ABB-8C87-D3C662841353}" dt="2024-01-19T09:02:20.271" v="1490" actId="1076"/>
          <ac:spMkLst>
            <pc:docMk/>
            <pc:sldMk cId="3108625513" sldId="365"/>
            <ac:spMk id="9" creationId="{7722F752-35E8-555A-8F4C-488E6C3DCDA0}"/>
          </ac:spMkLst>
        </pc:spChg>
        <pc:spChg chg="mod">
          <ac:chgData name="Duyên Lương" userId="3a9e482f-ceb4-484a-8eab-f708ff3e9a36" providerId="ADAL" clId="{022F2354-2127-4ABB-8C87-D3C662841353}" dt="2024-01-19T09:06:22.917" v="1523" actId="207"/>
          <ac:spMkLst>
            <pc:docMk/>
            <pc:sldMk cId="3108625513" sldId="365"/>
            <ac:spMk id="19" creationId="{A7B7C417-DB14-7D41-B4F2-15E02FA1A5FB}"/>
          </ac:spMkLst>
        </pc:spChg>
        <pc:spChg chg="add del mod">
          <ac:chgData name="Duyên Lương" userId="3a9e482f-ceb4-484a-8eab-f708ff3e9a36" providerId="ADAL" clId="{022F2354-2127-4ABB-8C87-D3C662841353}" dt="2024-01-19T09:02:10.003" v="1481" actId="21"/>
          <ac:spMkLst>
            <pc:docMk/>
            <pc:sldMk cId="3108625513" sldId="365"/>
            <ac:spMk id="21" creationId="{B2C8885F-115A-154B-9D33-DB548CFBA29F}"/>
          </ac:spMkLst>
        </pc:spChg>
        <pc:spChg chg="mod">
          <ac:chgData name="Duyên Lương" userId="3a9e482f-ceb4-484a-8eab-f708ff3e9a36" providerId="ADAL" clId="{022F2354-2127-4ABB-8C87-D3C662841353}" dt="2024-01-19T09:02:04.144" v="1479" actId="14100"/>
          <ac:spMkLst>
            <pc:docMk/>
            <pc:sldMk cId="3108625513" sldId="365"/>
            <ac:spMk id="22" creationId="{E935ED63-808D-5146-83BB-A2734D33E31D}"/>
          </ac:spMkLst>
        </pc:spChg>
        <pc:grpChg chg="mod">
          <ac:chgData name="Duyên Lương" userId="3a9e482f-ceb4-484a-8eab-f708ff3e9a36" providerId="ADAL" clId="{022F2354-2127-4ABB-8C87-D3C662841353}" dt="2024-01-19T09:05:54.858" v="1521" actId="1076"/>
          <ac:grpSpMkLst>
            <pc:docMk/>
            <pc:sldMk cId="3108625513" sldId="365"/>
            <ac:grpSpMk id="4500" creationId="{00000000-0000-0000-0000-000000000000}"/>
          </ac:grpSpMkLst>
        </pc:grpChg>
        <pc:picChg chg="del">
          <ac:chgData name="Duyên Lương" userId="3a9e482f-ceb4-484a-8eab-f708ff3e9a36" providerId="ADAL" clId="{022F2354-2127-4ABB-8C87-D3C662841353}" dt="2024-01-19T09:01:48.662" v="1456" actId="478"/>
          <ac:picMkLst>
            <pc:docMk/>
            <pc:sldMk cId="3108625513" sldId="365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022F2354-2127-4ABB-8C87-D3C662841353}" dt="2024-01-19T08:58:18.337" v="1335"/>
          <ac:picMkLst>
            <pc:docMk/>
            <pc:sldMk cId="3108625513" sldId="365"/>
            <ac:picMk id="6" creationId="{10E584C6-0C3E-62F8-5B76-64AD25240B1A}"/>
          </ac:picMkLst>
        </pc:picChg>
        <pc:picChg chg="add mod">
          <ac:chgData name="Duyên Lương" userId="3a9e482f-ceb4-484a-8eab-f708ff3e9a36" providerId="ADAL" clId="{022F2354-2127-4ABB-8C87-D3C662841353}" dt="2024-01-19T09:05:51.955" v="1520"/>
          <ac:picMkLst>
            <pc:docMk/>
            <pc:sldMk cId="3108625513" sldId="365"/>
            <ac:picMk id="10" creationId="{B37DDFFB-777E-5610-D7FC-EB46BD3B9F2A}"/>
          </ac:picMkLst>
        </pc:picChg>
      </pc:sldChg>
      <pc:sldChg chg="addSp delSp modSp mod delAnim modAnim">
        <pc:chgData name="Duyên Lương" userId="3a9e482f-ceb4-484a-8eab-f708ff3e9a36" providerId="ADAL" clId="{022F2354-2127-4ABB-8C87-D3C662841353}" dt="2024-01-19T09:13:56.178" v="1654"/>
        <pc:sldMkLst>
          <pc:docMk/>
          <pc:sldMk cId="3083191774" sldId="366"/>
        </pc:sldMkLst>
        <pc:spChg chg="add mod">
          <ac:chgData name="Duyên Lương" userId="3a9e482f-ceb4-484a-8eab-f708ff3e9a36" providerId="ADAL" clId="{022F2354-2127-4ABB-8C87-D3C662841353}" dt="2024-01-19T09:12:23.189" v="1636" actId="1076"/>
          <ac:spMkLst>
            <pc:docMk/>
            <pc:sldMk cId="3083191774" sldId="366"/>
            <ac:spMk id="2" creationId="{A62AA638-B17A-007B-6A21-F72884C3D9B6}"/>
          </ac:spMkLst>
        </pc:spChg>
        <pc:spChg chg="add mod">
          <ac:chgData name="Duyên Lương" userId="3a9e482f-ceb4-484a-8eab-f708ff3e9a36" providerId="ADAL" clId="{022F2354-2127-4ABB-8C87-D3C662841353}" dt="2024-01-19T09:12:16.897" v="1635" actId="14100"/>
          <ac:spMkLst>
            <pc:docMk/>
            <pc:sldMk cId="3083191774" sldId="366"/>
            <ac:spMk id="3" creationId="{581EC75D-E1DE-F8A1-7315-4A666CC2E157}"/>
          </ac:spMkLst>
        </pc:spChg>
        <pc:spChg chg="add mod">
          <ac:chgData name="Duyên Lương" userId="3a9e482f-ceb4-484a-8eab-f708ff3e9a36" providerId="ADAL" clId="{022F2354-2127-4ABB-8C87-D3C662841353}" dt="2024-01-19T09:13:06.657" v="1648" actId="1076"/>
          <ac:spMkLst>
            <pc:docMk/>
            <pc:sldMk cId="3083191774" sldId="366"/>
            <ac:spMk id="4" creationId="{B9426221-23C7-CA0C-9091-47A21F3BE366}"/>
          </ac:spMkLst>
        </pc:spChg>
        <pc:spChg chg="add mod">
          <ac:chgData name="Duyên Lương" userId="3a9e482f-ceb4-484a-8eab-f708ff3e9a36" providerId="ADAL" clId="{022F2354-2127-4ABB-8C87-D3C662841353}" dt="2024-01-19T09:13:11.446" v="1650" actId="1076"/>
          <ac:spMkLst>
            <pc:docMk/>
            <pc:sldMk cId="3083191774" sldId="366"/>
            <ac:spMk id="5" creationId="{BA9BB5FB-F3B8-5C88-1659-DA9C231262F4}"/>
          </ac:spMkLst>
        </pc:spChg>
        <pc:spChg chg="del">
          <ac:chgData name="Duyên Lương" userId="3a9e482f-ceb4-484a-8eab-f708ff3e9a36" providerId="ADAL" clId="{022F2354-2127-4ABB-8C87-D3C662841353}" dt="2024-01-19T09:11:10.863" v="1612" actId="478"/>
          <ac:spMkLst>
            <pc:docMk/>
            <pc:sldMk cId="3083191774" sldId="366"/>
            <ac:spMk id="6" creationId="{D98AF84C-7901-C343-BD2F-93B060394E6F}"/>
          </ac:spMkLst>
        </pc:spChg>
        <pc:spChg chg="del mod">
          <ac:chgData name="Duyên Lương" userId="3a9e482f-ceb4-484a-8eab-f708ff3e9a36" providerId="ADAL" clId="{022F2354-2127-4ABB-8C87-D3C662841353}" dt="2024-01-19T09:11:11.913" v="1614" actId="478"/>
          <ac:spMkLst>
            <pc:docMk/>
            <pc:sldMk cId="3083191774" sldId="366"/>
            <ac:spMk id="8" creationId="{C29E4D33-7293-4442-97C7-4F9D590323DB}"/>
          </ac:spMkLst>
        </pc:spChg>
        <pc:spChg chg="del">
          <ac:chgData name="Duyên Lương" userId="3a9e482f-ceb4-484a-8eab-f708ff3e9a36" providerId="ADAL" clId="{022F2354-2127-4ABB-8C87-D3C662841353}" dt="2024-01-19T09:11:08.498" v="1611" actId="478"/>
          <ac:spMkLst>
            <pc:docMk/>
            <pc:sldMk cId="3083191774" sldId="366"/>
            <ac:spMk id="9" creationId="{A768DB79-C527-3341-A072-0435B5805DA2}"/>
          </ac:spMkLst>
        </pc:spChg>
        <pc:spChg chg="del">
          <ac:chgData name="Duyên Lương" userId="3a9e482f-ceb4-484a-8eab-f708ff3e9a36" providerId="ADAL" clId="{022F2354-2127-4ABB-8C87-D3C662841353}" dt="2024-01-19T09:11:08.498" v="1611" actId="478"/>
          <ac:spMkLst>
            <pc:docMk/>
            <pc:sldMk cId="3083191774" sldId="366"/>
            <ac:spMk id="10" creationId="{6FD0C516-E59D-1D49-BF6A-5772583DEF4F}"/>
          </ac:spMkLst>
        </pc:spChg>
        <pc:spChg chg="del">
          <ac:chgData name="Duyên Lương" userId="3a9e482f-ceb4-484a-8eab-f708ff3e9a36" providerId="ADAL" clId="{022F2354-2127-4ABB-8C87-D3C662841353}" dt="2024-01-19T09:11:08.498" v="1611" actId="478"/>
          <ac:spMkLst>
            <pc:docMk/>
            <pc:sldMk cId="3083191774" sldId="366"/>
            <ac:spMk id="11" creationId="{B59A051E-5DF4-1440-B4BB-26AB89770BFE}"/>
          </ac:spMkLst>
        </pc:spChg>
        <pc:spChg chg="del">
          <ac:chgData name="Duyên Lương" userId="3a9e482f-ceb4-484a-8eab-f708ff3e9a36" providerId="ADAL" clId="{022F2354-2127-4ABB-8C87-D3C662841353}" dt="2024-01-19T09:11:08.498" v="1611" actId="478"/>
          <ac:spMkLst>
            <pc:docMk/>
            <pc:sldMk cId="3083191774" sldId="366"/>
            <ac:spMk id="12" creationId="{3F8C1208-BA79-8F4D-8296-E38F0B194375}"/>
          </ac:spMkLst>
        </pc:spChg>
        <pc:spChg chg="del">
          <ac:chgData name="Duyên Lương" userId="3a9e482f-ceb4-484a-8eab-f708ff3e9a36" providerId="ADAL" clId="{022F2354-2127-4ABB-8C87-D3C662841353}" dt="2024-01-19T09:11:08.498" v="1611" actId="478"/>
          <ac:spMkLst>
            <pc:docMk/>
            <pc:sldMk cId="3083191774" sldId="366"/>
            <ac:spMk id="13" creationId="{ADCC0217-999A-5546-94FC-30219ADDE973}"/>
          </ac:spMkLst>
        </pc:spChg>
        <pc:spChg chg="add mod">
          <ac:chgData name="Duyên Lương" userId="3a9e482f-ceb4-484a-8eab-f708ff3e9a36" providerId="ADAL" clId="{022F2354-2127-4ABB-8C87-D3C662841353}" dt="2024-01-19T09:13:09.194" v="1649" actId="1076"/>
          <ac:spMkLst>
            <pc:docMk/>
            <pc:sldMk cId="3083191774" sldId="366"/>
            <ac:spMk id="15" creationId="{5D09E6F1-CC99-060D-1077-8203A9E6147C}"/>
          </ac:spMkLst>
        </pc:spChg>
        <pc:spChg chg="add mod">
          <ac:chgData name="Duyên Lương" userId="3a9e482f-ceb4-484a-8eab-f708ff3e9a36" providerId="ADAL" clId="{022F2354-2127-4ABB-8C87-D3C662841353}" dt="2024-01-19T09:12:40.322" v="1644" actId="404"/>
          <ac:spMkLst>
            <pc:docMk/>
            <pc:sldMk cId="3083191774" sldId="366"/>
            <ac:spMk id="16" creationId="{175EED47-04C6-1EDC-5069-C4AB55975360}"/>
          </ac:spMkLst>
        </pc:spChg>
        <pc:spChg chg="add mod">
          <ac:chgData name="Duyên Lương" userId="3a9e482f-ceb4-484a-8eab-f708ff3e9a36" providerId="ADAL" clId="{022F2354-2127-4ABB-8C87-D3C662841353}" dt="2024-01-19T09:13:13.899" v="1651" actId="1076"/>
          <ac:spMkLst>
            <pc:docMk/>
            <pc:sldMk cId="3083191774" sldId="366"/>
            <ac:spMk id="17" creationId="{70EBC030-90C3-FF1D-1F86-738C699C08B9}"/>
          </ac:spMkLst>
        </pc:spChg>
        <pc:spChg chg="add mod">
          <ac:chgData name="Duyên Lương" userId="3a9e482f-ceb4-484a-8eab-f708ff3e9a36" providerId="ADAL" clId="{022F2354-2127-4ABB-8C87-D3C662841353}" dt="2024-01-19T09:12:31.524" v="1640" actId="571"/>
          <ac:spMkLst>
            <pc:docMk/>
            <pc:sldMk cId="3083191774" sldId="366"/>
            <ac:spMk id="18" creationId="{78F6D1B5-9B79-D31A-3B19-0E39DE75BF25}"/>
          </ac:spMkLst>
        </pc:spChg>
        <pc:spChg chg="add mod">
          <ac:chgData name="Duyên Lương" userId="3a9e482f-ceb4-484a-8eab-f708ff3e9a36" providerId="ADAL" clId="{022F2354-2127-4ABB-8C87-D3C662841353}" dt="2024-01-19T09:12:31.524" v="1640" actId="571"/>
          <ac:spMkLst>
            <pc:docMk/>
            <pc:sldMk cId="3083191774" sldId="366"/>
            <ac:spMk id="19" creationId="{81BB653D-6B0D-FAE7-AE83-EB8975B3C0CE}"/>
          </ac:spMkLst>
        </pc:spChg>
        <pc:graphicFrameChg chg="del">
          <ac:chgData name="Duyên Lương" userId="3a9e482f-ceb4-484a-8eab-f708ff3e9a36" providerId="ADAL" clId="{022F2354-2127-4ABB-8C87-D3C662841353}" dt="2024-01-19T09:11:05.489" v="1609" actId="478"/>
          <ac:graphicFrameMkLst>
            <pc:docMk/>
            <pc:sldMk cId="3083191774" sldId="366"/>
            <ac:graphicFrameMk id="7" creationId="{84A48892-F435-6640-ACAD-E840995FBD73}"/>
          </ac:graphicFrameMkLst>
        </pc:graphicFrameChg>
        <pc:picChg chg="del">
          <ac:chgData name="Duyên Lương" userId="3a9e482f-ceb4-484a-8eab-f708ff3e9a36" providerId="ADAL" clId="{022F2354-2127-4ABB-8C87-D3C662841353}" dt="2024-01-19T09:11:07.114" v="1610" actId="478"/>
          <ac:picMkLst>
            <pc:docMk/>
            <pc:sldMk cId="3083191774" sldId="366"/>
            <ac:picMk id="14" creationId="{9D8B7606-5E41-5E4C-A45A-629927331CA9}"/>
          </ac:picMkLst>
        </pc:picChg>
      </pc:sldChg>
      <pc:sldChg chg="addSp delSp modSp mod delAnim modAnim">
        <pc:chgData name="Duyên Lương" userId="3a9e482f-ceb4-484a-8eab-f708ff3e9a36" providerId="ADAL" clId="{022F2354-2127-4ABB-8C87-D3C662841353}" dt="2024-01-19T09:25:06.978" v="1851" actId="1076"/>
        <pc:sldMkLst>
          <pc:docMk/>
          <pc:sldMk cId="3979390659" sldId="367"/>
        </pc:sldMkLst>
        <pc:spChg chg="add mod">
          <ac:chgData name="Duyên Lương" userId="3a9e482f-ceb4-484a-8eab-f708ff3e9a36" providerId="ADAL" clId="{022F2354-2127-4ABB-8C87-D3C662841353}" dt="2024-01-19T09:22:46.159" v="1807" actId="14100"/>
          <ac:spMkLst>
            <pc:docMk/>
            <pc:sldMk cId="3979390659" sldId="367"/>
            <ac:spMk id="2" creationId="{27BD00AF-7686-9B12-61BE-BE51B699D792}"/>
          </ac:spMkLst>
        </pc:spChg>
        <pc:spChg chg="add mod">
          <ac:chgData name="Duyên Lương" userId="3a9e482f-ceb4-484a-8eab-f708ff3e9a36" providerId="ADAL" clId="{022F2354-2127-4ABB-8C87-D3C662841353}" dt="2024-01-19T09:25:06.978" v="1851" actId="1076"/>
          <ac:spMkLst>
            <pc:docMk/>
            <pc:sldMk cId="3979390659" sldId="367"/>
            <ac:spMk id="3" creationId="{807C28AC-3F33-8608-0D95-C4921E13DAD6}"/>
          </ac:spMkLst>
        </pc:spChg>
        <pc:spChg chg="add mod">
          <ac:chgData name="Duyên Lương" userId="3a9e482f-ceb4-484a-8eab-f708ff3e9a36" providerId="ADAL" clId="{022F2354-2127-4ABB-8C87-D3C662841353}" dt="2024-01-19T09:24:59.806" v="1849" actId="14100"/>
          <ac:spMkLst>
            <pc:docMk/>
            <pc:sldMk cId="3979390659" sldId="367"/>
            <ac:spMk id="4" creationId="{77DED4D6-93F0-817F-13AB-2BC33322F192}"/>
          </ac:spMkLst>
        </pc:spChg>
        <pc:spChg chg="del">
          <ac:chgData name="Duyên Lương" userId="3a9e482f-ceb4-484a-8eab-f708ff3e9a36" providerId="ADAL" clId="{022F2354-2127-4ABB-8C87-D3C662841353}" dt="2024-01-19T09:22:37.107" v="1801" actId="478"/>
          <ac:spMkLst>
            <pc:docMk/>
            <pc:sldMk cId="3979390659" sldId="367"/>
            <ac:spMk id="5" creationId="{C44393E8-D4D7-3D40-96AC-1F220DBFB2AB}"/>
          </ac:spMkLst>
        </pc:spChg>
        <pc:spChg chg="del">
          <ac:chgData name="Duyên Lương" userId="3a9e482f-ceb4-484a-8eab-f708ff3e9a36" providerId="ADAL" clId="{022F2354-2127-4ABB-8C87-D3C662841353}" dt="2024-01-19T09:22:37.107" v="1801" actId="478"/>
          <ac:spMkLst>
            <pc:docMk/>
            <pc:sldMk cId="3979390659" sldId="367"/>
            <ac:spMk id="6" creationId="{31023076-81D2-984B-8BCE-5BFC596986F2}"/>
          </ac:spMkLst>
        </pc:spChg>
        <pc:picChg chg="add del mod">
          <ac:chgData name="Duyên Lương" userId="3a9e482f-ceb4-484a-8eab-f708ff3e9a36" providerId="ADAL" clId="{022F2354-2127-4ABB-8C87-D3C662841353}" dt="2024-01-19T09:24:24.306" v="1842" actId="478"/>
          <ac:picMkLst>
            <pc:docMk/>
            <pc:sldMk cId="3979390659" sldId="367"/>
            <ac:picMk id="7" creationId="{2F6D4522-DAF1-64BC-6305-434FA95E9CBE}"/>
          </ac:picMkLst>
        </pc:picChg>
        <pc:picChg chg="add mod">
          <ac:chgData name="Duyên Lương" userId="3a9e482f-ceb4-484a-8eab-f708ff3e9a36" providerId="ADAL" clId="{022F2354-2127-4ABB-8C87-D3C662841353}" dt="2024-01-19T09:24:47.814" v="1846" actId="14100"/>
          <ac:picMkLst>
            <pc:docMk/>
            <pc:sldMk cId="3979390659" sldId="367"/>
            <ac:picMk id="8" creationId="{30E1422D-668C-2D08-28C9-AF304BE4F6DC}"/>
          </ac:picMkLst>
        </pc:picChg>
      </pc:sldChg>
      <pc:sldChg chg="modSp mod ord">
        <pc:chgData name="Duyên Lương" userId="3a9e482f-ceb4-484a-8eab-f708ff3e9a36" providerId="ADAL" clId="{022F2354-2127-4ABB-8C87-D3C662841353}" dt="2024-01-19T09:50:07.683" v="2435"/>
        <pc:sldMkLst>
          <pc:docMk/>
          <pc:sldMk cId="2339595592" sldId="368"/>
        </pc:sldMkLst>
        <pc:graphicFrameChg chg="modGraphic">
          <ac:chgData name="Duyên Lương" userId="3a9e482f-ceb4-484a-8eab-f708ff3e9a36" providerId="ADAL" clId="{022F2354-2127-4ABB-8C87-D3C662841353}" dt="2024-01-19T09:26:37.484" v="1916" actId="20577"/>
          <ac:graphicFrameMkLst>
            <pc:docMk/>
            <pc:sldMk cId="2339595592" sldId="368"/>
            <ac:graphicFrameMk id="16" creationId="{4B6F2510-0682-7442-A557-F95942626875}"/>
          </ac:graphicFrameMkLst>
        </pc:graphicFrameChg>
      </pc:sldChg>
      <pc:sldChg chg="addSp modSp mod modAnim">
        <pc:chgData name="Duyên Lương" userId="3a9e482f-ceb4-484a-8eab-f708ff3e9a36" providerId="ADAL" clId="{022F2354-2127-4ABB-8C87-D3C662841353}" dt="2024-01-19T09:27:56.598" v="2011" actId="1076"/>
        <pc:sldMkLst>
          <pc:docMk/>
          <pc:sldMk cId="1395557355" sldId="369"/>
        </pc:sldMkLst>
        <pc:spChg chg="mod">
          <ac:chgData name="Duyên Lương" userId="3a9e482f-ceb4-484a-8eab-f708ff3e9a36" providerId="ADAL" clId="{022F2354-2127-4ABB-8C87-D3C662841353}" dt="2024-01-19T09:27:56.598" v="2011" actId="1076"/>
          <ac:spMkLst>
            <pc:docMk/>
            <pc:sldMk cId="1395557355" sldId="369"/>
            <ac:spMk id="4" creationId="{F457A61A-6F3F-E543-9A93-EC0331078BAA}"/>
          </ac:spMkLst>
        </pc:spChg>
        <pc:spChg chg="mod">
          <ac:chgData name="Duyên Lương" userId="3a9e482f-ceb4-484a-8eab-f708ff3e9a36" providerId="ADAL" clId="{022F2354-2127-4ABB-8C87-D3C662841353}" dt="2024-01-19T09:27:53.523" v="2010" actId="207"/>
          <ac:spMkLst>
            <pc:docMk/>
            <pc:sldMk cId="1395557355" sldId="369"/>
            <ac:spMk id="6" creationId="{9AF17A1A-271B-C644-9035-405D27A6C161}"/>
          </ac:spMkLst>
        </pc:spChg>
        <pc:picChg chg="add mod">
          <ac:chgData name="Duyên Lương" userId="3a9e482f-ceb4-484a-8eab-f708ff3e9a36" providerId="ADAL" clId="{022F2354-2127-4ABB-8C87-D3C662841353}" dt="2024-01-19T09:27:41.310" v="2006" actId="1076"/>
          <ac:picMkLst>
            <pc:docMk/>
            <pc:sldMk cId="1395557355" sldId="369"/>
            <ac:picMk id="2" creationId="{9C4E4859-CD24-C21E-76D5-37C2499EF65A}"/>
          </ac:picMkLst>
        </pc:picChg>
        <pc:picChg chg="mod">
          <ac:chgData name="Duyên Lương" userId="3a9e482f-ceb4-484a-8eab-f708ff3e9a36" providerId="ADAL" clId="{022F2354-2127-4ABB-8C87-D3C662841353}" dt="2024-01-19T09:27:04.518" v="1941" actId="1076"/>
          <ac:picMkLst>
            <pc:docMk/>
            <pc:sldMk cId="1395557355" sldId="369"/>
            <ac:picMk id="8" creationId="{03BA0B51-473D-0E42-AFB1-DABDEEC690D6}"/>
          </ac:picMkLst>
        </pc:picChg>
      </pc:sldChg>
      <pc:sldChg chg="addSp delSp modSp mod ord modAnim">
        <pc:chgData name="Duyên Lương" userId="3a9e482f-ceb4-484a-8eab-f708ff3e9a36" providerId="ADAL" clId="{022F2354-2127-4ABB-8C87-D3C662841353}" dt="2024-01-19T08:28:27.122" v="513"/>
        <pc:sldMkLst>
          <pc:docMk/>
          <pc:sldMk cId="2946312978" sldId="370"/>
        </pc:sldMkLst>
        <pc:spChg chg="mod ord">
          <ac:chgData name="Duyên Lương" userId="3a9e482f-ceb4-484a-8eab-f708ff3e9a36" providerId="ADAL" clId="{022F2354-2127-4ABB-8C87-D3C662841353}" dt="2024-01-19T08:27:25.553" v="485" actId="1076"/>
          <ac:spMkLst>
            <pc:docMk/>
            <pc:sldMk cId="2946312978" sldId="370"/>
            <ac:spMk id="2" creationId="{5A253235-C41B-7DDC-4964-1C0E92FE0628}"/>
          </ac:spMkLst>
        </pc:spChg>
        <pc:spChg chg="del">
          <ac:chgData name="Duyên Lương" userId="3a9e482f-ceb4-484a-8eab-f708ff3e9a36" providerId="ADAL" clId="{022F2354-2127-4ABB-8C87-D3C662841353}" dt="2024-01-19T08:25:35.739" v="452" actId="478"/>
          <ac:spMkLst>
            <pc:docMk/>
            <pc:sldMk cId="2946312978" sldId="370"/>
            <ac:spMk id="3" creationId="{96991168-4AC8-8748-F10A-82C86B386A8E}"/>
          </ac:spMkLst>
        </pc:spChg>
        <pc:spChg chg="add del mod">
          <ac:chgData name="Duyên Lương" userId="3a9e482f-ceb4-484a-8eab-f708ff3e9a36" providerId="ADAL" clId="{022F2354-2127-4ABB-8C87-D3C662841353}" dt="2024-01-19T08:25:38.053" v="453" actId="478"/>
          <ac:spMkLst>
            <pc:docMk/>
            <pc:sldMk cId="2946312978" sldId="370"/>
            <ac:spMk id="49" creationId="{902CF49D-9A43-2FAD-0396-243651FDA0F7}"/>
          </ac:spMkLst>
        </pc:spChg>
        <pc:spChg chg="add mod">
          <ac:chgData name="Duyên Lương" userId="3a9e482f-ceb4-484a-8eab-f708ff3e9a36" providerId="ADAL" clId="{022F2354-2127-4ABB-8C87-D3C662841353}" dt="2024-01-19T08:27:22.362" v="484" actId="1076"/>
          <ac:spMkLst>
            <pc:docMk/>
            <pc:sldMk cId="2946312978" sldId="370"/>
            <ac:spMk id="50" creationId="{A1C5409D-4432-0868-926B-BB026C13309B}"/>
          </ac:spMkLst>
        </pc:spChg>
        <pc:spChg chg="add mod">
          <ac:chgData name="Duyên Lương" userId="3a9e482f-ceb4-484a-8eab-f708ff3e9a36" providerId="ADAL" clId="{022F2354-2127-4ABB-8C87-D3C662841353}" dt="2024-01-19T08:26:29.400" v="469" actId="1076"/>
          <ac:spMkLst>
            <pc:docMk/>
            <pc:sldMk cId="2946312978" sldId="370"/>
            <ac:spMk id="51" creationId="{914C7884-9350-BCAA-6320-D15B8E33EE98}"/>
          </ac:spMkLst>
        </pc:spChg>
        <pc:spChg chg="add mod">
          <ac:chgData name="Duyên Lương" userId="3a9e482f-ceb4-484a-8eab-f708ff3e9a36" providerId="ADAL" clId="{022F2354-2127-4ABB-8C87-D3C662841353}" dt="2024-01-19T08:26:31.799" v="470" actId="1076"/>
          <ac:spMkLst>
            <pc:docMk/>
            <pc:sldMk cId="2946312978" sldId="370"/>
            <ac:spMk id="52" creationId="{E8113120-706F-4665-27FA-5A0AB9E5299E}"/>
          </ac:spMkLst>
        </pc:spChg>
        <pc:spChg chg="add mod">
          <ac:chgData name="Duyên Lương" userId="3a9e482f-ceb4-484a-8eab-f708ff3e9a36" providerId="ADAL" clId="{022F2354-2127-4ABB-8C87-D3C662841353}" dt="2024-01-19T08:26:25.887" v="468" actId="1076"/>
          <ac:spMkLst>
            <pc:docMk/>
            <pc:sldMk cId="2946312978" sldId="370"/>
            <ac:spMk id="53" creationId="{FAF3652C-E2E6-D180-0664-5BD2E21DCCCB}"/>
          </ac:spMkLst>
        </pc:spChg>
        <pc:spChg chg="add mod">
          <ac:chgData name="Duyên Lương" userId="3a9e482f-ceb4-484a-8eab-f708ff3e9a36" providerId="ADAL" clId="{022F2354-2127-4ABB-8C87-D3C662841353}" dt="2024-01-19T08:26:50.176" v="475" actId="1076"/>
          <ac:spMkLst>
            <pc:docMk/>
            <pc:sldMk cId="2946312978" sldId="370"/>
            <ac:spMk id="54" creationId="{447AA02B-92B6-5A8C-3DAD-707A829B79A7}"/>
          </ac:spMkLst>
        </pc:spChg>
        <pc:spChg chg="add mod">
          <ac:chgData name="Duyên Lương" userId="3a9e482f-ceb4-484a-8eab-f708ff3e9a36" providerId="ADAL" clId="{022F2354-2127-4ABB-8C87-D3C662841353}" dt="2024-01-19T08:26:53.104" v="476" actId="1076"/>
          <ac:spMkLst>
            <pc:docMk/>
            <pc:sldMk cId="2946312978" sldId="370"/>
            <ac:spMk id="55" creationId="{3043DB05-B742-96EA-9826-41657DB4699F}"/>
          </ac:spMkLst>
        </pc:spChg>
        <pc:spChg chg="add mod">
          <ac:chgData name="Duyên Lương" userId="3a9e482f-ceb4-484a-8eab-f708ff3e9a36" providerId="ADAL" clId="{022F2354-2127-4ABB-8C87-D3C662841353}" dt="2024-01-19T08:26:46.364" v="474" actId="1076"/>
          <ac:spMkLst>
            <pc:docMk/>
            <pc:sldMk cId="2946312978" sldId="370"/>
            <ac:spMk id="56" creationId="{2AF23349-DEF5-6840-7CDE-4D22C98E0405}"/>
          </ac:spMkLst>
        </pc:spChg>
        <pc:spChg chg="add mod">
          <ac:chgData name="Duyên Lương" userId="3a9e482f-ceb4-484a-8eab-f708ff3e9a36" providerId="ADAL" clId="{022F2354-2127-4ABB-8C87-D3C662841353}" dt="2024-01-19T08:27:11.412" v="481" actId="1076"/>
          <ac:spMkLst>
            <pc:docMk/>
            <pc:sldMk cId="2946312978" sldId="370"/>
            <ac:spMk id="57" creationId="{0E0813EE-3005-2112-360C-8FE45312934E}"/>
          </ac:spMkLst>
        </pc:spChg>
        <pc:spChg chg="add mod">
          <ac:chgData name="Duyên Lương" userId="3a9e482f-ceb4-484a-8eab-f708ff3e9a36" providerId="ADAL" clId="{022F2354-2127-4ABB-8C87-D3C662841353}" dt="2024-01-19T08:27:08.214" v="480" actId="1076"/>
          <ac:spMkLst>
            <pc:docMk/>
            <pc:sldMk cId="2946312978" sldId="370"/>
            <ac:spMk id="58" creationId="{CF3954F6-CE3E-F794-783B-56B7C7945B29}"/>
          </ac:spMkLst>
        </pc:spChg>
        <pc:spChg chg="add mod">
          <ac:chgData name="Duyên Lương" userId="3a9e482f-ceb4-484a-8eab-f708ff3e9a36" providerId="ADAL" clId="{022F2354-2127-4ABB-8C87-D3C662841353}" dt="2024-01-19T08:27:39.741" v="488" actId="1076"/>
          <ac:spMkLst>
            <pc:docMk/>
            <pc:sldMk cId="2946312978" sldId="370"/>
            <ac:spMk id="59" creationId="{EAE2DEE1-7A2A-D005-0860-56271ECBF398}"/>
          </ac:spMkLst>
        </pc:spChg>
        <pc:grpChg chg="mod ord">
          <ac:chgData name="Duyên Lương" userId="3a9e482f-ceb4-484a-8eab-f708ff3e9a36" providerId="ADAL" clId="{022F2354-2127-4ABB-8C87-D3C662841353}" dt="2024-01-19T08:27:50.735" v="492" actId="14100"/>
          <ac:grpSpMkLst>
            <pc:docMk/>
            <pc:sldMk cId="2946312978" sldId="370"/>
            <ac:grpSpMk id="4" creationId="{7B20B322-4B4E-0A7F-3AE8-26FC4559FFB4}"/>
          </ac:grpSpMkLst>
        </pc:grpChg>
      </pc:sldChg>
      <pc:sldChg chg="del">
        <pc:chgData name="Duyên Lương" userId="3a9e482f-ceb4-484a-8eab-f708ff3e9a36" providerId="ADAL" clId="{022F2354-2127-4ABB-8C87-D3C662841353}" dt="2024-01-19T09:26:41.841" v="1917" actId="47"/>
        <pc:sldMkLst>
          <pc:docMk/>
          <pc:sldMk cId="963003679" sldId="371"/>
        </pc:sldMkLst>
      </pc:sldChg>
      <pc:sldChg chg="modTransition modAnim">
        <pc:chgData name="Duyên Lương" userId="3a9e482f-ceb4-484a-8eab-f708ff3e9a36" providerId="ADAL" clId="{022F2354-2127-4ABB-8C87-D3C662841353}" dt="2024-01-19T09:06:54.683" v="1530"/>
        <pc:sldMkLst>
          <pc:docMk/>
          <pc:sldMk cId="1574582689" sldId="372"/>
        </pc:sldMkLst>
      </pc:sldChg>
      <pc:sldChg chg="del">
        <pc:chgData name="Duyên Lương" userId="3a9e482f-ceb4-484a-8eab-f708ff3e9a36" providerId="ADAL" clId="{022F2354-2127-4ABB-8C87-D3C662841353}" dt="2024-01-19T09:28:00.772" v="2012" actId="47"/>
        <pc:sldMkLst>
          <pc:docMk/>
          <pc:sldMk cId="4028653490" sldId="373"/>
        </pc:sldMkLst>
      </pc:sldChg>
      <pc:sldChg chg="modSp new mod modAnim">
        <pc:chgData name="Duyên Lương" userId="3a9e482f-ceb4-484a-8eab-f708ff3e9a36" providerId="ADAL" clId="{022F2354-2127-4ABB-8C87-D3C662841353}" dt="2024-01-19T09:46:10.292" v="2426"/>
        <pc:sldMkLst>
          <pc:docMk/>
          <pc:sldMk cId="1626660662" sldId="374"/>
        </pc:sldMkLst>
        <pc:spChg chg="mod">
          <ac:chgData name="Duyên Lương" userId="3a9e482f-ceb4-484a-8eab-f708ff3e9a36" providerId="ADAL" clId="{022F2354-2127-4ABB-8C87-D3C662841353}" dt="2024-01-19T08:11:10.909" v="130" actId="404"/>
          <ac:spMkLst>
            <pc:docMk/>
            <pc:sldMk cId="1626660662" sldId="374"/>
            <ac:spMk id="2" creationId="{DB6CCE6C-CFBF-27D5-225F-3CDCDA146C73}"/>
          </ac:spMkLst>
        </pc:spChg>
        <pc:spChg chg="mod">
          <ac:chgData name="Duyên Lương" userId="3a9e482f-ceb4-484a-8eab-f708ff3e9a36" providerId="ADAL" clId="{022F2354-2127-4ABB-8C87-D3C662841353}" dt="2024-01-19T08:10:06.831" v="124" actId="207"/>
          <ac:spMkLst>
            <pc:docMk/>
            <pc:sldMk cId="1626660662" sldId="374"/>
            <ac:spMk id="3" creationId="{B5839522-87E8-C1B4-FBC1-5F7B2A9028AF}"/>
          </ac:spMkLst>
        </pc:spChg>
      </pc:sldChg>
      <pc:sldChg chg="modSp add mod">
        <pc:chgData name="Duyên Lương" userId="3a9e482f-ceb4-484a-8eab-f708ff3e9a36" providerId="ADAL" clId="{022F2354-2127-4ABB-8C87-D3C662841353}" dt="2024-01-19T09:28:38.227" v="2086" actId="1076"/>
        <pc:sldMkLst>
          <pc:docMk/>
          <pc:sldMk cId="299565801" sldId="375"/>
        </pc:sldMkLst>
        <pc:spChg chg="mod">
          <ac:chgData name="Duyên Lương" userId="3a9e482f-ceb4-484a-8eab-f708ff3e9a36" providerId="ADAL" clId="{022F2354-2127-4ABB-8C87-D3C662841353}" dt="2024-01-19T09:28:38.227" v="2086" actId="1076"/>
          <ac:spMkLst>
            <pc:docMk/>
            <pc:sldMk cId="299565801" sldId="375"/>
            <ac:spMk id="4375" creationId="{00000000-0000-0000-0000-000000000000}"/>
          </ac:spMkLst>
        </pc:spChg>
        <pc:spChg chg="mod">
          <ac:chgData name="Duyên Lương" userId="3a9e482f-ceb4-484a-8eab-f708ff3e9a36" providerId="ADAL" clId="{022F2354-2127-4ABB-8C87-D3C662841353}" dt="2024-01-19T09:28:35.347" v="2085" actId="1076"/>
          <ac:spMkLst>
            <pc:docMk/>
            <pc:sldMk cId="299565801" sldId="375"/>
            <ac:spMk id="4376" creationId="{00000000-0000-0000-0000-000000000000}"/>
          </ac:spMkLst>
        </pc:spChg>
      </pc:sldChg>
      <pc:sldChg chg="modSp add mod ord">
        <pc:chgData name="Duyên Lương" userId="3a9e482f-ceb4-484a-8eab-f708ff3e9a36" providerId="ADAL" clId="{022F2354-2127-4ABB-8C87-D3C662841353}" dt="2024-01-19T09:41:16.543" v="2324"/>
        <pc:sldMkLst>
          <pc:docMk/>
          <pc:sldMk cId="1496719723" sldId="376"/>
        </pc:sldMkLst>
        <pc:spChg chg="mod">
          <ac:chgData name="Duyên Lương" userId="3a9e482f-ceb4-484a-8eab-f708ff3e9a36" providerId="ADAL" clId="{022F2354-2127-4ABB-8C87-D3C662841353}" dt="2024-01-19T08:28:39.845" v="531" actId="1076"/>
          <ac:spMkLst>
            <pc:docMk/>
            <pc:sldMk cId="1496719723" sldId="376"/>
            <ac:spMk id="4376" creationId="{00000000-0000-0000-0000-000000000000}"/>
          </ac:spMkLst>
        </pc:spChg>
      </pc:sldChg>
      <pc:sldChg chg="addSp delSp modSp add del mod delAnim modAnim">
        <pc:chgData name="Duyên Lương" userId="3a9e482f-ceb4-484a-8eab-f708ff3e9a36" providerId="ADAL" clId="{022F2354-2127-4ABB-8C87-D3C662841353}" dt="2024-01-19T09:09:53.260" v="1583" actId="47"/>
        <pc:sldMkLst>
          <pc:docMk/>
          <pc:sldMk cId="4013273827" sldId="377"/>
        </pc:sldMkLst>
        <pc:spChg chg="mod">
          <ac:chgData name="Duyên Lương" userId="3a9e482f-ceb4-484a-8eab-f708ff3e9a36" providerId="ADAL" clId="{022F2354-2127-4ABB-8C87-D3C662841353}" dt="2024-01-19T08:33:33.120" v="618" actId="1076"/>
          <ac:spMkLst>
            <pc:docMk/>
            <pc:sldMk cId="4013273827" sldId="377"/>
            <ac:spMk id="2" creationId="{4FE8B656-292E-682B-FCA9-B399094CA4AF}"/>
          </ac:spMkLst>
        </pc:spChg>
        <pc:picChg chg="add mod">
          <ac:chgData name="Duyên Lương" userId="3a9e482f-ceb4-484a-8eab-f708ff3e9a36" providerId="ADAL" clId="{022F2354-2127-4ABB-8C87-D3C662841353}" dt="2024-01-19T08:32:38.808" v="569" actId="1076"/>
          <ac:picMkLst>
            <pc:docMk/>
            <pc:sldMk cId="4013273827" sldId="377"/>
            <ac:picMk id="4" creationId="{AB52F05C-521E-6FC5-618C-C007BC409630}"/>
          </ac:picMkLst>
        </pc:picChg>
        <pc:picChg chg="add mod">
          <ac:chgData name="Duyên Lương" userId="3a9e482f-ceb4-484a-8eab-f708ff3e9a36" providerId="ADAL" clId="{022F2354-2127-4ABB-8C87-D3C662841353}" dt="2024-01-19T08:32:47.575" v="574" actId="1076"/>
          <ac:picMkLst>
            <pc:docMk/>
            <pc:sldMk cId="4013273827" sldId="377"/>
            <ac:picMk id="5" creationId="{8EF1959E-F590-C685-E3A6-7FC275C21410}"/>
          </ac:picMkLst>
        </pc:picChg>
        <pc:picChg chg="add mod">
          <ac:chgData name="Duyên Lương" userId="3a9e482f-ceb4-484a-8eab-f708ff3e9a36" providerId="ADAL" clId="{022F2354-2127-4ABB-8C87-D3C662841353}" dt="2024-01-19T08:32:56.659" v="580" actId="1076"/>
          <ac:picMkLst>
            <pc:docMk/>
            <pc:sldMk cId="4013273827" sldId="377"/>
            <ac:picMk id="6" creationId="{CEE62ECB-7FA6-E4C7-B4F0-8A46E5144A48}"/>
          </ac:picMkLst>
        </pc:picChg>
        <pc:picChg chg="del">
          <ac:chgData name="Duyên Lương" userId="3a9e482f-ceb4-484a-8eab-f708ff3e9a36" providerId="ADAL" clId="{022F2354-2127-4ABB-8C87-D3C662841353}" dt="2024-01-19T08:33:24.661" v="616" actId="478"/>
          <ac:picMkLst>
            <pc:docMk/>
            <pc:sldMk cId="4013273827" sldId="377"/>
            <ac:picMk id="7" creationId="{893A12F4-8972-5F49-F06E-75A5879859D0}"/>
          </ac:picMkLst>
        </pc:picChg>
        <pc:picChg chg="add mod">
          <ac:chgData name="Duyên Lương" userId="3a9e482f-ceb4-484a-8eab-f708ff3e9a36" providerId="ADAL" clId="{022F2354-2127-4ABB-8C87-D3C662841353}" dt="2024-01-19T08:33:10.804" v="586" actId="1076"/>
          <ac:picMkLst>
            <pc:docMk/>
            <pc:sldMk cId="4013273827" sldId="377"/>
            <ac:picMk id="8" creationId="{1A20E039-B3A2-2087-D1B7-1B0396B63C42}"/>
          </ac:picMkLst>
        </pc:picChg>
        <pc:picChg chg="add del mod">
          <ac:chgData name="Duyên Lương" userId="3a9e482f-ceb4-484a-8eab-f708ff3e9a36" providerId="ADAL" clId="{022F2354-2127-4ABB-8C87-D3C662841353}" dt="2024-01-19T09:09:18.638" v="1573"/>
          <ac:picMkLst>
            <pc:docMk/>
            <pc:sldMk cId="4013273827" sldId="377"/>
            <ac:picMk id="9" creationId="{64739DE5-A545-1451-1561-B494929865E5}"/>
          </ac:picMkLst>
        </pc:picChg>
        <pc:picChg chg="add del mod">
          <ac:chgData name="Duyên Lương" userId="3a9e482f-ceb4-484a-8eab-f708ff3e9a36" providerId="ADAL" clId="{022F2354-2127-4ABB-8C87-D3C662841353}" dt="2024-01-19T09:09:18.638" v="1573"/>
          <ac:picMkLst>
            <pc:docMk/>
            <pc:sldMk cId="4013273827" sldId="377"/>
            <ac:picMk id="10" creationId="{788BCCDA-ACBE-2780-6079-A62CC8E8FC04}"/>
          </ac:picMkLst>
        </pc:picChg>
        <pc:picChg chg="add del mod">
          <ac:chgData name="Duyên Lương" userId="3a9e482f-ceb4-484a-8eab-f708ff3e9a36" providerId="ADAL" clId="{022F2354-2127-4ABB-8C87-D3C662841353}" dt="2024-01-19T09:09:18.638" v="1573"/>
          <ac:picMkLst>
            <pc:docMk/>
            <pc:sldMk cId="4013273827" sldId="377"/>
            <ac:picMk id="11" creationId="{D7981FA5-331B-20C1-7D2E-64108B2D9CCE}"/>
          </ac:picMkLst>
        </pc:picChg>
        <pc:picChg chg="add del mod">
          <ac:chgData name="Duyên Lương" userId="3a9e482f-ceb4-484a-8eab-f708ff3e9a36" providerId="ADAL" clId="{022F2354-2127-4ABB-8C87-D3C662841353}" dt="2024-01-19T09:09:18.638" v="1573"/>
          <ac:picMkLst>
            <pc:docMk/>
            <pc:sldMk cId="4013273827" sldId="377"/>
            <ac:picMk id="12" creationId="{A6FE74F5-010F-5E3F-B165-04A545B62AC3}"/>
          </ac:picMkLst>
        </pc:picChg>
      </pc:sldChg>
      <pc:sldChg chg="delSp modSp add mod delAnim">
        <pc:chgData name="Duyên Lương" userId="3a9e482f-ceb4-484a-8eab-f708ff3e9a36" providerId="ADAL" clId="{022F2354-2127-4ABB-8C87-D3C662841353}" dt="2024-01-19T09:49:17.819" v="2431" actId="478"/>
        <pc:sldMkLst>
          <pc:docMk/>
          <pc:sldMk cId="220018685" sldId="378"/>
        </pc:sldMkLst>
        <pc:spChg chg="mod">
          <ac:chgData name="Duyên Lương" userId="3a9e482f-ceb4-484a-8eab-f708ff3e9a36" providerId="ADAL" clId="{022F2354-2127-4ABB-8C87-D3C662841353}" dt="2024-01-19T09:08:25.464" v="1563" actId="20577"/>
          <ac:spMkLst>
            <pc:docMk/>
            <pc:sldMk cId="220018685" sldId="378"/>
            <ac:spMk id="2" creationId="{7DD41FAC-090F-6C47-65BF-19A0EBC901A0}"/>
          </ac:spMkLst>
        </pc:spChg>
        <pc:spChg chg="mod ord">
          <ac:chgData name="Duyên Lương" userId="3a9e482f-ceb4-484a-8eab-f708ff3e9a36" providerId="ADAL" clId="{022F2354-2127-4ABB-8C87-D3C662841353}" dt="2024-01-19T09:08:49.622" v="1569" actId="207"/>
          <ac:spMkLst>
            <pc:docMk/>
            <pc:sldMk cId="220018685" sldId="378"/>
            <ac:spMk id="3" creationId="{A7F88E94-7977-280C-4C40-031E57139998}"/>
          </ac:spMkLst>
        </pc:spChg>
        <pc:spChg chg="mod ord">
          <ac:chgData name="Duyên Lương" userId="3a9e482f-ceb4-484a-8eab-f708ff3e9a36" providerId="ADAL" clId="{022F2354-2127-4ABB-8C87-D3C662841353}" dt="2024-01-19T09:08:56.398" v="1571" actId="207"/>
          <ac:spMkLst>
            <pc:docMk/>
            <pc:sldMk cId="220018685" sldId="378"/>
            <ac:spMk id="5" creationId="{A6815FE9-DFE4-5850-520C-81D4C9A60807}"/>
          </ac:spMkLst>
        </pc:spChg>
        <pc:spChg chg="del">
          <ac:chgData name="Duyên Lương" userId="3a9e482f-ceb4-484a-8eab-f708ff3e9a36" providerId="ADAL" clId="{022F2354-2127-4ABB-8C87-D3C662841353}" dt="2024-01-19T09:08:36.374" v="1565" actId="478"/>
          <ac:spMkLst>
            <pc:docMk/>
            <pc:sldMk cId="220018685" sldId="378"/>
            <ac:spMk id="11" creationId="{8415B9D9-21D7-1270-4833-91C62EF2B28E}"/>
          </ac:spMkLst>
        </pc:spChg>
        <pc:spChg chg="del">
          <ac:chgData name="Duyên Lương" userId="3a9e482f-ceb4-484a-8eab-f708ff3e9a36" providerId="ADAL" clId="{022F2354-2127-4ABB-8C87-D3C662841353}" dt="2024-01-19T09:08:36.374" v="1565" actId="478"/>
          <ac:spMkLst>
            <pc:docMk/>
            <pc:sldMk cId="220018685" sldId="378"/>
            <ac:spMk id="12" creationId="{7401BF89-516C-879A-8F01-E9E0642C6FFB}"/>
          </ac:spMkLst>
        </pc:spChg>
        <pc:spChg chg="del">
          <ac:chgData name="Duyên Lương" userId="3a9e482f-ceb4-484a-8eab-f708ff3e9a36" providerId="ADAL" clId="{022F2354-2127-4ABB-8C87-D3C662841353}" dt="2024-01-19T09:08:36.374" v="1565" actId="478"/>
          <ac:spMkLst>
            <pc:docMk/>
            <pc:sldMk cId="220018685" sldId="378"/>
            <ac:spMk id="13" creationId="{3483FE95-1C11-F7F6-9905-09B34EB0B69B}"/>
          </ac:spMkLst>
        </pc:spChg>
        <pc:spChg chg="del">
          <ac:chgData name="Duyên Lương" userId="3a9e482f-ceb4-484a-8eab-f708ff3e9a36" providerId="ADAL" clId="{022F2354-2127-4ABB-8C87-D3C662841353}" dt="2024-01-19T09:08:36.374" v="1565" actId="478"/>
          <ac:spMkLst>
            <pc:docMk/>
            <pc:sldMk cId="220018685" sldId="378"/>
            <ac:spMk id="14" creationId="{3B98D858-8B5C-8A0E-1AD8-4D3B03BF6A38}"/>
          </ac:spMkLst>
        </pc:spChg>
        <pc:spChg chg="del">
          <ac:chgData name="Duyên Lương" userId="3a9e482f-ceb4-484a-8eab-f708ff3e9a36" providerId="ADAL" clId="{022F2354-2127-4ABB-8C87-D3C662841353}" dt="2024-01-19T09:08:36.374" v="1565" actId="478"/>
          <ac:spMkLst>
            <pc:docMk/>
            <pc:sldMk cId="220018685" sldId="378"/>
            <ac:spMk id="15" creationId="{A1595B4E-7CDB-7D6C-EC1A-977396250EAA}"/>
          </ac:spMkLst>
        </pc:spChg>
        <pc:spChg chg="del">
          <ac:chgData name="Duyên Lương" userId="3a9e482f-ceb4-484a-8eab-f708ff3e9a36" providerId="ADAL" clId="{022F2354-2127-4ABB-8C87-D3C662841353}" dt="2024-01-19T09:08:38.503" v="1566" actId="478"/>
          <ac:spMkLst>
            <pc:docMk/>
            <pc:sldMk cId="220018685" sldId="378"/>
            <ac:spMk id="16" creationId="{695EDCD3-1A09-E05F-04F8-E4C0E297F05B}"/>
          </ac:spMkLst>
        </pc:spChg>
        <pc:spChg chg="del">
          <ac:chgData name="Duyên Lương" userId="3a9e482f-ceb4-484a-8eab-f708ff3e9a36" providerId="ADAL" clId="{022F2354-2127-4ABB-8C87-D3C662841353}" dt="2024-01-19T09:08:38.503" v="1566" actId="478"/>
          <ac:spMkLst>
            <pc:docMk/>
            <pc:sldMk cId="220018685" sldId="378"/>
            <ac:spMk id="17" creationId="{629420CD-747F-888D-9BD9-F7C4F016562B}"/>
          </ac:spMkLst>
        </pc:spChg>
        <pc:picChg chg="del">
          <ac:chgData name="Duyên Lương" userId="3a9e482f-ceb4-484a-8eab-f708ff3e9a36" providerId="ADAL" clId="{022F2354-2127-4ABB-8C87-D3C662841353}" dt="2024-01-19T09:49:17.819" v="2431" actId="478"/>
          <ac:picMkLst>
            <pc:docMk/>
            <pc:sldMk cId="220018685" sldId="378"/>
            <ac:picMk id="10" creationId="{E10FCF41-503B-67D3-F104-B93F0A07E0E0}"/>
          </ac:picMkLst>
        </pc:picChg>
      </pc:sldChg>
      <pc:sldChg chg="modSp add mod modAnim">
        <pc:chgData name="Duyên Lương" userId="3a9e482f-ceb4-484a-8eab-f708ff3e9a36" providerId="ADAL" clId="{022F2354-2127-4ABB-8C87-D3C662841353}" dt="2024-01-19T09:16:30.036" v="1676"/>
        <pc:sldMkLst>
          <pc:docMk/>
          <pc:sldMk cId="2826017486" sldId="379"/>
        </pc:sldMkLst>
        <pc:spChg chg="mod">
          <ac:chgData name="Duyên Lương" userId="3a9e482f-ceb4-484a-8eab-f708ff3e9a36" providerId="ADAL" clId="{022F2354-2127-4ABB-8C87-D3C662841353}" dt="2024-01-19T09:15:21.888" v="1668" actId="20577"/>
          <ac:spMkLst>
            <pc:docMk/>
            <pc:sldMk cId="2826017486" sldId="379"/>
            <ac:spMk id="3" creationId="{581EC75D-E1DE-F8A1-7315-4A666CC2E157}"/>
          </ac:spMkLst>
        </pc:spChg>
      </pc:sldChg>
      <pc:sldChg chg="delSp modSp add mod modAnim">
        <pc:chgData name="Duyên Lương" userId="3a9e482f-ceb4-484a-8eab-f708ff3e9a36" providerId="ADAL" clId="{022F2354-2127-4ABB-8C87-D3C662841353}" dt="2024-01-19T09:17:29.819" v="1693"/>
        <pc:sldMkLst>
          <pc:docMk/>
          <pc:sldMk cId="2097283987" sldId="380"/>
        </pc:sldMkLst>
        <pc:spChg chg="mod">
          <ac:chgData name="Duyên Lương" userId="3a9e482f-ceb4-484a-8eab-f708ff3e9a36" providerId="ADAL" clId="{022F2354-2127-4ABB-8C87-D3C662841353}" dt="2024-01-19T09:16:58.487" v="1688" actId="14100"/>
          <ac:spMkLst>
            <pc:docMk/>
            <pc:sldMk cId="2097283987" sldId="380"/>
            <ac:spMk id="3" creationId="{581EC75D-E1DE-F8A1-7315-4A666CC2E157}"/>
          </ac:spMkLst>
        </pc:spChg>
        <pc:spChg chg="del">
          <ac:chgData name="Duyên Lương" userId="3a9e482f-ceb4-484a-8eab-f708ff3e9a36" providerId="ADAL" clId="{022F2354-2127-4ABB-8C87-D3C662841353}" dt="2024-01-19T09:17:11.197" v="1690" actId="478"/>
          <ac:spMkLst>
            <pc:docMk/>
            <pc:sldMk cId="2097283987" sldId="380"/>
            <ac:spMk id="4" creationId="{B9426221-23C7-CA0C-9091-47A21F3BE366}"/>
          </ac:spMkLst>
        </pc:spChg>
      </pc:sldChg>
      <pc:sldChg chg="delSp modSp add mod modAnim">
        <pc:chgData name="Duyên Lương" userId="3a9e482f-ceb4-484a-8eab-f708ff3e9a36" providerId="ADAL" clId="{022F2354-2127-4ABB-8C87-D3C662841353}" dt="2024-01-19T09:18:17.004" v="1707" actId="403"/>
        <pc:sldMkLst>
          <pc:docMk/>
          <pc:sldMk cId="1399095014" sldId="381"/>
        </pc:sldMkLst>
        <pc:spChg chg="mod">
          <ac:chgData name="Duyên Lương" userId="3a9e482f-ceb4-484a-8eab-f708ff3e9a36" providerId="ADAL" clId="{022F2354-2127-4ABB-8C87-D3C662841353}" dt="2024-01-19T09:18:17.004" v="1707" actId="403"/>
          <ac:spMkLst>
            <pc:docMk/>
            <pc:sldMk cId="1399095014" sldId="381"/>
            <ac:spMk id="3" creationId="{581EC75D-E1DE-F8A1-7315-4A666CC2E157}"/>
          </ac:spMkLst>
        </pc:spChg>
        <pc:spChg chg="del">
          <ac:chgData name="Duyên Lương" userId="3a9e482f-ceb4-484a-8eab-f708ff3e9a36" providerId="ADAL" clId="{022F2354-2127-4ABB-8C87-D3C662841353}" dt="2024-01-19T09:17:50.157" v="1699" actId="478"/>
          <ac:spMkLst>
            <pc:docMk/>
            <pc:sldMk cId="1399095014" sldId="381"/>
            <ac:spMk id="4" creationId="{B9426221-23C7-CA0C-9091-47A21F3BE366}"/>
          </ac:spMkLst>
        </pc:spChg>
        <pc:spChg chg="del">
          <ac:chgData name="Duyên Lương" userId="3a9e482f-ceb4-484a-8eab-f708ff3e9a36" providerId="ADAL" clId="{022F2354-2127-4ABB-8C87-D3C662841353}" dt="2024-01-19T09:17:51.489" v="1700" actId="478"/>
          <ac:spMkLst>
            <pc:docMk/>
            <pc:sldMk cId="1399095014" sldId="381"/>
            <ac:spMk id="5" creationId="{BA9BB5FB-F3B8-5C88-1659-DA9C231262F4}"/>
          </ac:spMkLst>
        </pc:spChg>
      </pc:sldChg>
      <pc:sldChg chg="delSp modSp add mod ord modAnim">
        <pc:chgData name="Duyên Lương" userId="3a9e482f-ceb4-484a-8eab-f708ff3e9a36" providerId="ADAL" clId="{022F2354-2127-4ABB-8C87-D3C662841353}" dt="2024-01-19T09:21:30.691" v="1757"/>
        <pc:sldMkLst>
          <pc:docMk/>
          <pc:sldMk cId="3818312467" sldId="382"/>
        </pc:sldMkLst>
        <pc:spChg chg="mod">
          <ac:chgData name="Duyên Lương" userId="3a9e482f-ceb4-484a-8eab-f708ff3e9a36" providerId="ADAL" clId="{022F2354-2127-4ABB-8C87-D3C662841353}" dt="2024-01-19T09:18:32.558" v="1715" actId="403"/>
          <ac:spMkLst>
            <pc:docMk/>
            <pc:sldMk cId="3818312467" sldId="382"/>
            <ac:spMk id="3" creationId="{581EC75D-E1DE-F8A1-7315-4A666CC2E157}"/>
          </ac:spMkLst>
        </pc:spChg>
        <pc:spChg chg="del">
          <ac:chgData name="Duyên Lương" userId="3a9e482f-ceb4-484a-8eab-f708ff3e9a36" providerId="ADAL" clId="{022F2354-2127-4ABB-8C87-D3C662841353}" dt="2024-01-19T09:18:42.027" v="1717" actId="478"/>
          <ac:spMkLst>
            <pc:docMk/>
            <pc:sldMk cId="3818312467" sldId="382"/>
            <ac:spMk id="4" creationId="{B9426221-23C7-CA0C-9091-47A21F3BE366}"/>
          </ac:spMkLst>
        </pc:spChg>
        <pc:spChg chg="del">
          <ac:chgData name="Duyên Lương" userId="3a9e482f-ceb4-484a-8eab-f708ff3e9a36" providerId="ADAL" clId="{022F2354-2127-4ABB-8C87-D3C662841353}" dt="2024-01-19T09:18:42.027" v="1717" actId="478"/>
          <ac:spMkLst>
            <pc:docMk/>
            <pc:sldMk cId="3818312467" sldId="382"/>
            <ac:spMk id="5" creationId="{BA9BB5FB-F3B8-5C88-1659-DA9C231262F4}"/>
          </ac:spMkLst>
        </pc:spChg>
        <pc:spChg chg="del">
          <ac:chgData name="Duyên Lương" userId="3a9e482f-ceb4-484a-8eab-f708ff3e9a36" providerId="ADAL" clId="{022F2354-2127-4ABB-8C87-D3C662841353}" dt="2024-01-19T09:18:42.027" v="1717" actId="478"/>
          <ac:spMkLst>
            <pc:docMk/>
            <pc:sldMk cId="3818312467" sldId="382"/>
            <ac:spMk id="15" creationId="{5D09E6F1-CC99-060D-1077-8203A9E6147C}"/>
          </ac:spMkLst>
        </pc:spChg>
      </pc:sldChg>
      <pc:sldChg chg="addSp delSp modSp add mod delAnim modAnim">
        <pc:chgData name="Duyên Lương" userId="3a9e482f-ceb4-484a-8eab-f708ff3e9a36" providerId="ADAL" clId="{022F2354-2127-4ABB-8C87-D3C662841353}" dt="2024-01-19T09:21:49.755" v="1762"/>
        <pc:sldMkLst>
          <pc:docMk/>
          <pc:sldMk cId="1936268642" sldId="383"/>
        </pc:sldMkLst>
        <pc:spChg chg="mod">
          <ac:chgData name="Duyên Lương" userId="3a9e482f-ceb4-484a-8eab-f708ff3e9a36" providerId="ADAL" clId="{022F2354-2127-4ABB-8C87-D3C662841353}" dt="2024-01-19T09:19:10.830" v="1728" actId="403"/>
          <ac:spMkLst>
            <pc:docMk/>
            <pc:sldMk cId="1936268642" sldId="383"/>
            <ac:spMk id="3" creationId="{581EC75D-E1DE-F8A1-7315-4A666CC2E157}"/>
          </ac:spMkLst>
        </pc:spChg>
        <pc:spChg chg="del">
          <ac:chgData name="Duyên Lương" userId="3a9e482f-ceb4-484a-8eab-f708ff3e9a36" providerId="ADAL" clId="{022F2354-2127-4ABB-8C87-D3C662841353}" dt="2024-01-19T09:19:15.069" v="1729" actId="478"/>
          <ac:spMkLst>
            <pc:docMk/>
            <pc:sldMk cId="1936268642" sldId="383"/>
            <ac:spMk id="4" creationId="{B9426221-23C7-CA0C-9091-47A21F3BE366}"/>
          </ac:spMkLst>
        </pc:spChg>
        <pc:spChg chg="del">
          <ac:chgData name="Duyên Lương" userId="3a9e482f-ceb4-484a-8eab-f708ff3e9a36" providerId="ADAL" clId="{022F2354-2127-4ABB-8C87-D3C662841353}" dt="2024-01-19T09:19:15.069" v="1729" actId="478"/>
          <ac:spMkLst>
            <pc:docMk/>
            <pc:sldMk cId="1936268642" sldId="383"/>
            <ac:spMk id="5" creationId="{BA9BB5FB-F3B8-5C88-1659-DA9C231262F4}"/>
          </ac:spMkLst>
        </pc:spChg>
        <pc:spChg chg="add mod">
          <ac:chgData name="Duyên Lương" userId="3a9e482f-ceb4-484a-8eab-f708ff3e9a36" providerId="ADAL" clId="{022F2354-2127-4ABB-8C87-D3C662841353}" dt="2024-01-19T09:21:38.880" v="1759"/>
          <ac:spMkLst>
            <pc:docMk/>
            <pc:sldMk cId="1936268642" sldId="383"/>
            <ac:spMk id="6" creationId="{72B9F830-55F0-79C0-CEC1-4454B2622EC4}"/>
          </ac:spMkLst>
        </pc:spChg>
        <pc:spChg chg="del">
          <ac:chgData name="Duyên Lương" userId="3a9e482f-ceb4-484a-8eab-f708ff3e9a36" providerId="ADAL" clId="{022F2354-2127-4ABB-8C87-D3C662841353}" dt="2024-01-19T09:19:15.069" v="1729" actId="478"/>
          <ac:spMkLst>
            <pc:docMk/>
            <pc:sldMk cId="1936268642" sldId="383"/>
            <ac:spMk id="15" creationId="{5D09E6F1-CC99-060D-1077-8203A9E6147C}"/>
          </ac:spMkLst>
        </pc:spChg>
        <pc:spChg chg="del">
          <ac:chgData name="Duyên Lương" userId="3a9e482f-ceb4-484a-8eab-f708ff3e9a36" providerId="ADAL" clId="{022F2354-2127-4ABB-8C87-D3C662841353}" dt="2024-01-19T09:21:34.707" v="1758" actId="478"/>
          <ac:spMkLst>
            <pc:docMk/>
            <pc:sldMk cId="1936268642" sldId="383"/>
            <ac:spMk id="16" creationId="{175EED47-04C6-1EDC-5069-C4AB55975360}"/>
          </ac:spMkLst>
        </pc:spChg>
        <pc:spChg chg="del">
          <ac:chgData name="Duyên Lương" userId="3a9e482f-ceb4-484a-8eab-f708ff3e9a36" providerId="ADAL" clId="{022F2354-2127-4ABB-8C87-D3C662841353}" dt="2024-01-19T09:19:15.069" v="1729" actId="478"/>
          <ac:spMkLst>
            <pc:docMk/>
            <pc:sldMk cId="1936268642" sldId="383"/>
            <ac:spMk id="17" creationId="{70EBC030-90C3-FF1D-1F86-738C699C08B9}"/>
          </ac:spMkLst>
        </pc:spChg>
      </pc:sldChg>
      <pc:sldChg chg="addSp modSp mod modAnim">
        <pc:chgData name="Duyên Lương" userId="3a9e482f-ceb4-484a-8eab-f708ff3e9a36" providerId="ADAL" clId="{022F2354-2127-4ABB-8C87-D3C662841353}" dt="2024-01-19T09:22:14.087" v="1800" actId="1076"/>
        <pc:sldMkLst>
          <pc:docMk/>
          <pc:sldMk cId="433126616" sldId="384"/>
        </pc:sldMkLst>
        <pc:spChg chg="mod">
          <ac:chgData name="Duyên Lương" userId="3a9e482f-ceb4-484a-8eab-f708ff3e9a36" providerId="ADAL" clId="{022F2354-2127-4ABB-8C87-D3C662841353}" dt="2024-01-19T09:22:14.087" v="1800" actId="1076"/>
          <ac:spMkLst>
            <pc:docMk/>
            <pc:sldMk cId="433126616" sldId="384"/>
            <ac:spMk id="2" creationId="{A62AA638-B17A-007B-6A21-F72884C3D9B6}"/>
          </ac:spMkLst>
        </pc:spChg>
        <pc:cxnChg chg="add mod">
          <ac:chgData name="Duyên Lương" userId="3a9e482f-ceb4-484a-8eab-f708ff3e9a36" providerId="ADAL" clId="{022F2354-2127-4ABB-8C87-D3C662841353}" dt="2024-01-19T09:20:22.566" v="1740" actId="14100"/>
          <ac:cxnSpMkLst>
            <pc:docMk/>
            <pc:sldMk cId="433126616" sldId="384"/>
            <ac:cxnSpMk id="6" creationId="{97035B16-668B-E70B-0CBE-689EE91DEC51}"/>
          </ac:cxnSpMkLst>
        </pc:cxnChg>
        <pc:cxnChg chg="add mod">
          <ac:chgData name="Duyên Lương" userId="3a9e482f-ceb4-484a-8eab-f708ff3e9a36" providerId="ADAL" clId="{022F2354-2127-4ABB-8C87-D3C662841353}" dt="2024-01-19T09:20:27.819" v="1742" actId="14100"/>
          <ac:cxnSpMkLst>
            <pc:docMk/>
            <pc:sldMk cId="433126616" sldId="384"/>
            <ac:cxnSpMk id="7" creationId="{694FF3CA-D8A3-0CA2-8801-C0C6814CBE97}"/>
          </ac:cxnSpMkLst>
        </pc:cxnChg>
        <pc:cxnChg chg="add mod">
          <ac:chgData name="Duyên Lương" userId="3a9e482f-ceb4-484a-8eab-f708ff3e9a36" providerId="ADAL" clId="{022F2354-2127-4ABB-8C87-D3C662841353}" dt="2024-01-19T09:20:38.856" v="1744" actId="14100"/>
          <ac:cxnSpMkLst>
            <pc:docMk/>
            <pc:sldMk cId="433126616" sldId="384"/>
            <ac:cxnSpMk id="8" creationId="{5B1FD38A-8082-8DA0-6F8F-E674C759D2A1}"/>
          </ac:cxnSpMkLst>
        </pc:cxnChg>
        <pc:cxnChg chg="add mod">
          <ac:chgData name="Duyên Lương" userId="3a9e482f-ceb4-484a-8eab-f708ff3e9a36" providerId="ADAL" clId="{022F2354-2127-4ABB-8C87-D3C662841353}" dt="2024-01-19T09:20:49.706" v="1746" actId="14100"/>
          <ac:cxnSpMkLst>
            <pc:docMk/>
            <pc:sldMk cId="433126616" sldId="384"/>
            <ac:cxnSpMk id="9" creationId="{8BDEFB61-C00A-CD9C-D48D-FD5684DD170D}"/>
          </ac:cxnSpMkLst>
        </pc:cxnChg>
        <pc:cxnChg chg="add mod">
          <ac:chgData name="Duyên Lương" userId="3a9e482f-ceb4-484a-8eab-f708ff3e9a36" providerId="ADAL" clId="{022F2354-2127-4ABB-8C87-D3C662841353}" dt="2024-01-19T09:20:54.752" v="1748" actId="14100"/>
          <ac:cxnSpMkLst>
            <pc:docMk/>
            <pc:sldMk cId="433126616" sldId="384"/>
            <ac:cxnSpMk id="10" creationId="{71FC4F25-AAB5-5F90-9840-715C5BE65268}"/>
          </ac:cxnSpMkLst>
        </pc:cxnChg>
      </pc:sldChg>
      <pc:sldChg chg="addSp delSp modSp new mod modAnim">
        <pc:chgData name="Duyên Lương" userId="3a9e482f-ceb4-484a-8eab-f708ff3e9a36" providerId="ADAL" clId="{022F2354-2127-4ABB-8C87-D3C662841353}" dt="2024-01-19T09:44:49.906" v="2413" actId="207"/>
        <pc:sldMkLst>
          <pc:docMk/>
          <pc:sldMk cId="1745240831" sldId="385"/>
        </pc:sldMkLst>
        <pc:spChg chg="del">
          <ac:chgData name="Duyên Lương" userId="3a9e482f-ceb4-484a-8eab-f708ff3e9a36" providerId="ADAL" clId="{022F2354-2127-4ABB-8C87-D3C662841353}" dt="2024-01-19T09:34:32.318" v="2159" actId="478"/>
          <ac:spMkLst>
            <pc:docMk/>
            <pc:sldMk cId="1745240831" sldId="385"/>
            <ac:spMk id="2" creationId="{5BC67B00-B92B-6F6A-D48E-0B3793AB1F22}"/>
          </ac:spMkLst>
        </pc:spChg>
        <pc:spChg chg="del mod">
          <ac:chgData name="Duyên Lương" userId="3a9e482f-ceb4-484a-8eab-f708ff3e9a36" providerId="ADAL" clId="{022F2354-2127-4ABB-8C87-D3C662841353}" dt="2024-01-19T09:34:31.379" v="2158" actId="478"/>
          <ac:spMkLst>
            <pc:docMk/>
            <pc:sldMk cId="1745240831" sldId="385"/>
            <ac:spMk id="3" creationId="{F91C5994-3184-3D3F-7159-1439CBBB6477}"/>
          </ac:spMkLst>
        </pc:spChg>
        <pc:spChg chg="add mod">
          <ac:chgData name="Duyên Lương" userId="3a9e482f-ceb4-484a-8eab-f708ff3e9a36" providerId="ADAL" clId="{022F2354-2127-4ABB-8C87-D3C662841353}" dt="2024-01-19T09:40:47.058" v="2322" actId="1076"/>
          <ac:spMkLst>
            <pc:docMk/>
            <pc:sldMk cId="1745240831" sldId="385"/>
            <ac:spMk id="4" creationId="{D14354C1-9EC1-E469-FC56-663C65D081F0}"/>
          </ac:spMkLst>
        </pc:spChg>
        <pc:spChg chg="add mod">
          <ac:chgData name="Duyên Lương" userId="3a9e482f-ceb4-484a-8eab-f708ff3e9a36" providerId="ADAL" clId="{022F2354-2127-4ABB-8C87-D3C662841353}" dt="2024-01-19T09:39:04.564" v="2284" actId="1076"/>
          <ac:spMkLst>
            <pc:docMk/>
            <pc:sldMk cId="1745240831" sldId="385"/>
            <ac:spMk id="6" creationId="{80897BA0-F9C4-B6BD-6903-9CF6197C4386}"/>
          </ac:spMkLst>
        </pc:spChg>
        <pc:spChg chg="add mod">
          <ac:chgData name="Duyên Lương" userId="3a9e482f-ceb4-484a-8eab-f708ff3e9a36" providerId="ADAL" clId="{022F2354-2127-4ABB-8C87-D3C662841353}" dt="2024-01-19T09:39:08.955" v="2286" actId="14100"/>
          <ac:spMkLst>
            <pc:docMk/>
            <pc:sldMk cId="1745240831" sldId="385"/>
            <ac:spMk id="8" creationId="{DC72FA6E-3068-EDFF-D72F-8A4BFFE127DC}"/>
          </ac:spMkLst>
        </pc:spChg>
        <pc:spChg chg="add mod">
          <ac:chgData name="Duyên Lương" userId="3a9e482f-ceb4-484a-8eab-f708ff3e9a36" providerId="ADAL" clId="{022F2354-2127-4ABB-8C87-D3C662841353}" dt="2024-01-19T09:42:06.206" v="2332" actId="14100"/>
          <ac:spMkLst>
            <pc:docMk/>
            <pc:sldMk cId="1745240831" sldId="385"/>
            <ac:spMk id="10" creationId="{BF1F0685-FFAD-AFB4-7B54-D827ABAEB409}"/>
          </ac:spMkLst>
        </pc:spChg>
        <pc:spChg chg="add mod">
          <ac:chgData name="Duyên Lương" userId="3a9e482f-ceb4-484a-8eab-f708ff3e9a36" providerId="ADAL" clId="{022F2354-2127-4ABB-8C87-D3C662841353}" dt="2024-01-19T09:39:19.152" v="2290" actId="1076"/>
          <ac:spMkLst>
            <pc:docMk/>
            <pc:sldMk cId="1745240831" sldId="385"/>
            <ac:spMk id="12" creationId="{31D6B517-B074-099D-CC14-D69104AF47C0}"/>
          </ac:spMkLst>
        </pc:spChg>
        <pc:spChg chg="add del mod">
          <ac:chgData name="Duyên Lương" userId="3a9e482f-ceb4-484a-8eab-f708ff3e9a36" providerId="ADAL" clId="{022F2354-2127-4ABB-8C87-D3C662841353}" dt="2024-01-19T09:39:45.049" v="2296" actId="478"/>
          <ac:spMkLst>
            <pc:docMk/>
            <pc:sldMk cId="1745240831" sldId="385"/>
            <ac:spMk id="13" creationId="{3BA5D6C0-AD32-EFFA-412D-1F494E0EC9EB}"/>
          </ac:spMkLst>
        </pc:spChg>
        <pc:spChg chg="add mod">
          <ac:chgData name="Duyên Lương" userId="3a9e482f-ceb4-484a-8eab-f708ff3e9a36" providerId="ADAL" clId="{022F2354-2127-4ABB-8C87-D3C662841353}" dt="2024-01-19T09:40:34.703" v="2318" actId="403"/>
          <ac:spMkLst>
            <pc:docMk/>
            <pc:sldMk cId="1745240831" sldId="385"/>
            <ac:spMk id="14" creationId="{A3B82DC3-26A2-FED0-5537-99E6871A57D3}"/>
          </ac:spMkLst>
        </pc:spChg>
        <pc:spChg chg="add mod">
          <ac:chgData name="Duyên Lương" userId="3a9e482f-ceb4-484a-8eab-f708ff3e9a36" providerId="ADAL" clId="{022F2354-2127-4ABB-8C87-D3C662841353}" dt="2024-01-19T09:40:34.703" v="2318" actId="403"/>
          <ac:spMkLst>
            <pc:docMk/>
            <pc:sldMk cId="1745240831" sldId="385"/>
            <ac:spMk id="15" creationId="{DA463E00-FBBE-A4F4-6545-5E426DCEA95C}"/>
          </ac:spMkLst>
        </pc:spChg>
        <pc:spChg chg="add mod">
          <ac:chgData name="Duyên Lương" userId="3a9e482f-ceb4-484a-8eab-f708ff3e9a36" providerId="ADAL" clId="{022F2354-2127-4ABB-8C87-D3C662841353}" dt="2024-01-19T09:40:38.271" v="2321" actId="1037"/>
          <ac:spMkLst>
            <pc:docMk/>
            <pc:sldMk cId="1745240831" sldId="385"/>
            <ac:spMk id="16" creationId="{31B8FB09-F7C9-F1FC-86CC-369F1521B122}"/>
          </ac:spMkLst>
        </pc:spChg>
        <pc:spChg chg="add mod">
          <ac:chgData name="Duyên Lương" userId="3a9e482f-ceb4-484a-8eab-f708ff3e9a36" providerId="ADAL" clId="{022F2354-2127-4ABB-8C87-D3C662841353}" dt="2024-01-19T09:40:34.703" v="2318" actId="403"/>
          <ac:spMkLst>
            <pc:docMk/>
            <pc:sldMk cId="1745240831" sldId="385"/>
            <ac:spMk id="17" creationId="{0D051506-8793-4C5E-FB4C-7B96EE9F474E}"/>
          </ac:spMkLst>
        </pc:spChg>
        <pc:spChg chg="add mod">
          <ac:chgData name="Duyên Lương" userId="3a9e482f-ceb4-484a-8eab-f708ff3e9a36" providerId="ADAL" clId="{022F2354-2127-4ABB-8C87-D3C662841353}" dt="2024-01-19T09:42:59.498" v="2343" actId="14100"/>
          <ac:spMkLst>
            <pc:docMk/>
            <pc:sldMk cId="1745240831" sldId="385"/>
            <ac:spMk id="18" creationId="{E93FF396-3C65-7A89-ABBC-BB79583A4841}"/>
          </ac:spMkLst>
        </pc:spChg>
        <pc:spChg chg="add mod">
          <ac:chgData name="Duyên Lương" userId="3a9e482f-ceb4-484a-8eab-f708ff3e9a36" providerId="ADAL" clId="{022F2354-2127-4ABB-8C87-D3C662841353}" dt="2024-01-19T09:44:49.906" v="2413" actId="207"/>
          <ac:spMkLst>
            <pc:docMk/>
            <pc:sldMk cId="1745240831" sldId="385"/>
            <ac:spMk id="19" creationId="{951827A7-71E2-C572-08A3-3063B274E6BB}"/>
          </ac:spMkLst>
        </pc:spChg>
        <pc:picChg chg="add mod">
          <ac:chgData name="Duyên Lương" userId="3a9e482f-ceb4-484a-8eab-f708ff3e9a36" providerId="ADAL" clId="{022F2354-2127-4ABB-8C87-D3C662841353}" dt="2024-01-19T09:38:40.792" v="2274" actId="1076"/>
          <ac:picMkLst>
            <pc:docMk/>
            <pc:sldMk cId="1745240831" sldId="385"/>
            <ac:picMk id="4098" creationId="{CADC028E-361B-5665-0320-41CF4CA90565}"/>
          </ac:picMkLst>
        </pc:picChg>
        <pc:picChg chg="add mod">
          <ac:chgData name="Duyên Lương" userId="3a9e482f-ceb4-484a-8eab-f708ff3e9a36" providerId="ADAL" clId="{022F2354-2127-4ABB-8C87-D3C662841353}" dt="2024-01-19T09:39:26.653" v="2292" actId="1076"/>
          <ac:picMkLst>
            <pc:docMk/>
            <pc:sldMk cId="1745240831" sldId="385"/>
            <ac:picMk id="4100" creationId="{56A61CDE-79B3-04C5-6037-2C8B910AA596}"/>
          </ac:picMkLst>
        </pc:picChg>
        <pc:picChg chg="add mod">
          <ac:chgData name="Duyên Lương" userId="3a9e482f-ceb4-484a-8eab-f708ff3e9a36" providerId="ADAL" clId="{022F2354-2127-4ABB-8C87-D3C662841353}" dt="2024-01-19T09:39:29.089" v="2293" actId="14100"/>
          <ac:picMkLst>
            <pc:docMk/>
            <pc:sldMk cId="1745240831" sldId="385"/>
            <ac:picMk id="4102" creationId="{865D37FC-5FF1-D4AB-92B7-1788C0AE502D}"/>
          </ac:picMkLst>
        </pc:picChg>
        <pc:picChg chg="add mod">
          <ac:chgData name="Duyên Lương" userId="3a9e482f-ceb4-484a-8eab-f708ff3e9a36" providerId="ADAL" clId="{022F2354-2127-4ABB-8C87-D3C662841353}" dt="2024-01-19T09:39:24.536" v="2291" actId="14100"/>
          <ac:picMkLst>
            <pc:docMk/>
            <pc:sldMk cId="1745240831" sldId="385"/>
            <ac:picMk id="4104" creationId="{4B86BCC6-14A8-5A83-C188-A914224D8E46}"/>
          </ac:picMkLst>
        </pc:picChg>
      </pc:sldChg>
    </pc:docChg>
  </pc:docChgLst>
  <pc:docChgLst>
    <pc:chgData name="Duyên Lương" userId="3a9e482f-ceb4-484a-8eab-f708ff3e9a36" providerId="ADAL" clId="{779AC93B-816B-438B-AF27-733FCE62217F}"/>
    <pc:docChg chg="modSld">
      <pc:chgData name="Duyên Lương" userId="3a9e482f-ceb4-484a-8eab-f708ff3e9a36" providerId="ADAL" clId="{779AC93B-816B-438B-AF27-733FCE62217F}" dt="2023-12-16T10:58:56.888" v="0" actId="1076"/>
      <pc:docMkLst>
        <pc:docMk/>
      </pc:docMkLst>
      <pc:sldChg chg="modSp mod">
        <pc:chgData name="Duyên Lương" userId="3a9e482f-ceb4-484a-8eab-f708ff3e9a36" providerId="ADAL" clId="{779AC93B-816B-438B-AF27-733FCE62217F}" dt="2023-12-16T10:58:56.888" v="0" actId="1076"/>
        <pc:sldMkLst>
          <pc:docMk/>
          <pc:sldMk cId="4028653490" sldId="373"/>
        </pc:sldMkLst>
        <pc:graphicFrameChg chg="mod">
          <ac:chgData name="Duyên Lương" userId="3a9e482f-ceb4-484a-8eab-f708ff3e9a36" providerId="ADAL" clId="{779AC93B-816B-438B-AF27-733FCE62217F}" dt="2023-12-16T10:58:56.888" v="0" actId="1076"/>
          <ac:graphicFrameMkLst>
            <pc:docMk/>
            <pc:sldMk cId="4028653490" sldId="373"/>
            <ac:graphicFrameMk id="2" creationId="{61D73988-6F5B-44E2-247A-0F1687F3F600}"/>
          </ac:graphicFrameMkLst>
        </pc:graphicFrameChg>
      </pc:sldChg>
    </pc:docChg>
  </pc:docChgLst>
  <pc:docChgLst>
    <pc:chgData name="Duyên Lương" userId="3a9e482f-ceb4-484a-8eab-f708ff3e9a36" providerId="ADAL" clId="{071F1326-7170-40F9-9C53-7EDE8E731567}"/>
    <pc:docChg chg="custSel addSld delSld modSld sldOrd">
      <pc:chgData name="Duyên Lương" userId="3a9e482f-ceb4-484a-8eab-f708ff3e9a36" providerId="ADAL" clId="{071F1326-7170-40F9-9C53-7EDE8E731567}" dt="2023-11-18T04:53:06.712" v="495"/>
      <pc:docMkLst>
        <pc:docMk/>
      </pc:docMkLst>
      <pc:sldChg chg="modSp mod modTransition">
        <pc:chgData name="Duyên Lương" userId="3a9e482f-ceb4-484a-8eab-f708ff3e9a36" providerId="ADAL" clId="{071F1326-7170-40F9-9C53-7EDE8E731567}" dt="2023-11-18T04:53:06.712" v="495"/>
        <pc:sldMkLst>
          <pc:docMk/>
          <pc:sldMk cId="0" sldId="256"/>
        </pc:sldMkLst>
        <pc:spChg chg="mod">
          <ac:chgData name="Duyên Lương" userId="3a9e482f-ceb4-484a-8eab-f708ff3e9a36" providerId="ADAL" clId="{071F1326-7170-40F9-9C53-7EDE8E731567}" dt="2023-11-18T04:20:29.977" v="3" actId="1076"/>
          <ac:spMkLst>
            <pc:docMk/>
            <pc:sldMk cId="0" sldId="256"/>
            <ac:spMk id="4290" creationId="{00000000-0000-0000-0000-000000000000}"/>
          </ac:spMkLst>
        </pc:spChg>
      </pc:sldChg>
      <pc:sldChg chg="modTransition">
        <pc:chgData name="Duyên Lương" userId="3a9e482f-ceb4-484a-8eab-f708ff3e9a36" providerId="ADAL" clId="{071F1326-7170-40F9-9C53-7EDE8E731567}" dt="2023-11-18T04:53:06.712" v="495"/>
        <pc:sldMkLst>
          <pc:docMk/>
          <pc:sldMk cId="0" sldId="257"/>
        </pc:sldMkLst>
      </pc:sldChg>
      <pc:sldChg chg="modSp mod modTransition">
        <pc:chgData name="Duyên Lương" userId="3a9e482f-ceb4-484a-8eab-f708ff3e9a36" providerId="ADAL" clId="{071F1326-7170-40F9-9C53-7EDE8E731567}" dt="2023-11-18T04:53:06.712" v="495"/>
        <pc:sldMkLst>
          <pc:docMk/>
          <pc:sldMk cId="0" sldId="258"/>
        </pc:sldMkLst>
        <pc:spChg chg="mod">
          <ac:chgData name="Duyên Lương" userId="3a9e482f-ceb4-484a-8eab-f708ff3e9a36" providerId="ADAL" clId="{071F1326-7170-40F9-9C53-7EDE8E731567}" dt="2023-11-18T04:20:42.973" v="8" actId="1076"/>
          <ac:spMkLst>
            <pc:docMk/>
            <pc:sldMk cId="0" sldId="258"/>
            <ac:spMk id="4337" creationId="{00000000-0000-0000-0000-000000000000}"/>
          </ac:spMkLst>
        </pc:spChg>
      </pc:sldChg>
      <pc:sldChg chg="addSp modSp mod modTransition modAnim">
        <pc:chgData name="Duyên Lương" userId="3a9e482f-ceb4-484a-8eab-f708ff3e9a36" providerId="ADAL" clId="{071F1326-7170-40F9-9C53-7EDE8E731567}" dt="2023-11-18T04:53:06.712" v="495"/>
        <pc:sldMkLst>
          <pc:docMk/>
          <pc:sldMk cId="0" sldId="259"/>
        </pc:sldMkLst>
        <pc:picChg chg="add mod">
          <ac:chgData name="Duyên Lương" userId="3a9e482f-ceb4-484a-8eab-f708ff3e9a36" providerId="ADAL" clId="{071F1326-7170-40F9-9C53-7EDE8E731567}" dt="2023-11-18T04:51:27.345" v="484" actId="1076"/>
          <ac:picMkLst>
            <pc:docMk/>
            <pc:sldMk cId="0" sldId="259"/>
            <ac:picMk id="2" creationId="{14832569-BAF0-9FD7-61EA-5498B21A4EE0}"/>
          </ac:picMkLst>
        </pc:picChg>
      </pc:sldChg>
      <pc:sldChg chg="modSp mod modTransition">
        <pc:chgData name="Duyên Lương" userId="3a9e482f-ceb4-484a-8eab-f708ff3e9a36" providerId="ADAL" clId="{071F1326-7170-40F9-9C53-7EDE8E731567}" dt="2023-11-18T04:53:06.712" v="495"/>
        <pc:sldMkLst>
          <pc:docMk/>
          <pc:sldMk cId="0" sldId="260"/>
        </pc:sldMkLst>
        <pc:spChg chg="mod">
          <ac:chgData name="Duyên Lương" userId="3a9e482f-ceb4-484a-8eab-f708ff3e9a36" providerId="ADAL" clId="{071F1326-7170-40F9-9C53-7EDE8E731567}" dt="2023-11-18T04:20:56.725" v="12" actId="1076"/>
          <ac:spMkLst>
            <pc:docMk/>
            <pc:sldMk cId="0" sldId="260"/>
            <ac:spMk id="4376" creationId="{00000000-0000-0000-0000-000000000000}"/>
          </ac:spMkLst>
        </pc:spChg>
      </pc:sldChg>
      <pc:sldChg chg="addSp delSp modSp mod modTransition delAnim modAnim">
        <pc:chgData name="Duyên Lương" userId="3a9e482f-ceb4-484a-8eab-f708ff3e9a36" providerId="ADAL" clId="{071F1326-7170-40F9-9C53-7EDE8E731567}" dt="2023-11-18T04:53:06.712" v="495"/>
        <pc:sldMkLst>
          <pc:docMk/>
          <pc:sldMk cId="0" sldId="263"/>
        </pc:sldMkLst>
        <pc:spChg chg="mod">
          <ac:chgData name="Duyên Lương" userId="3a9e482f-ceb4-484a-8eab-f708ff3e9a36" providerId="ADAL" clId="{071F1326-7170-40F9-9C53-7EDE8E731567}" dt="2023-11-18T04:35:58.111" v="237" actId="1076"/>
          <ac:spMkLst>
            <pc:docMk/>
            <pc:sldMk cId="0" sldId="263"/>
            <ac:spMk id="76" creationId="{385106D0-5BCE-1A4B-9F35-775A6B65A6FE}"/>
          </ac:spMkLst>
        </pc:spChg>
        <pc:grpChg chg="mod">
          <ac:chgData name="Duyên Lương" userId="3a9e482f-ceb4-484a-8eab-f708ff3e9a36" providerId="ADAL" clId="{071F1326-7170-40F9-9C53-7EDE8E731567}" dt="2023-11-18T04:35:47.615" v="234" actId="1076"/>
          <ac:grpSpMkLst>
            <pc:docMk/>
            <pc:sldMk cId="0" sldId="263"/>
            <ac:grpSpMk id="4535" creationId="{00000000-0000-0000-0000-000000000000}"/>
          </ac:grpSpMkLst>
        </pc:grpChg>
        <pc:picChg chg="del">
          <ac:chgData name="Duyên Lương" userId="3a9e482f-ceb4-484a-8eab-f708ff3e9a36" providerId="ADAL" clId="{071F1326-7170-40F9-9C53-7EDE8E731567}" dt="2023-11-18T04:36:10.935" v="238" actId="478"/>
          <ac:picMkLst>
            <pc:docMk/>
            <pc:sldMk cId="0" sldId="263"/>
            <ac:picMk id="2" creationId="{0AEC8DA0-FBC4-674A-B5E1-F0ED3CD46E0B}"/>
          </ac:picMkLst>
        </pc:picChg>
        <pc:picChg chg="add mod">
          <ac:chgData name="Duyên Lương" userId="3a9e482f-ceb4-484a-8eab-f708ff3e9a36" providerId="ADAL" clId="{071F1326-7170-40F9-9C53-7EDE8E731567}" dt="2023-11-18T04:37:07.980" v="252" actId="1038"/>
          <ac:picMkLst>
            <pc:docMk/>
            <pc:sldMk cId="0" sldId="263"/>
            <ac:picMk id="3" creationId="{31EE9436-940A-F2C0-9201-E8FA713AFA43}"/>
          </ac:picMkLst>
        </pc:picChg>
      </pc:sldChg>
      <pc:sldChg chg="modTransition">
        <pc:chgData name="Duyên Lương" userId="3a9e482f-ceb4-484a-8eab-f708ff3e9a36" providerId="ADAL" clId="{071F1326-7170-40F9-9C53-7EDE8E731567}" dt="2023-11-18T04:53:06.712" v="495"/>
        <pc:sldMkLst>
          <pc:docMk/>
          <pc:sldMk cId="0" sldId="265"/>
        </pc:sldMkLst>
      </pc:sldChg>
      <pc:sldChg chg="modTransition">
        <pc:chgData name="Duyên Lương" userId="3a9e482f-ceb4-484a-8eab-f708ff3e9a36" providerId="ADAL" clId="{071F1326-7170-40F9-9C53-7EDE8E731567}" dt="2023-11-18T04:53:06.712" v="495"/>
        <pc:sldMkLst>
          <pc:docMk/>
          <pc:sldMk cId="0" sldId="273"/>
        </pc:sldMkLst>
      </pc:sldChg>
      <pc:sldChg chg="modSp add modTransition modNotesTx">
        <pc:chgData name="Duyên Lương" userId="3a9e482f-ceb4-484a-8eab-f708ff3e9a36" providerId="ADAL" clId="{071F1326-7170-40F9-9C53-7EDE8E731567}" dt="2023-11-18T04:53:06.712" v="495"/>
        <pc:sldMkLst>
          <pc:docMk/>
          <pc:sldMk cId="2632991965" sldId="335"/>
        </pc:sldMkLst>
        <pc:spChg chg="mod">
          <ac:chgData name="Duyên Lương" userId="3a9e482f-ceb4-484a-8eab-f708ff3e9a36" providerId="ADAL" clId="{071F1326-7170-40F9-9C53-7EDE8E731567}" dt="2023-11-18T04:33:26.514" v="188"/>
          <ac:spMkLst>
            <pc:docMk/>
            <pc:sldMk cId="2632991965" sldId="335"/>
            <ac:spMk id="24" creationId="{00000000-0000-0000-0000-000000000000}"/>
          </ac:spMkLst>
        </pc:spChg>
        <pc:spChg chg="mod">
          <ac:chgData name="Duyên Lương" userId="3a9e482f-ceb4-484a-8eab-f708ff3e9a36" providerId="ADAL" clId="{071F1326-7170-40F9-9C53-7EDE8E731567}" dt="2023-11-18T04:32:58.279" v="184"/>
          <ac:spMkLst>
            <pc:docMk/>
            <pc:sldMk cId="2632991965" sldId="335"/>
            <ac:spMk id="26" creationId="{00000000-0000-0000-0000-000000000000}"/>
          </ac:spMkLst>
        </pc:spChg>
        <pc:spChg chg="mod">
          <ac:chgData name="Duyên Lương" userId="3a9e482f-ceb4-484a-8eab-f708ff3e9a36" providerId="ADAL" clId="{071F1326-7170-40F9-9C53-7EDE8E731567}" dt="2023-11-18T04:33:15.645" v="187"/>
          <ac:spMkLst>
            <pc:docMk/>
            <pc:sldMk cId="2632991965" sldId="335"/>
            <ac:spMk id="27" creationId="{00000000-0000-0000-0000-000000000000}"/>
          </ac:spMkLst>
        </pc:spChg>
        <pc:spChg chg="mod">
          <ac:chgData name="Duyên Lương" userId="3a9e482f-ceb4-484a-8eab-f708ff3e9a36" providerId="ADAL" clId="{071F1326-7170-40F9-9C53-7EDE8E731567}" dt="2023-11-18T04:32:46.384" v="183"/>
          <ac:spMkLst>
            <pc:docMk/>
            <pc:sldMk cId="2632991965" sldId="335"/>
            <ac:spMk id="28" creationId="{00000000-0000-0000-0000-000000000000}"/>
          </ac:spMkLst>
        </pc:spChg>
        <pc:spChg chg="mod">
          <ac:chgData name="Duyên Lương" userId="3a9e482f-ceb4-484a-8eab-f708ff3e9a36" providerId="ADAL" clId="{071F1326-7170-40F9-9C53-7EDE8E731567}" dt="2023-11-18T04:33:10.120" v="186"/>
          <ac:spMkLst>
            <pc:docMk/>
            <pc:sldMk cId="2632991965" sldId="335"/>
            <ac:spMk id="35" creationId="{00000000-0000-0000-0000-000000000000}"/>
          </ac:spMkLst>
        </pc:spChg>
        <pc:spChg chg="mod">
          <ac:chgData name="Duyên Lương" userId="3a9e482f-ceb4-484a-8eab-f708ff3e9a36" providerId="ADAL" clId="{071F1326-7170-40F9-9C53-7EDE8E731567}" dt="2023-11-18T04:32:42.171" v="182"/>
          <ac:spMkLst>
            <pc:docMk/>
            <pc:sldMk cId="2632991965" sldId="335"/>
            <ac:spMk id="36" creationId="{00000000-0000-0000-0000-000000000000}"/>
          </ac:spMkLst>
        </pc:spChg>
        <pc:spChg chg="mod">
          <ac:chgData name="Duyên Lương" userId="3a9e482f-ceb4-484a-8eab-f708ff3e9a36" providerId="ADAL" clId="{071F1326-7170-40F9-9C53-7EDE8E731567}" dt="2023-11-18T04:33:04.734" v="185"/>
          <ac:spMkLst>
            <pc:docMk/>
            <pc:sldMk cId="2632991965" sldId="335"/>
            <ac:spMk id="37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071F1326-7170-40F9-9C53-7EDE8E731567}" dt="2023-11-18T04:53:06.712" v="495"/>
        <pc:sldMkLst>
          <pc:docMk/>
          <pc:sldMk cId="261940967" sldId="348"/>
        </pc:sldMkLst>
        <pc:spChg chg="mod">
          <ac:chgData name="Duyên Lương" userId="3a9e482f-ceb4-484a-8eab-f708ff3e9a36" providerId="ADAL" clId="{071F1326-7170-40F9-9C53-7EDE8E731567}" dt="2023-11-18T04:29:53.068" v="139" actId="404"/>
          <ac:spMkLst>
            <pc:docMk/>
            <pc:sldMk cId="261940967" sldId="348"/>
            <ac:spMk id="6" creationId="{8ABCE03A-F4B2-5D48-9EAC-7DF30996E725}"/>
          </ac:spMkLst>
        </pc:spChg>
        <pc:spChg chg="mod">
          <ac:chgData name="Duyên Lương" userId="3a9e482f-ceb4-484a-8eab-f708ff3e9a36" providerId="ADAL" clId="{071F1326-7170-40F9-9C53-7EDE8E731567}" dt="2023-11-18T04:29:56.606" v="140" actId="1076"/>
          <ac:spMkLst>
            <pc:docMk/>
            <pc:sldMk cId="261940967" sldId="348"/>
            <ac:spMk id="8" creationId="{BC9FF809-B75B-E842-8F0F-623D5A973BAD}"/>
          </ac:spMkLst>
        </pc:spChg>
      </pc:sldChg>
      <pc:sldChg chg="addSp modSp modTransition modAnim">
        <pc:chgData name="Duyên Lương" userId="3a9e482f-ceb4-484a-8eab-f708ff3e9a36" providerId="ADAL" clId="{071F1326-7170-40F9-9C53-7EDE8E731567}" dt="2023-11-18T04:53:06.712" v="495"/>
        <pc:sldMkLst>
          <pc:docMk/>
          <pc:sldMk cId="1934021110" sldId="355"/>
        </pc:sldMkLst>
        <pc:picChg chg="add mod">
          <ac:chgData name="Duyên Lương" userId="3a9e482f-ceb4-484a-8eab-f708ff3e9a36" providerId="ADAL" clId="{071F1326-7170-40F9-9C53-7EDE8E731567}" dt="2023-11-18T04:51:43.879" v="487"/>
          <ac:picMkLst>
            <pc:docMk/>
            <pc:sldMk cId="1934021110" sldId="355"/>
            <ac:picMk id="2" creationId="{28DA9F57-2BFE-4658-4427-F14D31138214}"/>
          </ac:picMkLst>
        </pc:picChg>
      </pc:sldChg>
      <pc:sldChg chg="addSp modSp modTransition modAnim">
        <pc:chgData name="Duyên Lương" userId="3a9e482f-ceb4-484a-8eab-f708ff3e9a36" providerId="ADAL" clId="{071F1326-7170-40F9-9C53-7EDE8E731567}" dt="2023-11-18T04:53:06.712" v="495"/>
        <pc:sldMkLst>
          <pc:docMk/>
          <pc:sldMk cId="2455974714" sldId="356"/>
        </pc:sldMkLst>
        <pc:picChg chg="add mod">
          <ac:chgData name="Duyên Lương" userId="3a9e482f-ceb4-484a-8eab-f708ff3e9a36" providerId="ADAL" clId="{071F1326-7170-40F9-9C53-7EDE8E731567}" dt="2023-11-18T04:51:55.606" v="489"/>
          <ac:picMkLst>
            <pc:docMk/>
            <pc:sldMk cId="2455974714" sldId="356"/>
            <ac:picMk id="2" creationId="{87E69E6A-524C-2C55-3B51-2BBAC609A832}"/>
          </ac:picMkLst>
        </pc:picChg>
      </pc:sldChg>
      <pc:sldChg chg="addSp modSp modTransition modAnim">
        <pc:chgData name="Duyên Lương" userId="3a9e482f-ceb4-484a-8eab-f708ff3e9a36" providerId="ADAL" clId="{071F1326-7170-40F9-9C53-7EDE8E731567}" dt="2023-11-18T04:53:06.712" v="495"/>
        <pc:sldMkLst>
          <pc:docMk/>
          <pc:sldMk cId="4287903308" sldId="357"/>
        </pc:sldMkLst>
        <pc:picChg chg="add mod">
          <ac:chgData name="Duyên Lương" userId="3a9e482f-ceb4-484a-8eab-f708ff3e9a36" providerId="ADAL" clId="{071F1326-7170-40F9-9C53-7EDE8E731567}" dt="2023-11-18T04:52:09.307" v="491"/>
          <ac:picMkLst>
            <pc:docMk/>
            <pc:sldMk cId="4287903308" sldId="357"/>
            <ac:picMk id="2" creationId="{5F216156-5B62-549A-C06A-E0B1E16F9FD0}"/>
          </ac:picMkLst>
        </pc:picChg>
      </pc:sldChg>
      <pc:sldChg chg="addSp modSp modTransition modAnim">
        <pc:chgData name="Duyên Lương" userId="3a9e482f-ceb4-484a-8eab-f708ff3e9a36" providerId="ADAL" clId="{071F1326-7170-40F9-9C53-7EDE8E731567}" dt="2023-11-18T04:53:06.712" v="495"/>
        <pc:sldMkLst>
          <pc:docMk/>
          <pc:sldMk cId="55635356" sldId="358"/>
        </pc:sldMkLst>
        <pc:picChg chg="add mod">
          <ac:chgData name="Duyên Lương" userId="3a9e482f-ceb4-484a-8eab-f708ff3e9a36" providerId="ADAL" clId="{071F1326-7170-40F9-9C53-7EDE8E731567}" dt="2023-11-18T04:52:22.119" v="493"/>
          <ac:picMkLst>
            <pc:docMk/>
            <pc:sldMk cId="55635356" sldId="358"/>
            <ac:picMk id="2" creationId="{B0174AEA-A402-C674-CA78-71F7447C1BFD}"/>
          </ac:picMkLst>
        </pc:picChg>
      </pc:sldChg>
      <pc:sldChg chg="modSp mod modTransition">
        <pc:chgData name="Duyên Lương" userId="3a9e482f-ceb4-484a-8eab-f708ff3e9a36" providerId="ADAL" clId="{071F1326-7170-40F9-9C53-7EDE8E731567}" dt="2023-11-18T04:53:06.712" v="495"/>
        <pc:sldMkLst>
          <pc:docMk/>
          <pc:sldMk cId="1035401320" sldId="359"/>
        </pc:sldMkLst>
        <pc:spChg chg="mod">
          <ac:chgData name="Duyên Lương" userId="3a9e482f-ceb4-484a-8eab-f708ff3e9a36" providerId="ADAL" clId="{071F1326-7170-40F9-9C53-7EDE8E731567}" dt="2023-11-18T04:30:00.511" v="141" actId="207"/>
          <ac:spMkLst>
            <pc:docMk/>
            <pc:sldMk cId="1035401320" sldId="359"/>
            <ac:spMk id="4" creationId="{3D40097B-1128-AC48-A461-B8496F59D52A}"/>
          </ac:spMkLst>
        </pc:spChg>
        <pc:picChg chg="mod">
          <ac:chgData name="Duyên Lương" userId="3a9e482f-ceb4-484a-8eab-f708ff3e9a36" providerId="ADAL" clId="{071F1326-7170-40F9-9C53-7EDE8E731567}" dt="2023-11-18T04:31:09.401" v="149"/>
          <ac:picMkLst>
            <pc:docMk/>
            <pc:sldMk cId="1035401320" sldId="359"/>
            <ac:picMk id="7" creationId="{5AA24A73-D3E1-924C-9B12-E6719EAB9499}"/>
          </ac:picMkLst>
        </pc:picChg>
      </pc:sldChg>
      <pc:sldChg chg="modSp mod modTransition">
        <pc:chgData name="Duyên Lương" userId="3a9e482f-ceb4-484a-8eab-f708ff3e9a36" providerId="ADAL" clId="{071F1326-7170-40F9-9C53-7EDE8E731567}" dt="2023-11-18T04:53:06.712" v="495"/>
        <pc:sldMkLst>
          <pc:docMk/>
          <pc:sldMk cId="4248174760" sldId="360"/>
        </pc:sldMkLst>
        <pc:spChg chg="mod">
          <ac:chgData name="Duyên Lương" userId="3a9e482f-ceb4-484a-8eab-f708ff3e9a36" providerId="ADAL" clId="{071F1326-7170-40F9-9C53-7EDE8E731567}" dt="2023-11-18T04:30:42.273" v="144" actId="207"/>
          <ac:spMkLst>
            <pc:docMk/>
            <pc:sldMk cId="4248174760" sldId="360"/>
            <ac:spMk id="4" creationId="{3E20A56F-346B-984C-B88D-DD264867E034}"/>
          </ac:spMkLst>
        </pc:spChg>
        <pc:spChg chg="mod">
          <ac:chgData name="Duyên Lương" userId="3a9e482f-ceb4-484a-8eab-f708ff3e9a36" providerId="ADAL" clId="{071F1326-7170-40F9-9C53-7EDE8E731567}" dt="2023-11-18T04:31:00.816" v="148" actId="1076"/>
          <ac:spMkLst>
            <pc:docMk/>
            <pc:sldMk cId="4248174760" sldId="360"/>
            <ac:spMk id="13" creationId="{D74741D6-DAFF-394B-8E03-8902D7CD52DD}"/>
          </ac:spMkLst>
        </pc:spChg>
        <pc:picChg chg="mod">
          <ac:chgData name="Duyên Lương" userId="3a9e482f-ceb4-484a-8eab-f708ff3e9a36" providerId="ADAL" clId="{071F1326-7170-40F9-9C53-7EDE8E731567}" dt="2023-11-18T04:30:57.684" v="147"/>
          <ac:picMkLst>
            <pc:docMk/>
            <pc:sldMk cId="4248174760" sldId="360"/>
            <ac:picMk id="33" creationId="{AB033650-F641-F242-A839-15A1A771A901}"/>
          </ac:picMkLst>
        </pc:picChg>
      </pc:sldChg>
      <pc:sldChg chg="addSp modSp mod modTransition">
        <pc:chgData name="Duyên Lương" userId="3a9e482f-ceb4-484a-8eab-f708ff3e9a36" providerId="ADAL" clId="{071F1326-7170-40F9-9C53-7EDE8E731567}" dt="2023-11-18T04:53:06.712" v="495"/>
        <pc:sldMkLst>
          <pc:docMk/>
          <pc:sldMk cId="3911482584" sldId="361"/>
        </pc:sldMkLst>
        <pc:spChg chg="mod">
          <ac:chgData name="Duyên Lương" userId="3a9e482f-ceb4-484a-8eab-f708ff3e9a36" providerId="ADAL" clId="{071F1326-7170-40F9-9C53-7EDE8E731567}" dt="2023-11-18T04:34:02.287" v="210" actId="3626"/>
          <ac:spMkLst>
            <pc:docMk/>
            <pc:sldMk cId="3911482584" sldId="361"/>
            <ac:spMk id="4513" creationId="{00000000-0000-0000-0000-000000000000}"/>
          </ac:spMkLst>
        </pc:spChg>
        <pc:picChg chg="add mod">
          <ac:chgData name="Duyên Lương" userId="3a9e482f-ceb4-484a-8eab-f708ff3e9a36" providerId="ADAL" clId="{071F1326-7170-40F9-9C53-7EDE8E731567}" dt="2023-11-18T04:34:41.918" v="216"/>
          <ac:picMkLst>
            <pc:docMk/>
            <pc:sldMk cId="3911482584" sldId="361"/>
            <ac:picMk id="3" creationId="{5488E121-025E-1FC7-864B-28E1E5D239AE}"/>
          </ac:picMkLst>
        </pc:picChg>
      </pc:sldChg>
      <pc:sldChg chg="addSp modSp modTransition">
        <pc:chgData name="Duyên Lương" userId="3a9e482f-ceb4-484a-8eab-f708ff3e9a36" providerId="ADAL" clId="{071F1326-7170-40F9-9C53-7EDE8E731567}" dt="2023-11-18T04:53:06.712" v="495"/>
        <pc:sldMkLst>
          <pc:docMk/>
          <pc:sldMk cId="821215385" sldId="362"/>
        </pc:sldMkLst>
        <pc:picChg chg="add mod">
          <ac:chgData name="Duyên Lương" userId="3a9e482f-ceb4-484a-8eab-f708ff3e9a36" providerId="ADAL" clId="{071F1326-7170-40F9-9C53-7EDE8E731567}" dt="2023-11-18T04:34:44.854" v="217"/>
          <ac:picMkLst>
            <pc:docMk/>
            <pc:sldMk cId="821215385" sldId="362"/>
            <ac:picMk id="3" creationId="{60BA697E-5E38-D278-7E67-BC2B8957F76A}"/>
          </ac:picMkLst>
        </pc:picChg>
      </pc:sldChg>
      <pc:sldChg chg="addSp modSp modTransition">
        <pc:chgData name="Duyên Lương" userId="3a9e482f-ceb4-484a-8eab-f708ff3e9a36" providerId="ADAL" clId="{071F1326-7170-40F9-9C53-7EDE8E731567}" dt="2023-11-18T04:53:06.712" v="495"/>
        <pc:sldMkLst>
          <pc:docMk/>
          <pc:sldMk cId="59473809" sldId="363"/>
        </pc:sldMkLst>
        <pc:picChg chg="add mod">
          <ac:chgData name="Duyên Lương" userId="3a9e482f-ceb4-484a-8eab-f708ff3e9a36" providerId="ADAL" clId="{071F1326-7170-40F9-9C53-7EDE8E731567}" dt="2023-11-18T04:34:46.322" v="218"/>
          <ac:picMkLst>
            <pc:docMk/>
            <pc:sldMk cId="59473809" sldId="363"/>
            <ac:picMk id="3" creationId="{1F3ACD08-14D0-7D3B-E4F2-AA65CC58B3A5}"/>
          </ac:picMkLst>
        </pc:picChg>
      </pc:sldChg>
      <pc:sldChg chg="addSp modSp modTransition">
        <pc:chgData name="Duyên Lương" userId="3a9e482f-ceb4-484a-8eab-f708ff3e9a36" providerId="ADAL" clId="{071F1326-7170-40F9-9C53-7EDE8E731567}" dt="2023-11-18T04:53:06.712" v="495"/>
        <pc:sldMkLst>
          <pc:docMk/>
          <pc:sldMk cId="3146276606" sldId="364"/>
        </pc:sldMkLst>
        <pc:picChg chg="add mod">
          <ac:chgData name="Duyên Lương" userId="3a9e482f-ceb4-484a-8eab-f708ff3e9a36" providerId="ADAL" clId="{071F1326-7170-40F9-9C53-7EDE8E731567}" dt="2023-11-18T04:34:47.706" v="219"/>
          <ac:picMkLst>
            <pc:docMk/>
            <pc:sldMk cId="3146276606" sldId="364"/>
            <ac:picMk id="3" creationId="{6C3479D5-41DB-06C4-E61E-DEA1305EE78C}"/>
          </ac:picMkLst>
        </pc:picChg>
      </pc:sldChg>
      <pc:sldChg chg="addSp modSp modTransition">
        <pc:chgData name="Duyên Lương" userId="3a9e482f-ceb4-484a-8eab-f708ff3e9a36" providerId="ADAL" clId="{071F1326-7170-40F9-9C53-7EDE8E731567}" dt="2023-11-18T04:53:06.712" v="495"/>
        <pc:sldMkLst>
          <pc:docMk/>
          <pc:sldMk cId="3108625513" sldId="365"/>
        </pc:sldMkLst>
        <pc:picChg chg="add mod">
          <ac:chgData name="Duyên Lương" userId="3a9e482f-ceb4-484a-8eab-f708ff3e9a36" providerId="ADAL" clId="{071F1326-7170-40F9-9C53-7EDE8E731567}" dt="2023-11-18T04:34:49.095" v="220"/>
          <ac:picMkLst>
            <pc:docMk/>
            <pc:sldMk cId="3108625513" sldId="365"/>
            <ac:picMk id="3" creationId="{7FBF7B87-61F5-8954-6DC2-B8523A643E9C}"/>
          </ac:picMkLst>
        </pc:picChg>
      </pc:sldChg>
      <pc:sldChg chg="modSp mod modTransition">
        <pc:chgData name="Duyên Lương" userId="3a9e482f-ceb4-484a-8eab-f708ff3e9a36" providerId="ADAL" clId="{071F1326-7170-40F9-9C53-7EDE8E731567}" dt="2023-11-18T04:53:06.712" v="495"/>
        <pc:sldMkLst>
          <pc:docMk/>
          <pc:sldMk cId="3083191774" sldId="366"/>
        </pc:sldMkLst>
        <pc:spChg chg="mod">
          <ac:chgData name="Duyên Lương" userId="3a9e482f-ceb4-484a-8eab-f708ff3e9a36" providerId="ADAL" clId="{071F1326-7170-40F9-9C53-7EDE8E731567}" dt="2023-11-18T04:35:11.203" v="222" actId="207"/>
          <ac:spMkLst>
            <pc:docMk/>
            <pc:sldMk cId="3083191774" sldId="366"/>
            <ac:spMk id="6" creationId="{D98AF84C-7901-C343-BD2F-93B060394E6F}"/>
          </ac:spMkLst>
        </pc:spChg>
      </pc:sldChg>
      <pc:sldChg chg="modSp mod modTransition">
        <pc:chgData name="Duyên Lương" userId="3a9e482f-ceb4-484a-8eab-f708ff3e9a36" providerId="ADAL" clId="{071F1326-7170-40F9-9C53-7EDE8E731567}" dt="2023-11-18T04:53:06.712" v="495"/>
        <pc:sldMkLst>
          <pc:docMk/>
          <pc:sldMk cId="3979390659" sldId="367"/>
        </pc:sldMkLst>
        <pc:spChg chg="mod">
          <ac:chgData name="Duyên Lương" userId="3a9e482f-ceb4-484a-8eab-f708ff3e9a36" providerId="ADAL" clId="{071F1326-7170-40F9-9C53-7EDE8E731567}" dt="2023-11-18T04:35:19.408" v="226" actId="14100"/>
          <ac:spMkLst>
            <pc:docMk/>
            <pc:sldMk cId="3979390659" sldId="367"/>
            <ac:spMk id="5" creationId="{C44393E8-D4D7-3D40-96AC-1F220DBFB2AB}"/>
          </ac:spMkLst>
        </pc:spChg>
      </pc:sldChg>
      <pc:sldChg chg="modSp mod modTransition">
        <pc:chgData name="Duyên Lương" userId="3a9e482f-ceb4-484a-8eab-f708ff3e9a36" providerId="ADAL" clId="{071F1326-7170-40F9-9C53-7EDE8E731567}" dt="2023-11-18T04:53:06.712" v="495"/>
        <pc:sldMkLst>
          <pc:docMk/>
          <pc:sldMk cId="2339595592" sldId="368"/>
        </pc:sldMkLst>
        <pc:spChg chg="mod">
          <ac:chgData name="Duyên Lương" userId="3a9e482f-ceb4-484a-8eab-f708ff3e9a36" providerId="ADAL" clId="{071F1326-7170-40F9-9C53-7EDE8E731567}" dt="2023-11-18T04:23:24.096" v="116" actId="207"/>
          <ac:spMkLst>
            <pc:docMk/>
            <pc:sldMk cId="2339595592" sldId="368"/>
            <ac:spMk id="15" creationId="{5B110AC5-C11E-474C-8932-CA835BFDD4FB}"/>
          </ac:spMkLst>
        </pc:spChg>
      </pc:sldChg>
      <pc:sldChg chg="modTransition">
        <pc:chgData name="Duyên Lương" userId="3a9e482f-ceb4-484a-8eab-f708ff3e9a36" providerId="ADAL" clId="{071F1326-7170-40F9-9C53-7EDE8E731567}" dt="2023-11-18T04:53:06.712" v="495"/>
        <pc:sldMkLst>
          <pc:docMk/>
          <pc:sldMk cId="1395557355" sldId="369"/>
        </pc:sldMkLst>
      </pc:sldChg>
      <pc:sldChg chg="addSp modSp new mod modTransition">
        <pc:chgData name="Duyên Lương" userId="3a9e482f-ceb4-484a-8eab-f708ff3e9a36" providerId="ADAL" clId="{071F1326-7170-40F9-9C53-7EDE8E731567}" dt="2023-11-18T04:53:06.712" v="495"/>
        <pc:sldMkLst>
          <pc:docMk/>
          <pc:sldMk cId="2946312978" sldId="370"/>
        </pc:sldMkLst>
        <pc:spChg chg="mod">
          <ac:chgData name="Duyên Lương" userId="3a9e482f-ceb4-484a-8eab-f708ff3e9a36" providerId="ADAL" clId="{071F1326-7170-40F9-9C53-7EDE8E731567}" dt="2023-11-18T04:29:25.500" v="133" actId="207"/>
          <ac:spMkLst>
            <pc:docMk/>
            <pc:sldMk cId="2946312978" sldId="370"/>
            <ac:spMk id="2" creationId="{5A253235-C41B-7DDC-4964-1C0E92FE0628}"/>
          </ac:spMkLst>
        </pc:spChg>
        <pc:spChg chg="mod">
          <ac:chgData name="Duyên Lương" userId="3a9e482f-ceb4-484a-8eab-f708ff3e9a36" providerId="ADAL" clId="{071F1326-7170-40F9-9C53-7EDE8E731567}" dt="2023-11-18T04:28:57.037" v="126" actId="122"/>
          <ac:spMkLst>
            <pc:docMk/>
            <pc:sldMk cId="2946312978" sldId="370"/>
            <ac:spMk id="3" creationId="{96991168-4AC8-8748-F10A-82C86B386A8E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5" creationId="{9EBF57A0-AC58-5BF6-199E-637EC43C6F82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6" creationId="{5DF68BEA-1D27-5D02-1330-4B5ADFFFD535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7" creationId="{67540779-DCC8-E879-0D8B-9E0055F0AE0A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8" creationId="{9EECBEF8-1251-D7C5-4BD3-5540EC37EA7A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9" creationId="{5062282F-1121-7442-3D28-7A9912CEB573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10" creationId="{7EF803C3-C087-8A8B-CD2C-0E8ECDA3B37A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11" creationId="{89A10A00-9D77-5692-E351-60AC48860855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12" creationId="{42DCD4DA-F3E3-F244-F0C5-8772C2AD8DCB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13" creationId="{1312848B-303A-0909-A1F4-8B1B6A46BD57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14" creationId="{C860ED47-A535-498C-4959-E99EA0E7171E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15" creationId="{791DA19C-28D4-5A58-28CF-6C07052F0222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16" creationId="{7E29E4B8-2A21-83B5-D75E-D2276A6F29A7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17" creationId="{75B6CA45-607D-2D91-B6D0-7DCAD4209EDE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18" creationId="{E958A7F6-88D5-C163-EBBB-9F9C446EDB8F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19" creationId="{D4FC3336-49C4-FEE4-F32A-3EF0C18AC56F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20" creationId="{DB7DE371-9C20-0867-3234-33EB20A6C734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21" creationId="{D82FC874-AF40-8BC8-9BE4-3CAEC5CD9765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22" creationId="{C1A865F9-F4E6-89D6-D176-89A8B1A91BC2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23" creationId="{1BF91DF3-5B27-9A11-5E99-C6147ED0F750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24" creationId="{BA4F05D8-B984-B67E-F2BD-F8B44F75ED25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25" creationId="{124FFEFE-55C7-614F-AACE-5CEAF938C9DE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26" creationId="{27EA8DF9-9DB4-2CDC-5CE8-4BEA6CBB6933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27" creationId="{A874885C-F9E2-54E0-A168-372CE1E4EC1C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28" creationId="{E775A015-3DDE-8E5E-6A54-148172BEA9B6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29" creationId="{7A5B90D2-AB50-2E53-E93B-B8F9D1E22E64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30" creationId="{B210671D-970C-F329-1B25-ADAD9B053099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31" creationId="{4530D448-DD3D-7529-77F1-C0E7E07D2615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32" creationId="{0673B8E6-54AD-0CD9-919E-299610D86536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33" creationId="{CB9DEF55-65C8-C480-477B-00519A3DAB86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34" creationId="{94C2400E-2B44-0524-2B57-CC56F1655E25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35" creationId="{16263181-FE4E-D0D6-F546-E8099A5381FA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36" creationId="{1AA68A99-795F-6CA0-5BEB-F8C1EB80C486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37" creationId="{67BB4F1F-4A8C-7233-27EA-EBE5A4E243D0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38" creationId="{E3B1676B-5943-C727-63DA-E69D014C72EB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39" creationId="{76DAAC6C-90F4-DCBF-D988-C7E1A69FDEA5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40" creationId="{46F5E779-26E3-2013-8E73-BB431AD628AD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41" creationId="{50B146BC-4078-9C94-50CE-705DF2F818A0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42" creationId="{B1EDAA2D-9E13-6125-BF38-6C5B0A794A2A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43" creationId="{4E7C69C8-5F6E-68E1-A925-FD1258983CE9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44" creationId="{E3C1DEB0-1009-605C-FF8F-EF3888FF3099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45" creationId="{FB3929E9-3D99-E43C-435E-8BFEFA4BDEB1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46" creationId="{D4559CF4-CFD9-240C-D967-3783C5682685}"/>
          </ac:spMkLst>
        </pc:spChg>
        <pc:spChg chg="mod">
          <ac:chgData name="Duyên Lương" userId="3a9e482f-ceb4-484a-8eab-f708ff3e9a36" providerId="ADAL" clId="{071F1326-7170-40F9-9C53-7EDE8E731567}" dt="2023-11-18T04:29:14.558" v="127"/>
          <ac:spMkLst>
            <pc:docMk/>
            <pc:sldMk cId="2946312978" sldId="370"/>
            <ac:spMk id="47" creationId="{0CD3C18A-6EF9-60FE-4F0F-3216ED1F53FA}"/>
          </ac:spMkLst>
        </pc:spChg>
        <pc:grpChg chg="add mod">
          <ac:chgData name="Duyên Lương" userId="3a9e482f-ceb4-484a-8eab-f708ff3e9a36" providerId="ADAL" clId="{071F1326-7170-40F9-9C53-7EDE8E731567}" dt="2023-11-18T04:29:21.411" v="132" actId="14100"/>
          <ac:grpSpMkLst>
            <pc:docMk/>
            <pc:sldMk cId="2946312978" sldId="370"/>
            <ac:grpSpMk id="4" creationId="{7B20B322-4B4E-0A7F-3AE8-26FC4559FFB4}"/>
          </ac:grpSpMkLst>
        </pc:grpChg>
      </pc:sldChg>
      <pc:sldChg chg="modSp new mod ord modTransition">
        <pc:chgData name="Duyên Lương" userId="3a9e482f-ceb4-484a-8eab-f708ff3e9a36" providerId="ADAL" clId="{071F1326-7170-40F9-9C53-7EDE8E731567}" dt="2023-11-18T04:53:06.712" v="495"/>
        <pc:sldMkLst>
          <pc:docMk/>
          <pc:sldMk cId="963003679" sldId="371"/>
        </pc:sldMkLst>
        <pc:spChg chg="mod">
          <ac:chgData name="Duyên Lương" userId="3a9e482f-ceb4-484a-8eab-f708ff3e9a36" providerId="ADAL" clId="{071F1326-7170-40F9-9C53-7EDE8E731567}" dt="2023-11-18T04:22:45.692" v="62" actId="14100"/>
          <ac:spMkLst>
            <pc:docMk/>
            <pc:sldMk cId="963003679" sldId="371"/>
            <ac:spMk id="2" creationId="{29F02EE0-FA7B-20CA-CA8C-DF81C011FCF7}"/>
          </ac:spMkLst>
        </pc:spChg>
        <pc:spChg chg="mod">
          <ac:chgData name="Duyên Lương" userId="3a9e482f-ceb4-484a-8eab-f708ff3e9a36" providerId="ADAL" clId="{071F1326-7170-40F9-9C53-7EDE8E731567}" dt="2023-11-18T04:23:17.768" v="115" actId="1076"/>
          <ac:spMkLst>
            <pc:docMk/>
            <pc:sldMk cId="963003679" sldId="371"/>
            <ac:spMk id="3" creationId="{C4ACE4F9-4FE1-00D7-7342-B84AD1F78BA5}"/>
          </ac:spMkLst>
        </pc:spChg>
      </pc:sldChg>
      <pc:sldChg chg="new del">
        <pc:chgData name="Duyên Lương" userId="3a9e482f-ceb4-484a-8eab-f708ff3e9a36" providerId="ADAL" clId="{071F1326-7170-40F9-9C53-7EDE8E731567}" dt="2023-11-18T04:22:26.500" v="46" actId="47"/>
        <pc:sldMkLst>
          <pc:docMk/>
          <pc:sldMk cId="4058734116" sldId="371"/>
        </pc:sldMkLst>
      </pc:sldChg>
      <pc:sldChg chg="addSp delSp modSp add mod modTransition delAnim">
        <pc:chgData name="Duyên Lương" userId="3a9e482f-ceb4-484a-8eab-f708ff3e9a36" providerId="ADAL" clId="{071F1326-7170-40F9-9C53-7EDE8E731567}" dt="2023-11-18T04:53:06.712" v="495"/>
        <pc:sldMkLst>
          <pc:docMk/>
          <pc:sldMk cId="1574582689" sldId="372"/>
        </pc:sldMkLst>
        <pc:spChg chg="add del mod">
          <ac:chgData name="Duyên Lương" userId="3a9e482f-ceb4-484a-8eab-f708ff3e9a36" providerId="ADAL" clId="{071F1326-7170-40F9-9C53-7EDE8E731567}" dt="2023-11-18T04:32:06.723" v="157" actId="478"/>
          <ac:spMkLst>
            <pc:docMk/>
            <pc:sldMk cId="1574582689" sldId="372"/>
            <ac:spMk id="4" creationId="{48E8C18C-ECFC-BDFA-C8BB-14F577C0AFEB}"/>
          </ac:spMkLst>
        </pc:spChg>
        <pc:spChg chg="del">
          <ac:chgData name="Duyên Lương" userId="3a9e482f-ceb4-484a-8eab-f708ff3e9a36" providerId="ADAL" clId="{071F1326-7170-40F9-9C53-7EDE8E731567}" dt="2023-11-18T04:32:05.156" v="156" actId="478"/>
          <ac:spMkLst>
            <pc:docMk/>
            <pc:sldMk cId="1574582689" sldId="372"/>
            <ac:spMk id="7" creationId="{7929A865-C5B3-6645-8C95-2EFB6ADB49BD}"/>
          </ac:spMkLst>
        </pc:spChg>
        <pc:spChg chg="del mod">
          <ac:chgData name="Duyên Lương" userId="3a9e482f-ceb4-484a-8eab-f708ff3e9a36" providerId="ADAL" clId="{071F1326-7170-40F9-9C53-7EDE8E731567}" dt="2023-11-18T04:32:02.650" v="153" actId="478"/>
          <ac:spMkLst>
            <pc:docMk/>
            <pc:sldMk cId="1574582689" sldId="372"/>
            <ac:spMk id="19" creationId="{A7B7C417-DB14-7D41-B4F2-15E02FA1A5FB}"/>
          </ac:spMkLst>
        </pc:spChg>
        <pc:spChg chg="del">
          <ac:chgData name="Duyên Lương" userId="3a9e482f-ceb4-484a-8eab-f708ff3e9a36" providerId="ADAL" clId="{071F1326-7170-40F9-9C53-7EDE8E731567}" dt="2023-11-18T04:32:04.346" v="155" actId="478"/>
          <ac:spMkLst>
            <pc:docMk/>
            <pc:sldMk cId="1574582689" sldId="372"/>
            <ac:spMk id="20" creationId="{BB2CA976-BC88-5546-B9A7-1FE8B612A405}"/>
          </ac:spMkLst>
        </pc:spChg>
        <pc:spChg chg="del">
          <ac:chgData name="Duyên Lương" userId="3a9e482f-ceb4-484a-8eab-f708ff3e9a36" providerId="ADAL" clId="{071F1326-7170-40F9-9C53-7EDE8E731567}" dt="2023-11-18T04:32:03.589" v="154" actId="478"/>
          <ac:spMkLst>
            <pc:docMk/>
            <pc:sldMk cId="1574582689" sldId="372"/>
            <ac:spMk id="21" creationId="{B2C8885F-115A-154B-9D33-DB548CFBA29F}"/>
          </ac:spMkLst>
        </pc:spChg>
        <pc:spChg chg="mod">
          <ac:chgData name="Duyên Lương" userId="3a9e482f-ceb4-484a-8eab-f708ff3e9a36" providerId="ADAL" clId="{071F1326-7170-40F9-9C53-7EDE8E731567}" dt="2023-11-18T04:32:28.848" v="181" actId="1076"/>
          <ac:spMkLst>
            <pc:docMk/>
            <pc:sldMk cId="1574582689" sldId="372"/>
            <ac:spMk id="22" creationId="{E935ED63-808D-5146-83BB-A2734D33E31D}"/>
          </ac:spMkLst>
        </pc:spChg>
        <pc:picChg chg="del">
          <ac:chgData name="Duyên Lương" userId="3a9e482f-ceb4-484a-8eab-f708ff3e9a36" providerId="ADAL" clId="{071F1326-7170-40F9-9C53-7EDE8E731567}" dt="2023-11-18T04:32:08.751" v="158" actId="478"/>
          <ac:picMkLst>
            <pc:docMk/>
            <pc:sldMk cId="1574582689" sldId="372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071F1326-7170-40F9-9C53-7EDE8E731567}" dt="2023-11-18T04:34:50.408" v="221"/>
          <ac:picMkLst>
            <pc:docMk/>
            <pc:sldMk cId="1574582689" sldId="372"/>
            <ac:picMk id="5" creationId="{DE230D81-0F44-8A63-02DC-159FAD212A16}"/>
          </ac:picMkLst>
        </pc:picChg>
      </pc:sldChg>
      <pc:sldChg chg="addSp delSp modSp mod modTransition">
        <pc:chgData name="Duyên Lương" userId="3a9e482f-ceb4-484a-8eab-f708ff3e9a36" providerId="ADAL" clId="{071F1326-7170-40F9-9C53-7EDE8E731567}" dt="2023-11-18T04:53:06.712" v="495"/>
        <pc:sldMkLst>
          <pc:docMk/>
          <pc:sldMk cId="4028653490" sldId="373"/>
        </pc:sldMkLst>
        <pc:spChg chg="add mod">
          <ac:chgData name="Duyên Lương" userId="3a9e482f-ceb4-484a-8eab-f708ff3e9a36" providerId="ADAL" clId="{071F1326-7170-40F9-9C53-7EDE8E731567}" dt="2023-11-18T04:47:18.393" v="421"/>
          <ac:spMkLst>
            <pc:docMk/>
            <pc:sldMk cId="4028653490" sldId="373"/>
            <ac:spMk id="5" creationId="{7D7BC377-C008-BFB3-094E-29286DEE5641}"/>
          </ac:spMkLst>
        </pc:spChg>
        <pc:spChg chg="add mod">
          <ac:chgData name="Duyên Lương" userId="3a9e482f-ceb4-484a-8eab-f708ff3e9a36" providerId="ADAL" clId="{071F1326-7170-40F9-9C53-7EDE8E731567}" dt="2023-11-18T04:47:28.715" v="430" actId="20577"/>
          <ac:spMkLst>
            <pc:docMk/>
            <pc:sldMk cId="4028653490" sldId="373"/>
            <ac:spMk id="6" creationId="{B6A864BE-7AEE-56ED-0180-2235A0B74628}"/>
          </ac:spMkLst>
        </pc:spChg>
        <pc:spChg chg="add del mod topLvl">
          <ac:chgData name="Duyên Lương" userId="3a9e482f-ceb4-484a-8eab-f708ff3e9a36" providerId="ADAL" clId="{071F1326-7170-40F9-9C53-7EDE8E731567}" dt="2023-11-18T04:47:42.397" v="434" actId="478"/>
          <ac:spMkLst>
            <pc:docMk/>
            <pc:sldMk cId="4028653490" sldId="373"/>
            <ac:spMk id="7" creationId="{42D65815-6141-543B-B9CF-A405CA297873}"/>
          </ac:spMkLst>
        </pc:spChg>
        <pc:spChg chg="add mod topLvl">
          <ac:chgData name="Duyên Lương" userId="3a9e482f-ceb4-484a-8eab-f708ff3e9a36" providerId="ADAL" clId="{071F1326-7170-40F9-9C53-7EDE8E731567}" dt="2023-11-18T04:47:42.397" v="434" actId="478"/>
          <ac:spMkLst>
            <pc:docMk/>
            <pc:sldMk cId="4028653490" sldId="373"/>
            <ac:spMk id="8" creationId="{3ADEAB75-572A-D81E-0801-03A264FB7C4B}"/>
          </ac:spMkLst>
        </pc:spChg>
        <pc:spChg chg="mod">
          <ac:chgData name="Duyên Lương" userId="3a9e482f-ceb4-484a-8eab-f708ff3e9a36" providerId="ADAL" clId="{071F1326-7170-40F9-9C53-7EDE8E731567}" dt="2023-11-18T04:49:55.990" v="477" actId="1076"/>
          <ac:spMkLst>
            <pc:docMk/>
            <pc:sldMk cId="4028653490" sldId="373"/>
            <ac:spMk id="5116" creationId="{00000000-0000-0000-0000-000000000000}"/>
          </ac:spMkLst>
        </pc:spChg>
        <pc:spChg chg="del">
          <ac:chgData name="Duyên Lương" userId="3a9e482f-ceb4-484a-8eab-f708ff3e9a36" providerId="ADAL" clId="{071F1326-7170-40F9-9C53-7EDE8E731567}" dt="2023-11-18T04:38:35.922" v="266" actId="478"/>
          <ac:spMkLst>
            <pc:docMk/>
            <pc:sldMk cId="4028653490" sldId="373"/>
            <ac:spMk id="5133" creationId="{00000000-0000-0000-0000-000000000000}"/>
          </ac:spMkLst>
        </pc:spChg>
        <pc:spChg chg="del">
          <ac:chgData name="Duyên Lương" userId="3a9e482f-ceb4-484a-8eab-f708ff3e9a36" providerId="ADAL" clId="{071F1326-7170-40F9-9C53-7EDE8E731567}" dt="2023-11-18T04:38:34.519" v="265" actId="478"/>
          <ac:spMkLst>
            <pc:docMk/>
            <pc:sldMk cId="4028653490" sldId="373"/>
            <ac:spMk id="5140" creationId="{00000000-0000-0000-0000-000000000000}"/>
          </ac:spMkLst>
        </pc:spChg>
        <pc:spChg chg="del">
          <ac:chgData name="Duyên Lương" userId="3a9e482f-ceb4-484a-8eab-f708ff3e9a36" providerId="ADAL" clId="{071F1326-7170-40F9-9C53-7EDE8E731567}" dt="2023-11-18T04:38:41.378" v="269" actId="478"/>
          <ac:spMkLst>
            <pc:docMk/>
            <pc:sldMk cId="4028653490" sldId="373"/>
            <ac:spMk id="5141" creationId="{00000000-0000-0000-0000-000000000000}"/>
          </ac:spMkLst>
        </pc:spChg>
        <pc:spChg chg="del">
          <ac:chgData name="Duyên Lương" userId="3a9e482f-ceb4-484a-8eab-f708ff3e9a36" providerId="ADAL" clId="{071F1326-7170-40F9-9C53-7EDE8E731567}" dt="2023-11-18T04:38:37.740" v="267" actId="478"/>
          <ac:spMkLst>
            <pc:docMk/>
            <pc:sldMk cId="4028653490" sldId="373"/>
            <ac:spMk id="5142" creationId="{00000000-0000-0000-0000-000000000000}"/>
          </ac:spMkLst>
        </pc:spChg>
        <pc:spChg chg="del">
          <ac:chgData name="Duyên Lương" userId="3a9e482f-ceb4-484a-8eab-f708ff3e9a36" providerId="ADAL" clId="{071F1326-7170-40F9-9C53-7EDE8E731567}" dt="2023-11-18T04:38:39.731" v="268" actId="478"/>
          <ac:spMkLst>
            <pc:docMk/>
            <pc:sldMk cId="4028653490" sldId="373"/>
            <ac:spMk id="5143" creationId="{00000000-0000-0000-0000-000000000000}"/>
          </ac:spMkLst>
        </pc:spChg>
        <pc:grpChg chg="add del mod">
          <ac:chgData name="Duyên Lương" userId="3a9e482f-ceb4-484a-8eab-f708ff3e9a36" providerId="ADAL" clId="{071F1326-7170-40F9-9C53-7EDE8E731567}" dt="2023-11-18T04:47:42.397" v="434" actId="478"/>
          <ac:grpSpMkLst>
            <pc:docMk/>
            <pc:sldMk cId="4028653490" sldId="373"/>
            <ac:grpSpMk id="3" creationId="{200FF6F3-F32F-4A5B-2D20-D9D7D49040A6}"/>
          </ac:grpSpMkLst>
        </pc:grpChg>
        <pc:grpChg chg="add del mod">
          <ac:chgData name="Duyên Lương" userId="3a9e482f-ceb4-484a-8eab-f708ff3e9a36" providerId="ADAL" clId="{071F1326-7170-40F9-9C53-7EDE8E731567}" dt="2023-11-18T04:47:45.725" v="435" actId="478"/>
          <ac:grpSpMkLst>
            <pc:docMk/>
            <pc:sldMk cId="4028653490" sldId="373"/>
            <ac:grpSpMk id="4" creationId="{A60F9517-6B16-25F0-8E58-37873B419917}"/>
          </ac:grpSpMkLst>
        </pc:grpChg>
        <pc:graphicFrameChg chg="add mod modGraphic">
          <ac:chgData name="Duyên Lương" userId="3a9e482f-ceb4-484a-8eab-f708ff3e9a36" providerId="ADAL" clId="{071F1326-7170-40F9-9C53-7EDE8E731567}" dt="2023-11-18T04:50:16.758" v="482" actId="403"/>
          <ac:graphicFrameMkLst>
            <pc:docMk/>
            <pc:sldMk cId="4028653490" sldId="373"/>
            <ac:graphicFrameMk id="2" creationId="{61D73988-6F5B-44E2-247A-0F1687F3F6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" name="Google Shape;4372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3" name="Google Shape;4373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86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01160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 yellow heart to move to the 02 WRITING.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EC661-8881-4A2D-A73C-0A255CD894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477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848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578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5694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1728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620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283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2" name="Google Shape;4592;g111ac4df408_0_10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3" name="Google Shape;4593;g111ac4df408_0_10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5301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4" name="Google Shape;4334;ge9cbdaa8c9_0_1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5" name="Google Shape;4335;ge9cbdaa8c9_0_1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77904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75325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237293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12329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71983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763178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" name="Google Shape;4515;g111ac4df408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6" name="Google Shape;4516;g111ac4df408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3" name="Google Shape;5113;ge9ee684f6d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4" name="Google Shape;5114;ge9ee684f6d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8" name="Google Shape;4288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" name="Google Shape;4317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8" name="Google Shape;4318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" name="Google Shape;4372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3" name="Google Shape;4373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11ac4d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7" name="Google Shape;4357;g111ac4d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11ac4d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7" name="Google Shape;4357;g111ac4d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68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11ac4d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7" name="Google Shape;4357;g111ac4d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00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" name="Google Shape;4372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3" name="Google Shape;4373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454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1" name="Google Shape;1261;p18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262" name="Google Shape;1262;p18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63" name="Google Shape;1263;p18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64" name="Google Shape;1264;p18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65" name="Google Shape;1265;p18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66" name="Google Shape;1266;p18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67" name="Google Shape;1267;p18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68" name="Google Shape;1268;p18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8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70" name="Google Shape;1270;p18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71" name="Google Shape;1271;p18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72" name="Google Shape;1272;p18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73" name="Google Shape;1273;p18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74" name="Google Shape;1274;p18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8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76" name="Google Shape;1276;p18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77" name="Google Shape;1277;p18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78" name="Google Shape;1278;p18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79" name="Google Shape;1279;p18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80" name="Google Shape;1280;p18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1" name="Google Shape;1281;p18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2" name="Google Shape;1282;p18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83" name="Google Shape;1283;p18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84" name="Google Shape;1284;p18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85" name="Google Shape;1285;p18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6" name="Google Shape;1286;p18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87" name="Google Shape;1287;p18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88" name="Google Shape;1288;p18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9" name="Google Shape;1289;p18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90" name="Google Shape;1290;p18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91" name="Google Shape;1291;p18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92" name="Google Shape;1292;p18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93" name="Google Shape;1293;p18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94" name="Google Shape;1294;p18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95" name="Google Shape;1295;p18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96" name="Google Shape;1296;p18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97" name="Google Shape;1297;p18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98" name="Google Shape;1298;p18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99" name="Google Shape;1299;p18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00" name="Google Shape;1300;p18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01" name="Google Shape;1301;p18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02" name="Google Shape;1302;p18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03" name="Google Shape;1303;p18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304" name="Google Shape;1304;p18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05" name="Google Shape;1305;p18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06" name="Google Shape;1306;p18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07" name="Google Shape;1307;p18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08" name="Google Shape;1308;p18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09" name="Google Shape;1309;p18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10" name="Google Shape;1310;p18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11" name="Google Shape;1311;p18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12" name="Google Shape;1312;p18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313" name="Google Shape;1313;p18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14" name="Google Shape;1314;p18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315" name="Google Shape;1315;p18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8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8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p18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9" name="Google Shape;1319;p18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8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4">
    <p:spTree>
      <p:nvGrpSpPr>
        <p:cNvPr id="1" name="Shape 3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0" name="Google Shape;3590;p56"/>
          <p:cNvGrpSpPr/>
          <p:nvPr/>
        </p:nvGrpSpPr>
        <p:grpSpPr>
          <a:xfrm flipH="1">
            <a:off x="122308" y="68542"/>
            <a:ext cx="8966083" cy="5004412"/>
            <a:chOff x="122308" y="68542"/>
            <a:chExt cx="8966083" cy="5004412"/>
          </a:xfrm>
        </p:grpSpPr>
        <p:sp>
          <p:nvSpPr>
            <p:cNvPr id="3591" name="Google Shape;3591;p5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92" name="Google Shape;3592;p5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3" name="Google Shape;3593;p5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94" name="Google Shape;3594;p5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95" name="Google Shape;3595;p5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596" name="Google Shape;3596;p5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97" name="Google Shape;3597;p5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5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99" name="Google Shape;3599;p5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00" name="Google Shape;3600;p5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01" name="Google Shape;3601;p5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02" name="Google Shape;3602;p5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3" name="Google Shape;3603;p56"/>
            <p:cNvSpPr/>
            <p:nvPr/>
          </p:nvSpPr>
          <p:spPr>
            <a:xfrm>
              <a:off x="8745575" y="16693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56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5" name="Google Shape;3605;p5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6" name="Google Shape;3606;p5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07" name="Google Shape;3607;p5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08" name="Google Shape;3608;p5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09" name="Google Shape;3609;p5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10" name="Google Shape;3610;p56"/>
            <p:cNvSpPr/>
            <p:nvPr/>
          </p:nvSpPr>
          <p:spPr>
            <a:xfrm rot="-5400000">
              <a:off x="1958004" y="48102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1" name="Google Shape;3611;p5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2" name="Google Shape;3612;p5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13" name="Google Shape;3613;p5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14" name="Google Shape;3614;p5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15" name="Google Shape;3615;p5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6" name="Google Shape;3616;p5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17" name="Google Shape;3617;p5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18" name="Google Shape;3618;p5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9" name="Google Shape;3619;p56"/>
            <p:cNvSpPr/>
            <p:nvPr/>
          </p:nvSpPr>
          <p:spPr>
            <a:xfrm>
              <a:off x="8826439" y="12317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20" name="Google Shape;3620;p5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21" name="Google Shape;3621;p5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2" name="Google Shape;3622;p5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23" name="Google Shape;3623;p5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24" name="Google Shape;3624;p56"/>
            <p:cNvSpPr/>
            <p:nvPr/>
          </p:nvSpPr>
          <p:spPr>
            <a:xfrm rot="-2700000">
              <a:off x="1136415" y="485027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25" name="Google Shape;3625;p5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26" name="Google Shape;3626;p56"/>
            <p:cNvSpPr/>
            <p:nvPr/>
          </p:nvSpPr>
          <p:spPr>
            <a:xfrm>
              <a:off x="8786727" y="2313837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27" name="Google Shape;3627;p5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28" name="Google Shape;3628;p5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29" name="Google Shape;3629;p5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30" name="Google Shape;3630;p5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1" name="Google Shape;3631;p56"/>
            <p:cNvSpPr/>
            <p:nvPr/>
          </p:nvSpPr>
          <p:spPr>
            <a:xfrm rot="2700000">
              <a:off x="5251239" y="49225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32" name="Google Shape;3632;p5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33" name="Google Shape;3633;p56"/>
            <p:cNvSpPr/>
            <p:nvPr/>
          </p:nvSpPr>
          <p:spPr>
            <a:xfrm rot="-900406" flipH="1">
              <a:off x="4506035" y="484745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34" name="Google Shape;3634;p56"/>
            <p:cNvSpPr/>
            <p:nvPr/>
          </p:nvSpPr>
          <p:spPr>
            <a:xfrm rot="8100000" flipH="1">
              <a:off x="3923331" y="4888307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35" name="Google Shape;3635;p56"/>
            <p:cNvSpPr/>
            <p:nvPr/>
          </p:nvSpPr>
          <p:spPr>
            <a:xfrm>
              <a:off x="5554514" y="4723512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6" name="Google Shape;3636;p56"/>
            <p:cNvSpPr/>
            <p:nvPr/>
          </p:nvSpPr>
          <p:spPr>
            <a:xfrm rot="8999773">
              <a:off x="6729972" y="4778001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37" name="Google Shape;3637;p56"/>
            <p:cNvSpPr/>
            <p:nvPr/>
          </p:nvSpPr>
          <p:spPr>
            <a:xfrm>
              <a:off x="6184714" y="49847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38" name="Google Shape;3638;p5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39" name="Google Shape;3639;p5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40" name="Google Shape;3640;p5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41" name="Google Shape;3641;p5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2" name="Google Shape;3642;p5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43" name="Google Shape;3643;p5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44" name="Google Shape;3644;p5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645" name="Google Shape;3645;p56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6" name="Google Shape;3646;p56"/>
          <p:cNvSpPr txBox="1">
            <a:spLocks noGrp="1"/>
          </p:cNvSpPr>
          <p:nvPr>
            <p:ph type="title"/>
          </p:nvPr>
        </p:nvSpPr>
        <p:spPr>
          <a:xfrm>
            <a:off x="3174075" y="2085300"/>
            <a:ext cx="4517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47" name="Google Shape;3647;p56"/>
          <p:cNvSpPr txBox="1">
            <a:spLocks noGrp="1"/>
          </p:cNvSpPr>
          <p:nvPr>
            <p:ph type="title" idx="2" hasCustomPrompt="1"/>
          </p:nvPr>
        </p:nvSpPr>
        <p:spPr>
          <a:xfrm>
            <a:off x="6710713" y="11479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48" name="Google Shape;3648;p56"/>
          <p:cNvSpPr txBox="1">
            <a:spLocks noGrp="1"/>
          </p:cNvSpPr>
          <p:nvPr>
            <p:ph type="subTitle" idx="1"/>
          </p:nvPr>
        </p:nvSpPr>
        <p:spPr>
          <a:xfrm>
            <a:off x="3295175" y="3418500"/>
            <a:ext cx="4396500" cy="67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8">
    <p:spTree>
      <p:nvGrpSpPr>
        <p:cNvPr id="1" name="Shape 3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0" name="Google Shape;3900;p61"/>
          <p:cNvGrpSpPr/>
          <p:nvPr/>
        </p:nvGrpSpPr>
        <p:grpSpPr>
          <a:xfrm rot="559992">
            <a:off x="103753" y="857953"/>
            <a:ext cx="952867" cy="934232"/>
            <a:chOff x="471614" y="518150"/>
            <a:chExt cx="1106961" cy="1085313"/>
          </a:xfrm>
        </p:grpSpPr>
        <p:grpSp>
          <p:nvGrpSpPr>
            <p:cNvPr id="3901" name="Google Shape;3901;p61"/>
            <p:cNvGrpSpPr/>
            <p:nvPr/>
          </p:nvGrpSpPr>
          <p:grpSpPr>
            <a:xfrm>
              <a:off x="471614" y="870443"/>
              <a:ext cx="1038872" cy="416520"/>
              <a:chOff x="1386725" y="2623225"/>
              <a:chExt cx="550775" cy="220825"/>
            </a:xfrm>
          </p:grpSpPr>
          <p:sp>
            <p:nvSpPr>
              <p:cNvPr id="3902" name="Google Shape;3902;p61"/>
              <p:cNvSpPr/>
              <p:nvPr/>
            </p:nvSpPr>
            <p:spPr>
              <a:xfrm>
                <a:off x="1585975" y="2746100"/>
                <a:ext cx="1560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3893" extrusionOk="0">
                    <a:moveTo>
                      <a:pt x="3100" y="0"/>
                    </a:moveTo>
                    <a:cubicBezTo>
                      <a:pt x="1" y="0"/>
                      <a:pt x="1" y="3892"/>
                      <a:pt x="1" y="3892"/>
                    </a:cubicBezTo>
                    <a:lnTo>
                      <a:pt x="1078" y="3892"/>
                    </a:lnTo>
                    <a:cubicBezTo>
                      <a:pt x="1078" y="3892"/>
                      <a:pt x="964" y="738"/>
                      <a:pt x="2940" y="738"/>
                    </a:cubicBezTo>
                    <a:cubicBezTo>
                      <a:pt x="3033" y="738"/>
                      <a:pt x="3131" y="745"/>
                      <a:pt x="3234" y="759"/>
                    </a:cubicBezTo>
                    <a:cubicBezTo>
                      <a:pt x="5514" y="1110"/>
                      <a:pt x="5038" y="3892"/>
                      <a:pt x="5038" y="3892"/>
                    </a:cubicBezTo>
                    <a:lnTo>
                      <a:pt x="6241" y="3892"/>
                    </a:lnTo>
                    <a:cubicBezTo>
                      <a:pt x="6241" y="3892"/>
                      <a:pt x="6141" y="158"/>
                      <a:pt x="3334" y="7"/>
                    </a:cubicBezTo>
                    <a:cubicBezTo>
                      <a:pt x="3254" y="3"/>
                      <a:pt x="3176" y="0"/>
                      <a:pt x="3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61"/>
              <p:cNvSpPr/>
              <p:nvPr/>
            </p:nvSpPr>
            <p:spPr>
              <a:xfrm>
                <a:off x="1535850" y="2711650"/>
                <a:ext cx="2563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5271" extrusionOk="0">
                    <a:moveTo>
                      <a:pt x="5198" y="0"/>
                    </a:moveTo>
                    <a:cubicBezTo>
                      <a:pt x="554" y="0"/>
                      <a:pt x="1" y="5270"/>
                      <a:pt x="1" y="5270"/>
                    </a:cubicBezTo>
                    <a:lnTo>
                      <a:pt x="1580" y="5270"/>
                    </a:lnTo>
                    <a:cubicBezTo>
                      <a:pt x="1580" y="5270"/>
                      <a:pt x="1532" y="924"/>
                      <a:pt x="5020" y="924"/>
                    </a:cubicBezTo>
                    <a:cubicBezTo>
                      <a:pt x="5115" y="924"/>
                      <a:pt x="5213" y="928"/>
                      <a:pt x="5314" y="934"/>
                    </a:cubicBezTo>
                    <a:cubicBezTo>
                      <a:pt x="9249" y="1185"/>
                      <a:pt x="8672" y="5270"/>
                      <a:pt x="8672" y="5270"/>
                    </a:cubicBezTo>
                    <a:lnTo>
                      <a:pt x="10251" y="5270"/>
                    </a:lnTo>
                    <a:cubicBezTo>
                      <a:pt x="10251" y="5270"/>
                      <a:pt x="10201" y="232"/>
                      <a:pt x="5489" y="7"/>
                    </a:cubicBezTo>
                    <a:cubicBezTo>
                      <a:pt x="5390" y="2"/>
                      <a:pt x="5293" y="0"/>
                      <a:pt x="5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61"/>
              <p:cNvSpPr/>
              <p:nvPr/>
            </p:nvSpPr>
            <p:spPr>
              <a:xfrm>
                <a:off x="1470075" y="2670850"/>
                <a:ext cx="385350" cy="173200"/>
              </a:xfrm>
              <a:custGeom>
                <a:avLst/>
                <a:gdLst/>
                <a:ahLst/>
                <a:cxnLst/>
                <a:rect l="l" t="t" r="r" b="b"/>
                <a:pathLst>
                  <a:path w="15414" h="6928" extrusionOk="0">
                    <a:moveTo>
                      <a:pt x="7832" y="1"/>
                    </a:moveTo>
                    <a:cubicBezTo>
                      <a:pt x="1708" y="1"/>
                      <a:pt x="0" y="6927"/>
                      <a:pt x="0" y="6927"/>
                    </a:cubicBezTo>
                    <a:lnTo>
                      <a:pt x="2055" y="6927"/>
                    </a:lnTo>
                    <a:cubicBezTo>
                      <a:pt x="2055" y="6927"/>
                      <a:pt x="3006" y="1200"/>
                      <a:pt x="7637" y="1200"/>
                    </a:cubicBezTo>
                    <a:cubicBezTo>
                      <a:pt x="7762" y="1200"/>
                      <a:pt x="7890" y="1204"/>
                      <a:pt x="8020" y="1213"/>
                    </a:cubicBezTo>
                    <a:cubicBezTo>
                      <a:pt x="13158" y="1564"/>
                      <a:pt x="13358" y="6927"/>
                      <a:pt x="13358" y="6927"/>
                    </a:cubicBezTo>
                    <a:lnTo>
                      <a:pt x="15414" y="6927"/>
                    </a:lnTo>
                    <a:cubicBezTo>
                      <a:pt x="15414" y="6927"/>
                      <a:pt x="14411" y="311"/>
                      <a:pt x="8221" y="10"/>
                    </a:cubicBezTo>
                    <a:cubicBezTo>
                      <a:pt x="8089" y="4"/>
                      <a:pt x="7960" y="1"/>
                      <a:pt x="7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61"/>
              <p:cNvSpPr/>
              <p:nvPr/>
            </p:nvSpPr>
            <p:spPr>
              <a:xfrm>
                <a:off x="1386725" y="2623225"/>
                <a:ext cx="55077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8808" extrusionOk="0">
                    <a:moveTo>
                      <a:pt x="10981" y="0"/>
                    </a:moveTo>
                    <a:cubicBezTo>
                      <a:pt x="2438" y="0"/>
                      <a:pt x="1" y="8807"/>
                      <a:pt x="1" y="8807"/>
                    </a:cubicBezTo>
                    <a:lnTo>
                      <a:pt x="2933" y="8807"/>
                    </a:lnTo>
                    <a:cubicBezTo>
                      <a:pt x="2933" y="8807"/>
                      <a:pt x="4309" y="1436"/>
                      <a:pt x="11196" y="1436"/>
                    </a:cubicBezTo>
                    <a:cubicBezTo>
                      <a:pt x="11265" y="1436"/>
                      <a:pt x="11334" y="1437"/>
                      <a:pt x="11404" y="1439"/>
                    </a:cubicBezTo>
                    <a:cubicBezTo>
                      <a:pt x="18748" y="1589"/>
                      <a:pt x="19099" y="8807"/>
                      <a:pt x="19099" y="8807"/>
                    </a:cubicBezTo>
                    <a:lnTo>
                      <a:pt x="22031" y="8807"/>
                    </a:lnTo>
                    <a:cubicBezTo>
                      <a:pt x="22031" y="8807"/>
                      <a:pt x="20076" y="336"/>
                      <a:pt x="11479" y="10"/>
                    </a:cubicBezTo>
                    <a:cubicBezTo>
                      <a:pt x="11311" y="3"/>
                      <a:pt x="11145" y="0"/>
                      <a:pt x="10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6" name="Google Shape;3906;p61"/>
            <p:cNvSpPr/>
            <p:nvPr/>
          </p:nvSpPr>
          <p:spPr>
            <a:xfrm>
              <a:off x="1141775" y="141956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61"/>
            <p:cNvSpPr/>
            <p:nvPr/>
          </p:nvSpPr>
          <p:spPr>
            <a:xfrm>
              <a:off x="1385075" y="7763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61"/>
            <p:cNvSpPr/>
            <p:nvPr/>
          </p:nvSpPr>
          <p:spPr>
            <a:xfrm>
              <a:off x="928350" y="5181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9" name="Google Shape;3909;p61"/>
          <p:cNvSpPr/>
          <p:nvPr/>
        </p:nvSpPr>
        <p:spPr>
          <a:xfrm flipH="1">
            <a:off x="8136324" y="29941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61"/>
          <p:cNvSpPr/>
          <p:nvPr/>
        </p:nvSpPr>
        <p:spPr>
          <a:xfrm>
            <a:off x="8606025" y="12331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61"/>
          <p:cNvSpPr/>
          <p:nvPr/>
        </p:nvSpPr>
        <p:spPr>
          <a:xfrm>
            <a:off x="1412000" y="166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2" name="Google Shape;3912;p61"/>
          <p:cNvSpPr txBox="1">
            <a:spLocks noGrp="1"/>
          </p:cNvSpPr>
          <p:nvPr>
            <p:ph type="title"/>
          </p:nvPr>
        </p:nvSpPr>
        <p:spPr>
          <a:xfrm>
            <a:off x="714275" y="540000"/>
            <a:ext cx="7709700" cy="10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6" name="Google Shape;3986;p63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3987" name="Google Shape;3987;p63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3988" name="Google Shape;3988;p63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3989" name="Google Shape;3989;p63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3990" name="Google Shape;3990;p63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3991" name="Google Shape;3991;p63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3992" name="Google Shape;3992;p63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3993" name="Google Shape;3993;p63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3994" name="Google Shape;3994;p63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3995" name="Google Shape;3995;p63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3996" name="Google Shape;3996;p63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3997" name="Google Shape;3997;p63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3998" name="Google Shape;3998;p63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3999" name="Google Shape;3999;p63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0" name="Google Shape;4000;p63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1" name="Google Shape;4001;p63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2" name="Google Shape;4002;p63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3" name="Google Shape;4003;p63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4" name="Google Shape;4004;p63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5" name="Google Shape;4005;p63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6" name="Google Shape;4006;p63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7" name="Google Shape;4007;p63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8" name="Google Shape;4008;p63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9" name="Google Shape;4009;p63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0" name="Google Shape;4010;p63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1" name="Google Shape;4011;p63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2" name="Google Shape;4012;p63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3" name="Google Shape;4013;p63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4" name="Google Shape;4014;p63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5" name="Google Shape;4015;p63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6" name="Google Shape;4016;p63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7" name="Google Shape;4017;p63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8" name="Google Shape;4018;p63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9" name="Google Shape;4019;p63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0" name="Google Shape;4020;p63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1" name="Google Shape;4021;p63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2" name="Google Shape;4022;p63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3" name="Google Shape;4023;p63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4" name="Google Shape;4024;p63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5" name="Google Shape;4025;p63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6" name="Google Shape;4026;p63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7" name="Google Shape;4027;p63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8" name="Google Shape;4028;p63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9" name="Google Shape;4029;p63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30" name="Google Shape;4030;p63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31" name="Google Shape;4031;p63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32" name="Google Shape;4032;p63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4033" name="Google Shape;4033;p63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4034" name="Google Shape;4034;p63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4035" name="Google Shape;4035;p63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036" name="Google Shape;4036;p63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037" name="Google Shape;4037;p63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4038" name="Google Shape;4038;p63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039" name="Google Shape;4039;p63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4040" name="Google Shape;4040;p63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041" name="Google Shape;4041;p63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4042" name="Google Shape;4042;p63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43" name="Google Shape;4043;p63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4" name="Google Shape;4044;p63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5" name="Google Shape;4045;p63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4046" name="Google Shape;4046;p63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63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63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63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63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63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63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63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63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63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63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63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63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63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63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63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63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63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63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63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63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63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63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63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63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63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63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63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63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63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3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3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3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3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3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1" name="Google Shape;4081;p63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4082" name="Google Shape;4082;p63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4083" name="Google Shape;4083;p63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63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63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63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7" name="Google Shape;4087;p63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4088" name="Google Shape;4088;p63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63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63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63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2" name="Google Shape;4092;p63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4093" name="Google Shape;4093;p63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63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63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63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7" name="Google Shape;4097;p63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4098" name="Google Shape;4098;p63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3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3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1" name="Google Shape;4101;p63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63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4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4" name="Google Shape;4104;p64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4105" name="Google Shape;4105;p64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06" name="Google Shape;4106;p6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07" name="Google Shape;4107;p6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08" name="Google Shape;4108;p6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09" name="Google Shape;4109;p6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10" name="Google Shape;4110;p64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11" name="Google Shape;4111;p64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13" name="Google Shape;4113;p6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14" name="Google Shape;4114;p64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15" name="Google Shape;4115;p64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64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17" name="Google Shape;4117;p6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18" name="Google Shape;4118;p64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19" name="Google Shape;4119;p64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20" name="Google Shape;4120;p64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21" name="Google Shape;4121;p64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22" name="Google Shape;4122;p64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23" name="Google Shape;4123;p64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24" name="Google Shape;4124;p6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25" name="Google Shape;4125;p64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26" name="Google Shape;4126;p64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27" name="Google Shape;4127;p64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28" name="Google Shape;4128;p64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29" name="Google Shape;4129;p64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0" name="Google Shape;4130;p64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31" name="Google Shape;4131;p64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32" name="Google Shape;4132;p64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3" name="Google Shape;4133;p6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34" name="Google Shape;4134;p6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35" name="Google Shape;4135;p64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6" name="Google Shape;4136;p64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37" name="Google Shape;4137;p64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38" name="Google Shape;4138;p64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9" name="Google Shape;4139;p64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40" name="Google Shape;4140;p64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41" name="Google Shape;4141;p64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42" name="Google Shape;4142;p6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43" name="Google Shape;4143;p6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44" name="Google Shape;4144;p6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45" name="Google Shape;4145;p6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46" name="Google Shape;4146;p6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47" name="Google Shape;4147;p64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48" name="Google Shape;4148;p64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49" name="Google Shape;4149;p64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50" name="Google Shape;4150;p64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51" name="Google Shape;4151;p64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52" name="Google Shape;4152;p64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53" name="Google Shape;4153;p64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4154" name="Google Shape;4154;p64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5" name="Google Shape;4155;p64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6" name="Google Shape;4156;p64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4157" name="Google Shape;4157;p64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64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64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64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1" name="Google Shape;4161;p64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2" name="Google Shape;4162;p64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3" name="Google Shape;4163;p64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4" name="Google Shape;4164;p64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5" name="Google Shape;4165;p64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6" name="Google Shape;4166;p64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7" name="Google Shape;4167;p64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9" name="Google Shape;4169;p65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4170" name="Google Shape;4170;p65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71" name="Google Shape;4171;p6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72" name="Google Shape;4172;p6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73" name="Google Shape;4173;p6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74" name="Google Shape;4174;p6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75" name="Google Shape;4175;p6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76" name="Google Shape;4176;p65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6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78" name="Google Shape;4178;p6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79" name="Google Shape;4179;p65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0" name="Google Shape;4180;p65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6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2" name="Google Shape;4182;p6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83" name="Google Shape;4183;p65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84" name="Google Shape;4184;p65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85" name="Google Shape;4185;p6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6" name="Google Shape;4186;p65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87" name="Google Shape;4187;p65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88" name="Google Shape;4188;p65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9" name="Google Shape;4189;p6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0" name="Google Shape;4190;p6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91" name="Google Shape;4191;p65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92" name="Google Shape;4192;p6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93" name="Google Shape;4193;p65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4" name="Google Shape;4194;p65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5" name="Google Shape;4195;p65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96" name="Google Shape;4196;p6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97" name="Google Shape;4197;p65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8" name="Google Shape;4198;p6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99" name="Google Shape;4199;p6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00" name="Google Shape;4200;p65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01" name="Google Shape;4201;p65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202" name="Google Shape;4202;p65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203" name="Google Shape;4203;p65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04" name="Google Shape;4204;p65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05" name="Google Shape;4205;p6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06" name="Google Shape;4206;p6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07" name="Google Shape;4207;p6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08" name="Google Shape;4208;p6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09" name="Google Shape;4209;p6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210" name="Google Shape;4210;p6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11" name="Google Shape;4211;p6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12" name="Google Shape;4212;p65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13" name="Google Shape;4213;p65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214" name="Google Shape;4214;p65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15" name="Google Shape;4215;p65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216" name="Google Shape;4216;p65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217" name="Google Shape;4217;p65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18" name="Google Shape;4218;p65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4219" name="Google Shape;4219;p65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20" name="Google Shape;4220;p65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4221" name="Google Shape;4221;p65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5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5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5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65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65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7" name="Google Shape;4227;p65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4228" name="Google Shape;4228;p65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5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5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5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5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5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5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5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5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5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5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5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5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5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5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5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5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5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5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5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5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5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5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5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5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5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5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5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5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5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5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5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5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5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65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65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65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65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6" name="Google Shape;4266;p65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7" name="Google Shape;4267;p65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8" name="Google Shape;4268;p65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4269" name="Google Shape;4269;p65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0" name="Google Shape;4270;p65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4271" name="Google Shape;4271;p65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65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65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65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75" name="Google Shape;4275;p65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2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 rot="10800000"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688" name="Google Shape;688;p9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689" name="Google Shape;689;p9"/>
              <p:cNvGrpSpPr/>
              <p:nvPr/>
            </p:nvGrpSpPr>
            <p:grpSpPr>
              <a:xfrm rot="10800000">
                <a:off x="7894792" y="398400"/>
                <a:ext cx="888013" cy="1790004"/>
                <a:chOff x="8067142" y="2833934"/>
                <a:chExt cx="888013" cy="1790004"/>
              </a:xfrm>
            </p:grpSpPr>
            <p:sp>
              <p:nvSpPr>
                <p:cNvPr id="690" name="Google Shape;690;p9"/>
                <p:cNvSpPr/>
                <p:nvPr/>
              </p:nvSpPr>
              <p:spPr>
                <a:xfrm rot="2700000">
                  <a:off x="80647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691" name="Google Shape;691;p9"/>
                <p:cNvSpPr/>
                <p:nvPr/>
              </p:nvSpPr>
              <p:spPr>
                <a:xfrm rot="-5400000">
                  <a:off x="8878228" y="45470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692" name="Google Shape;692;p9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693" name="Google Shape;693;p9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694" name="Google Shape;694;p9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695" name="Google Shape;695;p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696" name="Google Shape;696;p9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7" name="Google Shape;697;p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8" name="Google Shape;698;p9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699" name="Google Shape;699;p9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0" name="Google Shape;700;p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2" name="Google Shape;702;p9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3" name="Google Shape;703;p9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4" name="Google Shape;704;p9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5" name="Google Shape;705;p9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6" name="Google Shape;706;p9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7" name="Google Shape;707;p9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8" name="Google Shape;708;p9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9" name="Google Shape;709;p9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0" name="Google Shape;710;p9"/>
                  <p:cNvSpPr/>
                  <p:nvPr/>
                </p:nvSpPr>
                <p:spPr>
                  <a:xfrm rot="-5400000">
                    <a:off x="21010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1" name="Google Shape;711;p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2" name="Google Shape;712;p9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4" name="Google Shape;714;p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5" name="Google Shape;715;p9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6" name="Google Shape;716;p9"/>
                  <p:cNvSpPr/>
                  <p:nvPr/>
                </p:nvSpPr>
                <p:spPr>
                  <a:xfrm rot="8100000" flipH="1">
                    <a:off x="86083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7" name="Google Shape;717;p9"/>
                  <p:cNvSpPr/>
                  <p:nvPr/>
                </p:nvSpPr>
                <p:spPr>
                  <a:xfrm rot="-10594826" flipH="1">
                    <a:off x="89022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8" name="Google Shape;718;p9"/>
                  <p:cNvSpPr/>
                  <p:nvPr/>
                </p:nvSpPr>
                <p:spPr>
                  <a:xfrm>
                    <a:off x="8631314" y="9723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9" name="Google Shape;719;p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0" name="Google Shape;720;p9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1" name="Google Shape;721;p9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22" name="Google Shape;722;p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3" name="Google Shape;723;p9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4" name="Google Shape;724;p9"/>
                  <p:cNvSpPr/>
                  <p:nvPr/>
                </p:nvSpPr>
                <p:spPr>
                  <a:xfrm rot="-2700000">
                    <a:off x="14224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5" name="Google Shape;725;p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7" name="Google Shape;727;p9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8" name="Google Shape;728;p9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29" name="Google Shape;729;p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0" name="Google Shape;730;p9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1" name="Google Shape;731;p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2" name="Google Shape;732;p9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3" name="Google Shape;733;p9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34" name="Google Shape;734;p9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5" name="Google Shape;735;p9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6" name="Google Shape;736;p9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7" name="Google Shape;737;p9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8" name="Google Shape;738;p9"/>
                  <p:cNvSpPr/>
                  <p:nvPr/>
                </p:nvSpPr>
                <p:spPr>
                  <a:xfrm rot="2700000">
                    <a:off x="73921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9" name="Google Shape;739;p9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40" name="Google Shape;740;p9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1" name="Google Shape;741;p9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2" name="Google Shape;742;p9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3" name="Google Shape;743;p9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4" name="Google Shape;744;p9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745" name="Google Shape;745;p9"/>
                <p:cNvGrpSpPr/>
                <p:nvPr/>
              </p:nvGrpSpPr>
              <p:grpSpPr>
                <a:xfrm rot="10800000">
                  <a:off x="584873" y="1376836"/>
                  <a:ext cx="6376847" cy="3550539"/>
                  <a:chOff x="-5531338" y="1209062"/>
                  <a:chExt cx="6376847" cy="3550539"/>
                </a:xfrm>
              </p:grpSpPr>
              <p:sp>
                <p:nvSpPr>
                  <p:cNvPr id="746" name="Google Shape;746;p9"/>
                  <p:cNvSpPr/>
                  <p:nvPr/>
                </p:nvSpPr>
                <p:spPr>
                  <a:xfrm rot="2700000">
                    <a:off x="-442209" y="1422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7" name="Google Shape;747;p9"/>
                  <p:cNvSpPr/>
                  <p:nvPr/>
                </p:nvSpPr>
                <p:spPr>
                  <a:xfrm rot="-7200227">
                    <a:off x="253029" y="138657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8" name="Google Shape;748;p9"/>
                  <p:cNvSpPr/>
                  <p:nvPr/>
                </p:nvSpPr>
                <p:spPr>
                  <a:xfrm rot="8100000">
                    <a:off x="-4955417" y="129195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9" name="Google Shape;749;p9"/>
                  <p:cNvSpPr/>
                  <p:nvPr/>
                </p:nvSpPr>
                <p:spPr>
                  <a:xfrm rot="8100000">
                    <a:off x="-5533766" y="124285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50" name="Google Shape;750;p9"/>
                  <p:cNvSpPr/>
                  <p:nvPr/>
                </p:nvSpPr>
                <p:spPr>
                  <a:xfrm rot="6300406">
                    <a:off x="6644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51" name="Google Shape;751;p9"/>
                  <p:cNvSpPr/>
                  <p:nvPr/>
                </p:nvSpPr>
                <p:spPr>
                  <a:xfrm rot="8999773">
                    <a:off x="7311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52" name="Google Shape;752;p9"/>
            <p:cNvSpPr/>
            <p:nvPr/>
          </p:nvSpPr>
          <p:spPr>
            <a:xfrm rot="-2059813">
              <a:off x="385089" y="4201469"/>
              <a:ext cx="193630" cy="18389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 rot="1827662">
              <a:off x="8404975" y="337459"/>
              <a:ext cx="193509" cy="1838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" name="Google Shape;754;p9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 txBox="1">
            <a:spLocks noGrp="1"/>
          </p:cNvSpPr>
          <p:nvPr>
            <p:ph type="title"/>
          </p:nvPr>
        </p:nvSpPr>
        <p:spPr>
          <a:xfrm>
            <a:off x="2391900" y="1350250"/>
            <a:ext cx="4360200" cy="11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6" name="Google Shape;756;p9"/>
          <p:cNvSpPr txBox="1">
            <a:spLocks noGrp="1"/>
          </p:cNvSpPr>
          <p:nvPr>
            <p:ph type="subTitle" idx="1"/>
          </p:nvPr>
        </p:nvSpPr>
        <p:spPr>
          <a:xfrm>
            <a:off x="2391925" y="2577050"/>
            <a:ext cx="43602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3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11173" y="68542"/>
            <a:ext cx="8917533" cy="4967421"/>
            <a:chOff x="124958" y="68542"/>
            <a:chExt cx="8917533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24958" y="68542"/>
              <a:ext cx="8917533" cy="4967421"/>
              <a:chOff x="124958" y="68542"/>
              <a:chExt cx="8917533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24958" y="68542"/>
                <a:ext cx="8917533" cy="4967421"/>
                <a:chOff x="124958" y="68542"/>
                <a:chExt cx="8917533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132792" y="855600"/>
                  <a:ext cx="1192813" cy="2492662"/>
                  <a:chOff x="8524342" y="1674075"/>
                  <a:chExt cx="1192813" cy="2492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9640228" y="4089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24958" y="68542"/>
                  <a:ext cx="8917533" cy="4967421"/>
                  <a:chOff x="124958" y="68542"/>
                  <a:chExt cx="8917533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24958" y="68542"/>
                    <a:ext cx="8917533" cy="4967421"/>
                    <a:chOff x="124958" y="68542"/>
                    <a:chExt cx="8917533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>
                      <a:off x="517470" y="21756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8999773">
                      <a:off x="1150722" y="2021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-900406" flipH="1">
                      <a:off x="5002410" y="10146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-5400000">
                      <a:off x="366315" y="1676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8999773">
                      <a:off x="127334" y="27467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 rot="6300406">
                      <a:off x="502095" y="30876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8100000" flipH="1">
                      <a:off x="8932969" y="41816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-5400000">
                      <a:off x="8871365" y="302917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5400000" flipH="1">
                      <a:off x="728535" y="485137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 rot="8999773">
                      <a:off x="7507722" y="4947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-5400000">
                      <a:off x="8599740" y="347267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58" name="Google Shape;958;p14"/>
                  <p:cNvGrpSpPr/>
                  <p:nvPr/>
                </p:nvGrpSpPr>
                <p:grpSpPr>
                  <a:xfrm rot="10800000">
                    <a:off x="2559093" y="767236"/>
                    <a:ext cx="1160136" cy="251156"/>
                    <a:chOff x="-2288847" y="5118046"/>
                    <a:chExt cx="1160136" cy="251156"/>
                  </a:xfrm>
                </p:grpSpPr>
                <p:sp>
                  <p:nvSpPr>
                    <p:cNvPr id="959" name="Google Shape;959;p14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1" name="Google Shape;961;p14"/>
              <p:cNvSpPr/>
              <p:nvPr/>
            </p:nvSpPr>
            <p:spPr>
              <a:xfrm>
                <a:off x="1004250" y="41478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3" name="Google Shape;963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64" name="Google Shape;964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65" name="Google Shape;965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6" name="Google Shape;966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67" name="Google Shape;967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8" name="Google Shape;968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69" name="Google Shape;969;p14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4"/>
          <p:cNvSpPr txBox="1">
            <a:spLocks noGrp="1"/>
          </p:cNvSpPr>
          <p:nvPr>
            <p:ph type="title"/>
          </p:nvPr>
        </p:nvSpPr>
        <p:spPr>
          <a:xfrm flipH="1">
            <a:off x="2340888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1" name="Google Shape;971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336138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2" name="Google Shape;972;p14"/>
          <p:cNvSpPr txBox="1">
            <a:spLocks noGrp="1"/>
          </p:cNvSpPr>
          <p:nvPr>
            <p:ph type="subTitle" idx="1"/>
          </p:nvPr>
        </p:nvSpPr>
        <p:spPr>
          <a:xfrm flipH="1">
            <a:off x="2340888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4"/>
          <p:cNvSpPr txBox="1">
            <a:spLocks noGrp="1"/>
          </p:cNvSpPr>
          <p:nvPr>
            <p:ph type="title" idx="3"/>
          </p:nvPr>
        </p:nvSpPr>
        <p:spPr>
          <a:xfrm>
            <a:off x="5970713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4" name="Google Shape;974;p14"/>
          <p:cNvSpPr txBox="1">
            <a:spLocks noGrp="1"/>
          </p:cNvSpPr>
          <p:nvPr>
            <p:ph type="title" idx="4" hasCustomPrompt="1"/>
          </p:nvPr>
        </p:nvSpPr>
        <p:spPr>
          <a:xfrm>
            <a:off x="4966013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5" name="Google Shape;975;p14"/>
          <p:cNvSpPr txBox="1">
            <a:spLocks noGrp="1"/>
          </p:cNvSpPr>
          <p:nvPr>
            <p:ph type="subTitle" idx="5"/>
          </p:nvPr>
        </p:nvSpPr>
        <p:spPr>
          <a:xfrm>
            <a:off x="5970713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4"/>
          <p:cNvSpPr txBox="1">
            <a:spLocks noGrp="1"/>
          </p:cNvSpPr>
          <p:nvPr>
            <p:ph type="title" idx="6"/>
          </p:nvPr>
        </p:nvSpPr>
        <p:spPr>
          <a:xfrm flipH="1">
            <a:off x="2340888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7" name="Google Shape;977;p14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1336200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8"/>
          </p:nvPr>
        </p:nvSpPr>
        <p:spPr>
          <a:xfrm flipH="1">
            <a:off x="2340888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14"/>
          <p:cNvSpPr txBox="1">
            <a:spLocks noGrp="1"/>
          </p:cNvSpPr>
          <p:nvPr>
            <p:ph type="title" idx="9"/>
          </p:nvPr>
        </p:nvSpPr>
        <p:spPr>
          <a:xfrm>
            <a:off x="5970713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0" name="Google Shape;980;p14"/>
          <p:cNvSpPr txBox="1">
            <a:spLocks noGrp="1"/>
          </p:cNvSpPr>
          <p:nvPr>
            <p:ph type="title" idx="13" hasCustomPrompt="1"/>
          </p:nvPr>
        </p:nvSpPr>
        <p:spPr>
          <a:xfrm>
            <a:off x="4966013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1" name="Google Shape;981;p14"/>
          <p:cNvSpPr txBox="1">
            <a:spLocks noGrp="1"/>
          </p:cNvSpPr>
          <p:nvPr>
            <p:ph type="subTitle" idx="14"/>
          </p:nvPr>
        </p:nvSpPr>
        <p:spPr>
          <a:xfrm>
            <a:off x="5970713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14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1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15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985" name="Google Shape;985;p15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986" name="Google Shape;986;p15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987" name="Google Shape;987;p15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988" name="Google Shape;988;p15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989" name="Google Shape;989;p15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990" name="Google Shape;990;p15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991" name="Google Shape;991;p15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992" name="Google Shape;992;p15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993" name="Google Shape;993;p15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994" name="Google Shape;994;p15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995" name="Google Shape;995;p15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96" name="Google Shape;996;p15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97" name="Google Shape;997;p15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98" name="Google Shape;998;p15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999" name="Google Shape;999;p15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00" name="Google Shape;1000;p15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01" name="Google Shape;1001;p15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02" name="Google Shape;1002;p15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03" name="Google Shape;1003;p15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04" name="Google Shape;1004;p15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05" name="Google Shape;1005;p15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06" name="Google Shape;1006;p15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07" name="Google Shape;1007;p15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08" name="Google Shape;1008;p15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09" name="Google Shape;1009;p15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10" name="Google Shape;1010;p15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11" name="Google Shape;1011;p15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12" name="Google Shape;1012;p15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13" name="Google Shape;1013;p15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14" name="Google Shape;1014;p15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15" name="Google Shape;1015;p15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16" name="Google Shape;1016;p15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17" name="Google Shape;1017;p15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18" name="Google Shape;1018;p15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19" name="Google Shape;1019;p15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20" name="Google Shape;1020;p15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21" name="Google Shape;1021;p15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22" name="Google Shape;1022;p15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23" name="Google Shape;1023;p15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24" name="Google Shape;1024;p15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25" name="Google Shape;1025;p15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26" name="Google Shape;1026;p15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27" name="Google Shape;1027;p15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28" name="Google Shape;1028;p15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29" name="Google Shape;1029;p15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30" name="Google Shape;1030;p15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31" name="Google Shape;1031;p15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32" name="Google Shape;1032;p15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33" name="Google Shape;1033;p15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34" name="Google Shape;1034;p15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35" name="Google Shape;1035;p15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36" name="Google Shape;1036;p15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37" name="Google Shape;1037;p15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38" name="Google Shape;1038;p15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39" name="Google Shape;1039;p15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40" name="Google Shape;1040;p15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1" name="Google Shape;1041;p15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42" name="Google Shape;1042;p15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43" name="Google Shape;1043;p15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4" name="Google Shape;1044;p15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045" name="Google Shape;1045;p15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1046" name="Google Shape;1046;p15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47" name="Google Shape;1047;p15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8" name="Google Shape;1048;p15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49" name="Google Shape;1049;p15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50" name="Google Shape;1050;p15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51" name="Google Shape;1051;p15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1052" name="Google Shape;1052;p15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3" name="Google Shape;1053;p15"/>
          <p:cNvSpPr/>
          <p:nvPr/>
        </p:nvSpPr>
        <p:spPr>
          <a:xfrm>
            <a:off x="3664500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5"/>
          <p:cNvSpPr txBox="1">
            <a:spLocks noGrp="1"/>
          </p:cNvSpPr>
          <p:nvPr>
            <p:ph type="title"/>
          </p:nvPr>
        </p:nvSpPr>
        <p:spPr>
          <a:xfrm>
            <a:off x="4291338" y="1235950"/>
            <a:ext cx="3505800" cy="11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5" name="Google Shape;1055;p15"/>
          <p:cNvSpPr txBox="1">
            <a:spLocks noGrp="1"/>
          </p:cNvSpPr>
          <p:nvPr>
            <p:ph type="subTitle" idx="1"/>
          </p:nvPr>
        </p:nvSpPr>
        <p:spPr>
          <a:xfrm>
            <a:off x="4291363" y="2462750"/>
            <a:ext cx="3505800" cy="14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16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1058" name="Google Shape;1058;p16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059" name="Google Shape;1059;p16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060" name="Google Shape;1060;p16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1061" name="Google Shape;1061;p16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62" name="Google Shape;1062;p16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63" name="Google Shape;1063;p16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64" name="Google Shape;1064;p16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065" name="Google Shape;1065;p16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066" name="Google Shape;1066;p16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067" name="Google Shape;1067;p16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8" name="Google Shape;1068;p16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69" name="Google Shape;1069;p16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0" name="Google Shape;1070;p16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1" name="Google Shape;1071;p16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2" name="Google Shape;1072;p16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73" name="Google Shape;1073;p16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74" name="Google Shape;1074;p16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5" name="Google Shape;1075;p16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6" name="Google Shape;1076;p16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7" name="Google Shape;1077;p16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8" name="Google Shape;1078;p16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9" name="Google Shape;1079;p16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0" name="Google Shape;1080;p16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81" name="Google Shape;1081;p16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2" name="Google Shape;1082;p16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3" name="Google Shape;1083;p16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84" name="Google Shape;1084;p16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5" name="Google Shape;1085;p16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86" name="Google Shape;1086;p16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7" name="Google Shape;1087;p16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8" name="Google Shape;1088;p16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89" name="Google Shape;1089;p16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0" name="Google Shape;1090;p16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1" name="Google Shape;1091;p16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2" name="Google Shape;1092;p16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93" name="Google Shape;1093;p16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4" name="Google Shape;1094;p16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5" name="Google Shape;1095;p16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6" name="Google Shape;1096;p16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7" name="Google Shape;1097;p16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8" name="Google Shape;1098;p16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9" name="Google Shape;1099;p16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00" name="Google Shape;1100;p16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01" name="Google Shape;1101;p16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02" name="Google Shape;1102;p16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03" name="Google Shape;1103;p16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04" name="Google Shape;1104;p16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05" name="Google Shape;1105;p16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06" name="Google Shape;1106;p16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07" name="Google Shape;1107;p16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08" name="Google Shape;1108;p16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09" name="Google Shape;1109;p16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10" name="Google Shape;1110;p16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11" name="Google Shape;1111;p16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12" name="Google Shape;1112;p16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13" name="Google Shape;1113;p16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14" name="Google Shape;1114;p16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115" name="Google Shape;1115;p16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1116" name="Google Shape;1116;p16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17" name="Google Shape;1117;p16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18" name="Google Shape;1118;p16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19" name="Google Shape;1119;p16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16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1" name="Google Shape;1121;p16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22" name="Google Shape;1122;p16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23" name="Google Shape;1123;p16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24" name="Google Shape;1124;p16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25" name="Google Shape;1125;p16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26" name="Google Shape;1126;p16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127" name="Google Shape;1127;p16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28" name="Google Shape;1128;p16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29" name="Google Shape;1129;p16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30" name="Google Shape;1130;p16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31" name="Google Shape;1131;p16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4" r:id="rId10"/>
    <p:sldLayoutId id="2147483702" r:id="rId11"/>
    <p:sldLayoutId id="2147483707" r:id="rId12"/>
    <p:sldLayoutId id="2147483709" r:id="rId13"/>
    <p:sldLayoutId id="2147483710" r:id="rId14"/>
    <p:sldLayoutId id="2147483711" r:id="rId15"/>
    <p:sldLayoutId id="214748371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orient="horz" pos="2900">
          <p15:clr>
            <a:srgbClr val="EA4335"/>
          </p15:clr>
        </p15:guide>
        <p15:guide id="3" pos="45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3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15.gif"/><Relationship Id="rId3" Type="http://schemas.openxmlformats.org/officeDocument/2006/relationships/slideLayout" Target="../slideLayouts/slideLayout16.xml"/><Relationship Id="rId7" Type="http://schemas.openxmlformats.org/officeDocument/2006/relationships/slide" Target="slide18.xml"/><Relationship Id="rId12" Type="http://schemas.openxmlformats.org/officeDocument/2006/relationships/slide" Target="slide19.xml"/><Relationship Id="rId17" Type="http://schemas.openxmlformats.org/officeDocument/2006/relationships/slide" Target="slide22.xml"/><Relationship Id="rId2" Type="http://schemas.openxmlformats.org/officeDocument/2006/relationships/audio" Target="../media/media5.wav"/><Relationship Id="rId16" Type="http://schemas.openxmlformats.org/officeDocument/2006/relationships/image" Target="../media/image4.png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11" Type="http://schemas.openxmlformats.org/officeDocument/2006/relationships/slide" Target="slide16.xml"/><Relationship Id="rId5" Type="http://schemas.openxmlformats.org/officeDocument/2006/relationships/image" Target="../media/image13.png"/><Relationship Id="rId15" Type="http://schemas.openxmlformats.org/officeDocument/2006/relationships/image" Target="../media/image17.gif"/><Relationship Id="rId10" Type="http://schemas.openxmlformats.org/officeDocument/2006/relationships/slide" Target="slide20.xml"/><Relationship Id="rId4" Type="http://schemas.openxmlformats.org/officeDocument/2006/relationships/notesSlide" Target="../notesSlides/notesSlide11.xml"/><Relationship Id="rId9" Type="http://schemas.openxmlformats.org/officeDocument/2006/relationships/slide" Target="slide17.xml"/><Relationship Id="rId1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slide" Target="slide15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microsoft.com/office/2007/relationships/media" Target="../media/media3.mp3"/><Relationship Id="rId7" Type="http://schemas.openxmlformats.org/officeDocument/2006/relationships/slide" Target="slide3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3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microsoft.com/office/2007/relationships/media" Target="../media/media3.mp3"/><Relationship Id="rId7" Type="http://schemas.openxmlformats.org/officeDocument/2006/relationships/slide" Target="slide3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4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microsoft.com/office/2007/relationships/media" Target="../media/media3.mp3"/><Relationship Id="rId7" Type="http://schemas.openxmlformats.org/officeDocument/2006/relationships/slide" Target="slide3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5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3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microsoft.com/office/2007/relationships/media" Target="../media/media3.mp3"/><Relationship Id="rId7" Type="http://schemas.openxmlformats.org/officeDocument/2006/relationships/slide" Target="slide3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slide" Target="slide33.xml"/><Relationship Id="rId4" Type="http://schemas.openxmlformats.org/officeDocument/2006/relationships/image" Target="../media/image1.jpg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slide" Target="slide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abs@fmail.co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abs@fmail.co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slide" Target="slide33.xml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abs@fmail.co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3.xml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3.xml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3.xml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B6CCE6C-CFBF-27D5-225F-3CDCDA146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Presented by: …………………………………………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839522-87E8-C1B4-FBC1-5F7B2A902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6300" y="756681"/>
            <a:ext cx="5281744" cy="2808000"/>
          </a:xfrm>
        </p:spPr>
        <p:txBody>
          <a:bodyPr/>
          <a:lstStyle/>
          <a:p>
            <a:r>
              <a:rPr lang="en-US" sz="11500" dirty="0">
                <a:solidFill>
                  <a:srgbClr val="85C5A8"/>
                </a:solidFill>
              </a:rPr>
              <a:t>W</a:t>
            </a:r>
            <a:r>
              <a:rPr lang="en-US" sz="11500" dirty="0">
                <a:solidFill>
                  <a:srgbClr val="FABA17"/>
                </a:solidFill>
              </a:rPr>
              <a:t>e</a:t>
            </a:r>
            <a:r>
              <a:rPr lang="en-US" sz="11500" dirty="0">
                <a:solidFill>
                  <a:srgbClr val="E63812"/>
                </a:solidFill>
              </a:rPr>
              <a:t>l</a:t>
            </a:r>
            <a:r>
              <a:rPr lang="en-US" sz="11500" dirty="0">
                <a:solidFill>
                  <a:srgbClr val="4ABBCD"/>
                </a:solidFill>
              </a:rPr>
              <a:t>c</a:t>
            </a:r>
            <a:r>
              <a:rPr lang="en-US" sz="11500" dirty="0">
                <a:solidFill>
                  <a:srgbClr val="EE8C18"/>
                </a:solidFill>
              </a:rPr>
              <a:t>o</a:t>
            </a:r>
            <a:r>
              <a:rPr lang="en-US" sz="11500" dirty="0">
                <a:solidFill>
                  <a:srgbClr val="85C5A7"/>
                </a:solidFill>
              </a:rPr>
              <a:t>m</a:t>
            </a:r>
            <a:r>
              <a:rPr lang="en-US" sz="11500" dirty="0">
                <a:solidFill>
                  <a:srgbClr val="EE8C18"/>
                </a:solidFill>
              </a:rPr>
              <a:t>e</a:t>
            </a:r>
            <a:r>
              <a:rPr lang="en-US" sz="11500" dirty="0"/>
              <a:t> </a:t>
            </a:r>
            <a:r>
              <a:rPr lang="en-US" sz="11500" dirty="0">
                <a:solidFill>
                  <a:srgbClr val="E63812"/>
                </a:solidFill>
              </a:rPr>
              <a:t>t</a:t>
            </a:r>
            <a:r>
              <a:rPr lang="en-US" sz="11500" dirty="0">
                <a:solidFill>
                  <a:srgbClr val="4ABBCD"/>
                </a:solidFill>
              </a:rPr>
              <a:t>o</a:t>
            </a:r>
            <a:r>
              <a:rPr lang="en-US" sz="11500" dirty="0"/>
              <a:t> </a:t>
            </a:r>
            <a:r>
              <a:rPr lang="en-US" sz="11500" dirty="0">
                <a:solidFill>
                  <a:srgbClr val="85C5A7"/>
                </a:solidFill>
              </a:rPr>
              <a:t>o</a:t>
            </a:r>
            <a:r>
              <a:rPr lang="en-US" sz="11500" dirty="0">
                <a:solidFill>
                  <a:srgbClr val="FABA17"/>
                </a:solidFill>
              </a:rPr>
              <a:t>u</a:t>
            </a:r>
            <a:r>
              <a:rPr lang="en-US" sz="11500" dirty="0">
                <a:solidFill>
                  <a:srgbClr val="F4502E"/>
                </a:solidFill>
              </a:rPr>
              <a:t>r</a:t>
            </a:r>
            <a:r>
              <a:rPr lang="en-US" sz="11500" dirty="0"/>
              <a:t> </a:t>
            </a:r>
            <a:r>
              <a:rPr lang="en-US" sz="11500" dirty="0">
                <a:solidFill>
                  <a:srgbClr val="FABA17"/>
                </a:solidFill>
              </a:rPr>
              <a:t>c</a:t>
            </a:r>
            <a:r>
              <a:rPr lang="en-US" sz="11500" dirty="0">
                <a:solidFill>
                  <a:srgbClr val="85C5A8"/>
                </a:solidFill>
              </a:rPr>
              <a:t>l</a:t>
            </a:r>
            <a:r>
              <a:rPr lang="en-US" sz="11500" dirty="0">
                <a:solidFill>
                  <a:srgbClr val="EE8C18"/>
                </a:solidFill>
              </a:rPr>
              <a:t>a</a:t>
            </a:r>
            <a:r>
              <a:rPr lang="en-US" sz="11500" dirty="0">
                <a:solidFill>
                  <a:srgbClr val="F4502E"/>
                </a:solidFill>
              </a:rPr>
              <a:t>s</a:t>
            </a:r>
            <a:r>
              <a:rPr lang="en-US" sz="11500" dirty="0">
                <a:solidFill>
                  <a:srgbClr val="4ABBCD"/>
                </a:solidFill>
              </a:rPr>
              <a:t>s</a:t>
            </a:r>
            <a:r>
              <a:rPr lang="en-US" sz="115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2666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C5409D-4432-0868-926B-BB026C13309B}"/>
              </a:ext>
            </a:extLst>
          </p:cNvPr>
          <p:cNvSpPr/>
          <p:nvPr/>
        </p:nvSpPr>
        <p:spPr>
          <a:xfrm>
            <a:off x="709920" y="341570"/>
            <a:ext cx="7986140" cy="4321045"/>
          </a:xfrm>
          <a:prstGeom prst="roundRect">
            <a:avLst/>
          </a:prstGeom>
          <a:solidFill>
            <a:schemeClr val="bg2"/>
          </a:solidFill>
          <a:ln>
            <a:solidFill>
              <a:srgbClr val="85C5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3235-C41B-7DDC-4964-1C0E92FE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342" y="323147"/>
            <a:ext cx="3966818" cy="1116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Vocabulary</a:t>
            </a:r>
          </a:p>
        </p:txBody>
      </p:sp>
      <p:sp>
        <p:nvSpPr>
          <p:cNvPr id="51" name="Google Shape;162;g111ea7f8aa0_0_0">
            <a:extLst>
              <a:ext uri="{FF2B5EF4-FFF2-40B4-BE49-F238E27FC236}">
                <a16:creationId xmlns:a16="http://schemas.microsoft.com/office/drawing/2014/main" id="{914C7884-9350-BCAA-6320-D15B8E33EE98}"/>
              </a:ext>
            </a:extLst>
          </p:cNvPr>
          <p:cNvSpPr txBox="1"/>
          <p:nvPr/>
        </p:nvSpPr>
        <p:spPr>
          <a:xfrm>
            <a:off x="3246485" y="1835198"/>
            <a:ext cx="2821737" cy="69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/ˌ</a:t>
            </a:r>
            <a:r>
              <a:rPr lang="en-US" sz="3600" dirty="0" err="1"/>
              <a:t>ɪnstɪˈtjuːʃn</a:t>
            </a:r>
            <a:r>
              <a:rPr lang="en-US" sz="3600" dirty="0"/>
              <a:t>/</a:t>
            </a:r>
            <a:endParaRPr sz="3600" dirty="0">
              <a:sym typeface="Calibri"/>
            </a:endParaRPr>
          </a:p>
        </p:txBody>
      </p:sp>
      <p:sp>
        <p:nvSpPr>
          <p:cNvPr id="52" name="Google Shape;163;g111ea7f8aa0_0_0">
            <a:extLst>
              <a:ext uri="{FF2B5EF4-FFF2-40B4-BE49-F238E27FC236}">
                <a16:creationId xmlns:a16="http://schemas.microsoft.com/office/drawing/2014/main" id="{E8113120-706F-4665-27FA-5A0AB9E5299E}"/>
              </a:ext>
            </a:extLst>
          </p:cNvPr>
          <p:cNvSpPr txBox="1"/>
          <p:nvPr/>
        </p:nvSpPr>
        <p:spPr>
          <a:xfrm>
            <a:off x="5581701" y="1371410"/>
            <a:ext cx="360088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4000" dirty="0" err="1">
                <a:solidFill>
                  <a:schemeClr val="dk1"/>
                </a:solidFill>
                <a:latin typeface="Nunito"/>
                <a:sym typeface="Calibri"/>
              </a:rPr>
              <a:t>cơ</a:t>
            </a:r>
            <a:r>
              <a:rPr lang="en-US" sz="40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Nunito"/>
                <a:sym typeface="Calibri"/>
              </a:rPr>
              <a:t>quan</a:t>
            </a:r>
            <a:r>
              <a:rPr lang="en-US" sz="4000" dirty="0">
                <a:solidFill>
                  <a:schemeClr val="dk1"/>
                </a:solidFill>
                <a:latin typeface="Nunito"/>
                <a:sym typeface="Calibri"/>
              </a:rPr>
              <a:t>, </a:t>
            </a:r>
            <a:r>
              <a:rPr lang="en-US" sz="4000" dirty="0" err="1">
                <a:solidFill>
                  <a:schemeClr val="dk1"/>
                </a:solidFill>
                <a:latin typeface="Nunito"/>
                <a:sym typeface="Calibri"/>
              </a:rPr>
              <a:t>tổ</a:t>
            </a:r>
            <a:r>
              <a:rPr lang="en-US" sz="40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Nunito"/>
                <a:sym typeface="Calibri"/>
              </a:rPr>
              <a:t>chức</a:t>
            </a:r>
            <a:endParaRPr sz="40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53" name="Google Shape;164;g111ea7f8aa0_0_0">
            <a:extLst>
              <a:ext uri="{FF2B5EF4-FFF2-40B4-BE49-F238E27FC236}">
                <a16:creationId xmlns:a16="http://schemas.microsoft.com/office/drawing/2014/main" id="{FAF3652C-E2E6-D180-0664-5BD2E21DCCCB}"/>
              </a:ext>
            </a:extLst>
          </p:cNvPr>
          <p:cNvSpPr txBox="1"/>
          <p:nvPr/>
        </p:nvSpPr>
        <p:spPr>
          <a:xfrm>
            <a:off x="194552" y="984944"/>
            <a:ext cx="424665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4000" b="1" dirty="0">
                <a:solidFill>
                  <a:srgbClr val="E63812"/>
                </a:solidFill>
                <a:latin typeface="Nunito"/>
                <a:sym typeface="Calibri"/>
              </a:rPr>
              <a:t>institution (n)</a:t>
            </a:r>
            <a:endParaRPr sz="40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  <p:sp>
        <p:nvSpPr>
          <p:cNvPr id="54" name="Google Shape;162;g111ea7f8aa0_0_0">
            <a:extLst>
              <a:ext uri="{FF2B5EF4-FFF2-40B4-BE49-F238E27FC236}">
                <a16:creationId xmlns:a16="http://schemas.microsoft.com/office/drawing/2014/main" id="{447AA02B-92B6-5A8C-3DAD-707A829B79A7}"/>
              </a:ext>
            </a:extLst>
          </p:cNvPr>
          <p:cNvSpPr txBox="1"/>
          <p:nvPr/>
        </p:nvSpPr>
        <p:spPr>
          <a:xfrm>
            <a:off x="3246485" y="2705254"/>
            <a:ext cx="2821737" cy="69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/ˈ</a:t>
            </a:r>
            <a:r>
              <a:rPr lang="en-US" sz="3600" dirty="0" err="1"/>
              <a:t>tɒksɪk</a:t>
            </a:r>
            <a:r>
              <a:rPr lang="en-US" sz="3600" dirty="0"/>
              <a:t>/</a:t>
            </a:r>
            <a:endParaRPr sz="3600" dirty="0">
              <a:sym typeface="Calibri"/>
            </a:endParaRPr>
          </a:p>
        </p:txBody>
      </p:sp>
      <p:sp>
        <p:nvSpPr>
          <p:cNvPr id="55" name="Google Shape;163;g111ea7f8aa0_0_0">
            <a:extLst>
              <a:ext uri="{FF2B5EF4-FFF2-40B4-BE49-F238E27FC236}">
                <a16:creationId xmlns:a16="http://schemas.microsoft.com/office/drawing/2014/main" id="{3043DB05-B742-96EA-9826-41657DB4699F}"/>
              </a:ext>
            </a:extLst>
          </p:cNvPr>
          <p:cNvSpPr txBox="1"/>
          <p:nvPr/>
        </p:nvSpPr>
        <p:spPr>
          <a:xfrm>
            <a:off x="6400800" y="2674477"/>
            <a:ext cx="2259512" cy="75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4000" dirty="0" err="1">
                <a:solidFill>
                  <a:schemeClr val="dk1"/>
                </a:solidFill>
                <a:latin typeface="Nunito"/>
                <a:sym typeface="Calibri"/>
              </a:rPr>
              <a:t>độc</a:t>
            </a:r>
            <a:r>
              <a:rPr lang="en-US" sz="40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Nunito"/>
                <a:sym typeface="Calibri"/>
              </a:rPr>
              <a:t>hại</a:t>
            </a:r>
            <a:endParaRPr sz="40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56" name="Google Shape;164;g111ea7f8aa0_0_0">
            <a:extLst>
              <a:ext uri="{FF2B5EF4-FFF2-40B4-BE49-F238E27FC236}">
                <a16:creationId xmlns:a16="http://schemas.microsoft.com/office/drawing/2014/main" id="{2AF23349-DEF5-6840-7CDE-4D22C98E0405}"/>
              </a:ext>
            </a:extLst>
          </p:cNvPr>
          <p:cNvSpPr txBox="1"/>
          <p:nvPr/>
        </p:nvSpPr>
        <p:spPr>
          <a:xfrm>
            <a:off x="-423306" y="2197989"/>
            <a:ext cx="424665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4000" b="1" dirty="0">
                <a:solidFill>
                  <a:srgbClr val="E63812"/>
                </a:solidFill>
                <a:latin typeface="Nunito"/>
                <a:sym typeface="Calibri"/>
              </a:rPr>
              <a:t>toxic (n)</a:t>
            </a:r>
            <a:endParaRPr sz="40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  <p:sp>
        <p:nvSpPr>
          <p:cNvPr id="57" name="Google Shape;162;g111ea7f8aa0_0_0">
            <a:extLst>
              <a:ext uri="{FF2B5EF4-FFF2-40B4-BE49-F238E27FC236}">
                <a16:creationId xmlns:a16="http://schemas.microsoft.com/office/drawing/2014/main" id="{0E0813EE-3005-2112-360C-8FE45312934E}"/>
              </a:ext>
            </a:extLst>
          </p:cNvPr>
          <p:cNvSpPr txBox="1"/>
          <p:nvPr/>
        </p:nvSpPr>
        <p:spPr>
          <a:xfrm>
            <a:off x="3276741" y="3467382"/>
            <a:ext cx="2821737" cy="69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/</a:t>
            </a:r>
            <a:r>
              <a:rPr lang="en-US" sz="3600" dirty="0" err="1"/>
              <a:t>triːt</a:t>
            </a:r>
            <a:r>
              <a:rPr lang="en-US" sz="3600" dirty="0"/>
              <a:t>/</a:t>
            </a:r>
            <a:endParaRPr lang="en-US" sz="36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8" name="Google Shape;163;g111ea7f8aa0_0_0">
            <a:extLst>
              <a:ext uri="{FF2B5EF4-FFF2-40B4-BE49-F238E27FC236}">
                <a16:creationId xmlns:a16="http://schemas.microsoft.com/office/drawing/2014/main" id="{CF3954F6-CE3E-F794-783B-56B7C7945B29}"/>
              </a:ext>
            </a:extLst>
          </p:cNvPr>
          <p:cNvSpPr txBox="1"/>
          <p:nvPr/>
        </p:nvSpPr>
        <p:spPr>
          <a:xfrm>
            <a:off x="6705600" y="3442317"/>
            <a:ext cx="1662578" cy="75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4000" dirty="0" err="1">
                <a:solidFill>
                  <a:schemeClr val="dk1"/>
                </a:solidFill>
                <a:latin typeface="Nunito"/>
                <a:sym typeface="Calibri"/>
              </a:rPr>
              <a:t>xử</a:t>
            </a:r>
            <a:r>
              <a:rPr lang="en-US" sz="40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Nunito"/>
                <a:sym typeface="Calibri"/>
              </a:rPr>
              <a:t>lí</a:t>
            </a:r>
            <a:endParaRPr sz="40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59" name="Google Shape;164;g111ea7f8aa0_0_0">
            <a:extLst>
              <a:ext uri="{FF2B5EF4-FFF2-40B4-BE49-F238E27FC236}">
                <a16:creationId xmlns:a16="http://schemas.microsoft.com/office/drawing/2014/main" id="{EAE2DEE1-7A2A-D005-0860-56271ECBF398}"/>
              </a:ext>
            </a:extLst>
          </p:cNvPr>
          <p:cNvSpPr txBox="1"/>
          <p:nvPr/>
        </p:nvSpPr>
        <p:spPr>
          <a:xfrm>
            <a:off x="-504323" y="3020239"/>
            <a:ext cx="424665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4000" b="1" dirty="0">
                <a:solidFill>
                  <a:srgbClr val="E63812"/>
                </a:solidFill>
                <a:latin typeface="Nunito"/>
                <a:sym typeface="Calibri"/>
              </a:rPr>
              <a:t>treat (v)</a:t>
            </a:r>
            <a:endParaRPr sz="40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  <p:pic>
        <p:nvPicPr>
          <p:cNvPr id="3" name="ttsMP3.com_VoiceText_2024-1-19_15-17-47">
            <a:hlinkClick r:id="" action="ppaction://media"/>
            <a:extLst>
              <a:ext uri="{FF2B5EF4-FFF2-40B4-BE49-F238E27FC236}">
                <a16:creationId xmlns:a16="http://schemas.microsoft.com/office/drawing/2014/main" id="{33DCA4D2-E6E3-54A5-003C-D21C3FE175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0" end="0.5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867" y="3549255"/>
            <a:ext cx="487363" cy="487363"/>
          </a:xfrm>
          <a:prstGeom prst="rect">
            <a:avLst/>
          </a:prstGeom>
        </p:spPr>
      </p:pic>
      <p:pic>
        <p:nvPicPr>
          <p:cNvPr id="48" name="ttsMP3.com_VoiceText_2024-1-19_15-17-47">
            <a:hlinkClick r:id="" action="ppaction://media"/>
            <a:extLst>
              <a:ext uri="{FF2B5EF4-FFF2-40B4-BE49-F238E27FC236}">
                <a16:creationId xmlns:a16="http://schemas.microsoft.com/office/drawing/2014/main" id="{E6DF5327-B81E-E8A7-2D56-41E0F58AC1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4" end="1176.5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887" y="2766254"/>
            <a:ext cx="487363" cy="487363"/>
          </a:xfrm>
          <a:prstGeom prst="rect">
            <a:avLst/>
          </a:prstGeom>
        </p:spPr>
      </p:pic>
      <p:pic>
        <p:nvPicPr>
          <p:cNvPr id="49" name="ttsMP3.com_VoiceText_2024-1-19_15-17-47">
            <a:hlinkClick r:id="" action="ppaction://media"/>
            <a:extLst>
              <a:ext uri="{FF2B5EF4-FFF2-40B4-BE49-F238E27FC236}">
                <a16:creationId xmlns:a16="http://schemas.microsoft.com/office/drawing/2014/main" id="{E5E1A4D3-E977-9737-F175-D9EC50C86F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1.5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3268" y="15529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87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51" grpId="0"/>
      <p:bldP spid="53" grpId="0"/>
      <p:bldP spid="54" grpId="0"/>
      <p:bldP spid="56" grpId="0"/>
      <p:bldP spid="57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4354C1-9EC1-E469-FC56-663C65D081F0}"/>
              </a:ext>
            </a:extLst>
          </p:cNvPr>
          <p:cNvSpPr txBox="1"/>
          <p:nvPr/>
        </p:nvSpPr>
        <p:spPr>
          <a:xfrm>
            <a:off x="335525" y="26558"/>
            <a:ext cx="847294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+mn-lt"/>
                <a:cs typeface="Dreaming Outloud Pro" panose="03050502040302030504" pitchFamily="66" charset="0"/>
              </a:rPr>
              <a:t>Match the phrases to the correct pictures. </a:t>
            </a:r>
          </a:p>
        </p:txBody>
      </p:sp>
      <p:pic>
        <p:nvPicPr>
          <p:cNvPr id="4098" name="Picture 2" descr="throwing garbage into the river | Mother earth drawing, Art activities for  toddlers, Drawing competition">
            <a:extLst>
              <a:ext uri="{FF2B5EF4-FFF2-40B4-BE49-F238E27FC236}">
                <a16:creationId xmlns:a16="http://schemas.microsoft.com/office/drawing/2014/main" id="{CADC028E-361B-5665-0320-41CF4CA90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52" y="2145924"/>
            <a:ext cx="1924050" cy="23717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897BA0-F9C4-B6BD-6903-9CF6197C4386}"/>
              </a:ext>
            </a:extLst>
          </p:cNvPr>
          <p:cNvSpPr txBox="1"/>
          <p:nvPr/>
        </p:nvSpPr>
        <p:spPr>
          <a:xfrm>
            <a:off x="3509039" y="631498"/>
            <a:ext cx="4572000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Nunito" pitchFamily="2" charset="0"/>
              </a:rPr>
              <a:t> throwing rubbish into rivers and lakes</a:t>
            </a:r>
            <a:endParaRPr lang="en-US" sz="2000" dirty="0">
              <a:latin typeface="Nunito" pitchFamily="2" charset="0"/>
            </a:endParaRPr>
          </a:p>
        </p:txBody>
      </p:sp>
      <p:pic>
        <p:nvPicPr>
          <p:cNvPr id="4100" name="Picture 4" descr="wasteWOIMA® Fuels – Industrial Waste (IW) - Woima Corporation">
            <a:extLst>
              <a:ext uri="{FF2B5EF4-FFF2-40B4-BE49-F238E27FC236}">
                <a16:creationId xmlns:a16="http://schemas.microsoft.com/office/drawing/2014/main" id="{56A61CDE-79B3-04C5-6037-2C8B910AA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3" y="625851"/>
            <a:ext cx="2521052" cy="17953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72FA6E-3068-EDFF-D72F-8A4BFFE127DC}"/>
              </a:ext>
            </a:extLst>
          </p:cNvPr>
          <p:cNvSpPr txBox="1"/>
          <p:nvPr/>
        </p:nvSpPr>
        <p:spPr>
          <a:xfrm>
            <a:off x="3509039" y="1177022"/>
            <a:ext cx="2099281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Nunito" pitchFamily="2" charset="0"/>
              </a:rPr>
              <a:t>industrial waste</a:t>
            </a:r>
            <a:endParaRPr lang="en-US" sz="2000" dirty="0">
              <a:latin typeface="Nunito" pitchFamily="2" charset="0"/>
            </a:endParaRPr>
          </a:p>
        </p:txBody>
      </p:sp>
      <p:pic>
        <p:nvPicPr>
          <p:cNvPr id="4102" name="Picture 6" descr="Physics - Completing the Picture of How Oil Weathers in Seawater">
            <a:extLst>
              <a:ext uri="{FF2B5EF4-FFF2-40B4-BE49-F238E27FC236}">
                <a16:creationId xmlns:a16="http://schemas.microsoft.com/office/drawing/2014/main" id="{865D37FC-5FF1-D4AB-92B7-1788C0AE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2" y="2571750"/>
            <a:ext cx="2521053" cy="19458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1F0685-FFAD-AFB4-7B54-D827ABAEB409}"/>
              </a:ext>
            </a:extLst>
          </p:cNvPr>
          <p:cNvSpPr txBox="1"/>
          <p:nvPr/>
        </p:nvSpPr>
        <p:spPr>
          <a:xfrm>
            <a:off x="5813567" y="1175615"/>
            <a:ext cx="2423653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Nunito" pitchFamily="2" charset="0"/>
              </a:rPr>
              <a:t> oil leaks and spills</a:t>
            </a:r>
            <a:r>
              <a:rPr lang="en-US" sz="2000" b="0" i="0" dirty="0">
                <a:solidFill>
                  <a:srgbClr val="888888"/>
                </a:solidFill>
                <a:effectLst/>
                <a:latin typeface="Nunito" pitchFamily="2" charset="0"/>
              </a:rPr>
              <a:t> </a:t>
            </a:r>
            <a:endParaRPr lang="en-US" sz="2000" dirty="0">
              <a:latin typeface="Nunito" pitchFamily="2" charset="0"/>
            </a:endParaRPr>
          </a:p>
        </p:txBody>
      </p:sp>
      <p:pic>
        <p:nvPicPr>
          <p:cNvPr id="4104" name="Picture 8" descr="What is global warming? | New Scientist">
            <a:extLst>
              <a:ext uri="{FF2B5EF4-FFF2-40B4-BE49-F238E27FC236}">
                <a16:creationId xmlns:a16="http://schemas.microsoft.com/office/drawing/2014/main" id="{4B86BCC6-14A8-5A83-C188-A914224D8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070" y="2247900"/>
            <a:ext cx="2638118" cy="22702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D6B517-B074-099D-CC14-D69104AF47C0}"/>
              </a:ext>
            </a:extLst>
          </p:cNvPr>
          <p:cNvSpPr txBox="1"/>
          <p:nvPr/>
        </p:nvSpPr>
        <p:spPr>
          <a:xfrm>
            <a:off x="3544897" y="1745814"/>
            <a:ext cx="2054203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Nunito" pitchFamily="2" charset="0"/>
              </a:rPr>
              <a:t>global warming</a:t>
            </a:r>
            <a:r>
              <a:rPr lang="en-US" sz="2000" b="0" i="0" dirty="0">
                <a:solidFill>
                  <a:srgbClr val="888888"/>
                </a:solidFill>
                <a:effectLst/>
                <a:latin typeface="Nunito" pitchFamily="2" charset="0"/>
              </a:rPr>
              <a:t> </a:t>
            </a:r>
            <a:endParaRPr lang="en-US" sz="2000" dirty="0">
              <a:latin typeface="Nunito" pitchFamily="2" charset="0"/>
            </a:endParaRPr>
          </a:p>
        </p:txBody>
      </p:sp>
      <p:sp>
        <p:nvSpPr>
          <p:cNvPr id="14" name="Flowchart: Delay 13">
            <a:extLst>
              <a:ext uri="{FF2B5EF4-FFF2-40B4-BE49-F238E27FC236}">
                <a16:creationId xmlns:a16="http://schemas.microsoft.com/office/drawing/2014/main" id="{A3B82DC3-26A2-FED0-5537-99E6871A57D3}"/>
              </a:ext>
            </a:extLst>
          </p:cNvPr>
          <p:cNvSpPr/>
          <p:nvPr/>
        </p:nvSpPr>
        <p:spPr>
          <a:xfrm>
            <a:off x="826432" y="1674089"/>
            <a:ext cx="415627" cy="465309"/>
          </a:xfrm>
          <a:prstGeom prst="flowChartDelay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</p:txBody>
      </p:sp>
      <p:sp>
        <p:nvSpPr>
          <p:cNvPr id="15" name="Flowchart: Delay 14">
            <a:extLst>
              <a:ext uri="{FF2B5EF4-FFF2-40B4-BE49-F238E27FC236}">
                <a16:creationId xmlns:a16="http://schemas.microsoft.com/office/drawing/2014/main" id="{DA463E00-FBBE-A4F4-6545-5E426DCEA95C}"/>
              </a:ext>
            </a:extLst>
          </p:cNvPr>
          <p:cNvSpPr/>
          <p:nvPr/>
        </p:nvSpPr>
        <p:spPr>
          <a:xfrm>
            <a:off x="826433" y="3716249"/>
            <a:ext cx="415627" cy="465309"/>
          </a:xfrm>
          <a:prstGeom prst="flowChartDelay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31B8FB09-F7C9-F1FC-86CC-369F1521B122}"/>
              </a:ext>
            </a:extLst>
          </p:cNvPr>
          <p:cNvSpPr/>
          <p:nvPr/>
        </p:nvSpPr>
        <p:spPr>
          <a:xfrm>
            <a:off x="3558785" y="3716249"/>
            <a:ext cx="415627" cy="465309"/>
          </a:xfrm>
          <a:prstGeom prst="flowChartDelay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</p:txBody>
      </p:sp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0D051506-8793-4C5E-FB4C-7B96EE9F474E}"/>
              </a:ext>
            </a:extLst>
          </p:cNvPr>
          <p:cNvSpPr/>
          <p:nvPr/>
        </p:nvSpPr>
        <p:spPr>
          <a:xfrm>
            <a:off x="5687069" y="3735230"/>
            <a:ext cx="415627" cy="465309"/>
          </a:xfrm>
          <a:prstGeom prst="flowChartDelay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3FF396-3C65-7A89-ABBC-BB79583A4841}"/>
              </a:ext>
            </a:extLst>
          </p:cNvPr>
          <p:cNvSpPr txBox="1"/>
          <p:nvPr/>
        </p:nvSpPr>
        <p:spPr>
          <a:xfrm>
            <a:off x="3581645" y="4123337"/>
            <a:ext cx="2017455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FF0000"/>
                </a:solidFill>
                <a:effectLst/>
                <a:latin typeface="Nunito" pitchFamily="2" charset="0"/>
              </a:rPr>
              <a:t> throwing rubbish into rivers and lakes</a:t>
            </a:r>
            <a:endParaRPr lang="en-US" sz="20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51827A7-71E2-C572-08A3-3063B274E6BB}"/>
              </a:ext>
            </a:extLst>
          </p:cNvPr>
          <p:cNvSpPr/>
          <p:nvPr/>
        </p:nvSpPr>
        <p:spPr>
          <a:xfrm>
            <a:off x="3706542" y="695521"/>
            <a:ext cx="4358640" cy="12162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Activities that cause water pollution</a:t>
            </a:r>
          </a:p>
        </p:txBody>
      </p:sp>
    </p:spTree>
    <p:extLst>
      <p:ext uri="{BB962C8B-B14F-4D97-AF65-F5344CB8AC3E}">
        <p14:creationId xmlns:p14="http://schemas.microsoft.com/office/powerpoint/2010/main" val="17452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24757 0.1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8" y="5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5 0.503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25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93827E-6 L 0.28003 0.392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1963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5" name="Google Shape;4375;p75"/>
          <p:cNvSpPr txBox="1">
            <a:spLocks noGrp="1"/>
          </p:cNvSpPr>
          <p:nvPr>
            <p:ph type="title"/>
          </p:nvPr>
        </p:nvSpPr>
        <p:spPr>
          <a:xfrm>
            <a:off x="2201256" y="1591479"/>
            <a:ext cx="4716751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0" dirty="0"/>
              <a:t>LISTENING</a:t>
            </a:r>
            <a:endParaRPr sz="12000" dirty="0"/>
          </a:p>
        </p:txBody>
      </p:sp>
      <p:sp>
        <p:nvSpPr>
          <p:cNvPr id="4376" name="Google Shape;4376;p75"/>
          <p:cNvSpPr txBox="1">
            <a:spLocks noGrp="1"/>
          </p:cNvSpPr>
          <p:nvPr>
            <p:ph type="subTitle" idx="1"/>
          </p:nvPr>
        </p:nvSpPr>
        <p:spPr>
          <a:xfrm>
            <a:off x="1786525" y="3373366"/>
            <a:ext cx="5396849" cy="11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1" dirty="0"/>
              <a:t>WATER POLLUTION</a:t>
            </a:r>
            <a:endParaRPr sz="3600" b="1" dirty="0"/>
          </a:p>
        </p:txBody>
      </p:sp>
      <p:grpSp>
        <p:nvGrpSpPr>
          <p:cNvPr id="4377" name="Google Shape;4377;p75"/>
          <p:cNvGrpSpPr/>
          <p:nvPr/>
        </p:nvGrpSpPr>
        <p:grpSpPr>
          <a:xfrm flipH="1">
            <a:off x="6706250" y="2209325"/>
            <a:ext cx="439600" cy="913400"/>
            <a:chOff x="7212850" y="2109375"/>
            <a:chExt cx="439600" cy="913400"/>
          </a:xfrm>
        </p:grpSpPr>
        <p:sp>
          <p:nvSpPr>
            <p:cNvPr id="4378" name="Google Shape;4378;p75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75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75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75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2" name="Google Shape;4382;p75"/>
          <p:cNvGrpSpPr/>
          <p:nvPr/>
        </p:nvGrpSpPr>
        <p:grpSpPr>
          <a:xfrm>
            <a:off x="1044538" y="2764813"/>
            <a:ext cx="868425" cy="514500"/>
            <a:chOff x="2575700" y="1885000"/>
            <a:chExt cx="868425" cy="514500"/>
          </a:xfrm>
        </p:grpSpPr>
        <p:sp>
          <p:nvSpPr>
            <p:cNvPr id="4383" name="Google Shape;4383;p75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75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75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75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7" name="Google Shape;4387;p75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4388" name="Google Shape;4388;p75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75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0" name="Google Shape;4390;p75"/>
          <p:cNvGrpSpPr/>
          <p:nvPr/>
        </p:nvGrpSpPr>
        <p:grpSpPr>
          <a:xfrm>
            <a:off x="1562375" y="2930113"/>
            <a:ext cx="763425" cy="1073975"/>
            <a:chOff x="1562375" y="2930113"/>
            <a:chExt cx="763425" cy="1073975"/>
          </a:xfrm>
        </p:grpSpPr>
        <p:sp>
          <p:nvSpPr>
            <p:cNvPr id="4391" name="Google Shape;4391;p75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75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75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4" name="Google Shape;4394;p75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4395" name="Google Shape;4395;p75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4396" name="Google Shape;4396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2" name="Google Shape;4402;p75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4403" name="Google Shape;4403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09" name="Google Shape;4409;p75"/>
          <p:cNvGrpSpPr/>
          <p:nvPr/>
        </p:nvGrpSpPr>
        <p:grpSpPr>
          <a:xfrm rot="646062">
            <a:off x="6934975" y="2673173"/>
            <a:ext cx="1581168" cy="1835247"/>
            <a:chOff x="7099225" y="3028450"/>
            <a:chExt cx="1340925" cy="1556400"/>
          </a:xfrm>
        </p:grpSpPr>
        <p:sp>
          <p:nvSpPr>
            <p:cNvPr id="4410" name="Google Shape;4410;p75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75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75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75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75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75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75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75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75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75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75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75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75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75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75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75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75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75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75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75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75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75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75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75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75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75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75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75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75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75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75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75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75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75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75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75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75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75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75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75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75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75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75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3" name="Google Shape;4453;p75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4" name="Google Shape;4454;p75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5" name="Google Shape;4455;p75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6" name="Google Shape;4456;p75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7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E8B656-292E-682B-FCA9-B399094CA4AF}"/>
              </a:ext>
            </a:extLst>
          </p:cNvPr>
          <p:cNvSpPr txBox="1"/>
          <p:nvPr/>
        </p:nvSpPr>
        <p:spPr>
          <a:xfrm>
            <a:off x="381000" y="385789"/>
            <a:ext cx="870204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rbel" panose="020B0503020204020204" pitchFamily="34" charset="0"/>
                <a:cs typeface="Dreaming Outloud Pro" panose="03050502040302030504" pitchFamily="66" charset="0"/>
              </a:rPr>
              <a:t>2. Listen to the conversation and choose the correct word to complete each sentence </a:t>
            </a:r>
          </a:p>
        </p:txBody>
      </p:sp>
      <p:sp>
        <p:nvSpPr>
          <p:cNvPr id="3" name="Hộp Văn bản 32">
            <a:extLst>
              <a:ext uri="{FF2B5EF4-FFF2-40B4-BE49-F238E27FC236}">
                <a16:creationId xmlns:a16="http://schemas.microsoft.com/office/drawing/2014/main" id="{12A92DEC-B833-537B-AA8E-860AC831B320}"/>
              </a:ext>
            </a:extLst>
          </p:cNvPr>
          <p:cNvSpPr txBox="1"/>
          <p:nvPr/>
        </p:nvSpPr>
        <p:spPr>
          <a:xfrm>
            <a:off x="381000" y="1448187"/>
            <a:ext cx="8191500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C00000"/>
                </a:solidFill>
                <a:latin typeface="Nunito" pitchFamily="2" charset="0"/>
                <a:ea typeface="Times New Roman" panose="02020603050405020304" pitchFamily="18" charset="0"/>
              </a:rPr>
              <a:t>1. </a:t>
            </a:r>
            <a:r>
              <a:rPr lang="en-US" sz="2400" dirty="0">
                <a:latin typeface="Nunito" pitchFamily="2" charset="0"/>
                <a:ea typeface="Times New Roman" panose="02020603050405020304" pitchFamily="18" charset="0"/>
              </a:rPr>
              <a:t>Polluted water is unsafe for </a:t>
            </a:r>
            <a:r>
              <a:rPr lang="en-US" sz="2400" dirty="0">
                <a:solidFill>
                  <a:srgbClr val="00B0F0"/>
                </a:solidFill>
                <a:latin typeface="Nunito" pitchFamily="2" charset="0"/>
                <a:ea typeface="Times New Roman" panose="02020603050405020304" pitchFamily="18" charset="0"/>
              </a:rPr>
              <a:t>drinking</a:t>
            </a:r>
            <a:r>
              <a:rPr lang="en-US" sz="2400" dirty="0">
                <a:solidFill>
                  <a:srgbClr val="C00000"/>
                </a:solidFill>
                <a:latin typeface="Nunito" pitchFamily="2" charset="0"/>
                <a:ea typeface="Times New Roman" panose="02020603050405020304" pitchFamily="18" charset="0"/>
              </a:rPr>
              <a:t> / </a:t>
            </a:r>
            <a:r>
              <a:rPr lang="en-US" sz="2400" dirty="0">
                <a:solidFill>
                  <a:srgbClr val="00B050"/>
                </a:solidFill>
                <a:latin typeface="Nunito" pitchFamily="2" charset="0"/>
                <a:ea typeface="Times New Roman" panose="02020603050405020304" pitchFamily="18" charset="0"/>
              </a:rPr>
              <a:t>cooking</a:t>
            </a:r>
            <a:r>
              <a:rPr lang="en-US" sz="2400" dirty="0">
                <a:solidFill>
                  <a:srgbClr val="C00000"/>
                </a:solidFill>
                <a:latin typeface="Nunito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Nunito" pitchFamily="2" charset="0"/>
                <a:ea typeface="Times New Roman" panose="02020603050405020304" pitchFamily="18" charset="0"/>
              </a:rPr>
              <a:t>and for other uses.</a:t>
            </a:r>
            <a:endParaRPr lang="en-US" sz="2400" dirty="0">
              <a:solidFill>
                <a:srgbClr val="C00000"/>
              </a:solidFill>
              <a:latin typeface="Nunito" pitchFamily="2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C00000"/>
                </a:solidFill>
                <a:latin typeface="Nunito" pitchFamily="2" charset="0"/>
                <a:ea typeface="Times New Roman" panose="02020603050405020304" pitchFamily="18" charset="0"/>
              </a:rPr>
              <a:t>2. </a:t>
            </a:r>
            <a:r>
              <a:rPr lang="en-US" sz="2400" dirty="0">
                <a:latin typeface="Nunito" pitchFamily="2" charset="0"/>
                <a:ea typeface="Times New Roman" panose="02020603050405020304" pitchFamily="18" charset="0"/>
              </a:rPr>
              <a:t>Sometimes toxic substances flow into rivers from </a:t>
            </a:r>
            <a:r>
              <a:rPr lang="en-US" sz="2400" dirty="0">
                <a:solidFill>
                  <a:srgbClr val="00B0F0"/>
                </a:solidFill>
                <a:latin typeface="Nunito" pitchFamily="2" charset="0"/>
                <a:ea typeface="Times New Roman" panose="02020603050405020304" pitchFamily="18" charset="0"/>
              </a:rPr>
              <a:t>factories</a:t>
            </a:r>
            <a:r>
              <a:rPr lang="en-US" sz="2400" dirty="0">
                <a:solidFill>
                  <a:srgbClr val="C00000"/>
                </a:solidFill>
                <a:latin typeface="Nunito" pitchFamily="2" charset="0"/>
                <a:ea typeface="Times New Roman" panose="02020603050405020304" pitchFamily="18" charset="0"/>
              </a:rPr>
              <a:t> / </a:t>
            </a:r>
            <a:r>
              <a:rPr lang="en-US" sz="2400" dirty="0">
                <a:solidFill>
                  <a:srgbClr val="00B050"/>
                </a:solidFill>
                <a:latin typeface="Nunito" pitchFamily="2" charset="0"/>
                <a:ea typeface="Times New Roman" panose="02020603050405020304" pitchFamily="18" charset="0"/>
              </a:rPr>
              <a:t>hospitals</a:t>
            </a:r>
            <a:r>
              <a:rPr lang="en-US" sz="2400" dirty="0">
                <a:solidFill>
                  <a:srgbClr val="C00000"/>
                </a:solidFill>
                <a:latin typeface="Nunito" pitchFamily="2" charset="0"/>
                <a:ea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C00000"/>
                </a:solidFill>
                <a:latin typeface="Nunito" pitchFamily="2" charset="0"/>
                <a:ea typeface="Times New Roman" panose="02020603050405020304" pitchFamily="18" charset="0"/>
              </a:rPr>
              <a:t>3. </a:t>
            </a:r>
            <a:r>
              <a:rPr lang="en-US" sz="2400" dirty="0">
                <a:latin typeface="Nunito" pitchFamily="2" charset="0"/>
                <a:ea typeface="Times New Roman" panose="02020603050405020304" pitchFamily="18" charset="0"/>
              </a:rPr>
              <a:t>Water pollution has a </a:t>
            </a:r>
            <a:r>
              <a:rPr lang="en-US" sz="2400" dirty="0">
                <a:solidFill>
                  <a:srgbClr val="00B0F0"/>
                </a:solidFill>
                <a:latin typeface="Nunito" pitchFamily="2" charset="0"/>
                <a:ea typeface="Times New Roman" panose="02020603050405020304" pitchFamily="18" charset="0"/>
              </a:rPr>
              <a:t>dangerous</a:t>
            </a:r>
            <a:r>
              <a:rPr lang="en-US" sz="2400" dirty="0">
                <a:solidFill>
                  <a:srgbClr val="C00000"/>
                </a:solidFill>
                <a:latin typeface="Nunito" pitchFamily="2" charset="0"/>
                <a:ea typeface="Times New Roman" panose="02020603050405020304" pitchFamily="18" charset="0"/>
              </a:rPr>
              <a:t> / </a:t>
            </a:r>
            <a:r>
              <a:rPr lang="en-US" sz="2400" dirty="0">
                <a:solidFill>
                  <a:srgbClr val="00B050"/>
                </a:solidFill>
                <a:latin typeface="Nunito" pitchFamily="2" charset="0"/>
                <a:ea typeface="Times New Roman" panose="02020603050405020304" pitchFamily="18" charset="0"/>
              </a:rPr>
              <a:t>harmful</a:t>
            </a:r>
            <a:r>
              <a:rPr lang="en-US" sz="2400" dirty="0">
                <a:solidFill>
                  <a:srgbClr val="C00000"/>
                </a:solidFill>
                <a:latin typeface="Nunito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Nunito" pitchFamily="2" charset="0"/>
                <a:ea typeface="Times New Roman" panose="02020603050405020304" pitchFamily="18" charset="0"/>
              </a:rPr>
              <a:t>effect on our life.</a:t>
            </a:r>
            <a:endParaRPr lang="en-US" sz="2400" dirty="0">
              <a:solidFill>
                <a:srgbClr val="C00000"/>
              </a:solidFill>
              <a:latin typeface="Nunito" pitchFamily="2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C00000"/>
                </a:solidFill>
                <a:latin typeface="Nunito" pitchFamily="2" charset="0"/>
                <a:ea typeface="Times New Roman" panose="02020603050405020304" pitchFamily="18" charset="0"/>
              </a:rPr>
              <a:t>4. </a:t>
            </a:r>
            <a:r>
              <a:rPr lang="en-US" sz="2400" dirty="0">
                <a:latin typeface="Nunito" pitchFamily="2" charset="0"/>
                <a:ea typeface="Times New Roman" panose="02020603050405020304" pitchFamily="18" charset="0"/>
              </a:rPr>
              <a:t>We</a:t>
            </a:r>
            <a:r>
              <a:rPr lang="en-US" sz="2400" dirty="0">
                <a:solidFill>
                  <a:srgbClr val="C00000"/>
                </a:solidFill>
                <a:latin typeface="Nunito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B0F0"/>
                </a:solidFill>
                <a:latin typeface="Nunito" pitchFamily="2" charset="0"/>
                <a:ea typeface="Times New Roman" panose="02020603050405020304" pitchFamily="18" charset="0"/>
              </a:rPr>
              <a:t>couldn’t</a:t>
            </a:r>
            <a:r>
              <a:rPr lang="en-US" sz="2400" dirty="0">
                <a:solidFill>
                  <a:srgbClr val="C00000"/>
                </a:solidFill>
                <a:latin typeface="Nunito" pitchFamily="2" charset="0"/>
                <a:ea typeface="Times New Roman" panose="02020603050405020304" pitchFamily="18" charset="0"/>
              </a:rPr>
              <a:t> / </a:t>
            </a:r>
            <a:r>
              <a:rPr lang="en-US" sz="2400" dirty="0">
                <a:solidFill>
                  <a:srgbClr val="00B050"/>
                </a:solidFill>
                <a:latin typeface="Nunito" pitchFamily="2" charset="0"/>
                <a:ea typeface="Times New Roman" panose="02020603050405020304" pitchFamily="18" charset="0"/>
              </a:rPr>
              <a:t>shouldn’t</a:t>
            </a:r>
            <a:r>
              <a:rPr lang="en-US" sz="2400" dirty="0">
                <a:solidFill>
                  <a:srgbClr val="C00000"/>
                </a:solidFill>
                <a:latin typeface="Nunito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Nunito" pitchFamily="2" charset="0"/>
                <a:ea typeface="Times New Roman" panose="02020603050405020304" pitchFamily="18" charset="0"/>
              </a:rPr>
              <a:t>throw litter into rivers and lakes.</a:t>
            </a:r>
          </a:p>
        </p:txBody>
      </p:sp>
      <p:pic>
        <p:nvPicPr>
          <p:cNvPr id="7" name="Track 44">
            <a:hlinkClick r:id="" action="ppaction://media"/>
            <a:extLst>
              <a:ext uri="{FF2B5EF4-FFF2-40B4-BE49-F238E27FC236}">
                <a16:creationId xmlns:a16="http://schemas.microsoft.com/office/drawing/2014/main" id="{893A12F4-8972-5F49-F06E-75A587985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56457" y="850236"/>
            <a:ext cx="543806" cy="543806"/>
          </a:xfrm>
          <a:prstGeom prst="rect">
            <a:avLst/>
          </a:prstGeom>
        </p:spPr>
      </p:pic>
      <p:pic>
        <p:nvPicPr>
          <p:cNvPr id="9" name="Track 44">
            <a:hlinkClick r:id="" action="ppaction://media"/>
            <a:extLst>
              <a:ext uri="{FF2B5EF4-FFF2-40B4-BE49-F238E27FC236}">
                <a16:creationId xmlns:a16="http://schemas.microsoft.com/office/drawing/2014/main" id="{3F06BEE6-7526-B4DF-ED36-20B10CF967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872" end="62629.9375"/>
                </p14:media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98" y="1518256"/>
            <a:ext cx="360411" cy="360411"/>
          </a:xfrm>
          <a:prstGeom prst="rect">
            <a:avLst/>
          </a:prstGeom>
        </p:spPr>
      </p:pic>
      <p:pic>
        <p:nvPicPr>
          <p:cNvPr id="11" name="Track 44">
            <a:hlinkClick r:id="" action="ppaction://media"/>
            <a:extLst>
              <a:ext uri="{FF2B5EF4-FFF2-40B4-BE49-F238E27FC236}">
                <a16:creationId xmlns:a16="http://schemas.microsoft.com/office/drawing/2014/main" id="{C8F0C105-AEAF-DB75-1010-86D29E02D3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6805" end="42683.9375"/>
                </p14:media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06" y="2309148"/>
            <a:ext cx="360411" cy="360411"/>
          </a:xfrm>
          <a:prstGeom prst="rect">
            <a:avLst/>
          </a:prstGeom>
        </p:spPr>
      </p:pic>
      <p:pic>
        <p:nvPicPr>
          <p:cNvPr id="12" name="Track 44">
            <a:hlinkClick r:id="" action="ppaction://media"/>
            <a:extLst>
              <a:ext uri="{FF2B5EF4-FFF2-40B4-BE49-F238E27FC236}">
                <a16:creationId xmlns:a16="http://schemas.microsoft.com/office/drawing/2014/main" id="{4721585D-099E-780D-B58B-2CECEED111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7359" end="24882.9375"/>
                </p14:media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05" y="3109177"/>
            <a:ext cx="360411" cy="360411"/>
          </a:xfrm>
          <a:prstGeom prst="rect">
            <a:avLst/>
          </a:prstGeom>
        </p:spPr>
      </p:pic>
      <p:pic>
        <p:nvPicPr>
          <p:cNvPr id="13" name="Track 44">
            <a:hlinkClick r:id="" action="ppaction://media"/>
            <a:extLst>
              <a:ext uri="{FF2B5EF4-FFF2-40B4-BE49-F238E27FC236}">
                <a16:creationId xmlns:a16="http://schemas.microsoft.com/office/drawing/2014/main" id="{800D14DA-F4C7-0DFF-5809-DF8C79629F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0846" end="9751.9375"/>
                </p14:media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89" y="3917592"/>
            <a:ext cx="360411" cy="360411"/>
          </a:xfrm>
          <a:prstGeom prst="rect">
            <a:avLst/>
          </a:prstGeom>
        </p:spPr>
      </p:pic>
      <p:pic>
        <p:nvPicPr>
          <p:cNvPr id="14" name="Picture 2" descr="Front Lens Red Circle Ring Replacement Part For Canon 24-105 24-70 Gen 2 |  Magideal | Tiki">
            <a:extLst>
              <a:ext uri="{FF2B5EF4-FFF2-40B4-BE49-F238E27FC236}">
                <a16:creationId xmlns:a16="http://schemas.microsoft.com/office/drawing/2014/main" id="{C0A576E3-3322-4CB4-7AB5-1B78E1421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50" r="95000">
                        <a14:foregroundMark x1="87750" y1="64250" x2="90106" y2="60665"/>
                        <a14:foregroundMark x1="93585" y1="51907" x2="93592" y2="51635"/>
                        <a14:foregroundMark x1="91955" y1="43267" x2="91717" y2="43037"/>
                        <a14:foregroundMark x1="62076" y1="29785" x2="59000" y2="28750"/>
                        <a14:foregroundMark x1="62944" y1="30077" x2="62221" y2="29834"/>
                        <a14:foregroundMark x1="39303" y1="29396" x2="32407" y2="29622"/>
                        <a14:foregroundMark x1="49832" y1="29051" x2="49529" y2="29061"/>
                        <a14:foregroundMark x1="51515" y1="28996" x2="49895" y2="29049"/>
                        <a14:foregroundMark x1="59000" y1="28750" x2="52525" y2="28963"/>
                        <a14:foregroundMark x1="8326" y1="42403" x2="6500" y2="45750"/>
                        <a14:foregroundMark x1="6500" y1="45750" x2="6544" y2="46000"/>
                        <a14:foregroundMark x1="9409" y1="57874" x2="9937" y2="58843"/>
                        <a14:foregroundMark x1="17959" y1="35469" x2="21750" y2="33250"/>
                        <a14:foregroundMark x1="11500" y1="39250" x2="13692" y2="37967"/>
                        <a14:foregroundMark x1="31250" y1="30500" x2="23000" y2="32500"/>
                        <a14:foregroundMark x1="30250" y1="30750" x2="31500" y2="30000"/>
                        <a14:foregroundMark x1="6820" y1="55229" x2="6250" y2="52000"/>
                        <a14:backgroundMark x1="7500" y1="47750" x2="8500" y2="54750"/>
                        <a14:backgroundMark x1="9250" y1="56500" x2="8250" y2="54250"/>
                        <a14:backgroundMark x1="7500" y1="54250" x2="10250" y2="57250"/>
                        <a14:backgroundMark x1="7500" y1="49000" x2="7750" y2="46750"/>
                        <a14:backgroundMark x1="6750" y1="49000" x2="7250" y2="46500"/>
                        <a14:backgroundMark x1="4250" y1="46500" x2="4750" y2="49750"/>
                        <a14:backgroundMark x1="22256" y1="32188" x2="22621" y2="31995"/>
                        <a14:backgroundMark x1="7500" y1="40000" x2="12371" y2="37421"/>
                        <a14:backgroundMark x1="30437" y1="29417" x2="30946" y2="29281"/>
                        <a14:backgroundMark x1="39750" y1="30750" x2="49000" y2="29500"/>
                        <a14:backgroundMark x1="49000" y1="29500" x2="49250" y2="29500"/>
                        <a14:backgroundMark x1="65000" y1="33000" x2="73000" y2="33250"/>
                        <a14:backgroundMark x1="72000" y1="33750" x2="81250" y2="36000"/>
                        <a14:backgroundMark x1="81250" y1="36000" x2="84750" y2="38000"/>
                        <a14:backgroundMark x1="83250" y1="38250" x2="91250" y2="43500"/>
                        <a14:backgroundMark x1="91250" y1="43500" x2="94000" y2="51500"/>
                        <a14:backgroundMark x1="93500" y1="52250" x2="93250" y2="55000"/>
                        <a14:backgroundMark x1="94000" y1="52750" x2="94000" y2="51250"/>
                        <a14:backgroundMark x1="94000" y1="51500" x2="94750" y2="52000"/>
                        <a14:backgroundMark x1="94000" y1="53500" x2="93250" y2="51250"/>
                        <a14:backgroundMark x1="93500" y1="53000" x2="89750" y2="60500"/>
                        <a14:backgroundMark x1="65750" y1="31750" x2="63250" y2="30500"/>
                        <a14:backgroundMark x1="62500" y1="30750" x2="67250" y2="31000"/>
                        <a14:backgroundMark x1="62750" y1="31250" x2="62250" y2="30250"/>
                        <a14:backgroundMark x1="51000" y1="30000" x2="52250" y2="29500"/>
                        <a14:backgroundMark x1="50000" y1="29750" x2="50000" y2="29750"/>
                        <a14:backgroundMark x1="31869" y1="29220" x2="32750" y2="29000"/>
                        <a14:backgroundMark x1="38500" y1="31000" x2="41250" y2="29750"/>
                        <a14:backgroundMark x1="50250" y1="30000" x2="50000" y2="29500"/>
                        <a14:backgroundMark x1="62000" y1="31000" x2="62000" y2="31000"/>
                        <a14:backgroundMark x1="87750" y1="43250" x2="91250" y2="43000"/>
                        <a14:backgroundMark x1="7000" y1="46000" x2="7000" y2="46500"/>
                        <a14:backgroundMark x1="12750" y1="40000" x2="17250" y2="37000"/>
                        <a14:backgroundMark x1="5750" y1="57750" x2="6750" y2="5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36" y="834578"/>
            <a:ext cx="1587910" cy="158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ont Lens Red Circle Ring Replacement Part For Canon 24-105 24-70 Gen 2 |  Magideal | Tiki">
            <a:extLst>
              <a:ext uri="{FF2B5EF4-FFF2-40B4-BE49-F238E27FC236}">
                <a16:creationId xmlns:a16="http://schemas.microsoft.com/office/drawing/2014/main" id="{FA950864-3551-400C-761C-EE58E0173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50" r="95000">
                        <a14:foregroundMark x1="87750" y1="64250" x2="90106" y2="60665"/>
                        <a14:foregroundMark x1="93585" y1="51907" x2="93592" y2="51635"/>
                        <a14:foregroundMark x1="91955" y1="43267" x2="91717" y2="43037"/>
                        <a14:foregroundMark x1="62076" y1="29785" x2="59000" y2="28750"/>
                        <a14:foregroundMark x1="62944" y1="30077" x2="62221" y2="29834"/>
                        <a14:foregroundMark x1="39303" y1="29396" x2="32407" y2="29622"/>
                        <a14:foregroundMark x1="49832" y1="29051" x2="49529" y2="29061"/>
                        <a14:foregroundMark x1="51515" y1="28996" x2="49895" y2="29049"/>
                        <a14:foregroundMark x1="59000" y1="28750" x2="52525" y2="28963"/>
                        <a14:foregroundMark x1="8326" y1="42403" x2="6500" y2="45750"/>
                        <a14:foregroundMark x1="6500" y1="45750" x2="6544" y2="46000"/>
                        <a14:foregroundMark x1="9409" y1="57874" x2="9937" y2="58843"/>
                        <a14:foregroundMark x1="17959" y1="35469" x2="21750" y2="33250"/>
                        <a14:foregroundMark x1="11500" y1="39250" x2="13692" y2="37967"/>
                        <a14:foregroundMark x1="31250" y1="30500" x2="23000" y2="32500"/>
                        <a14:foregroundMark x1="30250" y1="30750" x2="31500" y2="30000"/>
                        <a14:foregroundMark x1="6820" y1="55229" x2="6250" y2="52000"/>
                        <a14:backgroundMark x1="7500" y1="47750" x2="8500" y2="54750"/>
                        <a14:backgroundMark x1="9250" y1="56500" x2="8250" y2="54250"/>
                        <a14:backgroundMark x1="7500" y1="54250" x2="10250" y2="57250"/>
                        <a14:backgroundMark x1="7500" y1="49000" x2="7750" y2="46750"/>
                        <a14:backgroundMark x1="6750" y1="49000" x2="7250" y2="46500"/>
                        <a14:backgroundMark x1="4250" y1="46500" x2="4750" y2="49750"/>
                        <a14:backgroundMark x1="22256" y1="32188" x2="22621" y2="31995"/>
                        <a14:backgroundMark x1="7500" y1="40000" x2="12371" y2="37421"/>
                        <a14:backgroundMark x1="30437" y1="29417" x2="30946" y2="29281"/>
                        <a14:backgroundMark x1="39750" y1="30750" x2="49000" y2="29500"/>
                        <a14:backgroundMark x1="49000" y1="29500" x2="49250" y2="29500"/>
                        <a14:backgroundMark x1="65000" y1="33000" x2="73000" y2="33250"/>
                        <a14:backgroundMark x1="72000" y1="33750" x2="81250" y2="36000"/>
                        <a14:backgroundMark x1="81250" y1="36000" x2="84750" y2="38000"/>
                        <a14:backgroundMark x1="83250" y1="38250" x2="91250" y2="43500"/>
                        <a14:backgroundMark x1="91250" y1="43500" x2="94000" y2="51500"/>
                        <a14:backgroundMark x1="93500" y1="52250" x2="93250" y2="55000"/>
                        <a14:backgroundMark x1="94000" y1="52750" x2="94000" y2="51250"/>
                        <a14:backgroundMark x1="94000" y1="51500" x2="94750" y2="52000"/>
                        <a14:backgroundMark x1="94000" y1="53500" x2="93250" y2="51250"/>
                        <a14:backgroundMark x1="93500" y1="53000" x2="89750" y2="60500"/>
                        <a14:backgroundMark x1="65750" y1="31750" x2="63250" y2="30500"/>
                        <a14:backgroundMark x1="62500" y1="30750" x2="67250" y2="31000"/>
                        <a14:backgroundMark x1="62750" y1="31250" x2="62250" y2="30250"/>
                        <a14:backgroundMark x1="51000" y1="30000" x2="52250" y2="29500"/>
                        <a14:backgroundMark x1="50000" y1="29750" x2="50000" y2="29750"/>
                        <a14:backgroundMark x1="31869" y1="29220" x2="32750" y2="29000"/>
                        <a14:backgroundMark x1="38500" y1="31000" x2="41250" y2="29750"/>
                        <a14:backgroundMark x1="50250" y1="30000" x2="50000" y2="29500"/>
                        <a14:backgroundMark x1="62000" y1="31000" x2="62000" y2="31000"/>
                        <a14:backgroundMark x1="87750" y1="43250" x2="91250" y2="43000"/>
                        <a14:backgroundMark x1="7000" y1="46000" x2="7000" y2="46500"/>
                        <a14:backgroundMark x1="12750" y1="40000" x2="17250" y2="37000"/>
                        <a14:backgroundMark x1="5750" y1="57750" x2="6750" y2="5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6" y="2270760"/>
            <a:ext cx="1587910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ont Lens Red Circle Ring Replacement Part For Canon 24-105 24-70 Gen 2 |  Magideal | Tiki">
            <a:extLst>
              <a:ext uri="{FF2B5EF4-FFF2-40B4-BE49-F238E27FC236}">
                <a16:creationId xmlns:a16="http://schemas.microsoft.com/office/drawing/2014/main" id="{48905AE9-A25D-CD27-09AA-26283EE71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50" r="95000">
                        <a14:foregroundMark x1="87750" y1="64250" x2="90106" y2="60665"/>
                        <a14:foregroundMark x1="93585" y1="51907" x2="93592" y2="51635"/>
                        <a14:foregroundMark x1="91955" y1="43267" x2="91717" y2="43037"/>
                        <a14:foregroundMark x1="62076" y1="29785" x2="59000" y2="28750"/>
                        <a14:foregroundMark x1="62944" y1="30077" x2="62221" y2="29834"/>
                        <a14:foregroundMark x1="39303" y1="29396" x2="32407" y2="29622"/>
                        <a14:foregroundMark x1="49832" y1="29051" x2="49529" y2="29061"/>
                        <a14:foregroundMark x1="51515" y1="28996" x2="49895" y2="29049"/>
                        <a14:foregroundMark x1="59000" y1="28750" x2="52525" y2="28963"/>
                        <a14:foregroundMark x1="8326" y1="42403" x2="6500" y2="45750"/>
                        <a14:foregroundMark x1="6500" y1="45750" x2="6544" y2="46000"/>
                        <a14:foregroundMark x1="9409" y1="57874" x2="9937" y2="58843"/>
                        <a14:foregroundMark x1="17959" y1="35469" x2="21750" y2="33250"/>
                        <a14:foregroundMark x1="11500" y1="39250" x2="13692" y2="37967"/>
                        <a14:foregroundMark x1="31250" y1="30500" x2="23000" y2="32500"/>
                        <a14:foregroundMark x1="30250" y1="30750" x2="31500" y2="30000"/>
                        <a14:foregroundMark x1="6820" y1="55229" x2="6250" y2="52000"/>
                        <a14:backgroundMark x1="7500" y1="47750" x2="8500" y2="54750"/>
                        <a14:backgroundMark x1="9250" y1="56500" x2="8250" y2="54250"/>
                        <a14:backgroundMark x1="7500" y1="54250" x2="10250" y2="57250"/>
                        <a14:backgroundMark x1="7500" y1="49000" x2="7750" y2="46750"/>
                        <a14:backgroundMark x1="6750" y1="49000" x2="7250" y2="46500"/>
                        <a14:backgroundMark x1="4250" y1="46500" x2="4750" y2="49750"/>
                        <a14:backgroundMark x1="22256" y1="32188" x2="22621" y2="31995"/>
                        <a14:backgroundMark x1="7500" y1="40000" x2="12371" y2="37421"/>
                        <a14:backgroundMark x1="30437" y1="29417" x2="30946" y2="29281"/>
                        <a14:backgroundMark x1="39750" y1="30750" x2="49000" y2="29500"/>
                        <a14:backgroundMark x1="49000" y1="29500" x2="49250" y2="29500"/>
                        <a14:backgroundMark x1="65000" y1="33000" x2="73000" y2="33250"/>
                        <a14:backgroundMark x1="72000" y1="33750" x2="81250" y2="36000"/>
                        <a14:backgroundMark x1="81250" y1="36000" x2="84750" y2="38000"/>
                        <a14:backgroundMark x1="83250" y1="38250" x2="91250" y2="43500"/>
                        <a14:backgroundMark x1="91250" y1="43500" x2="94000" y2="51500"/>
                        <a14:backgroundMark x1="93500" y1="52250" x2="93250" y2="55000"/>
                        <a14:backgroundMark x1="94000" y1="52750" x2="94000" y2="51250"/>
                        <a14:backgroundMark x1="94000" y1="51500" x2="94750" y2="52000"/>
                        <a14:backgroundMark x1="94000" y1="53500" x2="93250" y2="51250"/>
                        <a14:backgroundMark x1="93500" y1="53000" x2="89750" y2="60500"/>
                        <a14:backgroundMark x1="65750" y1="31750" x2="63250" y2="30500"/>
                        <a14:backgroundMark x1="62500" y1="30750" x2="67250" y2="31000"/>
                        <a14:backgroundMark x1="62750" y1="31250" x2="62250" y2="30250"/>
                        <a14:backgroundMark x1="51000" y1="30000" x2="52250" y2="29500"/>
                        <a14:backgroundMark x1="50000" y1="29750" x2="50000" y2="29750"/>
                        <a14:backgroundMark x1="31869" y1="29220" x2="32750" y2="29000"/>
                        <a14:backgroundMark x1="38500" y1="31000" x2="41250" y2="29750"/>
                        <a14:backgroundMark x1="50250" y1="30000" x2="50000" y2="29500"/>
                        <a14:backgroundMark x1="62000" y1="31000" x2="62000" y2="31000"/>
                        <a14:backgroundMark x1="87750" y1="43250" x2="91250" y2="43000"/>
                        <a14:backgroundMark x1="7000" y1="46000" x2="7000" y2="46500"/>
                        <a14:backgroundMark x1="12750" y1="40000" x2="17250" y2="37000"/>
                        <a14:backgroundMark x1="5750" y1="57750" x2="6750" y2="5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59" y="2603227"/>
            <a:ext cx="1289255" cy="12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ont Lens Red Circle Ring Replacement Part For Canon 24-105 24-70 Gen 2 |  Magideal | Tiki">
            <a:extLst>
              <a:ext uri="{FF2B5EF4-FFF2-40B4-BE49-F238E27FC236}">
                <a16:creationId xmlns:a16="http://schemas.microsoft.com/office/drawing/2014/main" id="{A8723533-48EC-9469-23A5-67FD886EE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50" r="95000">
                        <a14:foregroundMark x1="87750" y1="64250" x2="90106" y2="60665"/>
                        <a14:foregroundMark x1="93585" y1="51907" x2="93592" y2="51635"/>
                        <a14:foregroundMark x1="91955" y1="43267" x2="91717" y2="43037"/>
                        <a14:foregroundMark x1="62076" y1="29785" x2="59000" y2="28750"/>
                        <a14:foregroundMark x1="62944" y1="30077" x2="62221" y2="29834"/>
                        <a14:foregroundMark x1="39303" y1="29396" x2="32407" y2="29622"/>
                        <a14:foregroundMark x1="49832" y1="29051" x2="49529" y2="29061"/>
                        <a14:foregroundMark x1="51515" y1="28996" x2="49895" y2="29049"/>
                        <a14:foregroundMark x1="59000" y1="28750" x2="52525" y2="28963"/>
                        <a14:foregroundMark x1="8326" y1="42403" x2="6500" y2="45750"/>
                        <a14:foregroundMark x1="6500" y1="45750" x2="6544" y2="46000"/>
                        <a14:foregroundMark x1="9409" y1="57874" x2="9937" y2="58843"/>
                        <a14:foregroundMark x1="17959" y1="35469" x2="21750" y2="33250"/>
                        <a14:foregroundMark x1="11500" y1="39250" x2="13692" y2="37967"/>
                        <a14:foregroundMark x1="31250" y1="30500" x2="23000" y2="32500"/>
                        <a14:foregroundMark x1="30250" y1="30750" x2="31500" y2="30000"/>
                        <a14:foregroundMark x1="6820" y1="55229" x2="6250" y2="52000"/>
                        <a14:backgroundMark x1="7500" y1="47750" x2="8500" y2="54750"/>
                        <a14:backgroundMark x1="9250" y1="56500" x2="8250" y2="54250"/>
                        <a14:backgroundMark x1="7500" y1="54250" x2="10250" y2="57250"/>
                        <a14:backgroundMark x1="7500" y1="49000" x2="7750" y2="46750"/>
                        <a14:backgroundMark x1="6750" y1="49000" x2="7250" y2="46500"/>
                        <a14:backgroundMark x1="4250" y1="46500" x2="4750" y2="49750"/>
                        <a14:backgroundMark x1="22256" y1="32188" x2="22621" y2="31995"/>
                        <a14:backgroundMark x1="7500" y1="40000" x2="12371" y2="37421"/>
                        <a14:backgroundMark x1="30437" y1="29417" x2="30946" y2="29281"/>
                        <a14:backgroundMark x1="39750" y1="30750" x2="49000" y2="29500"/>
                        <a14:backgroundMark x1="49000" y1="29500" x2="49250" y2="29500"/>
                        <a14:backgroundMark x1="65000" y1="33000" x2="73000" y2="33250"/>
                        <a14:backgroundMark x1="72000" y1="33750" x2="81250" y2="36000"/>
                        <a14:backgroundMark x1="81250" y1="36000" x2="84750" y2="38000"/>
                        <a14:backgroundMark x1="83250" y1="38250" x2="91250" y2="43500"/>
                        <a14:backgroundMark x1="91250" y1="43500" x2="94000" y2="51500"/>
                        <a14:backgroundMark x1="93500" y1="52250" x2="93250" y2="55000"/>
                        <a14:backgroundMark x1="94000" y1="52750" x2="94000" y2="51250"/>
                        <a14:backgroundMark x1="94000" y1="51500" x2="94750" y2="52000"/>
                        <a14:backgroundMark x1="94000" y1="53500" x2="93250" y2="51250"/>
                        <a14:backgroundMark x1="93500" y1="53000" x2="89750" y2="60500"/>
                        <a14:backgroundMark x1="65750" y1="31750" x2="63250" y2="30500"/>
                        <a14:backgroundMark x1="62500" y1="30750" x2="67250" y2="31000"/>
                        <a14:backgroundMark x1="62750" y1="31250" x2="62250" y2="30250"/>
                        <a14:backgroundMark x1="51000" y1="30000" x2="52250" y2="29500"/>
                        <a14:backgroundMark x1="50000" y1="29750" x2="50000" y2="29750"/>
                        <a14:backgroundMark x1="31869" y1="29220" x2="32750" y2="29000"/>
                        <a14:backgroundMark x1="38500" y1="31000" x2="41250" y2="29750"/>
                        <a14:backgroundMark x1="50250" y1="30000" x2="50000" y2="29500"/>
                        <a14:backgroundMark x1="62000" y1="31000" x2="62000" y2="31000"/>
                        <a14:backgroundMark x1="87750" y1="43250" x2="91250" y2="43000"/>
                        <a14:backgroundMark x1="7000" y1="46000" x2="7000" y2="46500"/>
                        <a14:backgroundMark x1="12750" y1="40000" x2="17250" y2="37000"/>
                        <a14:backgroundMark x1="5750" y1="57750" x2="6750" y2="5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79" y="3380463"/>
            <a:ext cx="1587910" cy="139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6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5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D41FAC-090F-6C47-65BF-19A0EBC901A0}"/>
              </a:ext>
            </a:extLst>
          </p:cNvPr>
          <p:cNvSpPr txBox="1"/>
          <p:nvPr/>
        </p:nvSpPr>
        <p:spPr>
          <a:xfrm>
            <a:off x="445850" y="391040"/>
            <a:ext cx="86981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rbel" panose="020B0503020204020204" pitchFamily="34" charset="0"/>
                <a:cs typeface="Dreaming Outloud Pro" panose="03050502040302030504" pitchFamily="66" charset="0"/>
              </a:rPr>
              <a:t>3. Listen again and choose the correct answer.</a:t>
            </a:r>
          </a:p>
        </p:txBody>
      </p:sp>
      <p:sp>
        <p:nvSpPr>
          <p:cNvPr id="8" name="Google Shape;4934;p85">
            <a:extLst>
              <a:ext uri="{FF2B5EF4-FFF2-40B4-BE49-F238E27FC236}">
                <a16:creationId xmlns:a16="http://schemas.microsoft.com/office/drawing/2014/main" id="{9257D689-2F67-C29C-3AD7-2E48D7D08CD9}"/>
              </a:ext>
            </a:extLst>
          </p:cNvPr>
          <p:cNvSpPr/>
          <p:nvPr/>
        </p:nvSpPr>
        <p:spPr>
          <a:xfrm>
            <a:off x="7510031" y="0"/>
            <a:ext cx="1260589" cy="520635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0" name="Track 45">
            <a:hlinkClick r:id="" action="ppaction://media"/>
            <a:extLst>
              <a:ext uri="{FF2B5EF4-FFF2-40B4-BE49-F238E27FC236}">
                <a16:creationId xmlns:a16="http://schemas.microsoft.com/office/drawing/2014/main" id="{E10FCF41-503B-67D3-F104-B93F0A07E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25398" y="373264"/>
            <a:ext cx="518602" cy="51860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415B9D9-21D7-1270-4833-91C62EF2B28E}"/>
              </a:ext>
            </a:extLst>
          </p:cNvPr>
          <p:cNvSpPr/>
          <p:nvPr/>
        </p:nvSpPr>
        <p:spPr>
          <a:xfrm>
            <a:off x="2072640" y="1036640"/>
            <a:ext cx="2263140" cy="33021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01BF89-516C-879A-8F01-E9E0642C6FFB}"/>
              </a:ext>
            </a:extLst>
          </p:cNvPr>
          <p:cNvSpPr/>
          <p:nvPr/>
        </p:nvSpPr>
        <p:spPr>
          <a:xfrm>
            <a:off x="2004060" y="1784562"/>
            <a:ext cx="3017520" cy="33021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483FE95-1C11-F7F6-9905-09B34EB0B69B}"/>
              </a:ext>
            </a:extLst>
          </p:cNvPr>
          <p:cNvSpPr/>
          <p:nvPr/>
        </p:nvSpPr>
        <p:spPr>
          <a:xfrm>
            <a:off x="1851660" y="2554178"/>
            <a:ext cx="472440" cy="33021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98D858-8B5C-8A0E-1AD8-4D3B03BF6A38}"/>
              </a:ext>
            </a:extLst>
          </p:cNvPr>
          <p:cNvSpPr/>
          <p:nvPr/>
        </p:nvSpPr>
        <p:spPr>
          <a:xfrm>
            <a:off x="4632960" y="2554177"/>
            <a:ext cx="1668780" cy="33021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595B4E-7CDB-7D6C-EC1A-977396250EAA}"/>
              </a:ext>
            </a:extLst>
          </p:cNvPr>
          <p:cNvSpPr/>
          <p:nvPr/>
        </p:nvSpPr>
        <p:spPr>
          <a:xfrm>
            <a:off x="1409700" y="3378468"/>
            <a:ext cx="1600200" cy="33021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5EDCD3-1A09-E05F-04F8-E4C0E297F05B}"/>
              </a:ext>
            </a:extLst>
          </p:cNvPr>
          <p:cNvSpPr/>
          <p:nvPr/>
        </p:nvSpPr>
        <p:spPr>
          <a:xfrm>
            <a:off x="1409700" y="4169605"/>
            <a:ext cx="1036320" cy="33021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9420CD-747F-888D-9BD9-F7C4F016562B}"/>
              </a:ext>
            </a:extLst>
          </p:cNvPr>
          <p:cNvSpPr/>
          <p:nvPr/>
        </p:nvSpPr>
        <p:spPr>
          <a:xfrm>
            <a:off x="4122420" y="4169604"/>
            <a:ext cx="815340" cy="33021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A7F88E94-7977-280C-4C40-031E57139998}"/>
              </a:ext>
            </a:extLst>
          </p:cNvPr>
          <p:cNvSpPr txBox="1"/>
          <p:nvPr/>
        </p:nvSpPr>
        <p:spPr>
          <a:xfrm>
            <a:off x="352441" y="1036640"/>
            <a:ext cx="869815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63812"/>
                </a:solidFill>
                <a:latin typeface="Nunito" pitchFamily="2" charset="0"/>
                <a:ea typeface="Calibri" panose="020F0502020204030204" pitchFamily="34" charset="0"/>
              </a:rPr>
              <a:t>1.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What is the listening text about?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4ABBCD"/>
                </a:solidFill>
                <a:latin typeface="Nunito" pitchFamily="2" charset="0"/>
                <a:ea typeface="Calibri" panose="020F0502020204030204" pitchFamily="34" charset="0"/>
              </a:rPr>
              <a:t>A.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Water pollution 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  <a:ea typeface="Calibri" panose="020F0502020204030204" pitchFamily="34" charset="0"/>
              </a:rPr>
              <a:t>B.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Water protection 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Water consumption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63812"/>
                </a:solidFill>
                <a:latin typeface="Nunito" pitchFamily="2" charset="0"/>
                <a:ea typeface="Calibri" panose="020F0502020204030204" pitchFamily="34" charset="0"/>
              </a:rPr>
              <a:t>2.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How many sources of water pollution are there?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A.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One 		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B.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Two 		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Three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63812"/>
                </a:solidFill>
                <a:latin typeface="Nunito" pitchFamily="2" charset="0"/>
                <a:ea typeface="Calibri" panose="020F0502020204030204" pitchFamily="34" charset="0"/>
              </a:rPr>
              <a:t>3.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What are two common sources of drinking water?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A.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Rivers and lakes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B.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Soil and rock	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Man-made and natural</a:t>
            </a: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A6815FE9-DFE4-5850-520C-81D4C9A60807}"/>
              </a:ext>
            </a:extLst>
          </p:cNvPr>
          <p:cNvSpPr txBox="1"/>
          <p:nvPr/>
        </p:nvSpPr>
        <p:spPr>
          <a:xfrm>
            <a:off x="352441" y="3345315"/>
            <a:ext cx="1742284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63812"/>
                </a:solidFill>
                <a:latin typeface="Nunito" pitchFamily="2" charset="0"/>
                <a:ea typeface="Calibri" panose="020F0502020204030204" pitchFamily="34" charset="0"/>
              </a:rPr>
              <a:t>4.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What type of effect does water pollution have on our life?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A.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beneficial 	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B.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harmful 	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helpful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63812"/>
                </a:solidFill>
                <a:latin typeface="Nunito" pitchFamily="2" charset="0"/>
                <a:ea typeface="Calibri" panose="020F0502020204030204" pitchFamily="34" charset="0"/>
              </a:rPr>
              <a:t>5.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What products can we use to reduce water pollution?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A.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green products 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B.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single-use products 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plastic bags</a:t>
            </a:r>
          </a:p>
        </p:txBody>
      </p:sp>
    </p:spTree>
    <p:extLst>
      <p:ext uri="{BB962C8B-B14F-4D97-AF65-F5344CB8AC3E}">
        <p14:creationId xmlns:p14="http://schemas.microsoft.com/office/powerpoint/2010/main" val="10354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82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CAC847-9D5F-B052-EE0D-3C26A2C19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7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48555"/>
              <a:ext cx="2025647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5" y="4475189"/>
              <a:ext cx="2025647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3" y="4482429"/>
              <a:ext cx="2025647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9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643923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2890797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2416" y="308163"/>
            <a:ext cx="424218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LUCKY WHEEL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6" y="634149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5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9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2"/>
            <a:ext cx="535782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6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7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6.17284E-7 L -1.38889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550;p45">
            <a:extLst>
              <a:ext uri="{FF2B5EF4-FFF2-40B4-BE49-F238E27FC236}">
                <a16:creationId xmlns:a16="http://schemas.microsoft.com/office/drawing/2014/main" id="{21D85DF0-AC9F-C44C-A01D-8B322D99E89C}"/>
              </a:ext>
            </a:extLst>
          </p:cNvPr>
          <p:cNvSpPr/>
          <p:nvPr/>
        </p:nvSpPr>
        <p:spPr>
          <a:xfrm>
            <a:off x="1555651" y="994995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cs typeface="Amatic SC"/>
            </a:endParaRPr>
          </a:p>
        </p:txBody>
      </p:sp>
      <p:grpSp>
        <p:nvGrpSpPr>
          <p:cNvPr id="4500" name="Google Shape;4500;p77"/>
          <p:cNvGrpSpPr/>
          <p:nvPr/>
        </p:nvGrpSpPr>
        <p:grpSpPr>
          <a:xfrm>
            <a:off x="498241" y="-24412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/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0;p45">
            <a:extLst>
              <a:ext uri="{FF2B5EF4-FFF2-40B4-BE49-F238E27FC236}">
                <a16:creationId xmlns:a16="http://schemas.microsoft.com/office/drawing/2014/main" id="{B2C8885F-115A-154B-9D33-DB548CFBA29F}"/>
              </a:ext>
            </a:extLst>
          </p:cNvPr>
          <p:cNvSpPr/>
          <p:nvPr/>
        </p:nvSpPr>
        <p:spPr>
          <a:xfrm>
            <a:off x="1565356" y="1333006"/>
            <a:ext cx="5774788" cy="38159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What is the listening text about?</a:t>
            </a:r>
            <a:endParaRPr lang="en-US" sz="2400" dirty="0">
              <a:solidFill>
                <a:srgbClr val="4ABBCD"/>
              </a:solidFill>
              <a:latin typeface="Nunito" pitchFamily="2" charset="0"/>
              <a:ea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6249"/>
            <a:ext cx="929244" cy="9110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/>
              <a:t>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0004C7-6312-BD40-B835-CEC477F02A6F}"/>
              </a:ext>
            </a:extLst>
          </p:cNvPr>
          <p:cNvSpPr txBox="1"/>
          <p:nvPr/>
        </p:nvSpPr>
        <p:spPr>
          <a:xfrm>
            <a:off x="1009375" y="2551940"/>
            <a:ext cx="7125249" cy="8865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All living things need water but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water pollution </a:t>
            </a:r>
            <a:r>
              <a:rPr lang="en-US" sz="1800" dirty="0"/>
              <a:t>has become a serious problem.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Polluted water </a:t>
            </a:r>
            <a:r>
              <a:rPr lang="en-US" sz="1800" dirty="0"/>
              <a:t>is unsafe for drinking and for other uses.</a:t>
            </a:r>
            <a:endParaRPr lang="en-VN" sz="2800" b="1" dirty="0">
              <a:solidFill>
                <a:schemeClr val="bg1">
                  <a:lumMod val="10000"/>
                </a:schemeClr>
              </a:solidFill>
              <a:latin typeface="Nunito"/>
              <a:ea typeface="+mn-ea"/>
              <a:cs typeface="Amatic SC"/>
            </a:endParaRPr>
          </a:p>
        </p:txBody>
      </p:sp>
      <p:sp>
        <p:nvSpPr>
          <p:cNvPr id="25" name="Google Shape;4595;p80">
            <a:extLst>
              <a:ext uri="{FF2B5EF4-FFF2-40B4-BE49-F238E27FC236}">
                <a16:creationId xmlns:a16="http://schemas.microsoft.com/office/drawing/2014/main" id="{75342DA4-B0EF-334D-AFED-76EF0943A464}"/>
              </a:ext>
            </a:extLst>
          </p:cNvPr>
          <p:cNvSpPr/>
          <p:nvPr/>
        </p:nvSpPr>
        <p:spPr>
          <a:xfrm>
            <a:off x="1503823" y="960811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B12484AE-8009-5B4D-A67C-946FDAF59E05}"/>
              </a:ext>
            </a:extLst>
          </p:cNvPr>
          <p:cNvSpPr txBox="1">
            <a:spLocks/>
          </p:cNvSpPr>
          <p:nvPr/>
        </p:nvSpPr>
        <p:spPr>
          <a:xfrm>
            <a:off x="504827" y="3523727"/>
            <a:ext cx="7769186" cy="94932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B. WATER POLLUTION</a:t>
            </a:r>
            <a:endParaRPr lang="en-VN" dirty="0"/>
          </a:p>
        </p:txBody>
      </p:sp>
      <p:pic>
        <p:nvPicPr>
          <p:cNvPr id="3" name="Picture 6" descr="Back Button Png Red - 813x357 PNG Download - PNGkit">
            <a:hlinkClick r:id="rId7" action="ppaction://hlinksldjump"/>
            <a:extLst>
              <a:ext uri="{FF2B5EF4-FFF2-40B4-BE49-F238E27FC236}">
                <a16:creationId xmlns:a16="http://schemas.microsoft.com/office/drawing/2014/main" id="{5488E121-025E-1FC7-864B-28E1E5D23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9" b="89713" l="4756" r="95610">
                        <a14:foregroundMark x1="24024" y1="40909" x2="75000" y2="47847"/>
                        <a14:foregroundMark x1="25976" y1="36603" x2="24146" y2="59809"/>
                        <a14:foregroundMark x1="24146" y1="59809" x2="28171" y2="71292"/>
                        <a14:foregroundMark x1="8171" y1="52871" x2="6585" y2="51435"/>
                        <a14:foregroundMark x1="35488" y1="36603" x2="40854" y2="52871"/>
                        <a14:foregroundMark x1="40854" y1="52871" x2="45854" y2="45933"/>
                        <a14:foregroundMark x1="64878" y1="38995" x2="67683" y2="63397"/>
                        <a14:foregroundMark x1="67683" y1="63397" x2="71220" y2="58373"/>
                        <a14:foregroundMark x1="79146" y1="38995" x2="77805" y2="57656"/>
                        <a14:foregroundMark x1="34756" y1="51435" x2="49024" y2="51675"/>
                        <a14:foregroundMark x1="49024" y1="51675" x2="62683" y2="49043"/>
                        <a14:foregroundMark x1="83537" y1="36603" x2="78780" y2="54545"/>
                        <a14:foregroundMark x1="94268" y1="21770" x2="90244" y2="33493"/>
                        <a14:foregroundMark x1="30976" y1="53349" x2="73415" y2="36124"/>
                        <a14:foregroundMark x1="74390" y1="36124" x2="79390" y2="53349"/>
                        <a14:foregroundMark x1="32927" y1="60287" x2="50488" y2="57177"/>
                        <a14:foregroundMark x1="50488" y1="57177" x2="63902" y2="57656"/>
                        <a14:foregroundMark x1="63902" y1="57656" x2="65244" y2="59091"/>
                        <a14:foregroundMark x1="80122" y1="54545" x2="84512" y2="63876"/>
                        <a14:foregroundMark x1="94634" y1="77512" x2="95610" y2="81340"/>
                        <a14:foregroundMark x1="4756" y1="50957" x2="4756" y2="5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12" y="4509267"/>
            <a:ext cx="1400343" cy="71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A2E101-FFF5-76C4-5D35-24A94882E78D}"/>
              </a:ext>
            </a:extLst>
          </p:cNvPr>
          <p:cNvSpPr txBox="1"/>
          <p:nvPr/>
        </p:nvSpPr>
        <p:spPr>
          <a:xfrm>
            <a:off x="504827" y="2120413"/>
            <a:ext cx="8244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4ABBCD"/>
                </a:solidFill>
                <a:latin typeface="Nunito" pitchFamily="2" charset="0"/>
                <a:ea typeface="Calibri" panose="020F0502020204030204" pitchFamily="34" charset="0"/>
              </a:rPr>
              <a:t>A.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Water pollution 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  <a:ea typeface="Calibri" panose="020F0502020204030204" pitchFamily="34" charset="0"/>
              </a:rPr>
              <a:t>B.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Water protection 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Water consumption</a:t>
            </a:r>
          </a:p>
        </p:txBody>
      </p:sp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A47AFD4-A879-C322-D863-D5D6EF59F7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" end="7190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71685" y="964918"/>
            <a:ext cx="487363" cy="487363"/>
          </a:xfrm>
          <a:prstGeom prst="rect">
            <a:avLst/>
          </a:prstGeom>
        </p:spPr>
      </p:pic>
      <p:pic>
        <p:nvPicPr>
          <p:cNvPr id="11" name="Track 44">
            <a:hlinkClick r:id="" action="ppaction://media"/>
            <a:extLst>
              <a:ext uri="{FF2B5EF4-FFF2-40B4-BE49-F238E27FC236}">
                <a16:creationId xmlns:a16="http://schemas.microsoft.com/office/drawing/2014/main" id="{4BC209D9-2CE5-5D4E-C17A-ECAC1DDD30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866" end="62629.9375"/>
                </p14:media>
              </p:ext>
            </p:extLst>
          </p:nvPr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40813" y="1279585"/>
            <a:ext cx="544515" cy="54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4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50;p45">
            <a:extLst>
              <a:ext uri="{FF2B5EF4-FFF2-40B4-BE49-F238E27FC236}">
                <a16:creationId xmlns:a16="http://schemas.microsoft.com/office/drawing/2014/main" id="{63694A92-27A7-CA43-A7DB-DCD838781935}"/>
              </a:ext>
            </a:extLst>
          </p:cNvPr>
          <p:cNvSpPr/>
          <p:nvPr/>
        </p:nvSpPr>
        <p:spPr>
          <a:xfrm>
            <a:off x="1555651" y="1021754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600"/>
              </a:spcAft>
            </a:pPr>
            <a:endParaRPr lang="en-US" sz="2400" dirty="0">
              <a:solidFill>
                <a:srgbClr val="002060"/>
              </a:solidFill>
              <a:latin typeface="Nunito" pitchFamily="2" charset="0"/>
              <a:ea typeface="Calibri" panose="020F0502020204030204" pitchFamily="34" charset="0"/>
            </a:endParaRPr>
          </a:p>
        </p:txBody>
      </p:sp>
      <p:grpSp>
        <p:nvGrpSpPr>
          <p:cNvPr id="4500" name="Google Shape;4500;p77"/>
          <p:cNvGrpSpPr/>
          <p:nvPr/>
        </p:nvGrpSpPr>
        <p:grpSpPr>
          <a:xfrm>
            <a:off x="599440" y="-41353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7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6249"/>
            <a:ext cx="929244" cy="9110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>
                <a:solidFill>
                  <a:schemeClr val="tx2"/>
                </a:solidFill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9C85D6-3675-4D4E-A933-BB7DCA28CC98}"/>
              </a:ext>
            </a:extLst>
          </p:cNvPr>
          <p:cNvSpPr txBox="1"/>
          <p:nvPr/>
        </p:nvSpPr>
        <p:spPr>
          <a:xfrm>
            <a:off x="1011928" y="2779832"/>
            <a:ext cx="708113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There are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two</a:t>
            </a:r>
            <a:r>
              <a:rPr lang="en-US" sz="2400" dirty="0"/>
              <a:t> sources of water pollution: man-made and natural.</a:t>
            </a:r>
            <a:endParaRPr lang="en-VN" sz="32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ea typeface="+mn-ea"/>
              <a:cs typeface="Amatic SC"/>
            </a:endParaRPr>
          </a:p>
        </p:txBody>
      </p:sp>
      <p:sp>
        <p:nvSpPr>
          <p:cNvPr id="20" name="Google Shape;4595;p80">
            <a:extLst>
              <a:ext uri="{FF2B5EF4-FFF2-40B4-BE49-F238E27FC236}">
                <a16:creationId xmlns:a16="http://schemas.microsoft.com/office/drawing/2014/main" id="{1A5BE6A3-A179-CB47-A88F-11E6C7CEE4A7}"/>
              </a:ext>
            </a:extLst>
          </p:cNvPr>
          <p:cNvSpPr/>
          <p:nvPr/>
        </p:nvSpPr>
        <p:spPr>
          <a:xfrm>
            <a:off x="1503823" y="960811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93C39C7E-6F7D-5A47-9ADC-9485F2E9487B}"/>
              </a:ext>
            </a:extLst>
          </p:cNvPr>
          <p:cNvSpPr txBox="1">
            <a:spLocks/>
          </p:cNvSpPr>
          <p:nvPr/>
        </p:nvSpPr>
        <p:spPr>
          <a:xfrm>
            <a:off x="1832942" y="3681744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B. TWO</a:t>
            </a:r>
            <a:endParaRPr lang="en-VN" dirty="0"/>
          </a:p>
        </p:txBody>
      </p:sp>
      <p:pic>
        <p:nvPicPr>
          <p:cNvPr id="3" name="Picture 6" descr="Back Button Png Red - 813x357 PNG Download - PNGkit">
            <a:hlinkClick r:id="rId8" action="ppaction://hlinksldjump"/>
            <a:extLst>
              <a:ext uri="{FF2B5EF4-FFF2-40B4-BE49-F238E27FC236}">
                <a16:creationId xmlns:a16="http://schemas.microsoft.com/office/drawing/2014/main" id="{60BA697E-5E38-D278-7E67-BC2B8957F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9" b="89713" l="4756" r="95610">
                        <a14:foregroundMark x1="24024" y1="40909" x2="75000" y2="47847"/>
                        <a14:foregroundMark x1="25976" y1="36603" x2="24146" y2="59809"/>
                        <a14:foregroundMark x1="24146" y1="59809" x2="28171" y2="71292"/>
                        <a14:foregroundMark x1="8171" y1="52871" x2="6585" y2="51435"/>
                        <a14:foregroundMark x1="35488" y1="36603" x2="40854" y2="52871"/>
                        <a14:foregroundMark x1="40854" y1="52871" x2="45854" y2="45933"/>
                        <a14:foregroundMark x1="64878" y1="38995" x2="67683" y2="63397"/>
                        <a14:foregroundMark x1="67683" y1="63397" x2="71220" y2="58373"/>
                        <a14:foregroundMark x1="79146" y1="38995" x2="77805" y2="57656"/>
                        <a14:foregroundMark x1="34756" y1="51435" x2="49024" y2="51675"/>
                        <a14:foregroundMark x1="49024" y1="51675" x2="62683" y2="49043"/>
                        <a14:foregroundMark x1="83537" y1="36603" x2="78780" y2="54545"/>
                        <a14:foregroundMark x1="94268" y1="21770" x2="90244" y2="33493"/>
                        <a14:foregroundMark x1="30976" y1="53349" x2="73415" y2="36124"/>
                        <a14:foregroundMark x1="74390" y1="36124" x2="79390" y2="53349"/>
                        <a14:foregroundMark x1="32927" y1="60287" x2="50488" y2="57177"/>
                        <a14:foregroundMark x1="50488" y1="57177" x2="63902" y2="57656"/>
                        <a14:foregroundMark x1="63902" y1="57656" x2="65244" y2="59091"/>
                        <a14:foregroundMark x1="80122" y1="54545" x2="84512" y2="63876"/>
                        <a14:foregroundMark x1="94634" y1="77512" x2="95610" y2="81340"/>
                        <a14:foregroundMark x1="4756" y1="50957" x2="4756" y2="5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12" y="4509267"/>
            <a:ext cx="1400343" cy="71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FCA6B6-8280-AAE1-258C-99788F5042F4}"/>
              </a:ext>
            </a:extLst>
          </p:cNvPr>
          <p:cNvSpPr txBox="1"/>
          <p:nvPr/>
        </p:nvSpPr>
        <p:spPr>
          <a:xfrm>
            <a:off x="778401" y="2104712"/>
            <a:ext cx="8067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4ABBCD"/>
                </a:solidFill>
                <a:latin typeface="Nunito" pitchFamily="2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One 		</a:t>
            </a:r>
            <a:r>
              <a:rPr lang="en-US" sz="3200" dirty="0">
                <a:solidFill>
                  <a:srgbClr val="4ABBCD"/>
                </a:solidFill>
                <a:latin typeface="Nunito" pitchFamily="2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Two 		</a:t>
            </a:r>
            <a:r>
              <a:rPr lang="en-US" sz="32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32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Three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4AB39-C8D8-7CA4-B44A-C903C2911BC7}"/>
              </a:ext>
            </a:extLst>
          </p:cNvPr>
          <p:cNvSpPr txBox="1"/>
          <p:nvPr/>
        </p:nvSpPr>
        <p:spPr>
          <a:xfrm>
            <a:off x="2579873" y="1043551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How many sources of water pollution are there?</a:t>
            </a:r>
          </a:p>
        </p:txBody>
      </p:sp>
      <p:pic>
        <p:nvPicPr>
          <p:cNvPr id="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6476B0A-72FB-0BF0-72E5-4722D4E3C6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" end="7190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71685" y="964918"/>
            <a:ext cx="487363" cy="487363"/>
          </a:xfrm>
          <a:prstGeom prst="rect">
            <a:avLst/>
          </a:prstGeom>
        </p:spPr>
      </p:pic>
      <p:pic>
        <p:nvPicPr>
          <p:cNvPr id="10" name="Track 44">
            <a:hlinkClick r:id="" action="ppaction://media"/>
            <a:extLst>
              <a:ext uri="{FF2B5EF4-FFF2-40B4-BE49-F238E27FC236}">
                <a16:creationId xmlns:a16="http://schemas.microsoft.com/office/drawing/2014/main" id="{0E4CF86A-E067-4C43-1F8C-5FFA0A7BCC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113" end="50001.9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77100" y="1268692"/>
            <a:ext cx="544515" cy="54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1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oogle Shape;4500;p77"/>
          <p:cNvGrpSpPr/>
          <p:nvPr/>
        </p:nvGrpSpPr>
        <p:grpSpPr>
          <a:xfrm>
            <a:off x="592489" y="-40942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7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0;p45">
            <a:extLst>
              <a:ext uri="{FF2B5EF4-FFF2-40B4-BE49-F238E27FC236}">
                <a16:creationId xmlns:a16="http://schemas.microsoft.com/office/drawing/2014/main" id="{B2C8885F-115A-154B-9D33-DB548CFBA29F}"/>
              </a:ext>
            </a:extLst>
          </p:cNvPr>
          <p:cNvSpPr/>
          <p:nvPr/>
        </p:nvSpPr>
        <p:spPr>
          <a:xfrm>
            <a:off x="1555651" y="1009339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600"/>
              </a:spcAft>
            </a:pPr>
            <a:endParaRPr lang="en-US" sz="2400" dirty="0">
              <a:solidFill>
                <a:srgbClr val="002060"/>
              </a:solidFill>
              <a:latin typeface="Nunito" pitchFamily="2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51FE6-E2C7-5F47-8456-D095AB813387}"/>
              </a:ext>
            </a:extLst>
          </p:cNvPr>
          <p:cNvSpPr txBox="1"/>
          <p:nvPr/>
        </p:nvSpPr>
        <p:spPr>
          <a:xfrm>
            <a:off x="735424" y="3372005"/>
            <a:ext cx="7673152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These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rivers and lakes </a:t>
            </a:r>
            <a:r>
              <a:rPr lang="en-US" sz="2000" dirty="0"/>
              <a:t>are a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source</a:t>
            </a:r>
            <a:r>
              <a:rPr lang="en-US" sz="2000" dirty="0"/>
              <a:t> of drinking water for humans. </a:t>
            </a:r>
            <a:endParaRPr lang="en-VN" sz="2000" dirty="0">
              <a:highlight>
                <a:srgbClr val="FABA17"/>
              </a:highlight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FD5B55BC-38B4-AA4F-80A3-FA49D40A280E}"/>
              </a:ext>
            </a:extLst>
          </p:cNvPr>
          <p:cNvSpPr txBox="1">
            <a:spLocks/>
          </p:cNvSpPr>
          <p:nvPr/>
        </p:nvSpPr>
        <p:spPr>
          <a:xfrm>
            <a:off x="868806" y="3801164"/>
            <a:ext cx="7001623" cy="911013"/>
          </a:xfrm>
          <a:prstGeom prst="ribbon2">
            <a:avLst>
              <a:gd name="adj1" fmla="val 16667"/>
              <a:gd name="adj2" fmla="val 60158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800" dirty="0">
                <a:solidFill>
                  <a:srgbClr val="E63812"/>
                </a:solidFill>
              </a:rPr>
              <a:t>A. Rivers and lakes</a:t>
            </a:r>
            <a:endParaRPr lang="en-VN" sz="4800" dirty="0">
              <a:solidFill>
                <a:srgbClr val="E6381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6249"/>
            <a:ext cx="929244" cy="9110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>
                <a:solidFill>
                  <a:srgbClr val="E63812"/>
                </a:solidFill>
              </a:rPr>
              <a:t>03</a:t>
            </a:r>
          </a:p>
        </p:txBody>
      </p:sp>
      <p:sp>
        <p:nvSpPr>
          <p:cNvPr id="20" name="Google Shape;4595;p80">
            <a:extLst>
              <a:ext uri="{FF2B5EF4-FFF2-40B4-BE49-F238E27FC236}">
                <a16:creationId xmlns:a16="http://schemas.microsoft.com/office/drawing/2014/main" id="{06C97151-B5DC-B84B-AF92-37BC2FCF5489}"/>
              </a:ext>
            </a:extLst>
          </p:cNvPr>
          <p:cNvSpPr/>
          <p:nvPr/>
        </p:nvSpPr>
        <p:spPr>
          <a:xfrm>
            <a:off x="1503823" y="960811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6" descr="Back Button Png Red - 813x357 PNG Download - PNGkit">
            <a:hlinkClick r:id="rId8" action="ppaction://hlinksldjump"/>
            <a:extLst>
              <a:ext uri="{FF2B5EF4-FFF2-40B4-BE49-F238E27FC236}">
                <a16:creationId xmlns:a16="http://schemas.microsoft.com/office/drawing/2014/main" id="{1F3ACD08-14D0-7D3B-E4F2-AA65CC58B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9" b="89713" l="4756" r="95610">
                        <a14:foregroundMark x1="24024" y1="40909" x2="75000" y2="47847"/>
                        <a14:foregroundMark x1="25976" y1="36603" x2="24146" y2="59809"/>
                        <a14:foregroundMark x1="24146" y1="59809" x2="28171" y2="71292"/>
                        <a14:foregroundMark x1="8171" y1="52871" x2="6585" y2="51435"/>
                        <a14:foregroundMark x1="35488" y1="36603" x2="40854" y2="52871"/>
                        <a14:foregroundMark x1="40854" y1="52871" x2="45854" y2="45933"/>
                        <a14:foregroundMark x1="64878" y1="38995" x2="67683" y2="63397"/>
                        <a14:foregroundMark x1="67683" y1="63397" x2="71220" y2="58373"/>
                        <a14:foregroundMark x1="79146" y1="38995" x2="77805" y2="57656"/>
                        <a14:foregroundMark x1="34756" y1="51435" x2="49024" y2="51675"/>
                        <a14:foregroundMark x1="49024" y1="51675" x2="62683" y2="49043"/>
                        <a14:foregroundMark x1="83537" y1="36603" x2="78780" y2="54545"/>
                        <a14:foregroundMark x1="94268" y1="21770" x2="90244" y2="33493"/>
                        <a14:foregroundMark x1="30976" y1="53349" x2="73415" y2="36124"/>
                        <a14:foregroundMark x1="74390" y1="36124" x2="79390" y2="53349"/>
                        <a14:foregroundMark x1="32927" y1="60287" x2="50488" y2="57177"/>
                        <a14:foregroundMark x1="50488" y1="57177" x2="63902" y2="57656"/>
                        <a14:foregroundMark x1="63902" y1="57656" x2="65244" y2="59091"/>
                        <a14:foregroundMark x1="80122" y1="54545" x2="84512" y2="63876"/>
                        <a14:foregroundMark x1="94634" y1="77512" x2="95610" y2="81340"/>
                        <a14:foregroundMark x1="4756" y1="50957" x2="4756" y2="5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12" y="4509267"/>
            <a:ext cx="1400343" cy="71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E49AF-304F-725C-5749-5856CE04B9FD}"/>
              </a:ext>
            </a:extLst>
          </p:cNvPr>
          <p:cNvSpPr txBox="1"/>
          <p:nvPr/>
        </p:nvSpPr>
        <p:spPr>
          <a:xfrm>
            <a:off x="2747653" y="1979377"/>
            <a:ext cx="4572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4ABBCD"/>
                </a:solidFill>
                <a:latin typeface="Nunito" pitchFamily="2" charset="0"/>
              </a:rPr>
              <a:t>A. </a:t>
            </a:r>
            <a:r>
              <a:rPr lang="en-US" sz="24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Rivers and lakes	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4ABBCD"/>
                </a:solidFill>
                <a:latin typeface="Nunito" pitchFamily="2" charset="0"/>
              </a:rPr>
              <a:t>B. </a:t>
            </a:r>
            <a:r>
              <a:rPr lang="en-US" sz="24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Soil and rock	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4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Man-made and natural</a:t>
            </a:r>
          </a:p>
        </p:txBody>
      </p:sp>
      <p:pic>
        <p:nvPicPr>
          <p:cNvPr id="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D7575A6-E83E-05A4-F687-CBA82FCC2C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" end="7190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71685" y="964918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927777-AF77-A2FF-03F3-827E49CFC2C9}"/>
              </a:ext>
            </a:extLst>
          </p:cNvPr>
          <p:cNvSpPr txBox="1"/>
          <p:nvPr/>
        </p:nvSpPr>
        <p:spPr>
          <a:xfrm>
            <a:off x="2550017" y="1034920"/>
            <a:ext cx="5090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What are two common sources of drinking water?</a:t>
            </a:r>
          </a:p>
        </p:txBody>
      </p:sp>
      <p:pic>
        <p:nvPicPr>
          <p:cNvPr id="10" name="Track 44">
            <a:hlinkClick r:id="" action="ppaction://media"/>
            <a:extLst>
              <a:ext uri="{FF2B5EF4-FFF2-40B4-BE49-F238E27FC236}">
                <a16:creationId xmlns:a16="http://schemas.microsoft.com/office/drawing/2014/main" id="{83FDBAFD-CE48-7D3B-4214-2F176D8DA9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011" end="29296.9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40813" y="1279585"/>
            <a:ext cx="544515" cy="54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50;p45">
            <a:extLst>
              <a:ext uri="{FF2B5EF4-FFF2-40B4-BE49-F238E27FC236}">
                <a16:creationId xmlns:a16="http://schemas.microsoft.com/office/drawing/2014/main" id="{B998C273-6F28-CC4E-8E1E-88D60048B9BC}"/>
              </a:ext>
            </a:extLst>
          </p:cNvPr>
          <p:cNvSpPr/>
          <p:nvPr/>
        </p:nvSpPr>
        <p:spPr>
          <a:xfrm>
            <a:off x="1566224" y="1026229"/>
            <a:ext cx="6032698" cy="1214316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600"/>
              </a:spcAft>
            </a:pPr>
            <a:endParaRPr lang="en-US" sz="2400" dirty="0">
              <a:solidFill>
                <a:srgbClr val="002060"/>
              </a:solidFill>
              <a:latin typeface="Nunito" pitchFamily="2" charset="0"/>
              <a:ea typeface="Calibri" panose="020F0502020204030204" pitchFamily="34" charset="0"/>
            </a:endParaRPr>
          </a:p>
        </p:txBody>
      </p:sp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7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9339"/>
            <a:ext cx="1138090" cy="120190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>
                <a:solidFill>
                  <a:srgbClr val="E63812"/>
                </a:solidFill>
              </a:rPr>
              <a:t>04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3CA42E-7214-C34F-9B21-26868B708CBA}"/>
              </a:ext>
            </a:extLst>
          </p:cNvPr>
          <p:cNvSpPr txBox="1"/>
          <p:nvPr/>
        </p:nvSpPr>
        <p:spPr>
          <a:xfrm>
            <a:off x="1090776" y="3185807"/>
            <a:ext cx="696244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Water pollution has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 harmful effect </a:t>
            </a:r>
            <a:r>
              <a:rPr lang="en-US" sz="2400" dirty="0"/>
              <a:t>on our lives.</a:t>
            </a:r>
            <a:endParaRPr lang="en-VN" sz="32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ea typeface="+mn-ea"/>
              <a:cs typeface="Amatic SC"/>
            </a:endParaRPr>
          </a:p>
        </p:txBody>
      </p:sp>
      <p:sp>
        <p:nvSpPr>
          <p:cNvPr id="20" name="Google Shape;4595;p80">
            <a:extLst>
              <a:ext uri="{FF2B5EF4-FFF2-40B4-BE49-F238E27FC236}">
                <a16:creationId xmlns:a16="http://schemas.microsoft.com/office/drawing/2014/main" id="{12CF8E8C-3B78-9C42-B831-2115672B8DB7}"/>
              </a:ext>
            </a:extLst>
          </p:cNvPr>
          <p:cNvSpPr/>
          <p:nvPr/>
        </p:nvSpPr>
        <p:spPr>
          <a:xfrm>
            <a:off x="1524968" y="1009339"/>
            <a:ext cx="1189918" cy="125547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F4419A51-AA9B-5E47-8BF8-0B669BA400FA}"/>
              </a:ext>
            </a:extLst>
          </p:cNvPr>
          <p:cNvSpPr txBox="1">
            <a:spLocks/>
          </p:cNvSpPr>
          <p:nvPr/>
        </p:nvSpPr>
        <p:spPr>
          <a:xfrm>
            <a:off x="2060474" y="3787050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rgbClr val="E63812"/>
                </a:solidFill>
              </a:rPr>
              <a:t>B. HARMFUL</a:t>
            </a:r>
            <a:endParaRPr lang="en-VN" dirty="0">
              <a:solidFill>
                <a:srgbClr val="E63812"/>
              </a:solidFill>
            </a:endParaRPr>
          </a:p>
        </p:txBody>
      </p:sp>
      <p:pic>
        <p:nvPicPr>
          <p:cNvPr id="3" name="Picture 6" descr="Back Button Png Red - 813x357 PNG Download - PNGkit">
            <a:hlinkClick r:id="rId8" action="ppaction://hlinksldjump"/>
            <a:extLst>
              <a:ext uri="{FF2B5EF4-FFF2-40B4-BE49-F238E27FC236}">
                <a16:creationId xmlns:a16="http://schemas.microsoft.com/office/drawing/2014/main" id="{6C3479D5-41DB-06C4-E61E-DEA1305EE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9" b="89713" l="4756" r="95610">
                        <a14:foregroundMark x1="24024" y1="40909" x2="75000" y2="47847"/>
                        <a14:foregroundMark x1="25976" y1="36603" x2="24146" y2="59809"/>
                        <a14:foregroundMark x1="24146" y1="59809" x2="28171" y2="71292"/>
                        <a14:foregroundMark x1="8171" y1="52871" x2="6585" y2="51435"/>
                        <a14:foregroundMark x1="35488" y1="36603" x2="40854" y2="52871"/>
                        <a14:foregroundMark x1="40854" y1="52871" x2="45854" y2="45933"/>
                        <a14:foregroundMark x1="64878" y1="38995" x2="67683" y2="63397"/>
                        <a14:foregroundMark x1="67683" y1="63397" x2="71220" y2="58373"/>
                        <a14:foregroundMark x1="79146" y1="38995" x2="77805" y2="57656"/>
                        <a14:foregroundMark x1="34756" y1="51435" x2="49024" y2="51675"/>
                        <a14:foregroundMark x1="49024" y1="51675" x2="62683" y2="49043"/>
                        <a14:foregroundMark x1="83537" y1="36603" x2="78780" y2="54545"/>
                        <a14:foregroundMark x1="94268" y1="21770" x2="90244" y2="33493"/>
                        <a14:foregroundMark x1="30976" y1="53349" x2="73415" y2="36124"/>
                        <a14:foregroundMark x1="74390" y1="36124" x2="79390" y2="53349"/>
                        <a14:foregroundMark x1="32927" y1="60287" x2="50488" y2="57177"/>
                        <a14:foregroundMark x1="50488" y1="57177" x2="63902" y2="57656"/>
                        <a14:foregroundMark x1="63902" y1="57656" x2="65244" y2="59091"/>
                        <a14:foregroundMark x1="80122" y1="54545" x2="84512" y2="63876"/>
                        <a14:foregroundMark x1="94634" y1="77512" x2="95610" y2="81340"/>
                        <a14:foregroundMark x1="4756" y1="50957" x2="4756" y2="5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12" y="4509267"/>
            <a:ext cx="1400343" cy="71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EDF3B4-4292-03A1-F973-6F2C8EBA9D71}"/>
              </a:ext>
            </a:extLst>
          </p:cNvPr>
          <p:cNvSpPr txBox="1"/>
          <p:nvPr/>
        </p:nvSpPr>
        <p:spPr>
          <a:xfrm>
            <a:off x="825301" y="2349510"/>
            <a:ext cx="7620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4ABBCD"/>
                </a:solidFill>
                <a:latin typeface="Nunito" pitchFamily="2" charset="0"/>
              </a:rPr>
              <a:t>A. </a:t>
            </a:r>
            <a:r>
              <a:rPr lang="en-US" sz="24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beneficial 		</a:t>
            </a:r>
            <a:r>
              <a:rPr lang="en-US" sz="2400" dirty="0">
                <a:solidFill>
                  <a:srgbClr val="4ABBCD"/>
                </a:solidFill>
                <a:latin typeface="Nunito" pitchFamily="2" charset="0"/>
              </a:rPr>
              <a:t>B. </a:t>
            </a:r>
            <a:r>
              <a:rPr lang="en-US" sz="24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harmful 		</a:t>
            </a:r>
            <a:r>
              <a:rPr lang="en-US" sz="24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4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helpful </a:t>
            </a:r>
          </a:p>
        </p:txBody>
      </p:sp>
      <p:pic>
        <p:nvPicPr>
          <p:cNvPr id="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30CDDE94-1687-AB5E-6A26-669DD76674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" end="7190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71685" y="964918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CBDD14-24C9-2397-B344-BD69D537D3A3}"/>
              </a:ext>
            </a:extLst>
          </p:cNvPr>
          <p:cNvSpPr txBox="1"/>
          <p:nvPr/>
        </p:nvSpPr>
        <p:spPr>
          <a:xfrm>
            <a:off x="2584253" y="985817"/>
            <a:ext cx="50901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What type of effect does water pollution have on our life?</a:t>
            </a:r>
          </a:p>
        </p:txBody>
      </p:sp>
      <p:pic>
        <p:nvPicPr>
          <p:cNvPr id="10" name="Track 44">
            <a:hlinkClick r:id="" action="ppaction://media"/>
            <a:extLst>
              <a:ext uri="{FF2B5EF4-FFF2-40B4-BE49-F238E27FC236}">
                <a16:creationId xmlns:a16="http://schemas.microsoft.com/office/drawing/2014/main" id="{B7D880FA-0601-7FF8-AF20-2AF0228C2B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7191" end="25181.9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40813" y="1279585"/>
            <a:ext cx="544515" cy="54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7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5" name="Google Shape;4375;p75"/>
          <p:cNvSpPr txBox="1">
            <a:spLocks noGrp="1"/>
          </p:cNvSpPr>
          <p:nvPr>
            <p:ph type="title"/>
          </p:nvPr>
        </p:nvSpPr>
        <p:spPr>
          <a:xfrm>
            <a:off x="2274676" y="1642250"/>
            <a:ext cx="4716751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0" dirty="0"/>
              <a:t>WARM-UP</a:t>
            </a:r>
            <a:endParaRPr sz="12000" dirty="0"/>
          </a:p>
        </p:txBody>
      </p:sp>
      <p:sp>
        <p:nvSpPr>
          <p:cNvPr id="4376" name="Google Shape;4376;p75"/>
          <p:cNvSpPr txBox="1">
            <a:spLocks noGrp="1"/>
          </p:cNvSpPr>
          <p:nvPr>
            <p:ph type="subTitle" idx="1"/>
          </p:nvPr>
        </p:nvSpPr>
        <p:spPr>
          <a:xfrm>
            <a:off x="1659125" y="3423759"/>
            <a:ext cx="6233751" cy="11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1" dirty="0"/>
              <a:t>What is the video about?</a:t>
            </a:r>
            <a:endParaRPr sz="3600" b="1" dirty="0"/>
          </a:p>
        </p:txBody>
      </p:sp>
      <p:grpSp>
        <p:nvGrpSpPr>
          <p:cNvPr id="4377" name="Google Shape;4377;p75"/>
          <p:cNvGrpSpPr/>
          <p:nvPr/>
        </p:nvGrpSpPr>
        <p:grpSpPr>
          <a:xfrm flipH="1">
            <a:off x="6706250" y="2209325"/>
            <a:ext cx="439600" cy="913400"/>
            <a:chOff x="7212850" y="2109375"/>
            <a:chExt cx="439600" cy="913400"/>
          </a:xfrm>
        </p:grpSpPr>
        <p:sp>
          <p:nvSpPr>
            <p:cNvPr id="4378" name="Google Shape;4378;p75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75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75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75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2" name="Google Shape;4382;p75"/>
          <p:cNvGrpSpPr/>
          <p:nvPr/>
        </p:nvGrpSpPr>
        <p:grpSpPr>
          <a:xfrm>
            <a:off x="1044538" y="2764813"/>
            <a:ext cx="868425" cy="514500"/>
            <a:chOff x="2575700" y="1885000"/>
            <a:chExt cx="868425" cy="514500"/>
          </a:xfrm>
        </p:grpSpPr>
        <p:sp>
          <p:nvSpPr>
            <p:cNvPr id="4383" name="Google Shape;4383;p75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75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75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75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7" name="Google Shape;4387;p75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4388" name="Google Shape;4388;p75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75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0" name="Google Shape;4390;p75"/>
          <p:cNvGrpSpPr/>
          <p:nvPr/>
        </p:nvGrpSpPr>
        <p:grpSpPr>
          <a:xfrm>
            <a:off x="1562375" y="2930113"/>
            <a:ext cx="763425" cy="1073975"/>
            <a:chOff x="1562375" y="2930113"/>
            <a:chExt cx="763425" cy="1073975"/>
          </a:xfrm>
        </p:grpSpPr>
        <p:sp>
          <p:nvSpPr>
            <p:cNvPr id="4391" name="Google Shape;4391;p75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75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75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4" name="Google Shape;4394;p75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4395" name="Google Shape;4395;p75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4396" name="Google Shape;4396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2" name="Google Shape;4402;p75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4403" name="Google Shape;4403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09" name="Google Shape;4409;p75"/>
          <p:cNvGrpSpPr/>
          <p:nvPr/>
        </p:nvGrpSpPr>
        <p:grpSpPr>
          <a:xfrm rot="646062">
            <a:off x="6934975" y="2673173"/>
            <a:ext cx="1581168" cy="1835247"/>
            <a:chOff x="7099225" y="3028450"/>
            <a:chExt cx="1340925" cy="1556400"/>
          </a:xfrm>
        </p:grpSpPr>
        <p:sp>
          <p:nvSpPr>
            <p:cNvPr id="4410" name="Google Shape;4410;p75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75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75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75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75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75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75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75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75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75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75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75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75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75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75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75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75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75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75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75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75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75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75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75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75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75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75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75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75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75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75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75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75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75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75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75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75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75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75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75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75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75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75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3" name="Google Shape;4453;p75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4" name="Google Shape;4454;p75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5" name="Google Shape;4455;p75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6" name="Google Shape;4456;p75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oogle Shape;4500;p77"/>
          <p:cNvGrpSpPr/>
          <p:nvPr/>
        </p:nvGrpSpPr>
        <p:grpSpPr>
          <a:xfrm>
            <a:off x="441388" y="44960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7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0;p45">
            <a:extLst>
              <a:ext uri="{FF2B5EF4-FFF2-40B4-BE49-F238E27FC236}">
                <a16:creationId xmlns:a16="http://schemas.microsoft.com/office/drawing/2014/main" id="{B2C8885F-115A-154B-9D33-DB548CFBA29F}"/>
              </a:ext>
            </a:extLst>
          </p:cNvPr>
          <p:cNvSpPr/>
          <p:nvPr/>
        </p:nvSpPr>
        <p:spPr>
          <a:xfrm>
            <a:off x="1555651" y="1009339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600"/>
              </a:spcAft>
            </a:pPr>
            <a:endParaRPr lang="en-US" sz="2400" dirty="0">
              <a:solidFill>
                <a:srgbClr val="002060"/>
              </a:solidFill>
              <a:latin typeface="Nunito" pitchFamily="2" charset="0"/>
              <a:ea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6249"/>
            <a:ext cx="929244" cy="9110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>
                <a:solidFill>
                  <a:srgbClr val="E63812"/>
                </a:solidFill>
              </a:rPr>
              <a:t>05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7C417-DB14-7D41-B4F2-15E02FA1A5FB}"/>
              </a:ext>
            </a:extLst>
          </p:cNvPr>
          <p:cNvSpPr txBox="1"/>
          <p:nvPr/>
        </p:nvSpPr>
        <p:spPr>
          <a:xfrm>
            <a:off x="847484" y="2738616"/>
            <a:ext cx="759782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Finally, we can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reduce</a:t>
            </a:r>
            <a:r>
              <a:rPr lang="en-US" sz="1800" dirty="0"/>
              <a:t> water pollution by using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green products </a:t>
            </a:r>
            <a:r>
              <a:rPr lang="en-US" sz="1800" dirty="0"/>
              <a:t>and avoiding single-use products like plastic bags.</a:t>
            </a:r>
            <a:endParaRPr lang="en-VN" sz="2400" b="1" dirty="0">
              <a:solidFill>
                <a:schemeClr val="bg1">
                  <a:lumMod val="10000"/>
                </a:schemeClr>
              </a:solidFill>
              <a:highlight>
                <a:srgbClr val="FFFF00"/>
              </a:highlight>
              <a:latin typeface="Nunito"/>
              <a:ea typeface="+mn-ea"/>
              <a:cs typeface="Amatic SC"/>
            </a:endParaRPr>
          </a:p>
        </p:txBody>
      </p:sp>
      <p:sp>
        <p:nvSpPr>
          <p:cNvPr id="20" name="Google Shape;4595;p80">
            <a:extLst>
              <a:ext uri="{FF2B5EF4-FFF2-40B4-BE49-F238E27FC236}">
                <a16:creationId xmlns:a16="http://schemas.microsoft.com/office/drawing/2014/main" id="{BB2CA976-BC88-5546-B9A7-1FE8B612A405}"/>
              </a:ext>
            </a:extLst>
          </p:cNvPr>
          <p:cNvSpPr/>
          <p:nvPr/>
        </p:nvSpPr>
        <p:spPr>
          <a:xfrm>
            <a:off x="1503823" y="960811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E935ED63-808D-5146-83BB-A2734D33E31D}"/>
              </a:ext>
            </a:extLst>
          </p:cNvPr>
          <p:cNvSpPr txBox="1">
            <a:spLocks/>
          </p:cNvSpPr>
          <p:nvPr/>
        </p:nvSpPr>
        <p:spPr>
          <a:xfrm>
            <a:off x="1158239" y="3678654"/>
            <a:ext cx="6719923" cy="911013"/>
          </a:xfrm>
          <a:prstGeom prst="ribbon2">
            <a:avLst>
              <a:gd name="adj1" fmla="val 16667"/>
              <a:gd name="adj2" fmla="val 5786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rgbClr val="E63812"/>
                </a:solidFill>
              </a:rPr>
              <a:t>A. GREEN PRODUCTS</a:t>
            </a:r>
            <a:endParaRPr lang="en-VN" dirty="0">
              <a:solidFill>
                <a:srgbClr val="E63812"/>
              </a:solidFill>
            </a:endParaRPr>
          </a:p>
        </p:txBody>
      </p:sp>
      <p:pic>
        <p:nvPicPr>
          <p:cNvPr id="3" name="Picture 6" descr="Back Button Png Red - 813x357 PNG Download - PNGkit">
            <a:hlinkClick r:id="rId8" action="ppaction://hlinksldjump"/>
            <a:extLst>
              <a:ext uri="{FF2B5EF4-FFF2-40B4-BE49-F238E27FC236}">
                <a16:creationId xmlns:a16="http://schemas.microsoft.com/office/drawing/2014/main" id="{7FBF7B87-61F5-8954-6DC2-B8523A643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9" b="89713" l="4756" r="95610">
                        <a14:foregroundMark x1="24024" y1="40909" x2="75000" y2="47847"/>
                        <a14:foregroundMark x1="25976" y1="36603" x2="24146" y2="59809"/>
                        <a14:foregroundMark x1="24146" y1="59809" x2="28171" y2="71292"/>
                        <a14:foregroundMark x1="8171" y1="52871" x2="6585" y2="51435"/>
                        <a14:foregroundMark x1="35488" y1="36603" x2="40854" y2="52871"/>
                        <a14:foregroundMark x1="40854" y1="52871" x2="45854" y2="45933"/>
                        <a14:foregroundMark x1="64878" y1="38995" x2="67683" y2="63397"/>
                        <a14:foregroundMark x1="67683" y1="63397" x2="71220" y2="58373"/>
                        <a14:foregroundMark x1="79146" y1="38995" x2="77805" y2="57656"/>
                        <a14:foregroundMark x1="34756" y1="51435" x2="49024" y2="51675"/>
                        <a14:foregroundMark x1="49024" y1="51675" x2="62683" y2="49043"/>
                        <a14:foregroundMark x1="83537" y1="36603" x2="78780" y2="54545"/>
                        <a14:foregroundMark x1="94268" y1="21770" x2="90244" y2="33493"/>
                        <a14:foregroundMark x1="30976" y1="53349" x2="73415" y2="36124"/>
                        <a14:foregroundMark x1="74390" y1="36124" x2="79390" y2="53349"/>
                        <a14:foregroundMark x1="32927" y1="60287" x2="50488" y2="57177"/>
                        <a14:foregroundMark x1="50488" y1="57177" x2="63902" y2="57656"/>
                        <a14:foregroundMark x1="63902" y1="57656" x2="65244" y2="59091"/>
                        <a14:foregroundMark x1="80122" y1="54545" x2="84512" y2="63876"/>
                        <a14:foregroundMark x1="94634" y1="77512" x2="95610" y2="81340"/>
                        <a14:foregroundMark x1="4756" y1="50957" x2="4756" y2="5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12" y="4509267"/>
            <a:ext cx="1400343" cy="71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B4EFAE-79D1-69A2-1E4A-1ABC56B83551}"/>
              </a:ext>
            </a:extLst>
          </p:cNvPr>
          <p:cNvSpPr txBox="1"/>
          <p:nvPr/>
        </p:nvSpPr>
        <p:spPr>
          <a:xfrm>
            <a:off x="847483" y="2139579"/>
            <a:ext cx="80060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A.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green products 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B.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single-use products 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plastic bags</a:t>
            </a:r>
          </a:p>
        </p:txBody>
      </p:sp>
      <p:pic>
        <p:nvPicPr>
          <p:cNvPr id="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0E584C6-0C3E-62F8-5B76-64AD25240B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" end="7190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71685" y="964918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22F752-35E8-555A-8F4C-488E6C3DCDA0}"/>
              </a:ext>
            </a:extLst>
          </p:cNvPr>
          <p:cNvSpPr txBox="1"/>
          <p:nvPr/>
        </p:nvSpPr>
        <p:spPr>
          <a:xfrm>
            <a:off x="2480536" y="1052473"/>
            <a:ext cx="5090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What products can we use to reduce water pollution?</a:t>
            </a:r>
          </a:p>
        </p:txBody>
      </p:sp>
      <p:pic>
        <p:nvPicPr>
          <p:cNvPr id="10" name="Track 44">
            <a:hlinkClick r:id="" action="ppaction://media"/>
            <a:extLst>
              <a:ext uri="{FF2B5EF4-FFF2-40B4-BE49-F238E27FC236}">
                <a16:creationId xmlns:a16="http://schemas.microsoft.com/office/drawing/2014/main" id="{B37DDFFB-777E-5610-D7FC-EB46BD3B9F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7007" end="839.9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40813" y="1279585"/>
            <a:ext cx="544515" cy="54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2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E935ED63-808D-5146-83BB-A2734D33E31D}"/>
              </a:ext>
            </a:extLst>
          </p:cNvPr>
          <p:cNvSpPr txBox="1">
            <a:spLocks/>
          </p:cNvSpPr>
          <p:nvPr/>
        </p:nvSpPr>
        <p:spPr>
          <a:xfrm>
            <a:off x="1126149" y="1500182"/>
            <a:ext cx="6861020" cy="217847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6000" dirty="0">
                <a:solidFill>
                  <a:srgbClr val="E63812"/>
                </a:solidFill>
              </a:rPr>
              <a:t>LUCKY NUMBER</a:t>
            </a:r>
            <a:endParaRPr lang="en-VN" sz="6000" dirty="0">
              <a:solidFill>
                <a:srgbClr val="E63812"/>
              </a:solidFill>
            </a:endParaRPr>
          </a:p>
        </p:txBody>
      </p:sp>
      <p:pic>
        <p:nvPicPr>
          <p:cNvPr id="5" name="Picture 6" descr="Back Button Png Red - 813x357 PNG Download - PNGkit">
            <a:hlinkClick r:id="rId6" action="ppaction://hlinksldjump"/>
            <a:extLst>
              <a:ext uri="{FF2B5EF4-FFF2-40B4-BE49-F238E27FC236}">
                <a16:creationId xmlns:a16="http://schemas.microsoft.com/office/drawing/2014/main" id="{DE230D81-0F44-8A63-02DC-159FAD212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89713" l="4756" r="95610">
                        <a14:foregroundMark x1="24024" y1="40909" x2="75000" y2="47847"/>
                        <a14:foregroundMark x1="25976" y1="36603" x2="24146" y2="59809"/>
                        <a14:foregroundMark x1="24146" y1="59809" x2="28171" y2="71292"/>
                        <a14:foregroundMark x1="8171" y1="52871" x2="6585" y2="51435"/>
                        <a14:foregroundMark x1="35488" y1="36603" x2="40854" y2="52871"/>
                        <a14:foregroundMark x1="40854" y1="52871" x2="45854" y2="45933"/>
                        <a14:foregroundMark x1="64878" y1="38995" x2="67683" y2="63397"/>
                        <a14:foregroundMark x1="67683" y1="63397" x2="71220" y2="58373"/>
                        <a14:foregroundMark x1="79146" y1="38995" x2="77805" y2="57656"/>
                        <a14:foregroundMark x1="34756" y1="51435" x2="49024" y2="51675"/>
                        <a14:foregroundMark x1="49024" y1="51675" x2="62683" y2="49043"/>
                        <a14:foregroundMark x1="83537" y1="36603" x2="78780" y2="54545"/>
                        <a14:foregroundMark x1="94268" y1="21770" x2="90244" y2="33493"/>
                        <a14:foregroundMark x1="30976" y1="53349" x2="73415" y2="36124"/>
                        <a14:foregroundMark x1="74390" y1="36124" x2="79390" y2="53349"/>
                        <a14:foregroundMark x1="32927" y1="60287" x2="50488" y2="57177"/>
                        <a14:foregroundMark x1="50488" y1="57177" x2="63902" y2="57656"/>
                        <a14:foregroundMark x1="63902" y1="57656" x2="65244" y2="59091"/>
                        <a14:foregroundMark x1="80122" y1="54545" x2="84512" y2="63876"/>
                        <a14:foregroundMark x1="94634" y1="77512" x2="95610" y2="81340"/>
                        <a14:foregroundMark x1="4756" y1="50957" x2="4756" y2="5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12" y="4509267"/>
            <a:ext cx="1400343" cy="71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pplause.wav"/>
          </p:stSnd>
        </p:sndAc>
      </p:transition>
    </mc:Choice>
    <mc:Fallback xmlns="">
      <p:transition spd="slow">
        <p:random/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A7F88E94-7977-280C-4C40-031E57139998}"/>
              </a:ext>
            </a:extLst>
          </p:cNvPr>
          <p:cNvSpPr txBox="1"/>
          <p:nvPr/>
        </p:nvSpPr>
        <p:spPr>
          <a:xfrm>
            <a:off x="352441" y="1036640"/>
            <a:ext cx="869815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63812"/>
                </a:solidFill>
                <a:latin typeface="Nunito" pitchFamily="2" charset="0"/>
                <a:ea typeface="Calibri" panose="020F0502020204030204" pitchFamily="34" charset="0"/>
              </a:rPr>
              <a:t>1.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What is the listening text about?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4ABBCD"/>
                </a:solidFill>
                <a:latin typeface="Nunito" pitchFamily="2" charset="0"/>
                <a:ea typeface="Calibri" panose="020F0502020204030204" pitchFamily="34" charset="0"/>
              </a:rPr>
              <a:t>A.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Water pollution 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  <a:ea typeface="Calibri" panose="020F0502020204030204" pitchFamily="34" charset="0"/>
              </a:rPr>
              <a:t>B. 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</a:rPr>
              <a:t>Water protection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Water consumption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63812"/>
                </a:solidFill>
                <a:latin typeface="Nunito" pitchFamily="2" charset="0"/>
                <a:ea typeface="Calibri" panose="020F0502020204030204" pitchFamily="34" charset="0"/>
              </a:rPr>
              <a:t>2.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How many sources of water pollution are there?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A.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One 		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B. 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</a:rPr>
              <a:t>Two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 		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Three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63812"/>
                </a:solidFill>
                <a:latin typeface="Nunito" pitchFamily="2" charset="0"/>
                <a:ea typeface="Calibri" panose="020F0502020204030204" pitchFamily="34" charset="0"/>
              </a:rPr>
              <a:t>3.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What are two common sources of drinking water?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A. 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</a:rPr>
              <a:t>Rivers and lakes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B.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Soil and rock	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Man-made and natural</a:t>
            </a: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A6815FE9-DFE4-5850-520C-81D4C9A60807}"/>
              </a:ext>
            </a:extLst>
          </p:cNvPr>
          <p:cNvSpPr txBox="1"/>
          <p:nvPr/>
        </p:nvSpPr>
        <p:spPr>
          <a:xfrm>
            <a:off x="352441" y="3345315"/>
            <a:ext cx="1742284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63812"/>
                </a:solidFill>
                <a:latin typeface="Nunito" pitchFamily="2" charset="0"/>
                <a:ea typeface="Calibri" panose="020F0502020204030204" pitchFamily="34" charset="0"/>
              </a:rPr>
              <a:t>4.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What type of effect does water pollution have on our life?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A.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beneficial 	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B. 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</a:rPr>
              <a:t>harmful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 	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helpful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E63812"/>
                </a:solidFill>
                <a:latin typeface="Nunito" pitchFamily="2" charset="0"/>
                <a:ea typeface="Calibri" panose="020F0502020204030204" pitchFamily="34" charset="0"/>
              </a:rPr>
              <a:t>5.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What products can we use to reduce water pollution?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A. 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</a:rPr>
              <a:t>green products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B.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single-use products 	</a:t>
            </a:r>
            <a:r>
              <a:rPr lang="en-US" sz="2000" dirty="0">
                <a:solidFill>
                  <a:srgbClr val="4ABBCD"/>
                </a:solidFill>
                <a:latin typeface="Nunito" pitchFamily="2" charset="0"/>
              </a:rPr>
              <a:t>C. </a:t>
            </a:r>
            <a:r>
              <a:rPr lang="en-US" sz="2000" dirty="0">
                <a:solidFill>
                  <a:srgbClr val="002060"/>
                </a:solidFill>
                <a:latin typeface="Nunito" pitchFamily="2" charset="0"/>
                <a:ea typeface="Calibri" panose="020F0502020204030204" pitchFamily="34" charset="0"/>
              </a:rPr>
              <a:t>plastic bags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D41FAC-090F-6C47-65BF-19A0EBC901A0}"/>
              </a:ext>
            </a:extLst>
          </p:cNvPr>
          <p:cNvSpPr txBox="1"/>
          <p:nvPr/>
        </p:nvSpPr>
        <p:spPr>
          <a:xfrm>
            <a:off x="445850" y="391040"/>
            <a:ext cx="86981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rbel" panose="020B0503020204020204" pitchFamily="34" charset="0"/>
                <a:cs typeface="Dreaming Outloud Pro" panose="03050502040302030504" pitchFamily="66" charset="0"/>
              </a:rPr>
              <a:t>Look at the answers again</a:t>
            </a:r>
          </a:p>
        </p:txBody>
      </p:sp>
      <p:sp>
        <p:nvSpPr>
          <p:cNvPr id="8" name="Google Shape;4934;p85">
            <a:extLst>
              <a:ext uri="{FF2B5EF4-FFF2-40B4-BE49-F238E27FC236}">
                <a16:creationId xmlns:a16="http://schemas.microsoft.com/office/drawing/2014/main" id="{9257D689-2F67-C29C-3AD7-2E48D7D08CD9}"/>
              </a:ext>
            </a:extLst>
          </p:cNvPr>
          <p:cNvSpPr/>
          <p:nvPr/>
        </p:nvSpPr>
        <p:spPr>
          <a:xfrm>
            <a:off x="7510031" y="0"/>
            <a:ext cx="1260589" cy="520635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001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8" name="Google Shape;4598;p80"/>
          <p:cNvSpPr txBox="1">
            <a:spLocks noGrp="1"/>
          </p:cNvSpPr>
          <p:nvPr>
            <p:ph type="subTitle" idx="1"/>
          </p:nvPr>
        </p:nvSpPr>
        <p:spPr>
          <a:xfrm>
            <a:off x="3373665" y="1121552"/>
            <a:ext cx="3578196" cy="1814271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599" name="Google Shape;4599;p80"/>
          <p:cNvGrpSpPr/>
          <p:nvPr/>
        </p:nvGrpSpPr>
        <p:grpSpPr>
          <a:xfrm>
            <a:off x="4915025" y="966750"/>
            <a:ext cx="1434175" cy="789950"/>
            <a:chOff x="4475250" y="650188"/>
            <a:chExt cx="1434175" cy="789950"/>
          </a:xfrm>
        </p:grpSpPr>
        <p:sp>
          <p:nvSpPr>
            <p:cNvPr id="4600" name="Google Shape;4600;p80"/>
            <p:cNvSpPr/>
            <p:nvPr/>
          </p:nvSpPr>
          <p:spPr>
            <a:xfrm>
              <a:off x="5715925" y="65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80"/>
            <p:cNvSpPr/>
            <p:nvPr/>
          </p:nvSpPr>
          <p:spPr>
            <a:xfrm>
              <a:off x="4475250" y="12562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2" name="Google Shape;4602;p80"/>
          <p:cNvGrpSpPr/>
          <p:nvPr/>
        </p:nvGrpSpPr>
        <p:grpSpPr>
          <a:xfrm>
            <a:off x="514923" y="2522892"/>
            <a:ext cx="1958126" cy="2080809"/>
            <a:chOff x="782575" y="2842725"/>
            <a:chExt cx="1716600" cy="1824151"/>
          </a:xfrm>
        </p:grpSpPr>
        <p:sp>
          <p:nvSpPr>
            <p:cNvPr id="4603" name="Google Shape;4603;p80"/>
            <p:cNvSpPr/>
            <p:nvPr/>
          </p:nvSpPr>
          <p:spPr>
            <a:xfrm>
              <a:off x="839431" y="3038026"/>
              <a:ext cx="83493" cy="69224"/>
            </a:xfrm>
            <a:custGeom>
              <a:avLst/>
              <a:gdLst/>
              <a:ahLst/>
              <a:cxnLst/>
              <a:rect l="l" t="t" r="r" b="b"/>
              <a:pathLst>
                <a:path w="1141" h="946" extrusionOk="0">
                  <a:moveTo>
                    <a:pt x="600" y="1"/>
                  </a:moveTo>
                  <a:cubicBezTo>
                    <a:pt x="427" y="1"/>
                    <a:pt x="228" y="48"/>
                    <a:pt x="151" y="242"/>
                  </a:cubicBezTo>
                  <a:cubicBezTo>
                    <a:pt x="0" y="643"/>
                    <a:pt x="376" y="944"/>
                    <a:pt x="376" y="944"/>
                  </a:cubicBezTo>
                  <a:cubicBezTo>
                    <a:pt x="396" y="945"/>
                    <a:pt x="415" y="946"/>
                    <a:pt x="434" y="946"/>
                  </a:cubicBezTo>
                  <a:cubicBezTo>
                    <a:pt x="1140" y="946"/>
                    <a:pt x="902" y="41"/>
                    <a:pt x="902" y="41"/>
                  </a:cubicBezTo>
                  <a:cubicBezTo>
                    <a:pt x="902" y="41"/>
                    <a:pt x="762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80"/>
            <p:cNvSpPr/>
            <p:nvPr/>
          </p:nvSpPr>
          <p:spPr>
            <a:xfrm>
              <a:off x="907263" y="3141859"/>
              <a:ext cx="333824" cy="351240"/>
            </a:xfrm>
            <a:custGeom>
              <a:avLst/>
              <a:gdLst/>
              <a:ahLst/>
              <a:cxnLst/>
              <a:rect l="l" t="t" r="r" b="b"/>
              <a:pathLst>
                <a:path w="4562" h="4800" extrusionOk="0">
                  <a:moveTo>
                    <a:pt x="677" y="1"/>
                  </a:moveTo>
                  <a:cubicBezTo>
                    <a:pt x="677" y="1"/>
                    <a:pt x="201" y="377"/>
                    <a:pt x="101" y="1605"/>
                  </a:cubicBezTo>
                  <a:cubicBezTo>
                    <a:pt x="1" y="2833"/>
                    <a:pt x="928" y="4237"/>
                    <a:pt x="2181" y="4663"/>
                  </a:cubicBezTo>
                  <a:cubicBezTo>
                    <a:pt x="2479" y="4762"/>
                    <a:pt x="2767" y="4800"/>
                    <a:pt x="3034" y="4800"/>
                  </a:cubicBezTo>
                  <a:cubicBezTo>
                    <a:pt x="3913" y="4800"/>
                    <a:pt x="4562" y="4387"/>
                    <a:pt x="4562" y="4387"/>
                  </a:cubicBez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80"/>
            <p:cNvSpPr/>
            <p:nvPr/>
          </p:nvSpPr>
          <p:spPr>
            <a:xfrm>
              <a:off x="1481312" y="2993975"/>
              <a:ext cx="453026" cy="600986"/>
            </a:xfrm>
            <a:custGeom>
              <a:avLst/>
              <a:gdLst/>
              <a:ahLst/>
              <a:cxnLst/>
              <a:rect l="l" t="t" r="r" b="b"/>
              <a:pathLst>
                <a:path w="6191" h="8213" extrusionOk="0">
                  <a:moveTo>
                    <a:pt x="4017" y="0"/>
                  </a:moveTo>
                  <a:cubicBezTo>
                    <a:pt x="3758" y="0"/>
                    <a:pt x="3906" y="874"/>
                    <a:pt x="3990" y="1285"/>
                  </a:cubicBezTo>
                  <a:lnTo>
                    <a:pt x="3990" y="1285"/>
                  </a:lnTo>
                  <a:cubicBezTo>
                    <a:pt x="3913" y="979"/>
                    <a:pt x="3737" y="439"/>
                    <a:pt x="3434" y="368"/>
                  </a:cubicBezTo>
                  <a:cubicBezTo>
                    <a:pt x="3420" y="365"/>
                    <a:pt x="3408" y="363"/>
                    <a:pt x="3397" y="363"/>
                  </a:cubicBezTo>
                  <a:cubicBezTo>
                    <a:pt x="3053" y="363"/>
                    <a:pt x="3735" y="1796"/>
                    <a:pt x="3735" y="1796"/>
                  </a:cubicBezTo>
                  <a:cubicBezTo>
                    <a:pt x="4110" y="4528"/>
                    <a:pt x="0" y="5831"/>
                    <a:pt x="0" y="5831"/>
                  </a:cubicBezTo>
                  <a:lnTo>
                    <a:pt x="1554" y="8212"/>
                  </a:lnTo>
                  <a:cubicBezTo>
                    <a:pt x="6191" y="7285"/>
                    <a:pt x="5389" y="2122"/>
                    <a:pt x="5389" y="2122"/>
                  </a:cubicBezTo>
                  <a:cubicBezTo>
                    <a:pt x="5389" y="2122"/>
                    <a:pt x="5890" y="1220"/>
                    <a:pt x="5614" y="794"/>
                  </a:cubicBezTo>
                  <a:cubicBezTo>
                    <a:pt x="5565" y="720"/>
                    <a:pt x="5518" y="689"/>
                    <a:pt x="5475" y="689"/>
                  </a:cubicBezTo>
                  <a:cubicBezTo>
                    <a:pt x="5253" y="689"/>
                    <a:pt x="5113" y="1496"/>
                    <a:pt x="5113" y="1496"/>
                  </a:cubicBezTo>
                  <a:cubicBezTo>
                    <a:pt x="5113" y="1496"/>
                    <a:pt x="5163" y="167"/>
                    <a:pt x="4887" y="42"/>
                  </a:cubicBezTo>
                  <a:cubicBezTo>
                    <a:pt x="4876" y="37"/>
                    <a:pt x="4865" y="35"/>
                    <a:pt x="4854" y="35"/>
                  </a:cubicBezTo>
                  <a:cubicBezTo>
                    <a:pt x="4585" y="35"/>
                    <a:pt x="4562" y="1471"/>
                    <a:pt x="4562" y="1471"/>
                  </a:cubicBezTo>
                  <a:cubicBezTo>
                    <a:pt x="4562" y="1471"/>
                    <a:pt x="4537" y="217"/>
                    <a:pt x="4085" y="17"/>
                  </a:cubicBezTo>
                  <a:cubicBezTo>
                    <a:pt x="4060" y="6"/>
                    <a:pt x="4037" y="0"/>
                    <a:pt x="4017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80"/>
            <p:cNvSpPr/>
            <p:nvPr/>
          </p:nvSpPr>
          <p:spPr>
            <a:xfrm>
              <a:off x="1466604" y="3317915"/>
              <a:ext cx="319189" cy="229769"/>
            </a:xfrm>
            <a:custGeom>
              <a:avLst/>
              <a:gdLst/>
              <a:ahLst/>
              <a:cxnLst/>
              <a:rect l="l" t="t" r="r" b="b"/>
              <a:pathLst>
                <a:path w="4362" h="3140" extrusionOk="0">
                  <a:moveTo>
                    <a:pt x="2256" y="1"/>
                  </a:moveTo>
                  <a:cubicBezTo>
                    <a:pt x="1780" y="1"/>
                    <a:pt x="1" y="1229"/>
                    <a:pt x="1" y="1229"/>
                  </a:cubicBezTo>
                  <a:cubicBezTo>
                    <a:pt x="1" y="1229"/>
                    <a:pt x="1379" y="2858"/>
                    <a:pt x="1755" y="3084"/>
                  </a:cubicBezTo>
                  <a:cubicBezTo>
                    <a:pt x="1826" y="3122"/>
                    <a:pt x="1930" y="3140"/>
                    <a:pt x="2056" y="3140"/>
                  </a:cubicBezTo>
                  <a:cubicBezTo>
                    <a:pt x="2594" y="3140"/>
                    <a:pt x="3520" y="2805"/>
                    <a:pt x="3885" y="2257"/>
                  </a:cubicBezTo>
                  <a:cubicBezTo>
                    <a:pt x="4362" y="1605"/>
                    <a:pt x="2707" y="26"/>
                    <a:pt x="2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80"/>
            <p:cNvSpPr/>
            <p:nvPr/>
          </p:nvSpPr>
          <p:spPr>
            <a:xfrm>
              <a:off x="1661026" y="4016650"/>
              <a:ext cx="306311" cy="447611"/>
            </a:xfrm>
            <a:custGeom>
              <a:avLst/>
              <a:gdLst/>
              <a:ahLst/>
              <a:cxnLst/>
              <a:rect l="l" t="t" r="r" b="b"/>
              <a:pathLst>
                <a:path w="4186" h="6117" extrusionOk="0">
                  <a:moveTo>
                    <a:pt x="3384" y="1"/>
                  </a:moveTo>
                  <a:cubicBezTo>
                    <a:pt x="3137" y="1"/>
                    <a:pt x="1082" y="23"/>
                    <a:pt x="752" y="753"/>
                  </a:cubicBezTo>
                  <a:cubicBezTo>
                    <a:pt x="376" y="1505"/>
                    <a:pt x="1153" y="2582"/>
                    <a:pt x="1279" y="2958"/>
                  </a:cubicBezTo>
                  <a:cubicBezTo>
                    <a:pt x="1404" y="3334"/>
                    <a:pt x="376" y="4638"/>
                    <a:pt x="201" y="5189"/>
                  </a:cubicBezTo>
                  <a:cubicBezTo>
                    <a:pt x="0" y="5715"/>
                    <a:pt x="602" y="5590"/>
                    <a:pt x="1203" y="6116"/>
                  </a:cubicBezTo>
                  <a:cubicBezTo>
                    <a:pt x="1203" y="6116"/>
                    <a:pt x="3459" y="4763"/>
                    <a:pt x="3835" y="3585"/>
                  </a:cubicBezTo>
                  <a:cubicBezTo>
                    <a:pt x="4186" y="2407"/>
                    <a:pt x="3409" y="1"/>
                    <a:pt x="3409" y="1"/>
                  </a:cubicBezTo>
                  <a:cubicBezTo>
                    <a:pt x="3409" y="1"/>
                    <a:pt x="3400" y="1"/>
                    <a:pt x="3384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80"/>
            <p:cNvSpPr/>
            <p:nvPr/>
          </p:nvSpPr>
          <p:spPr>
            <a:xfrm>
              <a:off x="1560339" y="4449400"/>
              <a:ext cx="197938" cy="217476"/>
            </a:xfrm>
            <a:custGeom>
              <a:avLst/>
              <a:gdLst/>
              <a:ahLst/>
              <a:cxnLst/>
              <a:rect l="l" t="t" r="r" b="b"/>
              <a:pathLst>
                <a:path w="2705" h="2972" extrusionOk="0">
                  <a:moveTo>
                    <a:pt x="861" y="1"/>
                  </a:moveTo>
                  <a:cubicBezTo>
                    <a:pt x="563" y="1"/>
                    <a:pt x="1" y="656"/>
                    <a:pt x="248" y="1130"/>
                  </a:cubicBezTo>
                  <a:cubicBezTo>
                    <a:pt x="499" y="1656"/>
                    <a:pt x="1727" y="2784"/>
                    <a:pt x="2228" y="2959"/>
                  </a:cubicBezTo>
                  <a:cubicBezTo>
                    <a:pt x="2253" y="2967"/>
                    <a:pt x="2275" y="2971"/>
                    <a:pt x="2295" y="2971"/>
                  </a:cubicBezTo>
                  <a:cubicBezTo>
                    <a:pt x="2704" y="2971"/>
                    <a:pt x="2195" y="1338"/>
                    <a:pt x="2028" y="979"/>
                  </a:cubicBezTo>
                  <a:cubicBezTo>
                    <a:pt x="1878" y="603"/>
                    <a:pt x="950" y="27"/>
                    <a:pt x="950" y="27"/>
                  </a:cubicBezTo>
                  <a:cubicBezTo>
                    <a:pt x="925" y="9"/>
                    <a:pt x="895" y="1"/>
                    <a:pt x="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80"/>
            <p:cNvSpPr/>
            <p:nvPr/>
          </p:nvSpPr>
          <p:spPr>
            <a:xfrm>
              <a:off x="1666514" y="4527330"/>
              <a:ext cx="49613" cy="13903"/>
            </a:xfrm>
            <a:custGeom>
              <a:avLst/>
              <a:gdLst/>
              <a:ahLst/>
              <a:cxnLst/>
              <a:rect l="l" t="t" r="r" b="b"/>
              <a:pathLst>
                <a:path w="678" h="190" extrusionOk="0">
                  <a:moveTo>
                    <a:pt x="363" y="0"/>
                  </a:moveTo>
                  <a:cubicBezTo>
                    <a:pt x="168" y="0"/>
                    <a:pt x="17" y="90"/>
                    <a:pt x="1" y="90"/>
                  </a:cubicBezTo>
                  <a:lnTo>
                    <a:pt x="76" y="190"/>
                  </a:lnTo>
                  <a:cubicBezTo>
                    <a:pt x="76" y="190"/>
                    <a:pt x="198" y="123"/>
                    <a:pt x="354" y="123"/>
                  </a:cubicBezTo>
                  <a:cubicBezTo>
                    <a:pt x="432" y="123"/>
                    <a:pt x="518" y="140"/>
                    <a:pt x="602" y="190"/>
                  </a:cubicBezTo>
                  <a:lnTo>
                    <a:pt x="677" y="90"/>
                  </a:lnTo>
                  <a:cubicBezTo>
                    <a:pt x="569" y="23"/>
                    <a:pt x="460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80"/>
            <p:cNvSpPr/>
            <p:nvPr/>
          </p:nvSpPr>
          <p:spPr>
            <a:xfrm>
              <a:off x="1683052" y="4562014"/>
              <a:ext cx="45881" cy="3073"/>
            </a:xfrm>
            <a:custGeom>
              <a:avLst/>
              <a:gdLst/>
              <a:ahLst/>
              <a:cxnLst/>
              <a:rect l="l" t="t" r="r" b="b"/>
              <a:pathLst>
                <a:path w="627" h="42" extrusionOk="0">
                  <a:moveTo>
                    <a:pt x="317" y="0"/>
                  </a:moveTo>
                  <a:cubicBezTo>
                    <a:pt x="156" y="0"/>
                    <a:pt x="0" y="17"/>
                    <a:pt x="0" y="17"/>
                  </a:cubicBezTo>
                  <a:lnTo>
                    <a:pt x="627" y="42"/>
                  </a:lnTo>
                  <a:cubicBezTo>
                    <a:pt x="562" y="9"/>
                    <a:pt x="438" y="0"/>
                    <a:pt x="317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80"/>
            <p:cNvSpPr/>
            <p:nvPr/>
          </p:nvSpPr>
          <p:spPr>
            <a:xfrm>
              <a:off x="1683052" y="4557697"/>
              <a:ext cx="47710" cy="11049"/>
            </a:xfrm>
            <a:custGeom>
              <a:avLst/>
              <a:gdLst/>
              <a:ahLst/>
              <a:cxnLst/>
              <a:rect l="l" t="t" r="r" b="b"/>
              <a:pathLst>
                <a:path w="652" h="151" extrusionOk="0">
                  <a:moveTo>
                    <a:pt x="279" y="0"/>
                  </a:moveTo>
                  <a:cubicBezTo>
                    <a:pt x="144" y="0"/>
                    <a:pt x="25" y="13"/>
                    <a:pt x="0" y="25"/>
                  </a:cubicBezTo>
                  <a:lnTo>
                    <a:pt x="0" y="126"/>
                  </a:lnTo>
                  <a:cubicBezTo>
                    <a:pt x="63" y="126"/>
                    <a:pt x="188" y="119"/>
                    <a:pt x="313" y="119"/>
                  </a:cubicBezTo>
                  <a:cubicBezTo>
                    <a:pt x="439" y="119"/>
                    <a:pt x="564" y="126"/>
                    <a:pt x="627" y="151"/>
                  </a:cubicBezTo>
                  <a:lnTo>
                    <a:pt x="652" y="51"/>
                  </a:lnTo>
                  <a:cubicBezTo>
                    <a:pt x="564" y="13"/>
                    <a:pt x="414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80"/>
            <p:cNvSpPr/>
            <p:nvPr/>
          </p:nvSpPr>
          <p:spPr>
            <a:xfrm>
              <a:off x="1688540" y="4594576"/>
              <a:ext cx="47710" cy="1683"/>
            </a:xfrm>
            <a:custGeom>
              <a:avLst/>
              <a:gdLst/>
              <a:ahLst/>
              <a:cxnLst/>
              <a:rect l="l" t="t" r="r" b="b"/>
              <a:pathLst>
                <a:path w="652" h="23" extrusionOk="0">
                  <a:moveTo>
                    <a:pt x="405" y="0"/>
                  </a:moveTo>
                  <a:cubicBezTo>
                    <a:pt x="212" y="0"/>
                    <a:pt x="0" y="23"/>
                    <a:pt x="0" y="23"/>
                  </a:cubicBezTo>
                  <a:lnTo>
                    <a:pt x="652" y="23"/>
                  </a:lnTo>
                  <a:cubicBezTo>
                    <a:pt x="593" y="6"/>
                    <a:pt x="502" y="0"/>
                    <a:pt x="405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80"/>
            <p:cNvSpPr/>
            <p:nvPr/>
          </p:nvSpPr>
          <p:spPr>
            <a:xfrm>
              <a:off x="1688540" y="4589527"/>
              <a:ext cx="49539" cy="10391"/>
            </a:xfrm>
            <a:custGeom>
              <a:avLst/>
              <a:gdLst/>
              <a:ahLst/>
              <a:cxnLst/>
              <a:rect l="l" t="t" r="r" b="b"/>
              <a:pathLst>
                <a:path w="677" h="142" extrusionOk="0">
                  <a:moveTo>
                    <a:pt x="353" y="0"/>
                  </a:moveTo>
                  <a:cubicBezTo>
                    <a:pt x="188" y="0"/>
                    <a:pt x="29" y="17"/>
                    <a:pt x="0" y="17"/>
                  </a:cubicBezTo>
                  <a:lnTo>
                    <a:pt x="0" y="142"/>
                  </a:lnTo>
                  <a:cubicBezTo>
                    <a:pt x="63" y="129"/>
                    <a:pt x="188" y="123"/>
                    <a:pt x="314" y="123"/>
                  </a:cubicBezTo>
                  <a:cubicBezTo>
                    <a:pt x="439" y="123"/>
                    <a:pt x="564" y="129"/>
                    <a:pt x="627" y="142"/>
                  </a:cubicBezTo>
                  <a:lnTo>
                    <a:pt x="677" y="42"/>
                  </a:lnTo>
                  <a:cubicBezTo>
                    <a:pt x="602" y="9"/>
                    <a:pt x="476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80"/>
            <p:cNvSpPr/>
            <p:nvPr/>
          </p:nvSpPr>
          <p:spPr>
            <a:xfrm>
              <a:off x="1620635" y="4395324"/>
              <a:ext cx="130325" cy="123958"/>
            </a:xfrm>
            <a:custGeom>
              <a:avLst/>
              <a:gdLst/>
              <a:ahLst/>
              <a:cxnLst/>
              <a:rect l="l" t="t" r="r" b="b"/>
              <a:pathLst>
                <a:path w="1781" h="1694" extrusionOk="0">
                  <a:moveTo>
                    <a:pt x="710" y="1"/>
                  </a:moveTo>
                  <a:cubicBezTo>
                    <a:pt x="502" y="1"/>
                    <a:pt x="26" y="716"/>
                    <a:pt x="26" y="716"/>
                  </a:cubicBezTo>
                  <a:cubicBezTo>
                    <a:pt x="1" y="841"/>
                    <a:pt x="928" y="1643"/>
                    <a:pt x="1054" y="1693"/>
                  </a:cubicBezTo>
                  <a:cubicBezTo>
                    <a:pt x="1056" y="1694"/>
                    <a:pt x="1059" y="1694"/>
                    <a:pt x="1062" y="1694"/>
                  </a:cubicBezTo>
                  <a:cubicBezTo>
                    <a:pt x="1203" y="1694"/>
                    <a:pt x="1755" y="1137"/>
                    <a:pt x="1755" y="941"/>
                  </a:cubicBezTo>
                  <a:cubicBezTo>
                    <a:pt x="1780" y="741"/>
                    <a:pt x="903" y="114"/>
                    <a:pt x="753" y="14"/>
                  </a:cubicBezTo>
                  <a:cubicBezTo>
                    <a:pt x="740" y="5"/>
                    <a:pt x="726" y="1"/>
                    <a:pt x="7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80"/>
            <p:cNvSpPr/>
            <p:nvPr/>
          </p:nvSpPr>
          <p:spPr>
            <a:xfrm>
              <a:off x="1169372" y="4041310"/>
              <a:ext cx="355996" cy="383437"/>
            </a:xfrm>
            <a:custGeom>
              <a:avLst/>
              <a:gdLst/>
              <a:ahLst/>
              <a:cxnLst/>
              <a:rect l="l" t="t" r="r" b="b"/>
              <a:pathLst>
                <a:path w="4865" h="5240" extrusionOk="0">
                  <a:moveTo>
                    <a:pt x="2281" y="1"/>
                  </a:moveTo>
                  <a:cubicBezTo>
                    <a:pt x="2226" y="1"/>
                    <a:pt x="2184" y="5"/>
                    <a:pt x="2158" y="15"/>
                  </a:cubicBezTo>
                  <a:cubicBezTo>
                    <a:pt x="1857" y="90"/>
                    <a:pt x="2083" y="2521"/>
                    <a:pt x="2133" y="2872"/>
                  </a:cubicBezTo>
                  <a:cubicBezTo>
                    <a:pt x="2149" y="2984"/>
                    <a:pt x="1992" y="3022"/>
                    <a:pt x="1771" y="3022"/>
                  </a:cubicBezTo>
                  <a:cubicBezTo>
                    <a:pt x="1298" y="3022"/>
                    <a:pt x="529" y="2847"/>
                    <a:pt x="529" y="2847"/>
                  </a:cubicBezTo>
                  <a:cubicBezTo>
                    <a:pt x="529" y="2847"/>
                    <a:pt x="429" y="3674"/>
                    <a:pt x="203" y="4025"/>
                  </a:cubicBezTo>
                  <a:cubicBezTo>
                    <a:pt x="0" y="4318"/>
                    <a:pt x="1946" y="5239"/>
                    <a:pt x="2942" y="5239"/>
                  </a:cubicBezTo>
                  <a:cubicBezTo>
                    <a:pt x="3053" y="5239"/>
                    <a:pt x="3152" y="5228"/>
                    <a:pt x="3236" y="5203"/>
                  </a:cubicBezTo>
                  <a:cubicBezTo>
                    <a:pt x="4865" y="4702"/>
                    <a:pt x="4464" y="391"/>
                    <a:pt x="4464" y="391"/>
                  </a:cubicBezTo>
                  <a:cubicBezTo>
                    <a:pt x="4464" y="391"/>
                    <a:pt x="2802" y="1"/>
                    <a:pt x="2281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80"/>
            <p:cNvSpPr/>
            <p:nvPr/>
          </p:nvSpPr>
          <p:spPr>
            <a:xfrm>
              <a:off x="1244375" y="3811691"/>
              <a:ext cx="779826" cy="434001"/>
            </a:xfrm>
            <a:custGeom>
              <a:avLst/>
              <a:gdLst/>
              <a:ahLst/>
              <a:cxnLst/>
              <a:rect l="l" t="t" r="r" b="b"/>
              <a:pathLst>
                <a:path w="10657" h="5931" extrusionOk="0">
                  <a:moveTo>
                    <a:pt x="7879" y="1"/>
                  </a:moveTo>
                  <a:cubicBezTo>
                    <a:pt x="6205" y="1"/>
                    <a:pt x="2934" y="449"/>
                    <a:pt x="1708" y="449"/>
                  </a:cubicBezTo>
                  <a:cubicBezTo>
                    <a:pt x="1478" y="449"/>
                    <a:pt x="1320" y="433"/>
                    <a:pt x="1258" y="396"/>
                  </a:cubicBezTo>
                  <a:cubicBezTo>
                    <a:pt x="1241" y="385"/>
                    <a:pt x="1224" y="380"/>
                    <a:pt x="1207" y="380"/>
                  </a:cubicBezTo>
                  <a:cubicBezTo>
                    <a:pt x="727" y="380"/>
                    <a:pt x="0" y="4238"/>
                    <a:pt x="556" y="5133"/>
                  </a:cubicBezTo>
                  <a:cubicBezTo>
                    <a:pt x="888" y="5690"/>
                    <a:pt x="2232" y="5930"/>
                    <a:pt x="3329" y="5930"/>
                  </a:cubicBezTo>
                  <a:cubicBezTo>
                    <a:pt x="4058" y="5930"/>
                    <a:pt x="4677" y="5824"/>
                    <a:pt x="4817" y="5634"/>
                  </a:cubicBezTo>
                  <a:cubicBezTo>
                    <a:pt x="5143" y="5158"/>
                    <a:pt x="5268" y="3403"/>
                    <a:pt x="5268" y="3403"/>
                  </a:cubicBezTo>
                  <a:cubicBezTo>
                    <a:pt x="5268" y="3403"/>
                    <a:pt x="5697" y="5478"/>
                    <a:pt x="6382" y="5478"/>
                  </a:cubicBezTo>
                  <a:cubicBezTo>
                    <a:pt x="6420" y="5478"/>
                    <a:pt x="6458" y="5471"/>
                    <a:pt x="6496" y="5459"/>
                  </a:cubicBezTo>
                  <a:cubicBezTo>
                    <a:pt x="6872" y="5333"/>
                    <a:pt x="9679" y="4581"/>
                    <a:pt x="10155" y="3779"/>
                  </a:cubicBezTo>
                  <a:cubicBezTo>
                    <a:pt x="10657" y="2977"/>
                    <a:pt x="9303" y="747"/>
                    <a:pt x="8877" y="170"/>
                  </a:cubicBezTo>
                  <a:cubicBezTo>
                    <a:pt x="8792" y="47"/>
                    <a:pt x="8418" y="1"/>
                    <a:pt x="7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80"/>
            <p:cNvSpPr/>
            <p:nvPr/>
          </p:nvSpPr>
          <p:spPr>
            <a:xfrm>
              <a:off x="1187885" y="3394089"/>
              <a:ext cx="763727" cy="597547"/>
            </a:xfrm>
            <a:custGeom>
              <a:avLst/>
              <a:gdLst/>
              <a:ahLst/>
              <a:cxnLst/>
              <a:rect l="l" t="t" r="r" b="b"/>
              <a:pathLst>
                <a:path w="10437" h="8166" extrusionOk="0">
                  <a:moveTo>
                    <a:pt x="4729" y="0"/>
                  </a:moveTo>
                  <a:cubicBezTo>
                    <a:pt x="4291" y="0"/>
                    <a:pt x="3856" y="121"/>
                    <a:pt x="3434" y="389"/>
                  </a:cubicBezTo>
                  <a:cubicBezTo>
                    <a:pt x="3434" y="389"/>
                    <a:pt x="877" y="940"/>
                    <a:pt x="451" y="2895"/>
                  </a:cubicBezTo>
                  <a:cubicBezTo>
                    <a:pt x="0" y="4875"/>
                    <a:pt x="1253" y="5802"/>
                    <a:pt x="1103" y="8058"/>
                  </a:cubicBezTo>
                  <a:cubicBezTo>
                    <a:pt x="1099" y="8131"/>
                    <a:pt x="1342" y="8165"/>
                    <a:pt x="1752" y="8165"/>
                  </a:cubicBezTo>
                  <a:cubicBezTo>
                    <a:pt x="3871" y="8165"/>
                    <a:pt x="10437" y="7246"/>
                    <a:pt x="10100" y="6028"/>
                  </a:cubicBezTo>
                  <a:cubicBezTo>
                    <a:pt x="9323" y="3234"/>
                    <a:pt x="6997" y="0"/>
                    <a:pt x="4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80"/>
            <p:cNvSpPr/>
            <p:nvPr/>
          </p:nvSpPr>
          <p:spPr>
            <a:xfrm>
              <a:off x="987974" y="4190584"/>
              <a:ext cx="174449" cy="207597"/>
            </a:xfrm>
            <a:custGeom>
              <a:avLst/>
              <a:gdLst/>
              <a:ahLst/>
              <a:cxnLst/>
              <a:rect l="l" t="t" r="r" b="b"/>
              <a:pathLst>
                <a:path w="2384" h="2837" extrusionOk="0">
                  <a:moveTo>
                    <a:pt x="1516" y="1"/>
                  </a:moveTo>
                  <a:cubicBezTo>
                    <a:pt x="1334" y="1"/>
                    <a:pt x="1157" y="51"/>
                    <a:pt x="1028" y="180"/>
                  </a:cubicBezTo>
                  <a:cubicBezTo>
                    <a:pt x="627" y="631"/>
                    <a:pt x="0" y="2160"/>
                    <a:pt x="0" y="2687"/>
                  </a:cubicBezTo>
                  <a:cubicBezTo>
                    <a:pt x="5" y="2792"/>
                    <a:pt x="63" y="2836"/>
                    <a:pt x="156" y="2836"/>
                  </a:cubicBezTo>
                  <a:cubicBezTo>
                    <a:pt x="549" y="2836"/>
                    <a:pt x="1562" y="2053"/>
                    <a:pt x="1805" y="1809"/>
                  </a:cubicBezTo>
                  <a:cubicBezTo>
                    <a:pt x="2106" y="1534"/>
                    <a:pt x="2331" y="481"/>
                    <a:pt x="2331" y="481"/>
                  </a:cubicBezTo>
                  <a:cubicBezTo>
                    <a:pt x="2384" y="271"/>
                    <a:pt x="1936" y="1"/>
                    <a:pt x="15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80"/>
            <p:cNvSpPr/>
            <p:nvPr/>
          </p:nvSpPr>
          <p:spPr>
            <a:xfrm>
              <a:off x="1086978" y="4288125"/>
              <a:ext cx="27587" cy="45881"/>
            </a:xfrm>
            <a:custGeom>
              <a:avLst/>
              <a:gdLst/>
              <a:ahLst/>
              <a:cxnLst/>
              <a:rect l="l" t="t" r="r" b="b"/>
              <a:pathLst>
                <a:path w="377" h="627" extrusionOk="0">
                  <a:moveTo>
                    <a:pt x="76" y="0"/>
                  </a:moveTo>
                  <a:lnTo>
                    <a:pt x="1" y="100"/>
                  </a:lnTo>
                  <a:cubicBezTo>
                    <a:pt x="26" y="100"/>
                    <a:pt x="251" y="301"/>
                    <a:pt x="201" y="602"/>
                  </a:cubicBezTo>
                  <a:lnTo>
                    <a:pt x="326" y="627"/>
                  </a:lnTo>
                  <a:cubicBezTo>
                    <a:pt x="377" y="251"/>
                    <a:pt x="101" y="25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80"/>
            <p:cNvSpPr/>
            <p:nvPr/>
          </p:nvSpPr>
          <p:spPr>
            <a:xfrm>
              <a:off x="1070514" y="4313809"/>
              <a:ext cx="14708" cy="44051"/>
            </a:xfrm>
            <a:custGeom>
              <a:avLst/>
              <a:gdLst/>
              <a:ahLst/>
              <a:cxnLst/>
              <a:rect l="l" t="t" r="r" b="b"/>
              <a:pathLst>
                <a:path w="201" h="602" extrusionOk="0">
                  <a:moveTo>
                    <a:pt x="0" y="0"/>
                  </a:moveTo>
                  <a:lnTo>
                    <a:pt x="201" y="602"/>
                  </a:lnTo>
                  <a:cubicBezTo>
                    <a:pt x="201" y="42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80"/>
            <p:cNvSpPr/>
            <p:nvPr/>
          </p:nvSpPr>
          <p:spPr>
            <a:xfrm>
              <a:off x="1066782" y="4311979"/>
              <a:ext cx="23928" cy="45881"/>
            </a:xfrm>
            <a:custGeom>
              <a:avLst/>
              <a:gdLst/>
              <a:ahLst/>
              <a:cxnLst/>
              <a:rect l="l" t="t" r="r" b="b"/>
              <a:pathLst>
                <a:path w="327" h="627" extrusionOk="0">
                  <a:moveTo>
                    <a:pt x="101" y="0"/>
                  </a:moveTo>
                  <a:lnTo>
                    <a:pt x="1" y="50"/>
                  </a:lnTo>
                  <a:cubicBezTo>
                    <a:pt x="51" y="150"/>
                    <a:pt x="201" y="501"/>
                    <a:pt x="201" y="627"/>
                  </a:cubicBezTo>
                  <a:lnTo>
                    <a:pt x="327" y="627"/>
                  </a:lnTo>
                  <a:cubicBezTo>
                    <a:pt x="327" y="451"/>
                    <a:pt x="126" y="5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80"/>
            <p:cNvSpPr/>
            <p:nvPr/>
          </p:nvSpPr>
          <p:spPr>
            <a:xfrm>
              <a:off x="1043001" y="4330273"/>
              <a:ext cx="14708" cy="44125"/>
            </a:xfrm>
            <a:custGeom>
              <a:avLst/>
              <a:gdLst/>
              <a:ahLst/>
              <a:cxnLst/>
              <a:rect l="l" t="t" r="r" b="b"/>
              <a:pathLst>
                <a:path w="201" h="603" extrusionOk="0">
                  <a:moveTo>
                    <a:pt x="0" y="1"/>
                  </a:moveTo>
                  <a:lnTo>
                    <a:pt x="201" y="602"/>
                  </a:lnTo>
                  <a:cubicBezTo>
                    <a:pt x="201" y="42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80"/>
            <p:cNvSpPr/>
            <p:nvPr/>
          </p:nvSpPr>
          <p:spPr>
            <a:xfrm>
              <a:off x="1039342" y="4328444"/>
              <a:ext cx="22026" cy="45954"/>
            </a:xfrm>
            <a:custGeom>
              <a:avLst/>
              <a:gdLst/>
              <a:ahLst/>
              <a:cxnLst/>
              <a:rect l="l" t="t" r="r" b="b"/>
              <a:pathLst>
                <a:path w="301" h="628" extrusionOk="0">
                  <a:moveTo>
                    <a:pt x="100" y="1"/>
                  </a:moveTo>
                  <a:lnTo>
                    <a:pt x="0" y="51"/>
                  </a:lnTo>
                  <a:cubicBezTo>
                    <a:pt x="50" y="176"/>
                    <a:pt x="201" y="502"/>
                    <a:pt x="201" y="627"/>
                  </a:cubicBezTo>
                  <a:lnTo>
                    <a:pt x="301" y="627"/>
                  </a:lnTo>
                  <a:cubicBezTo>
                    <a:pt x="301" y="452"/>
                    <a:pt x="125" y="5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80"/>
            <p:cNvSpPr/>
            <p:nvPr/>
          </p:nvSpPr>
          <p:spPr>
            <a:xfrm>
              <a:off x="1118150" y="4218390"/>
              <a:ext cx="111958" cy="125129"/>
            </a:xfrm>
            <a:custGeom>
              <a:avLst/>
              <a:gdLst/>
              <a:ahLst/>
              <a:cxnLst/>
              <a:rect l="l" t="t" r="r" b="b"/>
              <a:pathLst>
                <a:path w="1530" h="1710" extrusionOk="0">
                  <a:moveTo>
                    <a:pt x="552" y="1"/>
                  </a:moveTo>
                  <a:cubicBezTo>
                    <a:pt x="427" y="1"/>
                    <a:pt x="1" y="1154"/>
                    <a:pt x="1" y="1279"/>
                  </a:cubicBezTo>
                  <a:cubicBezTo>
                    <a:pt x="1" y="1396"/>
                    <a:pt x="657" y="1710"/>
                    <a:pt x="886" y="1710"/>
                  </a:cubicBezTo>
                  <a:cubicBezTo>
                    <a:pt x="902" y="1710"/>
                    <a:pt x="916" y="1708"/>
                    <a:pt x="928" y="1705"/>
                  </a:cubicBezTo>
                  <a:cubicBezTo>
                    <a:pt x="1129" y="1630"/>
                    <a:pt x="1429" y="602"/>
                    <a:pt x="1479" y="402"/>
                  </a:cubicBezTo>
                  <a:cubicBezTo>
                    <a:pt x="1530" y="226"/>
                    <a:pt x="552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80"/>
            <p:cNvSpPr/>
            <p:nvPr/>
          </p:nvSpPr>
          <p:spPr>
            <a:xfrm>
              <a:off x="969095" y="3284182"/>
              <a:ext cx="209646" cy="162741"/>
            </a:xfrm>
            <a:custGeom>
              <a:avLst/>
              <a:gdLst/>
              <a:ahLst/>
              <a:cxnLst/>
              <a:rect l="l" t="t" r="r" b="b"/>
              <a:pathLst>
                <a:path w="2865" h="2224" extrusionOk="0">
                  <a:moveTo>
                    <a:pt x="1306" y="1"/>
                  </a:moveTo>
                  <a:cubicBezTo>
                    <a:pt x="1144" y="1"/>
                    <a:pt x="968" y="60"/>
                    <a:pt x="785" y="211"/>
                  </a:cubicBezTo>
                  <a:cubicBezTo>
                    <a:pt x="1" y="857"/>
                    <a:pt x="871" y="2224"/>
                    <a:pt x="1718" y="2224"/>
                  </a:cubicBezTo>
                  <a:cubicBezTo>
                    <a:pt x="1792" y="2224"/>
                    <a:pt x="1865" y="2213"/>
                    <a:pt x="1937" y="2191"/>
                  </a:cubicBezTo>
                  <a:cubicBezTo>
                    <a:pt x="2865" y="1916"/>
                    <a:pt x="2313" y="788"/>
                    <a:pt x="2313" y="788"/>
                  </a:cubicBezTo>
                  <a:cubicBezTo>
                    <a:pt x="2313" y="788"/>
                    <a:pt x="1897" y="1"/>
                    <a:pt x="1306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80"/>
            <p:cNvSpPr/>
            <p:nvPr/>
          </p:nvSpPr>
          <p:spPr>
            <a:xfrm>
              <a:off x="958631" y="2980145"/>
              <a:ext cx="572229" cy="607060"/>
            </a:xfrm>
            <a:custGeom>
              <a:avLst/>
              <a:gdLst/>
              <a:ahLst/>
              <a:cxnLst/>
              <a:rect l="l" t="t" r="r" b="b"/>
              <a:pathLst>
                <a:path w="7820" h="8296" extrusionOk="0">
                  <a:moveTo>
                    <a:pt x="4346" y="0"/>
                  </a:moveTo>
                  <a:cubicBezTo>
                    <a:pt x="2866" y="0"/>
                    <a:pt x="777" y="2111"/>
                    <a:pt x="777" y="2111"/>
                  </a:cubicBezTo>
                  <a:cubicBezTo>
                    <a:pt x="0" y="2787"/>
                    <a:pt x="702" y="4091"/>
                    <a:pt x="1905" y="5695"/>
                  </a:cubicBezTo>
                  <a:cubicBezTo>
                    <a:pt x="2447" y="6412"/>
                    <a:pt x="3172" y="6622"/>
                    <a:pt x="3724" y="6622"/>
                  </a:cubicBezTo>
                  <a:cubicBezTo>
                    <a:pt x="4040" y="6622"/>
                    <a:pt x="4300" y="6554"/>
                    <a:pt x="4436" y="6472"/>
                  </a:cubicBezTo>
                  <a:cubicBezTo>
                    <a:pt x="4510" y="6435"/>
                    <a:pt x="4569" y="6416"/>
                    <a:pt x="4615" y="6416"/>
                  </a:cubicBezTo>
                  <a:cubicBezTo>
                    <a:pt x="4819" y="6416"/>
                    <a:pt x="4778" y="6774"/>
                    <a:pt x="4737" y="7449"/>
                  </a:cubicBezTo>
                  <a:cubicBezTo>
                    <a:pt x="4686" y="7987"/>
                    <a:pt x="5190" y="8295"/>
                    <a:pt x="5739" y="8295"/>
                  </a:cubicBezTo>
                  <a:cubicBezTo>
                    <a:pt x="6266" y="8295"/>
                    <a:pt x="6833" y="8012"/>
                    <a:pt x="6993" y="7374"/>
                  </a:cubicBezTo>
                  <a:cubicBezTo>
                    <a:pt x="7319" y="6046"/>
                    <a:pt x="6416" y="6296"/>
                    <a:pt x="6617" y="5043"/>
                  </a:cubicBezTo>
                  <a:cubicBezTo>
                    <a:pt x="6642" y="4817"/>
                    <a:pt x="7018" y="4993"/>
                    <a:pt x="7419" y="3965"/>
                  </a:cubicBezTo>
                  <a:cubicBezTo>
                    <a:pt x="7820" y="2913"/>
                    <a:pt x="6116" y="356"/>
                    <a:pt x="4637" y="30"/>
                  </a:cubicBezTo>
                  <a:cubicBezTo>
                    <a:pt x="4543" y="10"/>
                    <a:pt x="4446" y="0"/>
                    <a:pt x="4346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80"/>
            <p:cNvSpPr/>
            <p:nvPr/>
          </p:nvSpPr>
          <p:spPr>
            <a:xfrm>
              <a:off x="1189676" y="3207996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8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44" y="902"/>
                    <a:pt x="403" y="974"/>
                    <a:pt x="564" y="974"/>
                  </a:cubicBezTo>
                  <a:cubicBezTo>
                    <a:pt x="665" y="974"/>
                    <a:pt x="766" y="946"/>
                    <a:pt x="853" y="888"/>
                  </a:cubicBezTo>
                  <a:cubicBezTo>
                    <a:pt x="1054" y="738"/>
                    <a:pt x="1129" y="412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80"/>
            <p:cNvSpPr/>
            <p:nvPr/>
          </p:nvSpPr>
          <p:spPr>
            <a:xfrm>
              <a:off x="1332737" y="3123632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9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59" y="902"/>
                    <a:pt x="415" y="974"/>
                    <a:pt x="571" y="974"/>
                  </a:cubicBezTo>
                  <a:cubicBezTo>
                    <a:pt x="669" y="974"/>
                    <a:pt x="766" y="946"/>
                    <a:pt x="853" y="888"/>
                  </a:cubicBezTo>
                  <a:cubicBezTo>
                    <a:pt x="1053" y="738"/>
                    <a:pt x="1129" y="437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80"/>
            <p:cNvSpPr/>
            <p:nvPr/>
          </p:nvSpPr>
          <p:spPr>
            <a:xfrm>
              <a:off x="1143834" y="3293255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18" y="1"/>
                  </a:moveTo>
                  <a:cubicBezTo>
                    <a:pt x="592" y="1"/>
                    <a:pt x="465" y="37"/>
                    <a:pt x="351" y="112"/>
                  </a:cubicBezTo>
                  <a:cubicBezTo>
                    <a:pt x="76" y="313"/>
                    <a:pt x="1" y="714"/>
                    <a:pt x="201" y="1015"/>
                  </a:cubicBezTo>
                  <a:cubicBezTo>
                    <a:pt x="325" y="1185"/>
                    <a:pt x="524" y="1278"/>
                    <a:pt x="724" y="1278"/>
                  </a:cubicBezTo>
                  <a:cubicBezTo>
                    <a:pt x="848" y="1278"/>
                    <a:pt x="973" y="1242"/>
                    <a:pt x="1078" y="1165"/>
                  </a:cubicBezTo>
                  <a:cubicBezTo>
                    <a:pt x="1379" y="965"/>
                    <a:pt x="1454" y="564"/>
                    <a:pt x="1254" y="288"/>
                  </a:cubicBezTo>
                  <a:cubicBezTo>
                    <a:pt x="1129" y="100"/>
                    <a:pt x="926" y="1"/>
                    <a:pt x="71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80"/>
            <p:cNvSpPr/>
            <p:nvPr/>
          </p:nvSpPr>
          <p:spPr>
            <a:xfrm>
              <a:off x="1385893" y="3162933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31" y="1"/>
                  </a:moveTo>
                  <a:cubicBezTo>
                    <a:pt x="607" y="1"/>
                    <a:pt x="483" y="37"/>
                    <a:pt x="377" y="114"/>
                  </a:cubicBezTo>
                  <a:cubicBezTo>
                    <a:pt x="76" y="314"/>
                    <a:pt x="1" y="715"/>
                    <a:pt x="201" y="991"/>
                  </a:cubicBezTo>
                  <a:cubicBezTo>
                    <a:pt x="326" y="1179"/>
                    <a:pt x="529" y="1278"/>
                    <a:pt x="737" y="1278"/>
                  </a:cubicBezTo>
                  <a:cubicBezTo>
                    <a:pt x="863" y="1278"/>
                    <a:pt x="990" y="1242"/>
                    <a:pt x="1104" y="1167"/>
                  </a:cubicBezTo>
                  <a:cubicBezTo>
                    <a:pt x="1404" y="966"/>
                    <a:pt x="1455" y="565"/>
                    <a:pt x="1254" y="264"/>
                  </a:cubicBezTo>
                  <a:cubicBezTo>
                    <a:pt x="1130" y="94"/>
                    <a:pt x="931" y="1"/>
                    <a:pt x="731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80"/>
            <p:cNvSpPr/>
            <p:nvPr/>
          </p:nvSpPr>
          <p:spPr>
            <a:xfrm>
              <a:off x="1275913" y="3169372"/>
              <a:ext cx="86273" cy="99152"/>
            </a:xfrm>
            <a:custGeom>
              <a:avLst/>
              <a:gdLst/>
              <a:ahLst/>
              <a:cxnLst/>
              <a:rect l="l" t="t" r="r" b="b"/>
              <a:pathLst>
                <a:path w="1179" h="1355" extrusionOk="0">
                  <a:moveTo>
                    <a:pt x="100" y="1"/>
                  </a:moveTo>
                  <a:lnTo>
                    <a:pt x="0" y="76"/>
                  </a:lnTo>
                  <a:lnTo>
                    <a:pt x="577" y="903"/>
                  </a:lnTo>
                  <a:lnTo>
                    <a:pt x="627" y="853"/>
                  </a:lnTo>
                  <a:cubicBezTo>
                    <a:pt x="752" y="728"/>
                    <a:pt x="902" y="653"/>
                    <a:pt x="927" y="627"/>
                  </a:cubicBezTo>
                  <a:cubicBezTo>
                    <a:pt x="978" y="728"/>
                    <a:pt x="1003" y="928"/>
                    <a:pt x="953" y="1079"/>
                  </a:cubicBezTo>
                  <a:cubicBezTo>
                    <a:pt x="902" y="1154"/>
                    <a:pt x="802" y="1204"/>
                    <a:pt x="677" y="1254"/>
                  </a:cubicBezTo>
                  <a:lnTo>
                    <a:pt x="702" y="1354"/>
                  </a:lnTo>
                  <a:cubicBezTo>
                    <a:pt x="777" y="1354"/>
                    <a:pt x="852" y="1329"/>
                    <a:pt x="902" y="1279"/>
                  </a:cubicBezTo>
                  <a:cubicBezTo>
                    <a:pt x="953" y="1254"/>
                    <a:pt x="1003" y="1179"/>
                    <a:pt x="1053" y="1129"/>
                  </a:cubicBezTo>
                  <a:cubicBezTo>
                    <a:pt x="1178" y="903"/>
                    <a:pt x="1053" y="602"/>
                    <a:pt x="1053" y="577"/>
                  </a:cubicBezTo>
                  <a:cubicBezTo>
                    <a:pt x="1028" y="552"/>
                    <a:pt x="1003" y="527"/>
                    <a:pt x="978" y="527"/>
                  </a:cubicBezTo>
                  <a:cubicBezTo>
                    <a:pt x="969" y="525"/>
                    <a:pt x="959" y="524"/>
                    <a:pt x="950" y="524"/>
                  </a:cubicBezTo>
                  <a:cubicBezTo>
                    <a:pt x="847" y="524"/>
                    <a:pt x="693" y="636"/>
                    <a:pt x="602" y="728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80"/>
            <p:cNvSpPr/>
            <p:nvPr/>
          </p:nvSpPr>
          <p:spPr>
            <a:xfrm>
              <a:off x="1290548" y="3273938"/>
              <a:ext cx="77126" cy="57955"/>
            </a:xfrm>
            <a:custGeom>
              <a:avLst/>
              <a:gdLst/>
              <a:ahLst/>
              <a:cxnLst/>
              <a:rect l="l" t="t" r="r" b="b"/>
              <a:pathLst>
                <a:path w="1054" h="792" extrusionOk="0">
                  <a:moveTo>
                    <a:pt x="953" y="0"/>
                  </a:moveTo>
                  <a:cubicBezTo>
                    <a:pt x="928" y="376"/>
                    <a:pt x="853" y="602"/>
                    <a:pt x="727" y="652"/>
                  </a:cubicBezTo>
                  <a:cubicBezTo>
                    <a:pt x="707" y="660"/>
                    <a:pt x="686" y="663"/>
                    <a:pt x="663" y="663"/>
                  </a:cubicBezTo>
                  <a:cubicBezTo>
                    <a:pt x="463" y="663"/>
                    <a:pt x="188" y="386"/>
                    <a:pt x="76" y="251"/>
                  </a:cubicBezTo>
                  <a:lnTo>
                    <a:pt x="1" y="326"/>
                  </a:lnTo>
                  <a:cubicBezTo>
                    <a:pt x="23" y="394"/>
                    <a:pt x="375" y="791"/>
                    <a:pt x="683" y="791"/>
                  </a:cubicBezTo>
                  <a:cubicBezTo>
                    <a:pt x="715" y="791"/>
                    <a:pt x="747" y="787"/>
                    <a:pt x="778" y="777"/>
                  </a:cubicBezTo>
                  <a:cubicBezTo>
                    <a:pt x="803" y="752"/>
                    <a:pt x="828" y="752"/>
                    <a:pt x="853" y="727"/>
                  </a:cubicBezTo>
                  <a:cubicBezTo>
                    <a:pt x="978" y="627"/>
                    <a:pt x="1053" y="376"/>
                    <a:pt x="1053" y="26"/>
                  </a:cubicBezTo>
                  <a:lnTo>
                    <a:pt x="9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80"/>
            <p:cNvSpPr/>
            <p:nvPr/>
          </p:nvSpPr>
          <p:spPr>
            <a:xfrm>
              <a:off x="1136517" y="3173104"/>
              <a:ext cx="34904" cy="45881"/>
            </a:xfrm>
            <a:custGeom>
              <a:avLst/>
              <a:gdLst/>
              <a:ahLst/>
              <a:cxnLst/>
              <a:rect l="l" t="t" r="r" b="b"/>
              <a:pathLst>
                <a:path w="477" h="627" extrusionOk="0">
                  <a:moveTo>
                    <a:pt x="477" y="0"/>
                  </a:moveTo>
                  <a:cubicBezTo>
                    <a:pt x="326" y="0"/>
                    <a:pt x="201" y="75"/>
                    <a:pt x="126" y="175"/>
                  </a:cubicBezTo>
                  <a:cubicBezTo>
                    <a:pt x="0" y="351"/>
                    <a:pt x="50" y="602"/>
                    <a:pt x="50" y="627"/>
                  </a:cubicBezTo>
                  <a:lnTo>
                    <a:pt x="176" y="602"/>
                  </a:lnTo>
                  <a:cubicBezTo>
                    <a:pt x="176" y="576"/>
                    <a:pt x="126" y="376"/>
                    <a:pt x="226" y="251"/>
                  </a:cubicBezTo>
                  <a:cubicBezTo>
                    <a:pt x="276" y="175"/>
                    <a:pt x="376" y="125"/>
                    <a:pt x="477" y="125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80"/>
            <p:cNvSpPr/>
            <p:nvPr/>
          </p:nvSpPr>
          <p:spPr>
            <a:xfrm>
              <a:off x="1285059" y="3037587"/>
              <a:ext cx="49613" cy="31026"/>
            </a:xfrm>
            <a:custGeom>
              <a:avLst/>
              <a:gdLst/>
              <a:ahLst/>
              <a:cxnLst/>
              <a:rect l="l" t="t" r="r" b="b"/>
              <a:pathLst>
                <a:path w="678" h="424" extrusionOk="0">
                  <a:moveTo>
                    <a:pt x="448" y="0"/>
                  </a:moveTo>
                  <a:cubicBezTo>
                    <a:pt x="389" y="0"/>
                    <a:pt x="333" y="14"/>
                    <a:pt x="276" y="47"/>
                  </a:cubicBezTo>
                  <a:cubicBezTo>
                    <a:pt x="76" y="123"/>
                    <a:pt x="0" y="373"/>
                    <a:pt x="0" y="373"/>
                  </a:cubicBezTo>
                  <a:lnTo>
                    <a:pt x="101" y="423"/>
                  </a:lnTo>
                  <a:cubicBezTo>
                    <a:pt x="101" y="423"/>
                    <a:pt x="176" y="223"/>
                    <a:pt x="326" y="148"/>
                  </a:cubicBezTo>
                  <a:cubicBezTo>
                    <a:pt x="358" y="127"/>
                    <a:pt x="394" y="119"/>
                    <a:pt x="435" y="119"/>
                  </a:cubicBezTo>
                  <a:cubicBezTo>
                    <a:pt x="491" y="119"/>
                    <a:pt x="555" y="133"/>
                    <a:pt x="627" y="148"/>
                  </a:cubicBezTo>
                  <a:lnTo>
                    <a:pt x="677" y="47"/>
                  </a:lnTo>
                  <a:cubicBezTo>
                    <a:pt x="595" y="20"/>
                    <a:pt x="520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80"/>
            <p:cNvSpPr/>
            <p:nvPr/>
          </p:nvSpPr>
          <p:spPr>
            <a:xfrm>
              <a:off x="916410" y="3025952"/>
              <a:ext cx="227501" cy="294237"/>
            </a:xfrm>
            <a:custGeom>
              <a:avLst/>
              <a:gdLst/>
              <a:ahLst/>
              <a:cxnLst/>
              <a:rect l="l" t="t" r="r" b="b"/>
              <a:pathLst>
                <a:path w="3109" h="4021" extrusionOk="0">
                  <a:moveTo>
                    <a:pt x="2866" y="0"/>
                  </a:moveTo>
                  <a:cubicBezTo>
                    <a:pt x="2497" y="0"/>
                    <a:pt x="1285" y="517"/>
                    <a:pt x="778" y="1159"/>
                  </a:cubicBezTo>
                  <a:cubicBezTo>
                    <a:pt x="1" y="2086"/>
                    <a:pt x="1053" y="3665"/>
                    <a:pt x="1053" y="3665"/>
                  </a:cubicBezTo>
                  <a:cubicBezTo>
                    <a:pt x="1053" y="3665"/>
                    <a:pt x="1531" y="4020"/>
                    <a:pt x="2006" y="4020"/>
                  </a:cubicBezTo>
                  <a:cubicBezTo>
                    <a:pt x="2211" y="4020"/>
                    <a:pt x="2416" y="3954"/>
                    <a:pt x="2582" y="3765"/>
                  </a:cubicBezTo>
                  <a:cubicBezTo>
                    <a:pt x="3109" y="3164"/>
                    <a:pt x="1454" y="1334"/>
                    <a:pt x="2582" y="432"/>
                  </a:cubicBezTo>
                  <a:cubicBezTo>
                    <a:pt x="2582" y="432"/>
                    <a:pt x="2607" y="407"/>
                    <a:pt x="2632" y="407"/>
                  </a:cubicBezTo>
                  <a:cubicBezTo>
                    <a:pt x="3025" y="121"/>
                    <a:pt x="3044" y="0"/>
                    <a:pt x="2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80"/>
            <p:cNvSpPr/>
            <p:nvPr/>
          </p:nvSpPr>
          <p:spPr>
            <a:xfrm>
              <a:off x="1028293" y="3339794"/>
              <a:ext cx="80785" cy="68126"/>
            </a:xfrm>
            <a:custGeom>
              <a:avLst/>
              <a:gdLst/>
              <a:ahLst/>
              <a:cxnLst/>
              <a:rect l="l" t="t" r="r" b="b"/>
              <a:pathLst>
                <a:path w="1104" h="931" extrusionOk="0">
                  <a:moveTo>
                    <a:pt x="306" y="0"/>
                  </a:moveTo>
                  <a:cubicBezTo>
                    <a:pt x="155" y="0"/>
                    <a:pt x="53" y="83"/>
                    <a:pt x="1" y="153"/>
                  </a:cubicBezTo>
                  <a:lnTo>
                    <a:pt x="101" y="203"/>
                  </a:lnTo>
                  <a:cubicBezTo>
                    <a:pt x="101" y="203"/>
                    <a:pt x="163" y="128"/>
                    <a:pt x="288" y="128"/>
                  </a:cubicBezTo>
                  <a:cubicBezTo>
                    <a:pt x="340" y="128"/>
                    <a:pt x="403" y="141"/>
                    <a:pt x="477" y="178"/>
                  </a:cubicBezTo>
                  <a:cubicBezTo>
                    <a:pt x="727" y="278"/>
                    <a:pt x="978" y="579"/>
                    <a:pt x="978" y="755"/>
                  </a:cubicBezTo>
                  <a:cubicBezTo>
                    <a:pt x="978" y="780"/>
                    <a:pt x="953" y="805"/>
                    <a:pt x="928" y="805"/>
                  </a:cubicBezTo>
                  <a:lnTo>
                    <a:pt x="978" y="930"/>
                  </a:lnTo>
                  <a:cubicBezTo>
                    <a:pt x="1003" y="905"/>
                    <a:pt x="1028" y="905"/>
                    <a:pt x="1053" y="880"/>
                  </a:cubicBezTo>
                  <a:cubicBezTo>
                    <a:pt x="1078" y="830"/>
                    <a:pt x="1103" y="805"/>
                    <a:pt x="1103" y="755"/>
                  </a:cubicBezTo>
                  <a:cubicBezTo>
                    <a:pt x="1103" y="529"/>
                    <a:pt x="803" y="178"/>
                    <a:pt x="527" y="53"/>
                  </a:cubicBezTo>
                  <a:cubicBezTo>
                    <a:pt x="444" y="15"/>
                    <a:pt x="371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80"/>
            <p:cNvSpPr/>
            <p:nvPr/>
          </p:nvSpPr>
          <p:spPr>
            <a:xfrm>
              <a:off x="1606000" y="3963526"/>
              <a:ext cx="67906" cy="104713"/>
            </a:xfrm>
            <a:custGeom>
              <a:avLst/>
              <a:gdLst/>
              <a:ahLst/>
              <a:cxnLst/>
              <a:rect l="l" t="t" r="r" b="b"/>
              <a:pathLst>
                <a:path w="928" h="1431" extrusionOk="0">
                  <a:moveTo>
                    <a:pt x="126" y="0"/>
                  </a:moveTo>
                  <a:lnTo>
                    <a:pt x="0" y="25"/>
                  </a:lnTo>
                  <a:cubicBezTo>
                    <a:pt x="195" y="681"/>
                    <a:pt x="460" y="1431"/>
                    <a:pt x="658" y="1431"/>
                  </a:cubicBezTo>
                  <a:cubicBezTo>
                    <a:pt x="665" y="1431"/>
                    <a:pt x="671" y="1430"/>
                    <a:pt x="677" y="1429"/>
                  </a:cubicBezTo>
                  <a:cubicBezTo>
                    <a:pt x="702" y="1429"/>
                    <a:pt x="727" y="1429"/>
                    <a:pt x="752" y="1404"/>
                  </a:cubicBezTo>
                  <a:cubicBezTo>
                    <a:pt x="752" y="1379"/>
                    <a:pt x="777" y="1353"/>
                    <a:pt x="802" y="1328"/>
                  </a:cubicBezTo>
                  <a:cubicBezTo>
                    <a:pt x="928" y="1103"/>
                    <a:pt x="853" y="476"/>
                    <a:pt x="652" y="50"/>
                  </a:cubicBezTo>
                  <a:lnTo>
                    <a:pt x="527" y="125"/>
                  </a:lnTo>
                  <a:cubicBezTo>
                    <a:pt x="727" y="526"/>
                    <a:pt x="777" y="1078"/>
                    <a:pt x="702" y="1278"/>
                  </a:cubicBezTo>
                  <a:cubicBezTo>
                    <a:pt x="677" y="1278"/>
                    <a:pt x="677" y="1303"/>
                    <a:pt x="652" y="1303"/>
                  </a:cubicBezTo>
                  <a:cubicBezTo>
                    <a:pt x="552" y="1278"/>
                    <a:pt x="301" y="602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80"/>
            <p:cNvSpPr/>
            <p:nvPr/>
          </p:nvSpPr>
          <p:spPr>
            <a:xfrm>
              <a:off x="1362111" y="4035017"/>
              <a:ext cx="29416" cy="170644"/>
            </a:xfrm>
            <a:custGeom>
              <a:avLst/>
              <a:gdLst/>
              <a:ahLst/>
              <a:cxnLst/>
              <a:rect l="l" t="t" r="r" b="b"/>
              <a:pathLst>
                <a:path w="402" h="2332" extrusionOk="0">
                  <a:moveTo>
                    <a:pt x="150" y="1"/>
                  </a:moveTo>
                  <a:cubicBezTo>
                    <a:pt x="0" y="1028"/>
                    <a:pt x="301" y="2306"/>
                    <a:pt x="301" y="2331"/>
                  </a:cubicBezTo>
                  <a:lnTo>
                    <a:pt x="401" y="2281"/>
                  </a:lnTo>
                  <a:cubicBezTo>
                    <a:pt x="401" y="2281"/>
                    <a:pt x="100" y="1028"/>
                    <a:pt x="251" y="26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80"/>
            <p:cNvSpPr/>
            <p:nvPr/>
          </p:nvSpPr>
          <p:spPr>
            <a:xfrm>
              <a:off x="1521630" y="2962144"/>
              <a:ext cx="977545" cy="398072"/>
            </a:xfrm>
            <a:custGeom>
              <a:avLst/>
              <a:gdLst/>
              <a:ahLst/>
              <a:cxnLst/>
              <a:rect l="l" t="t" r="r" b="b"/>
              <a:pathLst>
                <a:path w="13359" h="5440" extrusionOk="0">
                  <a:moveTo>
                    <a:pt x="777" y="1"/>
                  </a:moveTo>
                  <a:lnTo>
                    <a:pt x="1" y="2858"/>
                  </a:lnTo>
                  <a:cubicBezTo>
                    <a:pt x="1" y="2858"/>
                    <a:pt x="9449" y="5439"/>
                    <a:pt x="9575" y="5439"/>
                  </a:cubicBezTo>
                  <a:cubicBezTo>
                    <a:pt x="9715" y="5439"/>
                    <a:pt x="9943" y="5287"/>
                    <a:pt x="10013" y="5287"/>
                  </a:cubicBezTo>
                  <a:cubicBezTo>
                    <a:pt x="10018" y="5287"/>
                    <a:pt x="10022" y="5287"/>
                    <a:pt x="10026" y="5289"/>
                  </a:cubicBezTo>
                  <a:cubicBezTo>
                    <a:pt x="10031" y="5291"/>
                    <a:pt x="10054" y="5292"/>
                    <a:pt x="10090" y="5292"/>
                  </a:cubicBezTo>
                  <a:cubicBezTo>
                    <a:pt x="10543" y="5292"/>
                    <a:pt x="13160" y="5156"/>
                    <a:pt x="13184" y="5063"/>
                  </a:cubicBezTo>
                  <a:cubicBezTo>
                    <a:pt x="13259" y="4763"/>
                    <a:pt x="13184" y="4888"/>
                    <a:pt x="13284" y="4662"/>
                  </a:cubicBezTo>
                  <a:cubicBezTo>
                    <a:pt x="13359" y="4437"/>
                    <a:pt x="10677" y="2858"/>
                    <a:pt x="10677" y="2858"/>
                  </a:cubicBezTo>
                  <a:cubicBezTo>
                    <a:pt x="10677" y="2858"/>
                    <a:pt x="10427" y="2582"/>
                    <a:pt x="10226" y="2532"/>
                  </a:cubicBezTo>
                  <a:cubicBezTo>
                    <a:pt x="10151" y="2507"/>
                    <a:pt x="777" y="1"/>
                    <a:pt x="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80"/>
            <p:cNvSpPr/>
            <p:nvPr/>
          </p:nvSpPr>
          <p:spPr>
            <a:xfrm>
              <a:off x="1560120" y="2967633"/>
              <a:ext cx="687845" cy="385559"/>
            </a:xfrm>
            <a:custGeom>
              <a:avLst/>
              <a:gdLst/>
              <a:ahLst/>
              <a:cxnLst/>
              <a:rect l="l" t="t" r="r" b="b"/>
              <a:pathLst>
                <a:path w="9400" h="5269" extrusionOk="0">
                  <a:moveTo>
                    <a:pt x="779" y="1"/>
                  </a:moveTo>
                  <a:cubicBezTo>
                    <a:pt x="779" y="1"/>
                    <a:pt x="778" y="1"/>
                    <a:pt x="778" y="1"/>
                  </a:cubicBezTo>
                  <a:cubicBezTo>
                    <a:pt x="703" y="51"/>
                    <a:pt x="1" y="2808"/>
                    <a:pt x="1" y="2908"/>
                  </a:cubicBezTo>
                  <a:cubicBezTo>
                    <a:pt x="1" y="2982"/>
                    <a:pt x="8072" y="5269"/>
                    <a:pt x="8597" y="5269"/>
                  </a:cubicBezTo>
                  <a:cubicBezTo>
                    <a:pt x="8611" y="5269"/>
                    <a:pt x="8619" y="5267"/>
                    <a:pt x="8622" y="5264"/>
                  </a:cubicBezTo>
                  <a:cubicBezTo>
                    <a:pt x="8748" y="5139"/>
                    <a:pt x="9399" y="2382"/>
                    <a:pt x="9399" y="2382"/>
                  </a:cubicBezTo>
                  <a:cubicBezTo>
                    <a:pt x="9399" y="2382"/>
                    <a:pt x="917" y="1"/>
                    <a:pt x="7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80"/>
            <p:cNvSpPr/>
            <p:nvPr/>
          </p:nvSpPr>
          <p:spPr>
            <a:xfrm>
              <a:off x="2095679" y="3110687"/>
              <a:ext cx="111958" cy="236721"/>
            </a:xfrm>
            <a:custGeom>
              <a:avLst/>
              <a:gdLst/>
              <a:ahLst/>
              <a:cxnLst/>
              <a:rect l="l" t="t" r="r" b="b"/>
              <a:pathLst>
                <a:path w="1530" h="3235" extrusionOk="0">
                  <a:moveTo>
                    <a:pt x="777" y="1"/>
                  </a:moveTo>
                  <a:lnTo>
                    <a:pt x="0" y="3033"/>
                  </a:lnTo>
                  <a:cubicBezTo>
                    <a:pt x="0" y="3033"/>
                    <a:pt x="627" y="3184"/>
                    <a:pt x="727" y="3234"/>
                  </a:cubicBezTo>
                  <a:cubicBezTo>
                    <a:pt x="728" y="3234"/>
                    <a:pt x="728" y="3235"/>
                    <a:pt x="729" y="3235"/>
                  </a:cubicBezTo>
                  <a:cubicBezTo>
                    <a:pt x="814" y="3235"/>
                    <a:pt x="1529" y="252"/>
                    <a:pt x="1529" y="252"/>
                  </a:cubicBezTo>
                  <a:lnTo>
                    <a:pt x="7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80"/>
            <p:cNvSpPr/>
            <p:nvPr/>
          </p:nvSpPr>
          <p:spPr>
            <a:xfrm>
              <a:off x="1598682" y="2976852"/>
              <a:ext cx="110055" cy="236721"/>
            </a:xfrm>
            <a:custGeom>
              <a:avLst/>
              <a:gdLst/>
              <a:ahLst/>
              <a:cxnLst/>
              <a:rect l="l" t="t" r="r" b="b"/>
              <a:pathLst>
                <a:path w="1504" h="3235" extrusionOk="0">
                  <a:moveTo>
                    <a:pt x="752" y="0"/>
                  </a:moveTo>
                  <a:lnTo>
                    <a:pt x="0" y="3058"/>
                  </a:lnTo>
                  <a:cubicBezTo>
                    <a:pt x="0" y="3058"/>
                    <a:pt x="627" y="3208"/>
                    <a:pt x="702" y="3233"/>
                  </a:cubicBezTo>
                  <a:cubicBezTo>
                    <a:pt x="703" y="3234"/>
                    <a:pt x="704" y="3234"/>
                    <a:pt x="705" y="3234"/>
                  </a:cubicBezTo>
                  <a:cubicBezTo>
                    <a:pt x="814" y="3234"/>
                    <a:pt x="1504" y="276"/>
                    <a:pt x="1504" y="276"/>
                  </a:cubicBezTo>
                  <a:lnTo>
                    <a:pt x="7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80"/>
            <p:cNvSpPr/>
            <p:nvPr/>
          </p:nvSpPr>
          <p:spPr>
            <a:xfrm>
              <a:off x="1728859" y="3097809"/>
              <a:ext cx="322702" cy="117592"/>
            </a:xfrm>
            <a:custGeom>
              <a:avLst/>
              <a:gdLst/>
              <a:ahLst/>
              <a:cxnLst/>
              <a:rect l="l" t="t" r="r" b="b"/>
              <a:pathLst>
                <a:path w="4410" h="1607" extrusionOk="0">
                  <a:moveTo>
                    <a:pt x="1130" y="0"/>
                  </a:moveTo>
                  <a:cubicBezTo>
                    <a:pt x="865" y="0"/>
                    <a:pt x="657" y="53"/>
                    <a:pt x="552" y="177"/>
                  </a:cubicBezTo>
                  <a:cubicBezTo>
                    <a:pt x="1" y="803"/>
                    <a:pt x="1504" y="1330"/>
                    <a:pt x="2783" y="1555"/>
                  </a:cubicBezTo>
                  <a:cubicBezTo>
                    <a:pt x="2979" y="1592"/>
                    <a:pt x="3150" y="1607"/>
                    <a:pt x="3298" y="1607"/>
                  </a:cubicBezTo>
                  <a:cubicBezTo>
                    <a:pt x="3968" y="1607"/>
                    <a:pt x="4186" y="1305"/>
                    <a:pt x="4186" y="1305"/>
                  </a:cubicBezTo>
                  <a:cubicBezTo>
                    <a:pt x="4409" y="940"/>
                    <a:pt x="2253" y="0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80"/>
            <p:cNvSpPr/>
            <p:nvPr/>
          </p:nvSpPr>
          <p:spPr>
            <a:xfrm>
              <a:off x="2297565" y="3202813"/>
              <a:ext cx="170425" cy="82176"/>
            </a:xfrm>
            <a:custGeom>
              <a:avLst/>
              <a:gdLst/>
              <a:ahLst/>
              <a:cxnLst/>
              <a:rect l="l" t="t" r="r" b="b"/>
              <a:pathLst>
                <a:path w="2329" h="1123" extrusionOk="0">
                  <a:moveTo>
                    <a:pt x="144" y="0"/>
                  </a:moveTo>
                  <a:cubicBezTo>
                    <a:pt x="12" y="0"/>
                    <a:pt x="0" y="127"/>
                    <a:pt x="123" y="271"/>
                  </a:cubicBezTo>
                  <a:cubicBezTo>
                    <a:pt x="199" y="346"/>
                    <a:pt x="1577" y="1123"/>
                    <a:pt x="1978" y="1123"/>
                  </a:cubicBezTo>
                  <a:cubicBezTo>
                    <a:pt x="2329" y="1098"/>
                    <a:pt x="249" y="20"/>
                    <a:pt x="249" y="20"/>
                  </a:cubicBezTo>
                  <a:cubicBezTo>
                    <a:pt x="208" y="6"/>
                    <a:pt x="173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80"/>
            <p:cNvSpPr/>
            <p:nvPr/>
          </p:nvSpPr>
          <p:spPr>
            <a:xfrm>
              <a:off x="1466604" y="3174202"/>
              <a:ext cx="506225" cy="532202"/>
            </a:xfrm>
            <a:custGeom>
              <a:avLst/>
              <a:gdLst/>
              <a:ahLst/>
              <a:cxnLst/>
              <a:rect l="l" t="t" r="r" b="b"/>
              <a:pathLst>
                <a:path w="6918" h="7273" extrusionOk="0">
                  <a:moveTo>
                    <a:pt x="5424" y="0"/>
                  </a:moveTo>
                  <a:cubicBezTo>
                    <a:pt x="5190" y="0"/>
                    <a:pt x="5092" y="774"/>
                    <a:pt x="5056" y="1196"/>
                  </a:cubicBezTo>
                  <a:lnTo>
                    <a:pt x="5056" y="1196"/>
                  </a:lnTo>
                  <a:cubicBezTo>
                    <a:pt x="5067" y="870"/>
                    <a:pt x="5042" y="346"/>
                    <a:pt x="4788" y="211"/>
                  </a:cubicBezTo>
                  <a:cubicBezTo>
                    <a:pt x="4762" y="196"/>
                    <a:pt x="4740" y="190"/>
                    <a:pt x="4720" y="190"/>
                  </a:cubicBezTo>
                  <a:cubicBezTo>
                    <a:pt x="4420" y="190"/>
                    <a:pt x="4662" y="1664"/>
                    <a:pt x="4662" y="1664"/>
                  </a:cubicBezTo>
                  <a:cubicBezTo>
                    <a:pt x="4286" y="4396"/>
                    <a:pt x="1" y="4521"/>
                    <a:pt x="1" y="4521"/>
                  </a:cubicBezTo>
                  <a:lnTo>
                    <a:pt x="853" y="7253"/>
                  </a:lnTo>
                  <a:cubicBezTo>
                    <a:pt x="1017" y="7266"/>
                    <a:pt x="1176" y="7273"/>
                    <a:pt x="1330" y="7273"/>
                  </a:cubicBezTo>
                  <a:cubicBezTo>
                    <a:pt x="5607" y="7273"/>
                    <a:pt x="6191" y="2416"/>
                    <a:pt x="6191" y="2416"/>
                  </a:cubicBezTo>
                  <a:cubicBezTo>
                    <a:pt x="6191" y="2416"/>
                    <a:pt x="6918" y="1689"/>
                    <a:pt x="6768" y="1188"/>
                  </a:cubicBezTo>
                  <a:cubicBezTo>
                    <a:pt x="6735" y="1100"/>
                    <a:pt x="6692" y="1064"/>
                    <a:pt x="6642" y="1064"/>
                  </a:cubicBezTo>
                  <a:cubicBezTo>
                    <a:pt x="6424" y="1064"/>
                    <a:pt x="6091" y="1764"/>
                    <a:pt x="6091" y="1764"/>
                  </a:cubicBezTo>
                  <a:cubicBezTo>
                    <a:pt x="6091" y="1764"/>
                    <a:pt x="6492" y="486"/>
                    <a:pt x="6266" y="286"/>
                  </a:cubicBezTo>
                  <a:cubicBezTo>
                    <a:pt x="6251" y="273"/>
                    <a:pt x="6234" y="267"/>
                    <a:pt x="6217" y="267"/>
                  </a:cubicBezTo>
                  <a:cubicBezTo>
                    <a:pt x="5961" y="267"/>
                    <a:pt x="5565" y="1589"/>
                    <a:pt x="5565" y="1589"/>
                  </a:cubicBezTo>
                  <a:cubicBezTo>
                    <a:pt x="5565" y="1589"/>
                    <a:pt x="5890" y="361"/>
                    <a:pt x="5514" y="35"/>
                  </a:cubicBezTo>
                  <a:cubicBezTo>
                    <a:pt x="5482" y="11"/>
                    <a:pt x="5452" y="0"/>
                    <a:pt x="5424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80"/>
            <p:cNvSpPr/>
            <p:nvPr/>
          </p:nvSpPr>
          <p:spPr>
            <a:xfrm>
              <a:off x="1261205" y="3444140"/>
              <a:ext cx="503078" cy="345752"/>
            </a:xfrm>
            <a:custGeom>
              <a:avLst/>
              <a:gdLst/>
              <a:ahLst/>
              <a:cxnLst/>
              <a:rect l="l" t="t" r="r" b="b"/>
              <a:pathLst>
                <a:path w="6875" h="4725" extrusionOk="0">
                  <a:moveTo>
                    <a:pt x="4726" y="0"/>
                  </a:moveTo>
                  <a:cubicBezTo>
                    <a:pt x="4639" y="0"/>
                    <a:pt x="4551" y="18"/>
                    <a:pt x="4462" y="55"/>
                  </a:cubicBezTo>
                  <a:cubicBezTo>
                    <a:pt x="3159" y="607"/>
                    <a:pt x="402" y="832"/>
                    <a:pt x="402" y="832"/>
                  </a:cubicBezTo>
                  <a:cubicBezTo>
                    <a:pt x="1" y="1058"/>
                    <a:pt x="577" y="3263"/>
                    <a:pt x="1680" y="4191"/>
                  </a:cubicBezTo>
                  <a:cubicBezTo>
                    <a:pt x="2122" y="4573"/>
                    <a:pt x="2738" y="4725"/>
                    <a:pt x="3380" y="4725"/>
                  </a:cubicBezTo>
                  <a:cubicBezTo>
                    <a:pt x="4338" y="4725"/>
                    <a:pt x="5355" y="4386"/>
                    <a:pt x="5941" y="3965"/>
                  </a:cubicBezTo>
                  <a:cubicBezTo>
                    <a:pt x="6875" y="3288"/>
                    <a:pt x="5916" y="0"/>
                    <a:pt x="4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80"/>
            <p:cNvSpPr/>
            <p:nvPr/>
          </p:nvSpPr>
          <p:spPr>
            <a:xfrm>
              <a:off x="1332769" y="3693881"/>
              <a:ext cx="392511" cy="118251"/>
            </a:xfrm>
            <a:custGeom>
              <a:avLst/>
              <a:gdLst/>
              <a:ahLst/>
              <a:cxnLst/>
              <a:rect l="l" t="t" r="r" b="b"/>
              <a:pathLst>
                <a:path w="5364" h="1616" extrusionOk="0">
                  <a:moveTo>
                    <a:pt x="5263" y="1"/>
                  </a:moveTo>
                  <a:cubicBezTo>
                    <a:pt x="4440" y="1205"/>
                    <a:pt x="3181" y="1492"/>
                    <a:pt x="2106" y="1492"/>
                  </a:cubicBezTo>
                  <a:cubicBezTo>
                    <a:pt x="1415" y="1492"/>
                    <a:pt x="799" y="1373"/>
                    <a:pt x="426" y="1304"/>
                  </a:cubicBezTo>
                  <a:cubicBezTo>
                    <a:pt x="235" y="1256"/>
                    <a:pt x="135" y="1239"/>
                    <a:pt x="75" y="1239"/>
                  </a:cubicBezTo>
                  <a:cubicBezTo>
                    <a:pt x="40" y="1239"/>
                    <a:pt x="18" y="1245"/>
                    <a:pt x="0" y="1254"/>
                  </a:cubicBezTo>
                  <a:lnTo>
                    <a:pt x="50" y="1354"/>
                  </a:lnTo>
                  <a:cubicBezTo>
                    <a:pt x="75" y="1354"/>
                    <a:pt x="251" y="1379"/>
                    <a:pt x="401" y="1404"/>
                  </a:cubicBezTo>
                  <a:cubicBezTo>
                    <a:pt x="781" y="1487"/>
                    <a:pt x="1414" y="1615"/>
                    <a:pt x="2126" y="1615"/>
                  </a:cubicBezTo>
                  <a:cubicBezTo>
                    <a:pt x="2918" y="1615"/>
                    <a:pt x="3809" y="1457"/>
                    <a:pt x="4562" y="903"/>
                  </a:cubicBezTo>
                  <a:cubicBezTo>
                    <a:pt x="4837" y="703"/>
                    <a:pt x="5113" y="427"/>
                    <a:pt x="5364" y="76"/>
                  </a:cubicBezTo>
                  <a:lnTo>
                    <a:pt x="5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80"/>
            <p:cNvSpPr/>
            <p:nvPr/>
          </p:nvSpPr>
          <p:spPr>
            <a:xfrm>
              <a:off x="782575" y="2842725"/>
              <a:ext cx="511713" cy="543398"/>
            </a:xfrm>
            <a:custGeom>
              <a:avLst/>
              <a:gdLst/>
              <a:ahLst/>
              <a:cxnLst/>
              <a:rect l="l" t="t" r="r" b="b"/>
              <a:pathLst>
                <a:path w="6993" h="7426" extrusionOk="0">
                  <a:moveTo>
                    <a:pt x="4305" y="0"/>
                  </a:moveTo>
                  <a:cubicBezTo>
                    <a:pt x="4249" y="0"/>
                    <a:pt x="4193" y="1"/>
                    <a:pt x="4136" y="4"/>
                  </a:cubicBezTo>
                  <a:cubicBezTo>
                    <a:pt x="2231" y="79"/>
                    <a:pt x="1253" y="2284"/>
                    <a:pt x="1404" y="3287"/>
                  </a:cubicBezTo>
                  <a:cubicBezTo>
                    <a:pt x="1404" y="3287"/>
                    <a:pt x="0" y="4139"/>
                    <a:pt x="376" y="5843"/>
                  </a:cubicBezTo>
                  <a:cubicBezTo>
                    <a:pt x="696" y="7316"/>
                    <a:pt x="1853" y="7426"/>
                    <a:pt x="2189" y="7426"/>
                  </a:cubicBezTo>
                  <a:cubicBezTo>
                    <a:pt x="2247" y="7426"/>
                    <a:pt x="2281" y="7422"/>
                    <a:pt x="2281" y="7422"/>
                  </a:cubicBezTo>
                  <a:cubicBezTo>
                    <a:pt x="2281" y="7422"/>
                    <a:pt x="2657" y="5192"/>
                    <a:pt x="3960" y="3563"/>
                  </a:cubicBezTo>
                  <a:cubicBezTo>
                    <a:pt x="5238" y="1959"/>
                    <a:pt x="6993" y="1157"/>
                    <a:pt x="6993" y="1157"/>
                  </a:cubicBezTo>
                  <a:cubicBezTo>
                    <a:pt x="6993" y="1157"/>
                    <a:pt x="6120" y="0"/>
                    <a:pt x="43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80"/>
            <p:cNvSpPr/>
            <p:nvPr/>
          </p:nvSpPr>
          <p:spPr>
            <a:xfrm>
              <a:off x="960168" y="2844701"/>
              <a:ext cx="560521" cy="345313"/>
            </a:xfrm>
            <a:custGeom>
              <a:avLst/>
              <a:gdLst/>
              <a:ahLst/>
              <a:cxnLst/>
              <a:rect l="l" t="t" r="r" b="b"/>
              <a:pathLst>
                <a:path w="7660" h="4719" extrusionOk="0">
                  <a:moveTo>
                    <a:pt x="7175" y="0"/>
                  </a:moveTo>
                  <a:cubicBezTo>
                    <a:pt x="6892" y="0"/>
                    <a:pt x="6382" y="114"/>
                    <a:pt x="5568" y="428"/>
                  </a:cubicBezTo>
                  <a:cubicBezTo>
                    <a:pt x="3363" y="1255"/>
                    <a:pt x="2611" y="1506"/>
                    <a:pt x="1909" y="2533"/>
                  </a:cubicBezTo>
                  <a:cubicBezTo>
                    <a:pt x="1293" y="3413"/>
                    <a:pt x="1" y="4719"/>
                    <a:pt x="627" y="4719"/>
                  </a:cubicBezTo>
                  <a:cubicBezTo>
                    <a:pt x="715" y="4719"/>
                    <a:pt x="839" y="4693"/>
                    <a:pt x="1007" y="4638"/>
                  </a:cubicBezTo>
                  <a:cubicBezTo>
                    <a:pt x="1007" y="4638"/>
                    <a:pt x="2561" y="4262"/>
                    <a:pt x="3989" y="2784"/>
                  </a:cubicBezTo>
                  <a:cubicBezTo>
                    <a:pt x="5418" y="1330"/>
                    <a:pt x="6320" y="904"/>
                    <a:pt x="7022" y="553"/>
                  </a:cubicBezTo>
                  <a:cubicBezTo>
                    <a:pt x="7481" y="332"/>
                    <a:pt x="7660" y="0"/>
                    <a:pt x="71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0" name="Google Shape;4650;p80"/>
          <p:cNvGrpSpPr/>
          <p:nvPr/>
        </p:nvGrpSpPr>
        <p:grpSpPr>
          <a:xfrm>
            <a:off x="1869218" y="1013594"/>
            <a:ext cx="952872" cy="934237"/>
            <a:chOff x="471614" y="518150"/>
            <a:chExt cx="1106961" cy="1085313"/>
          </a:xfrm>
        </p:grpSpPr>
        <p:grpSp>
          <p:nvGrpSpPr>
            <p:cNvPr id="4651" name="Google Shape;4651;p80"/>
            <p:cNvGrpSpPr/>
            <p:nvPr/>
          </p:nvGrpSpPr>
          <p:grpSpPr>
            <a:xfrm>
              <a:off x="471614" y="870443"/>
              <a:ext cx="1038872" cy="416520"/>
              <a:chOff x="1386725" y="2623225"/>
              <a:chExt cx="550775" cy="220825"/>
            </a:xfrm>
          </p:grpSpPr>
          <p:sp>
            <p:nvSpPr>
              <p:cNvPr id="4652" name="Google Shape;4652;p80"/>
              <p:cNvSpPr/>
              <p:nvPr/>
            </p:nvSpPr>
            <p:spPr>
              <a:xfrm>
                <a:off x="1585975" y="2746100"/>
                <a:ext cx="1560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3893" extrusionOk="0">
                    <a:moveTo>
                      <a:pt x="3100" y="0"/>
                    </a:moveTo>
                    <a:cubicBezTo>
                      <a:pt x="1" y="0"/>
                      <a:pt x="1" y="3892"/>
                      <a:pt x="1" y="3892"/>
                    </a:cubicBezTo>
                    <a:lnTo>
                      <a:pt x="1078" y="3892"/>
                    </a:lnTo>
                    <a:cubicBezTo>
                      <a:pt x="1078" y="3892"/>
                      <a:pt x="964" y="738"/>
                      <a:pt x="2940" y="738"/>
                    </a:cubicBezTo>
                    <a:cubicBezTo>
                      <a:pt x="3033" y="738"/>
                      <a:pt x="3131" y="745"/>
                      <a:pt x="3234" y="759"/>
                    </a:cubicBezTo>
                    <a:cubicBezTo>
                      <a:pt x="5514" y="1110"/>
                      <a:pt x="5038" y="3892"/>
                      <a:pt x="5038" y="3892"/>
                    </a:cubicBezTo>
                    <a:lnTo>
                      <a:pt x="6241" y="3892"/>
                    </a:lnTo>
                    <a:cubicBezTo>
                      <a:pt x="6241" y="3892"/>
                      <a:pt x="6141" y="158"/>
                      <a:pt x="3334" y="7"/>
                    </a:cubicBezTo>
                    <a:cubicBezTo>
                      <a:pt x="3254" y="3"/>
                      <a:pt x="3176" y="0"/>
                      <a:pt x="3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80"/>
              <p:cNvSpPr/>
              <p:nvPr/>
            </p:nvSpPr>
            <p:spPr>
              <a:xfrm>
                <a:off x="1535850" y="2711650"/>
                <a:ext cx="2563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5271" extrusionOk="0">
                    <a:moveTo>
                      <a:pt x="5198" y="0"/>
                    </a:moveTo>
                    <a:cubicBezTo>
                      <a:pt x="554" y="0"/>
                      <a:pt x="1" y="5270"/>
                      <a:pt x="1" y="5270"/>
                    </a:cubicBezTo>
                    <a:lnTo>
                      <a:pt x="1580" y="5270"/>
                    </a:lnTo>
                    <a:cubicBezTo>
                      <a:pt x="1580" y="5270"/>
                      <a:pt x="1532" y="924"/>
                      <a:pt x="5020" y="924"/>
                    </a:cubicBezTo>
                    <a:cubicBezTo>
                      <a:pt x="5115" y="924"/>
                      <a:pt x="5213" y="928"/>
                      <a:pt x="5314" y="934"/>
                    </a:cubicBezTo>
                    <a:cubicBezTo>
                      <a:pt x="9249" y="1185"/>
                      <a:pt x="8672" y="5270"/>
                      <a:pt x="8672" y="5270"/>
                    </a:cubicBezTo>
                    <a:lnTo>
                      <a:pt x="10251" y="5270"/>
                    </a:lnTo>
                    <a:cubicBezTo>
                      <a:pt x="10251" y="5270"/>
                      <a:pt x="10201" y="232"/>
                      <a:pt x="5489" y="7"/>
                    </a:cubicBezTo>
                    <a:cubicBezTo>
                      <a:pt x="5390" y="2"/>
                      <a:pt x="5293" y="0"/>
                      <a:pt x="5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80"/>
              <p:cNvSpPr/>
              <p:nvPr/>
            </p:nvSpPr>
            <p:spPr>
              <a:xfrm>
                <a:off x="1470075" y="2670850"/>
                <a:ext cx="385350" cy="173200"/>
              </a:xfrm>
              <a:custGeom>
                <a:avLst/>
                <a:gdLst/>
                <a:ahLst/>
                <a:cxnLst/>
                <a:rect l="l" t="t" r="r" b="b"/>
                <a:pathLst>
                  <a:path w="15414" h="6928" extrusionOk="0">
                    <a:moveTo>
                      <a:pt x="7832" y="1"/>
                    </a:moveTo>
                    <a:cubicBezTo>
                      <a:pt x="1708" y="1"/>
                      <a:pt x="0" y="6927"/>
                      <a:pt x="0" y="6927"/>
                    </a:cubicBezTo>
                    <a:lnTo>
                      <a:pt x="2055" y="6927"/>
                    </a:lnTo>
                    <a:cubicBezTo>
                      <a:pt x="2055" y="6927"/>
                      <a:pt x="3006" y="1200"/>
                      <a:pt x="7637" y="1200"/>
                    </a:cubicBezTo>
                    <a:cubicBezTo>
                      <a:pt x="7762" y="1200"/>
                      <a:pt x="7890" y="1204"/>
                      <a:pt x="8020" y="1213"/>
                    </a:cubicBezTo>
                    <a:cubicBezTo>
                      <a:pt x="13158" y="1564"/>
                      <a:pt x="13358" y="6927"/>
                      <a:pt x="13358" y="6927"/>
                    </a:cubicBezTo>
                    <a:lnTo>
                      <a:pt x="15414" y="6927"/>
                    </a:lnTo>
                    <a:cubicBezTo>
                      <a:pt x="15414" y="6927"/>
                      <a:pt x="14411" y="311"/>
                      <a:pt x="8221" y="10"/>
                    </a:cubicBezTo>
                    <a:cubicBezTo>
                      <a:pt x="8089" y="4"/>
                      <a:pt x="7960" y="1"/>
                      <a:pt x="7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80"/>
              <p:cNvSpPr/>
              <p:nvPr/>
            </p:nvSpPr>
            <p:spPr>
              <a:xfrm>
                <a:off x="1386725" y="2623225"/>
                <a:ext cx="55077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8808" extrusionOk="0">
                    <a:moveTo>
                      <a:pt x="10981" y="0"/>
                    </a:moveTo>
                    <a:cubicBezTo>
                      <a:pt x="2438" y="0"/>
                      <a:pt x="1" y="8807"/>
                      <a:pt x="1" y="8807"/>
                    </a:cubicBezTo>
                    <a:lnTo>
                      <a:pt x="2933" y="8807"/>
                    </a:lnTo>
                    <a:cubicBezTo>
                      <a:pt x="2933" y="8807"/>
                      <a:pt x="4309" y="1436"/>
                      <a:pt x="11196" y="1436"/>
                    </a:cubicBezTo>
                    <a:cubicBezTo>
                      <a:pt x="11265" y="1436"/>
                      <a:pt x="11334" y="1437"/>
                      <a:pt x="11404" y="1439"/>
                    </a:cubicBezTo>
                    <a:cubicBezTo>
                      <a:pt x="18748" y="1589"/>
                      <a:pt x="19099" y="8807"/>
                      <a:pt x="19099" y="8807"/>
                    </a:cubicBezTo>
                    <a:lnTo>
                      <a:pt x="22031" y="8807"/>
                    </a:lnTo>
                    <a:cubicBezTo>
                      <a:pt x="22031" y="8807"/>
                      <a:pt x="20076" y="336"/>
                      <a:pt x="11479" y="10"/>
                    </a:cubicBezTo>
                    <a:cubicBezTo>
                      <a:pt x="11311" y="3"/>
                      <a:pt x="11145" y="0"/>
                      <a:pt x="10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56" name="Google Shape;4656;p80"/>
            <p:cNvSpPr/>
            <p:nvPr/>
          </p:nvSpPr>
          <p:spPr>
            <a:xfrm>
              <a:off x="1141775" y="141956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80"/>
            <p:cNvSpPr/>
            <p:nvPr/>
          </p:nvSpPr>
          <p:spPr>
            <a:xfrm>
              <a:off x="1385075" y="7763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80"/>
            <p:cNvSpPr/>
            <p:nvPr/>
          </p:nvSpPr>
          <p:spPr>
            <a:xfrm>
              <a:off x="928350" y="5181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9" name="Google Shape;4659;p80"/>
          <p:cNvGrpSpPr/>
          <p:nvPr/>
        </p:nvGrpSpPr>
        <p:grpSpPr>
          <a:xfrm>
            <a:off x="4186750" y="701344"/>
            <a:ext cx="4760517" cy="3018093"/>
            <a:chOff x="4186750" y="701344"/>
            <a:chExt cx="4760517" cy="3018093"/>
          </a:xfrm>
        </p:grpSpPr>
        <p:sp>
          <p:nvSpPr>
            <p:cNvPr id="4660" name="Google Shape;4660;p80"/>
            <p:cNvSpPr/>
            <p:nvPr/>
          </p:nvSpPr>
          <p:spPr>
            <a:xfrm>
              <a:off x="4186750" y="70134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80"/>
            <p:cNvSpPr/>
            <p:nvPr/>
          </p:nvSpPr>
          <p:spPr>
            <a:xfrm>
              <a:off x="8018024" y="340718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2" name="Google Shape;4662;p80"/>
          <p:cNvSpPr/>
          <p:nvPr/>
        </p:nvSpPr>
        <p:spPr>
          <a:xfrm rot="9900017">
            <a:off x="-700923" y="-209692"/>
            <a:ext cx="2593466" cy="1773167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3" name="Google Shape;4663;p80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4" name="Google Shape;4664;p80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5" name="Google Shape;4665;p80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6" name="Google Shape;4666;p80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5" name="Google Shape;4595;p80"/>
          <p:cNvSpPr/>
          <p:nvPr/>
        </p:nvSpPr>
        <p:spPr>
          <a:xfrm>
            <a:off x="3295053" y="1045059"/>
            <a:ext cx="3626943" cy="1883892"/>
          </a:xfrm>
          <a:prstGeom prst="round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6" name="Google Shape;4596;p80"/>
          <p:cNvSpPr txBox="1">
            <a:spLocks noGrp="1"/>
          </p:cNvSpPr>
          <p:nvPr>
            <p:ph type="title"/>
          </p:nvPr>
        </p:nvSpPr>
        <p:spPr>
          <a:xfrm>
            <a:off x="975260" y="1055809"/>
            <a:ext cx="5650761" cy="2040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600" dirty="0" err="1"/>
              <a:t>Writing</a:t>
            </a:r>
            <a:endParaRPr sz="9600" dirty="0"/>
          </a:p>
        </p:txBody>
      </p:sp>
      <p:sp>
        <p:nvSpPr>
          <p:cNvPr id="76" name="Google Shape;4596;p80">
            <a:extLst>
              <a:ext uri="{FF2B5EF4-FFF2-40B4-BE49-F238E27FC236}">
                <a16:creationId xmlns:a16="http://schemas.microsoft.com/office/drawing/2014/main" id="{D7EF66CD-EE7C-464F-AF8A-9906BE761431}"/>
              </a:ext>
            </a:extLst>
          </p:cNvPr>
          <p:cNvSpPr txBox="1">
            <a:spLocks/>
          </p:cNvSpPr>
          <p:nvPr/>
        </p:nvSpPr>
        <p:spPr>
          <a:xfrm>
            <a:off x="3118220" y="2584502"/>
            <a:ext cx="5650761" cy="204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7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srgbClr val="000000"/>
              </a:buClr>
              <a:buFont typeface="Arial"/>
            </a:pPr>
            <a:r>
              <a:rPr lang="pt-PT" sz="4400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Write a notice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2AA638-B17A-007B-6A21-F72884C3D9B6}"/>
              </a:ext>
            </a:extLst>
          </p:cNvPr>
          <p:cNvSpPr txBox="1"/>
          <p:nvPr/>
        </p:nvSpPr>
        <p:spPr>
          <a:xfrm>
            <a:off x="-1" y="12689"/>
            <a:ext cx="914400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rbel" panose="020B0503020204020204" pitchFamily="34" charset="0"/>
                <a:cs typeface="Dreaming Outloud Pro" panose="03050502040302030504" pitchFamily="66" charset="0"/>
              </a:rPr>
              <a:t>4. Work in pairs. Read the notice and match the headings (a – e) below with the numbers (1 – 5) </a:t>
            </a:r>
          </a:p>
        </p:txBody>
      </p:sp>
      <p:sp>
        <p:nvSpPr>
          <p:cNvPr id="3" name="Lưu đồ: Tài liệu 2">
            <a:extLst>
              <a:ext uri="{FF2B5EF4-FFF2-40B4-BE49-F238E27FC236}">
                <a16:creationId xmlns:a16="http://schemas.microsoft.com/office/drawing/2014/main" id="{581EC75D-E1DE-F8A1-7315-4A666CC2E157}"/>
              </a:ext>
            </a:extLst>
          </p:cNvPr>
          <p:cNvSpPr/>
          <p:nvPr/>
        </p:nvSpPr>
        <p:spPr>
          <a:xfrm>
            <a:off x="1" y="1089907"/>
            <a:ext cx="5730240" cy="4207087"/>
          </a:xfrm>
          <a:prstGeom prst="flowChartDocumen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Nunito" pitchFamily="2" charset="0"/>
            </a:endParaRPr>
          </a:p>
          <a:p>
            <a:pPr algn="ctr"/>
            <a:endParaRPr lang="en-US" sz="1600" dirty="0">
              <a:solidFill>
                <a:schemeClr val="tx1"/>
              </a:solidFill>
              <a:latin typeface="Nunito" pitchFamily="2" charset="0"/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Nunito" pitchFamily="2" charset="0"/>
              </a:rPr>
              <a:t>(1) </a:t>
            </a:r>
            <a:r>
              <a:rPr lang="en-US" sz="1600" b="1" dirty="0">
                <a:solidFill>
                  <a:schemeClr val="tx1"/>
                </a:solidFill>
                <a:latin typeface="Nunito" pitchFamily="2" charset="0"/>
              </a:rPr>
              <a:t>ABS Secondary School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Nunito" pitchFamily="2" charset="0"/>
              </a:rPr>
              <a:t>NOTICE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Nunito" pitchFamily="2" charset="0"/>
              </a:rPr>
              <a:t>(2) 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</a:rPr>
              <a:t>March 10, 20...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Nunito" pitchFamily="2" charset="0"/>
              </a:rPr>
              <a:t>Inter-School Writing Contest</a:t>
            </a:r>
          </a:p>
          <a:p>
            <a:pPr algn="just"/>
            <a:r>
              <a:rPr lang="en-US" sz="1600" dirty="0">
                <a:solidFill>
                  <a:srgbClr val="C00000"/>
                </a:solidFill>
                <a:latin typeface="Nunito" pitchFamily="2" charset="0"/>
              </a:rPr>
              <a:t>(3) 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</a:rPr>
              <a:t>Our school is organizing an inter-school writing contest about the environment. Students from more than 10 schools from all over our town will participate. Interested students should contact the school by March 20, 20...</a:t>
            </a:r>
          </a:p>
          <a:p>
            <a:r>
              <a:rPr lang="en-US" sz="1600" b="1" dirty="0">
                <a:solidFill>
                  <a:schemeClr val="tx1"/>
                </a:solidFill>
                <a:latin typeface="Nunito" pitchFamily="2" charset="0"/>
              </a:rPr>
              <a:t>Contest details:</a:t>
            </a:r>
          </a:p>
          <a:p>
            <a:r>
              <a:rPr lang="en-US" sz="1600" b="1" dirty="0">
                <a:solidFill>
                  <a:schemeClr val="tx1"/>
                </a:solidFill>
                <a:latin typeface="Nunito" pitchFamily="2" charset="0"/>
              </a:rPr>
              <a:t>Time: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</a:rPr>
              <a:t> 2 p.m. – 4 p.m., April 5</a:t>
            </a:r>
          </a:p>
          <a:p>
            <a:r>
              <a:rPr lang="en-US" sz="1600" b="1" dirty="0">
                <a:solidFill>
                  <a:schemeClr val="tx1"/>
                </a:solidFill>
                <a:latin typeface="Nunito" pitchFamily="2" charset="0"/>
              </a:rPr>
              <a:t>Place: 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</a:rPr>
              <a:t>School Grand Hall</a:t>
            </a:r>
          </a:p>
          <a:p>
            <a:r>
              <a:rPr lang="en-US" sz="1600" b="1" dirty="0">
                <a:solidFill>
                  <a:schemeClr val="tx1"/>
                </a:solidFill>
                <a:latin typeface="Nunito" pitchFamily="2" charset="0"/>
              </a:rPr>
              <a:t>Topic: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</a:rPr>
              <a:t> Environmental Protection</a:t>
            </a:r>
          </a:p>
          <a:p>
            <a:r>
              <a:rPr lang="en-US" sz="1600" dirty="0">
                <a:solidFill>
                  <a:srgbClr val="C00000"/>
                </a:solidFill>
                <a:latin typeface="Nunito" pitchFamily="2" charset="0"/>
              </a:rPr>
              <a:t>(4) 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</a:rPr>
              <a:t>If you have any questions, please contact us at 031-823-1231 or email 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  <a:hlinkClick r:id="rId4"/>
              </a:rPr>
              <a:t>abs@fmail.com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  <a:p>
            <a:r>
              <a:rPr lang="en-US" sz="1600" dirty="0">
                <a:solidFill>
                  <a:srgbClr val="C00000"/>
                </a:solidFill>
                <a:latin typeface="Nunito" pitchFamily="2" charset="0"/>
              </a:rPr>
              <a:t>(5) </a:t>
            </a:r>
            <a:r>
              <a:rPr lang="en-US" sz="1600" dirty="0">
                <a:solidFill>
                  <a:schemeClr val="tx1"/>
                </a:solidFill>
                <a:latin typeface="Nunito" pitchFamily="2" charset="0"/>
              </a:rPr>
              <a:t>Head Teacher</a:t>
            </a:r>
          </a:p>
          <a:p>
            <a:r>
              <a:rPr lang="en-US" sz="1600" i="1" dirty="0">
                <a:solidFill>
                  <a:schemeClr val="tx1"/>
                </a:solidFill>
                <a:latin typeface="Nunito" pitchFamily="2" charset="0"/>
              </a:rPr>
              <a:t>Dr. Adam Sanders (signed)</a:t>
            </a:r>
            <a:endParaRPr lang="vi-VN" i="1" dirty="0">
              <a:solidFill>
                <a:schemeClr val="tx1"/>
              </a:solidFill>
              <a:latin typeface="Nunito" pitchFamily="2" charset="0"/>
            </a:endParaRPr>
          </a:p>
        </p:txBody>
      </p:sp>
      <p:sp>
        <p:nvSpPr>
          <p:cNvPr id="4" name="Hộp Văn bản 26">
            <a:extLst>
              <a:ext uri="{FF2B5EF4-FFF2-40B4-BE49-F238E27FC236}">
                <a16:creationId xmlns:a16="http://schemas.microsoft.com/office/drawing/2014/main" id="{B9426221-23C7-CA0C-9091-47A21F3BE366}"/>
              </a:ext>
            </a:extLst>
          </p:cNvPr>
          <p:cNvSpPr txBox="1"/>
          <p:nvPr/>
        </p:nvSpPr>
        <p:spPr>
          <a:xfrm>
            <a:off x="5844603" y="1130963"/>
            <a:ext cx="3185033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a.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Name of institution or organization</a:t>
            </a:r>
          </a:p>
          <a:p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(School, etc.)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13">
            <a:extLst>
              <a:ext uri="{FF2B5EF4-FFF2-40B4-BE49-F238E27FC236}">
                <a16:creationId xmlns:a16="http://schemas.microsoft.com/office/drawing/2014/main" id="{BA9BB5FB-F3B8-5C88-1659-DA9C231262F4}"/>
              </a:ext>
            </a:extLst>
          </p:cNvPr>
          <p:cNvSpPr txBox="1"/>
          <p:nvPr/>
        </p:nvSpPr>
        <p:spPr>
          <a:xfrm>
            <a:off x="5847509" y="3138290"/>
            <a:ext cx="3169163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c.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Date of writing the notice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Hộp Văn bản 25">
            <a:extLst>
              <a:ext uri="{FF2B5EF4-FFF2-40B4-BE49-F238E27FC236}">
                <a16:creationId xmlns:a16="http://schemas.microsoft.com/office/drawing/2014/main" id="{5D09E6F1-CC99-060D-1077-8203A9E6147C}"/>
              </a:ext>
            </a:extLst>
          </p:cNvPr>
          <p:cNvSpPr txBox="1"/>
          <p:nvPr/>
        </p:nvSpPr>
        <p:spPr>
          <a:xfrm>
            <a:off x="5844603" y="2268478"/>
            <a:ext cx="318503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b.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Body (date / time / duration / place, etc.)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Hộp Văn bản 31">
            <a:extLst>
              <a:ext uri="{FF2B5EF4-FFF2-40B4-BE49-F238E27FC236}">
                <a16:creationId xmlns:a16="http://schemas.microsoft.com/office/drawing/2014/main" id="{175EED47-04C6-1EDC-5069-C4AB55975360}"/>
              </a:ext>
            </a:extLst>
          </p:cNvPr>
          <p:cNvSpPr txBox="1"/>
          <p:nvPr/>
        </p:nvSpPr>
        <p:spPr>
          <a:xfrm>
            <a:off x="5851381" y="4696830"/>
            <a:ext cx="3161421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e.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Contact details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Hộp Văn bản 33">
            <a:extLst>
              <a:ext uri="{FF2B5EF4-FFF2-40B4-BE49-F238E27FC236}">
                <a16:creationId xmlns:a16="http://schemas.microsoft.com/office/drawing/2014/main" id="{70EBC030-90C3-FF1D-1F86-738C699C08B9}"/>
              </a:ext>
            </a:extLst>
          </p:cNvPr>
          <p:cNvSpPr txBox="1"/>
          <p:nvPr/>
        </p:nvSpPr>
        <p:spPr>
          <a:xfrm>
            <a:off x="5837046" y="3761881"/>
            <a:ext cx="316916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d.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Author’s name and signature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19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2AA638-B17A-007B-6A21-F72884C3D9B6}"/>
              </a:ext>
            </a:extLst>
          </p:cNvPr>
          <p:cNvSpPr txBox="1"/>
          <p:nvPr/>
        </p:nvSpPr>
        <p:spPr>
          <a:xfrm>
            <a:off x="-1" y="12689"/>
            <a:ext cx="914400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rbel" panose="020B0503020204020204" pitchFamily="34" charset="0"/>
                <a:cs typeface="Dreaming Outloud Pro" panose="03050502040302030504" pitchFamily="66" charset="0"/>
              </a:rPr>
              <a:t>4. Work in pairs. Read the notice and match the headings (a – e) below with the numbers (1 – 5) </a:t>
            </a:r>
          </a:p>
        </p:txBody>
      </p:sp>
      <p:sp>
        <p:nvSpPr>
          <p:cNvPr id="3" name="Lưu đồ: Tài liệu 2">
            <a:extLst>
              <a:ext uri="{FF2B5EF4-FFF2-40B4-BE49-F238E27FC236}">
                <a16:creationId xmlns:a16="http://schemas.microsoft.com/office/drawing/2014/main" id="{581EC75D-E1DE-F8A1-7315-4A666CC2E157}"/>
              </a:ext>
            </a:extLst>
          </p:cNvPr>
          <p:cNvSpPr/>
          <p:nvPr/>
        </p:nvSpPr>
        <p:spPr>
          <a:xfrm>
            <a:off x="1" y="1089907"/>
            <a:ext cx="5730240" cy="2222253"/>
          </a:xfrm>
          <a:prstGeom prst="flowChartDocumen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Nunito" pitchFamily="2" charset="0"/>
            </a:endParaRP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Nunito" pitchFamily="2" charset="0"/>
              </a:rPr>
              <a:t>(1) </a:t>
            </a:r>
            <a:r>
              <a:rPr lang="en-US" sz="3200" b="1" dirty="0">
                <a:solidFill>
                  <a:schemeClr val="tx1"/>
                </a:solidFill>
                <a:latin typeface="Nunito" pitchFamily="2" charset="0"/>
              </a:rPr>
              <a:t>ABS Secondary School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Nunito" pitchFamily="2" charset="0"/>
              </a:rPr>
              <a:t>NOTICE</a:t>
            </a:r>
          </a:p>
        </p:txBody>
      </p:sp>
      <p:sp>
        <p:nvSpPr>
          <p:cNvPr id="4" name="Hộp Văn bản 26">
            <a:extLst>
              <a:ext uri="{FF2B5EF4-FFF2-40B4-BE49-F238E27FC236}">
                <a16:creationId xmlns:a16="http://schemas.microsoft.com/office/drawing/2014/main" id="{B9426221-23C7-CA0C-9091-47A21F3BE366}"/>
              </a:ext>
            </a:extLst>
          </p:cNvPr>
          <p:cNvSpPr txBox="1"/>
          <p:nvPr/>
        </p:nvSpPr>
        <p:spPr>
          <a:xfrm>
            <a:off x="5844603" y="1130963"/>
            <a:ext cx="3185033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a.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Name of institution or organization</a:t>
            </a:r>
          </a:p>
          <a:p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(School, etc.)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13">
            <a:extLst>
              <a:ext uri="{FF2B5EF4-FFF2-40B4-BE49-F238E27FC236}">
                <a16:creationId xmlns:a16="http://schemas.microsoft.com/office/drawing/2014/main" id="{BA9BB5FB-F3B8-5C88-1659-DA9C231262F4}"/>
              </a:ext>
            </a:extLst>
          </p:cNvPr>
          <p:cNvSpPr txBox="1"/>
          <p:nvPr/>
        </p:nvSpPr>
        <p:spPr>
          <a:xfrm>
            <a:off x="5847509" y="3138290"/>
            <a:ext cx="3169163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c.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Date of writing the notice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Hộp Văn bản 25">
            <a:extLst>
              <a:ext uri="{FF2B5EF4-FFF2-40B4-BE49-F238E27FC236}">
                <a16:creationId xmlns:a16="http://schemas.microsoft.com/office/drawing/2014/main" id="{5D09E6F1-CC99-060D-1077-8203A9E6147C}"/>
              </a:ext>
            </a:extLst>
          </p:cNvPr>
          <p:cNvSpPr txBox="1"/>
          <p:nvPr/>
        </p:nvSpPr>
        <p:spPr>
          <a:xfrm>
            <a:off x="5844603" y="2268478"/>
            <a:ext cx="318503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b.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Body (date / time / duration / place, etc.)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Hộp Văn bản 31">
            <a:extLst>
              <a:ext uri="{FF2B5EF4-FFF2-40B4-BE49-F238E27FC236}">
                <a16:creationId xmlns:a16="http://schemas.microsoft.com/office/drawing/2014/main" id="{175EED47-04C6-1EDC-5069-C4AB55975360}"/>
              </a:ext>
            </a:extLst>
          </p:cNvPr>
          <p:cNvSpPr txBox="1"/>
          <p:nvPr/>
        </p:nvSpPr>
        <p:spPr>
          <a:xfrm>
            <a:off x="5851381" y="4696830"/>
            <a:ext cx="3161421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e.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Contact details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Hộp Văn bản 33">
            <a:extLst>
              <a:ext uri="{FF2B5EF4-FFF2-40B4-BE49-F238E27FC236}">
                <a16:creationId xmlns:a16="http://schemas.microsoft.com/office/drawing/2014/main" id="{70EBC030-90C3-FF1D-1F86-738C699C08B9}"/>
              </a:ext>
            </a:extLst>
          </p:cNvPr>
          <p:cNvSpPr txBox="1"/>
          <p:nvPr/>
        </p:nvSpPr>
        <p:spPr>
          <a:xfrm>
            <a:off x="5837046" y="3761881"/>
            <a:ext cx="316916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d.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Author’s name and signature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0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2AA638-B17A-007B-6A21-F72884C3D9B6}"/>
              </a:ext>
            </a:extLst>
          </p:cNvPr>
          <p:cNvSpPr txBox="1"/>
          <p:nvPr/>
        </p:nvSpPr>
        <p:spPr>
          <a:xfrm>
            <a:off x="-1" y="12689"/>
            <a:ext cx="914400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rbel" panose="020B0503020204020204" pitchFamily="34" charset="0"/>
                <a:cs typeface="Dreaming Outloud Pro" panose="03050502040302030504" pitchFamily="66" charset="0"/>
              </a:rPr>
              <a:t>4. Work in pairs. Read the notice and match the headings (a – e) below with the numbers (1 – 5) </a:t>
            </a:r>
          </a:p>
        </p:txBody>
      </p:sp>
      <p:sp>
        <p:nvSpPr>
          <p:cNvPr id="3" name="Lưu đồ: Tài liệu 2">
            <a:extLst>
              <a:ext uri="{FF2B5EF4-FFF2-40B4-BE49-F238E27FC236}">
                <a16:creationId xmlns:a16="http://schemas.microsoft.com/office/drawing/2014/main" id="{581EC75D-E1DE-F8A1-7315-4A666CC2E157}"/>
              </a:ext>
            </a:extLst>
          </p:cNvPr>
          <p:cNvSpPr/>
          <p:nvPr/>
        </p:nvSpPr>
        <p:spPr>
          <a:xfrm>
            <a:off x="1" y="1089907"/>
            <a:ext cx="5730240" cy="1622813"/>
          </a:xfrm>
          <a:prstGeom prst="flowChartDocumen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Nunito" pitchFamily="2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Nunito" pitchFamily="2" charset="0"/>
            </a:endParaRP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Nunito" pitchFamily="2" charset="0"/>
              </a:rPr>
              <a:t>(2) </a:t>
            </a:r>
            <a:r>
              <a:rPr lang="en-US" sz="4000" dirty="0">
                <a:solidFill>
                  <a:schemeClr val="tx1"/>
                </a:solidFill>
                <a:latin typeface="Nunito" pitchFamily="2" charset="0"/>
              </a:rPr>
              <a:t>March 10, 20...</a:t>
            </a:r>
          </a:p>
          <a:p>
            <a:pPr algn="ctr"/>
            <a:endParaRPr lang="vi-VN" sz="3600" i="1" dirty="0">
              <a:solidFill>
                <a:schemeClr val="tx1"/>
              </a:solidFill>
              <a:latin typeface="Nunito" pitchFamily="2" charset="0"/>
            </a:endParaRPr>
          </a:p>
        </p:txBody>
      </p:sp>
      <p:sp>
        <p:nvSpPr>
          <p:cNvPr id="5" name="Hộp Văn bản 13">
            <a:extLst>
              <a:ext uri="{FF2B5EF4-FFF2-40B4-BE49-F238E27FC236}">
                <a16:creationId xmlns:a16="http://schemas.microsoft.com/office/drawing/2014/main" id="{BA9BB5FB-F3B8-5C88-1659-DA9C231262F4}"/>
              </a:ext>
            </a:extLst>
          </p:cNvPr>
          <p:cNvSpPr txBox="1"/>
          <p:nvPr/>
        </p:nvSpPr>
        <p:spPr>
          <a:xfrm>
            <a:off x="5847509" y="3138290"/>
            <a:ext cx="3169163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c.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Date of writing the notice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Hộp Văn bản 25">
            <a:extLst>
              <a:ext uri="{FF2B5EF4-FFF2-40B4-BE49-F238E27FC236}">
                <a16:creationId xmlns:a16="http://schemas.microsoft.com/office/drawing/2014/main" id="{5D09E6F1-CC99-060D-1077-8203A9E6147C}"/>
              </a:ext>
            </a:extLst>
          </p:cNvPr>
          <p:cNvSpPr txBox="1"/>
          <p:nvPr/>
        </p:nvSpPr>
        <p:spPr>
          <a:xfrm>
            <a:off x="5844603" y="2268478"/>
            <a:ext cx="318503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b.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Body (date / time / duration / place, etc.)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Hộp Văn bản 31">
            <a:extLst>
              <a:ext uri="{FF2B5EF4-FFF2-40B4-BE49-F238E27FC236}">
                <a16:creationId xmlns:a16="http://schemas.microsoft.com/office/drawing/2014/main" id="{175EED47-04C6-1EDC-5069-C4AB55975360}"/>
              </a:ext>
            </a:extLst>
          </p:cNvPr>
          <p:cNvSpPr txBox="1"/>
          <p:nvPr/>
        </p:nvSpPr>
        <p:spPr>
          <a:xfrm>
            <a:off x="5851381" y="4696830"/>
            <a:ext cx="3161421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e.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Contact details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Hộp Văn bản 33">
            <a:extLst>
              <a:ext uri="{FF2B5EF4-FFF2-40B4-BE49-F238E27FC236}">
                <a16:creationId xmlns:a16="http://schemas.microsoft.com/office/drawing/2014/main" id="{70EBC030-90C3-FF1D-1F86-738C699C08B9}"/>
              </a:ext>
            </a:extLst>
          </p:cNvPr>
          <p:cNvSpPr txBox="1"/>
          <p:nvPr/>
        </p:nvSpPr>
        <p:spPr>
          <a:xfrm>
            <a:off x="5837046" y="3761881"/>
            <a:ext cx="316916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d.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Author’s name and signature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72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2AA638-B17A-007B-6A21-F72884C3D9B6}"/>
              </a:ext>
            </a:extLst>
          </p:cNvPr>
          <p:cNvSpPr txBox="1"/>
          <p:nvPr/>
        </p:nvSpPr>
        <p:spPr>
          <a:xfrm>
            <a:off x="-1" y="12689"/>
            <a:ext cx="914400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rbel" panose="020B0503020204020204" pitchFamily="34" charset="0"/>
                <a:cs typeface="Dreaming Outloud Pro" panose="03050502040302030504" pitchFamily="66" charset="0"/>
              </a:rPr>
              <a:t>4. Work in pairs. Read the notice and match the headings (a – e) below with the numbers (1 – 5) </a:t>
            </a:r>
          </a:p>
        </p:txBody>
      </p:sp>
      <p:sp>
        <p:nvSpPr>
          <p:cNvPr id="3" name="Lưu đồ: Tài liệu 2">
            <a:extLst>
              <a:ext uri="{FF2B5EF4-FFF2-40B4-BE49-F238E27FC236}">
                <a16:creationId xmlns:a16="http://schemas.microsoft.com/office/drawing/2014/main" id="{581EC75D-E1DE-F8A1-7315-4A666CC2E157}"/>
              </a:ext>
            </a:extLst>
          </p:cNvPr>
          <p:cNvSpPr/>
          <p:nvPr/>
        </p:nvSpPr>
        <p:spPr>
          <a:xfrm>
            <a:off x="1" y="1089907"/>
            <a:ext cx="5730240" cy="4207087"/>
          </a:xfrm>
          <a:prstGeom prst="flowChartDocumen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Nunito" pitchFamily="2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Nunito" pitchFamily="2" charset="0"/>
            </a:endParaRPr>
          </a:p>
          <a:p>
            <a:pPr algn="just"/>
            <a:r>
              <a:rPr lang="en-US" sz="2400" dirty="0">
                <a:solidFill>
                  <a:srgbClr val="C00000"/>
                </a:solidFill>
                <a:latin typeface="Nunito" pitchFamily="2" charset="0"/>
              </a:rPr>
              <a:t>(3) 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Our school is organizing an inter-school writing contest about the environment. Students from more than 10 schools from all over our town will participate. Interested students should contact the school by March 20, 20...</a:t>
            </a:r>
          </a:p>
          <a:p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Contest details:</a:t>
            </a:r>
          </a:p>
          <a:p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Time: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2 p.m. – 4 p.m., April 5</a:t>
            </a:r>
          </a:p>
          <a:p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Place: 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School Grand Hall</a:t>
            </a:r>
          </a:p>
          <a:p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Topic: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Environmental Protection</a:t>
            </a:r>
          </a:p>
        </p:txBody>
      </p:sp>
      <p:sp>
        <p:nvSpPr>
          <p:cNvPr id="15" name="Hộp Văn bản 25">
            <a:extLst>
              <a:ext uri="{FF2B5EF4-FFF2-40B4-BE49-F238E27FC236}">
                <a16:creationId xmlns:a16="http://schemas.microsoft.com/office/drawing/2014/main" id="{5D09E6F1-CC99-060D-1077-8203A9E6147C}"/>
              </a:ext>
            </a:extLst>
          </p:cNvPr>
          <p:cNvSpPr txBox="1"/>
          <p:nvPr/>
        </p:nvSpPr>
        <p:spPr>
          <a:xfrm>
            <a:off x="5844603" y="2268478"/>
            <a:ext cx="318503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b.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Body (date / time / duration / place, etc.)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Hộp Văn bản 31">
            <a:extLst>
              <a:ext uri="{FF2B5EF4-FFF2-40B4-BE49-F238E27FC236}">
                <a16:creationId xmlns:a16="http://schemas.microsoft.com/office/drawing/2014/main" id="{175EED47-04C6-1EDC-5069-C4AB55975360}"/>
              </a:ext>
            </a:extLst>
          </p:cNvPr>
          <p:cNvSpPr txBox="1"/>
          <p:nvPr/>
        </p:nvSpPr>
        <p:spPr>
          <a:xfrm>
            <a:off x="5851381" y="4696830"/>
            <a:ext cx="3161421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e.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Contact details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Hộp Văn bản 33">
            <a:extLst>
              <a:ext uri="{FF2B5EF4-FFF2-40B4-BE49-F238E27FC236}">
                <a16:creationId xmlns:a16="http://schemas.microsoft.com/office/drawing/2014/main" id="{70EBC030-90C3-FF1D-1F86-738C699C08B9}"/>
              </a:ext>
            </a:extLst>
          </p:cNvPr>
          <p:cNvSpPr txBox="1"/>
          <p:nvPr/>
        </p:nvSpPr>
        <p:spPr>
          <a:xfrm>
            <a:off x="5837046" y="3761881"/>
            <a:ext cx="316916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d.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Author’s name and signature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90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2AA638-B17A-007B-6A21-F72884C3D9B6}"/>
              </a:ext>
            </a:extLst>
          </p:cNvPr>
          <p:cNvSpPr txBox="1"/>
          <p:nvPr/>
        </p:nvSpPr>
        <p:spPr>
          <a:xfrm>
            <a:off x="-1" y="12689"/>
            <a:ext cx="914400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rbel" panose="020B0503020204020204" pitchFamily="34" charset="0"/>
                <a:cs typeface="Dreaming Outloud Pro" panose="03050502040302030504" pitchFamily="66" charset="0"/>
              </a:rPr>
              <a:t>4. Work in pairs. Read the notice and match the headings (a – e) below with the numbers (1 – 5) </a:t>
            </a:r>
          </a:p>
        </p:txBody>
      </p:sp>
      <p:sp>
        <p:nvSpPr>
          <p:cNvPr id="3" name="Lưu đồ: Tài liệu 2">
            <a:extLst>
              <a:ext uri="{FF2B5EF4-FFF2-40B4-BE49-F238E27FC236}">
                <a16:creationId xmlns:a16="http://schemas.microsoft.com/office/drawing/2014/main" id="{581EC75D-E1DE-F8A1-7315-4A666CC2E157}"/>
              </a:ext>
            </a:extLst>
          </p:cNvPr>
          <p:cNvSpPr/>
          <p:nvPr/>
        </p:nvSpPr>
        <p:spPr>
          <a:xfrm>
            <a:off x="1" y="1089907"/>
            <a:ext cx="5730240" cy="4207087"/>
          </a:xfrm>
          <a:prstGeom prst="flowChartDocumen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Nunito" pitchFamily="2" charset="0"/>
            </a:endParaRPr>
          </a:p>
          <a:p>
            <a:pPr algn="ctr"/>
            <a:endParaRPr lang="en-US" sz="3600" dirty="0">
              <a:solidFill>
                <a:schemeClr val="tx1"/>
              </a:solidFill>
              <a:latin typeface="Nunito" pitchFamily="2" charset="0"/>
            </a:endParaRPr>
          </a:p>
          <a:p>
            <a:r>
              <a:rPr lang="en-US" sz="3600" dirty="0">
                <a:solidFill>
                  <a:srgbClr val="C00000"/>
                </a:solidFill>
                <a:latin typeface="Nunito" pitchFamily="2" charset="0"/>
              </a:rPr>
              <a:t>(4) </a:t>
            </a:r>
            <a:r>
              <a:rPr lang="en-US" sz="3600" dirty="0">
                <a:solidFill>
                  <a:schemeClr val="tx1"/>
                </a:solidFill>
                <a:latin typeface="Nunito" pitchFamily="2" charset="0"/>
              </a:rPr>
              <a:t>If you have any questions, please contact us at 031-823-1231 or email </a:t>
            </a:r>
            <a:r>
              <a:rPr lang="en-US" sz="3600" dirty="0">
                <a:solidFill>
                  <a:schemeClr val="tx1"/>
                </a:solidFill>
                <a:latin typeface="Nunito" pitchFamily="2" charset="0"/>
                <a:hlinkClick r:id="rId4"/>
              </a:rPr>
              <a:t>abs@fmail.com</a:t>
            </a:r>
            <a:r>
              <a:rPr lang="en-US" sz="36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16" name="Hộp Văn bản 31">
            <a:extLst>
              <a:ext uri="{FF2B5EF4-FFF2-40B4-BE49-F238E27FC236}">
                <a16:creationId xmlns:a16="http://schemas.microsoft.com/office/drawing/2014/main" id="{175EED47-04C6-1EDC-5069-C4AB55975360}"/>
              </a:ext>
            </a:extLst>
          </p:cNvPr>
          <p:cNvSpPr txBox="1"/>
          <p:nvPr/>
        </p:nvSpPr>
        <p:spPr>
          <a:xfrm>
            <a:off x="5851381" y="4696830"/>
            <a:ext cx="3161421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e.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Contact details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Hộp Văn bản 33">
            <a:extLst>
              <a:ext uri="{FF2B5EF4-FFF2-40B4-BE49-F238E27FC236}">
                <a16:creationId xmlns:a16="http://schemas.microsoft.com/office/drawing/2014/main" id="{70EBC030-90C3-FF1D-1F86-738C699C08B9}"/>
              </a:ext>
            </a:extLst>
          </p:cNvPr>
          <p:cNvSpPr txBox="1"/>
          <p:nvPr/>
        </p:nvSpPr>
        <p:spPr>
          <a:xfrm>
            <a:off x="5837046" y="3761881"/>
            <a:ext cx="316916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d.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Author’s name and signature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83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2AA638-B17A-007B-6A21-F72884C3D9B6}"/>
              </a:ext>
            </a:extLst>
          </p:cNvPr>
          <p:cNvSpPr txBox="1"/>
          <p:nvPr/>
        </p:nvSpPr>
        <p:spPr>
          <a:xfrm>
            <a:off x="-1" y="12689"/>
            <a:ext cx="914400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rbel" panose="020B0503020204020204" pitchFamily="34" charset="0"/>
                <a:cs typeface="Dreaming Outloud Pro" panose="03050502040302030504" pitchFamily="66" charset="0"/>
              </a:rPr>
              <a:t>4. Work in pairs. Read the notice and match the headings (a – e) below with the numbers (1 – 5) </a:t>
            </a:r>
          </a:p>
        </p:txBody>
      </p:sp>
      <p:sp>
        <p:nvSpPr>
          <p:cNvPr id="3" name="Lưu đồ: Tài liệu 2">
            <a:extLst>
              <a:ext uri="{FF2B5EF4-FFF2-40B4-BE49-F238E27FC236}">
                <a16:creationId xmlns:a16="http://schemas.microsoft.com/office/drawing/2014/main" id="{581EC75D-E1DE-F8A1-7315-4A666CC2E157}"/>
              </a:ext>
            </a:extLst>
          </p:cNvPr>
          <p:cNvSpPr/>
          <p:nvPr/>
        </p:nvSpPr>
        <p:spPr>
          <a:xfrm>
            <a:off x="1" y="1089907"/>
            <a:ext cx="5730240" cy="4207087"/>
          </a:xfrm>
          <a:prstGeom prst="flowChartDocumen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Nunito" pitchFamily="2" charset="0"/>
            </a:endParaRPr>
          </a:p>
          <a:p>
            <a:pPr algn="ctr"/>
            <a:endParaRPr lang="en-US" sz="3600" dirty="0">
              <a:solidFill>
                <a:schemeClr val="tx1"/>
              </a:solidFill>
              <a:latin typeface="Nunito" pitchFamily="2" charset="0"/>
            </a:endParaRPr>
          </a:p>
          <a:p>
            <a:r>
              <a:rPr lang="en-US" sz="3600" dirty="0">
                <a:solidFill>
                  <a:srgbClr val="C00000"/>
                </a:solidFill>
                <a:latin typeface="Nunito" pitchFamily="2" charset="0"/>
              </a:rPr>
              <a:t>(5) </a:t>
            </a:r>
            <a:r>
              <a:rPr lang="en-US" sz="3600" dirty="0">
                <a:solidFill>
                  <a:schemeClr val="tx1"/>
                </a:solidFill>
                <a:latin typeface="Nunito" pitchFamily="2" charset="0"/>
              </a:rPr>
              <a:t>Head Teacher</a:t>
            </a:r>
          </a:p>
          <a:p>
            <a:r>
              <a:rPr lang="en-US" sz="3600" i="1" dirty="0">
                <a:solidFill>
                  <a:schemeClr val="tx1"/>
                </a:solidFill>
                <a:latin typeface="Nunito" pitchFamily="2" charset="0"/>
              </a:rPr>
              <a:t>Dr. Adam Sanders (signed)</a:t>
            </a:r>
            <a:endParaRPr lang="vi-VN" sz="3200" i="1" dirty="0">
              <a:solidFill>
                <a:schemeClr val="tx1"/>
              </a:solidFill>
              <a:latin typeface="Nunito" pitchFamily="2" charset="0"/>
            </a:endParaRPr>
          </a:p>
        </p:txBody>
      </p:sp>
      <p:sp>
        <p:nvSpPr>
          <p:cNvPr id="6" name="Hộp Văn bản 33">
            <a:extLst>
              <a:ext uri="{FF2B5EF4-FFF2-40B4-BE49-F238E27FC236}">
                <a16:creationId xmlns:a16="http://schemas.microsoft.com/office/drawing/2014/main" id="{72B9F830-55F0-79C0-CEC1-4454B2622EC4}"/>
              </a:ext>
            </a:extLst>
          </p:cNvPr>
          <p:cNvSpPr txBox="1"/>
          <p:nvPr/>
        </p:nvSpPr>
        <p:spPr>
          <a:xfrm>
            <a:off x="5837046" y="3761881"/>
            <a:ext cx="316916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d.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Author’s name and signature</a:t>
            </a:r>
            <a:endParaRPr lang="vi-VN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62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7" name="Google Shape;4337;p73"/>
          <p:cNvSpPr txBox="1">
            <a:spLocks noGrp="1"/>
          </p:cNvSpPr>
          <p:nvPr>
            <p:ph type="title"/>
          </p:nvPr>
        </p:nvSpPr>
        <p:spPr>
          <a:xfrm>
            <a:off x="1552707" y="552228"/>
            <a:ext cx="6029441" cy="7381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 dirty="0">
                <a:solidFill>
                  <a:srgbClr val="C00000"/>
                </a:solidFill>
              </a:rPr>
              <a:t>What is the video about?</a:t>
            </a:r>
            <a:endParaRPr sz="5400" dirty="0">
              <a:solidFill>
                <a:srgbClr val="C00000"/>
              </a:solidFill>
            </a:endParaRPr>
          </a:p>
        </p:txBody>
      </p:sp>
      <p:grpSp>
        <p:nvGrpSpPr>
          <p:cNvPr id="4339" name="Google Shape;4339;p73"/>
          <p:cNvGrpSpPr/>
          <p:nvPr/>
        </p:nvGrpSpPr>
        <p:grpSpPr>
          <a:xfrm>
            <a:off x="173460" y="909575"/>
            <a:ext cx="8807701" cy="2040104"/>
            <a:chOff x="1178962" y="1985086"/>
            <a:chExt cx="6881594" cy="1173326"/>
          </a:xfrm>
        </p:grpSpPr>
        <p:sp>
          <p:nvSpPr>
            <p:cNvPr id="4340" name="Google Shape;4340;p73"/>
            <p:cNvSpPr/>
            <p:nvPr/>
          </p:nvSpPr>
          <p:spPr>
            <a:xfrm>
              <a:off x="1178962" y="2846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73"/>
            <p:cNvSpPr/>
            <p:nvPr/>
          </p:nvSpPr>
          <p:spPr>
            <a:xfrm>
              <a:off x="7131313" y="19850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2" name="Google Shape;4342;p73"/>
          <p:cNvGrpSpPr/>
          <p:nvPr/>
        </p:nvGrpSpPr>
        <p:grpSpPr>
          <a:xfrm>
            <a:off x="-615953" y="-1152395"/>
            <a:ext cx="10386254" cy="7866346"/>
            <a:chOff x="-133226" y="-742129"/>
            <a:chExt cx="9418283" cy="6585419"/>
          </a:xfrm>
        </p:grpSpPr>
        <p:sp>
          <p:nvSpPr>
            <p:cNvPr id="4343" name="Google Shape;4343;p73"/>
            <p:cNvSpPr/>
            <p:nvPr/>
          </p:nvSpPr>
          <p:spPr>
            <a:xfrm rot="-6936554">
              <a:off x="6628318" y="-76150"/>
              <a:ext cx="2593495" cy="1773187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73"/>
            <p:cNvSpPr/>
            <p:nvPr/>
          </p:nvSpPr>
          <p:spPr>
            <a:xfrm rot="3863446">
              <a:off x="-69982" y="3404125"/>
              <a:ext cx="2593495" cy="1773187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5" name="Google Shape;4345;p73"/>
          <p:cNvGrpSpPr/>
          <p:nvPr/>
        </p:nvGrpSpPr>
        <p:grpSpPr>
          <a:xfrm>
            <a:off x="1362791" y="1160331"/>
            <a:ext cx="4052475" cy="183900"/>
            <a:chOff x="2545763" y="1816300"/>
            <a:chExt cx="4052475" cy="183900"/>
          </a:xfrm>
        </p:grpSpPr>
        <p:sp>
          <p:nvSpPr>
            <p:cNvPr id="4346" name="Google Shape;4346;p73"/>
            <p:cNvSpPr/>
            <p:nvPr/>
          </p:nvSpPr>
          <p:spPr>
            <a:xfrm>
              <a:off x="2545763" y="18163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73"/>
            <p:cNvSpPr/>
            <p:nvPr/>
          </p:nvSpPr>
          <p:spPr>
            <a:xfrm>
              <a:off x="6404738" y="18163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8" name="Google Shape;4348;p73"/>
          <p:cNvGrpSpPr/>
          <p:nvPr/>
        </p:nvGrpSpPr>
        <p:grpSpPr>
          <a:xfrm>
            <a:off x="322179" y="694811"/>
            <a:ext cx="8476091" cy="4088480"/>
            <a:chOff x="322179" y="694811"/>
            <a:chExt cx="8476091" cy="4088480"/>
          </a:xfrm>
        </p:grpSpPr>
        <p:sp>
          <p:nvSpPr>
            <p:cNvPr id="4349" name="Google Shape;4349;p73"/>
            <p:cNvSpPr/>
            <p:nvPr/>
          </p:nvSpPr>
          <p:spPr>
            <a:xfrm rot="20700746" flipH="1">
              <a:off x="7389678" y="4468142"/>
              <a:ext cx="1408592" cy="315149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73"/>
            <p:cNvSpPr/>
            <p:nvPr/>
          </p:nvSpPr>
          <p:spPr>
            <a:xfrm rot="-1860815" flipH="1">
              <a:off x="322179" y="694811"/>
              <a:ext cx="1408453" cy="315118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1" name="Google Shape;4351;p73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73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3" name="Google Shape;4353;p73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4" name="Google Shape;4354;p73">
            <a:hlinkClick r:id="rId6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The Water Song - Song for Kids - Nursery Rhymes - OwlyBird">
            <a:hlinkClick r:id="" action="ppaction://media"/>
            <a:extLst>
              <a:ext uri="{FF2B5EF4-FFF2-40B4-BE49-F238E27FC236}">
                <a16:creationId xmlns:a16="http://schemas.microsoft.com/office/drawing/2014/main" id="{25F3AC10-B868-8908-F0C2-C311A0B289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5687" y="1252280"/>
            <a:ext cx="5941242" cy="3341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2AA638-B17A-007B-6A21-F72884C3D9B6}"/>
              </a:ext>
            </a:extLst>
          </p:cNvPr>
          <p:cNvSpPr txBox="1"/>
          <p:nvPr/>
        </p:nvSpPr>
        <p:spPr>
          <a:xfrm>
            <a:off x="296020" y="163512"/>
            <a:ext cx="91440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dirty="0">
                <a:solidFill>
                  <a:srgbClr val="C00000"/>
                </a:solidFill>
                <a:effectLst>
                  <a:glow rad="88900">
                    <a:srgbClr val="F7F2DD"/>
                  </a:glow>
                </a:effectLst>
                <a:latin typeface="Corbel" panose="020B0503020204020204" pitchFamily="34" charset="0"/>
                <a:cs typeface="Dreaming Outloud Pro" panose="03050502040302030504" pitchFamily="66" charset="0"/>
              </a:rPr>
              <a:t>Look at the answers again.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88900">
                  <a:srgbClr val="F7F2DD"/>
                </a:glow>
              </a:effectLst>
              <a:uLnTx/>
              <a:uFillTx/>
              <a:latin typeface="Corbel" panose="020B0503020204020204" pitchFamily="34" charset="0"/>
              <a:cs typeface="Dreaming Outloud Pro" panose="03050502040302030504" pitchFamily="66" charset="0"/>
              <a:sym typeface="Arial"/>
            </a:endParaRPr>
          </a:p>
        </p:txBody>
      </p:sp>
      <p:sp>
        <p:nvSpPr>
          <p:cNvPr id="3" name="Lưu đồ: Tài liệu 2">
            <a:extLst>
              <a:ext uri="{FF2B5EF4-FFF2-40B4-BE49-F238E27FC236}">
                <a16:creationId xmlns:a16="http://schemas.microsoft.com/office/drawing/2014/main" id="{581EC75D-E1DE-F8A1-7315-4A666CC2E157}"/>
              </a:ext>
            </a:extLst>
          </p:cNvPr>
          <p:cNvSpPr/>
          <p:nvPr/>
        </p:nvSpPr>
        <p:spPr>
          <a:xfrm>
            <a:off x="1" y="1089907"/>
            <a:ext cx="5730240" cy="4207087"/>
          </a:xfrm>
          <a:prstGeom prst="flowChartDocumen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Nunito" pitchFamily="2" charset="0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Nunito" pitchFamily="2" charset="0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(1)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ABS Secondary School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NOTICE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(2)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March 10, 20...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Inter-School Writing Contest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(3)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Our school is organizing an inter-school writing contest about the environment. Students from more than 10 schools from all over our town will participate. Interested students should contact the school by March 20, 20...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Contest details: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Time: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 2 p.m. – 4 p.m., April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Place: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School Grand Hall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Topic: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 Environmental Protection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(4)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If you have any questions, please contact us at 031-823-1231 or email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  <a:hlinkClick r:id="rId4"/>
              </a:rPr>
              <a:t>abs@fmail.com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(5)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Head Teacher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  <a:sym typeface="Arial"/>
              </a:rPr>
              <a:t>Dr. Adam Sanders (signed)</a:t>
            </a:r>
            <a:endParaRPr kumimoji="0" lang="vi-VN" sz="1400" b="0" i="1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Nunito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Hộp Văn bản 26">
            <a:extLst>
              <a:ext uri="{FF2B5EF4-FFF2-40B4-BE49-F238E27FC236}">
                <a16:creationId xmlns:a16="http://schemas.microsoft.com/office/drawing/2014/main" id="{B9426221-23C7-CA0C-9091-47A21F3BE366}"/>
              </a:ext>
            </a:extLst>
          </p:cNvPr>
          <p:cNvSpPr txBox="1"/>
          <p:nvPr/>
        </p:nvSpPr>
        <p:spPr>
          <a:xfrm>
            <a:off x="5844603" y="1130963"/>
            <a:ext cx="3185033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2000505000000020004" pitchFamily="2" charset="0"/>
                <a:ea typeface="Times New Roman" panose="02020603050405020304" pitchFamily="18" charset="0"/>
                <a:cs typeface="Arial"/>
                <a:sym typeface="Arial"/>
              </a:rPr>
              <a:t>a.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2000505000000020004" pitchFamily="2" charset="0"/>
                <a:ea typeface="Times New Roman" panose="02020603050405020304" pitchFamily="18" charset="0"/>
                <a:cs typeface="Arial"/>
                <a:sym typeface="Arial"/>
              </a:rPr>
              <a:t>Name of institution or organization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2000505000000020004" pitchFamily="2" charset="0"/>
                <a:ea typeface="Times New Roman" panose="02020603050405020304" pitchFamily="18" charset="0"/>
                <a:cs typeface="Arial"/>
                <a:sym typeface="Arial"/>
              </a:rPr>
              <a:t>(School, etc.)</a:t>
            </a:r>
            <a:endParaRPr kumimoji="0" lang="vi-VN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ộp Văn bản 13">
            <a:extLst>
              <a:ext uri="{FF2B5EF4-FFF2-40B4-BE49-F238E27FC236}">
                <a16:creationId xmlns:a16="http://schemas.microsoft.com/office/drawing/2014/main" id="{BA9BB5FB-F3B8-5C88-1659-DA9C231262F4}"/>
              </a:ext>
            </a:extLst>
          </p:cNvPr>
          <p:cNvSpPr txBox="1"/>
          <p:nvPr/>
        </p:nvSpPr>
        <p:spPr>
          <a:xfrm>
            <a:off x="5847509" y="3138290"/>
            <a:ext cx="3169163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2000505000000020004" pitchFamily="2" charset="0"/>
                <a:ea typeface="Times New Roman" panose="02020603050405020304" pitchFamily="18" charset="0"/>
                <a:cs typeface="Arial"/>
                <a:sym typeface="Arial"/>
              </a:rPr>
              <a:t>c.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2000505000000020004" pitchFamily="2" charset="0"/>
                <a:ea typeface="Times New Roman" panose="02020603050405020304" pitchFamily="18" charset="0"/>
                <a:cs typeface="Arial"/>
                <a:sym typeface="Arial"/>
              </a:rPr>
              <a:t>Date of writing the notice</a:t>
            </a:r>
            <a:endParaRPr kumimoji="0" lang="vi-VN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Hộp Văn bản 25">
            <a:extLst>
              <a:ext uri="{FF2B5EF4-FFF2-40B4-BE49-F238E27FC236}">
                <a16:creationId xmlns:a16="http://schemas.microsoft.com/office/drawing/2014/main" id="{5D09E6F1-CC99-060D-1077-8203A9E6147C}"/>
              </a:ext>
            </a:extLst>
          </p:cNvPr>
          <p:cNvSpPr txBox="1"/>
          <p:nvPr/>
        </p:nvSpPr>
        <p:spPr>
          <a:xfrm>
            <a:off x="5844603" y="2268478"/>
            <a:ext cx="318503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2000505000000020004" pitchFamily="2" charset="0"/>
                <a:ea typeface="Times New Roman" panose="02020603050405020304" pitchFamily="18" charset="0"/>
                <a:cs typeface="Arial"/>
                <a:sym typeface="Arial"/>
              </a:rPr>
              <a:t>b.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2000505000000020004" pitchFamily="2" charset="0"/>
                <a:ea typeface="Times New Roman" panose="02020603050405020304" pitchFamily="18" charset="0"/>
                <a:cs typeface="Arial"/>
                <a:sym typeface="Arial"/>
              </a:rPr>
              <a:t>Body (date / time / duration / place, etc.)</a:t>
            </a:r>
            <a:endParaRPr kumimoji="0" lang="vi-VN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Hộp Văn bản 31">
            <a:extLst>
              <a:ext uri="{FF2B5EF4-FFF2-40B4-BE49-F238E27FC236}">
                <a16:creationId xmlns:a16="http://schemas.microsoft.com/office/drawing/2014/main" id="{175EED47-04C6-1EDC-5069-C4AB55975360}"/>
              </a:ext>
            </a:extLst>
          </p:cNvPr>
          <p:cNvSpPr txBox="1"/>
          <p:nvPr/>
        </p:nvSpPr>
        <p:spPr>
          <a:xfrm>
            <a:off x="5851381" y="4696830"/>
            <a:ext cx="3161421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2000505000000020004" pitchFamily="2" charset="0"/>
                <a:ea typeface="Times New Roman" panose="02020603050405020304" pitchFamily="18" charset="0"/>
                <a:cs typeface="Arial"/>
                <a:sym typeface="Arial"/>
              </a:rPr>
              <a:t>e.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2000505000000020004" pitchFamily="2" charset="0"/>
                <a:ea typeface="Times New Roman" panose="02020603050405020304" pitchFamily="18" charset="0"/>
                <a:cs typeface="Arial"/>
                <a:sym typeface="Arial"/>
              </a:rPr>
              <a:t>Contact details</a:t>
            </a:r>
            <a:endParaRPr kumimoji="0" lang="vi-VN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Hộp Văn bản 33">
            <a:extLst>
              <a:ext uri="{FF2B5EF4-FFF2-40B4-BE49-F238E27FC236}">
                <a16:creationId xmlns:a16="http://schemas.microsoft.com/office/drawing/2014/main" id="{70EBC030-90C3-FF1D-1F86-738C699C08B9}"/>
              </a:ext>
            </a:extLst>
          </p:cNvPr>
          <p:cNvSpPr txBox="1"/>
          <p:nvPr/>
        </p:nvSpPr>
        <p:spPr>
          <a:xfrm>
            <a:off x="5837046" y="3761881"/>
            <a:ext cx="316916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2000505000000020004" pitchFamily="2" charset="0"/>
                <a:ea typeface="Times New Roman" panose="02020603050405020304" pitchFamily="18" charset="0"/>
                <a:cs typeface="Arial"/>
                <a:sym typeface="Arial"/>
              </a:rPr>
              <a:t>d.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2000505000000020004" pitchFamily="2" charset="0"/>
                <a:ea typeface="Times New Roman" panose="02020603050405020304" pitchFamily="18" charset="0"/>
                <a:cs typeface="Arial"/>
                <a:sym typeface="Arial"/>
              </a:rPr>
              <a:t>Author’s name and signature</a:t>
            </a:r>
            <a:endParaRPr kumimoji="0" lang="vi-VN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035B16-668B-E70B-0CBE-689EE91DEC51}"/>
              </a:ext>
            </a:extLst>
          </p:cNvPr>
          <p:cNvCxnSpPr>
            <a:cxnSpLocks/>
          </p:cNvCxnSpPr>
          <p:nvPr/>
        </p:nvCxnSpPr>
        <p:spPr>
          <a:xfrm flipH="1">
            <a:off x="4450080" y="1336967"/>
            <a:ext cx="138696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4FF3CA-D8A3-0CA2-8801-C0C6814CBE97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3888531" y="1658195"/>
            <a:ext cx="1958978" cy="16493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1FD38A-8082-8DA0-6F8F-E674C759D2A1}"/>
              </a:ext>
            </a:extLst>
          </p:cNvPr>
          <p:cNvCxnSpPr>
            <a:cxnSpLocks/>
          </p:cNvCxnSpPr>
          <p:nvPr/>
        </p:nvCxnSpPr>
        <p:spPr>
          <a:xfrm flipH="1">
            <a:off x="4160520" y="2466222"/>
            <a:ext cx="1693142" cy="4264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DEFB61-C00A-CD9C-D48D-FD5684DD170D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2865121" y="4363157"/>
            <a:ext cx="2986260" cy="5029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FC4F25-AAB5-5F90-9840-715C5BE65268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2648191" y="4054269"/>
            <a:ext cx="3188855" cy="8031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12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D00AF-7686-9B12-61BE-BE51B699D792}"/>
              </a:ext>
            </a:extLst>
          </p:cNvPr>
          <p:cNvSpPr txBox="1"/>
          <p:nvPr/>
        </p:nvSpPr>
        <p:spPr>
          <a:xfrm>
            <a:off x="101442" y="118372"/>
            <a:ext cx="8935878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rbel" panose="020B0503020204020204" pitchFamily="34" charset="0"/>
                <a:cs typeface="Dreaming Outloud Pro" panose="03050502040302030504" pitchFamily="66" charset="0"/>
              </a:rPr>
              <a:t>5. Write a notice for the Go Green Club leader to invite students to attend a lecture on water pollution. Use the following details.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07C28AC-3F33-8608-0D95-C4921E13DAD6}"/>
              </a:ext>
            </a:extLst>
          </p:cNvPr>
          <p:cNvSpPr txBox="1"/>
          <p:nvPr/>
        </p:nvSpPr>
        <p:spPr>
          <a:xfrm>
            <a:off x="-80728" y="2045321"/>
            <a:ext cx="39422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242021"/>
                </a:solidFill>
                <a:effectLst/>
                <a:latin typeface="Nunito" pitchFamily="2" charset="0"/>
              </a:rPr>
              <a:t>Time: 2 p.m. – 4 p.m., March 6</a:t>
            </a:r>
            <a:br>
              <a:rPr lang="en-US" sz="2400" b="1" i="0" dirty="0">
                <a:solidFill>
                  <a:srgbClr val="242021"/>
                </a:solidFill>
                <a:effectLst/>
                <a:latin typeface="Nunito" pitchFamily="2" charset="0"/>
              </a:rPr>
            </a:br>
            <a:r>
              <a:rPr lang="en-US" sz="2400" b="1" i="0" dirty="0">
                <a:solidFill>
                  <a:srgbClr val="242021"/>
                </a:solidFill>
                <a:effectLst/>
                <a:latin typeface="Nunito" pitchFamily="2" charset="0"/>
              </a:rPr>
              <a:t>Place: School Grand Hall</a:t>
            </a:r>
            <a:br>
              <a:rPr lang="en-US" sz="2400" b="1" i="0" dirty="0">
                <a:solidFill>
                  <a:srgbClr val="242021"/>
                </a:solidFill>
                <a:effectLst/>
                <a:latin typeface="Nunito" pitchFamily="2" charset="0"/>
              </a:rPr>
            </a:br>
            <a:r>
              <a:rPr lang="en-US" sz="2400" b="1" i="0" dirty="0">
                <a:solidFill>
                  <a:srgbClr val="242021"/>
                </a:solidFill>
                <a:effectLst/>
                <a:latin typeface="Nunito" pitchFamily="2" charset="0"/>
              </a:rPr>
              <a:t>Topic: Water pollution</a:t>
            </a:r>
            <a:r>
              <a:rPr lang="en-US" sz="2400" b="1" dirty="0">
                <a:latin typeface="Nunito" pitchFamily="2" charset="0"/>
              </a:rPr>
              <a:t> </a:t>
            </a:r>
            <a:endParaRPr lang="vi-VN" sz="2400" b="1" dirty="0">
              <a:latin typeface="Nunito" pitchFamily="2" charset="0"/>
            </a:endParaRPr>
          </a:p>
        </p:txBody>
      </p:sp>
      <p:sp>
        <p:nvSpPr>
          <p:cNvPr id="4" name="Lưu đồ: Băng Đục lỗ 3">
            <a:extLst>
              <a:ext uri="{FF2B5EF4-FFF2-40B4-BE49-F238E27FC236}">
                <a16:creationId xmlns:a16="http://schemas.microsoft.com/office/drawing/2014/main" id="{77DED4D6-93F0-817F-13AB-2BC33322F192}"/>
              </a:ext>
            </a:extLst>
          </p:cNvPr>
          <p:cNvSpPr/>
          <p:nvPr/>
        </p:nvSpPr>
        <p:spPr>
          <a:xfrm>
            <a:off x="3688080" y="1293341"/>
            <a:ext cx="5349240" cy="3850159"/>
          </a:xfrm>
          <a:prstGeom prst="flowChartPunchedTap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Go Green Club</a:t>
            </a:r>
          </a:p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NOTICE</a:t>
            </a:r>
          </a:p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January 12, 20...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Lecture On Water Pollution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______________________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_______________________</a:t>
            </a:r>
          </a:p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Club Leader</a:t>
            </a:r>
          </a:p>
          <a:p>
            <a:pPr algn="ctr"/>
            <a:r>
              <a:rPr lang="en-US" sz="2400" i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Nguyen Hong Mai</a:t>
            </a:r>
            <a:endParaRPr lang="vi-VN" sz="24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30E1422D-668C-2D08-28C9-AF304BE4F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640" y="3801408"/>
            <a:ext cx="2175502" cy="122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9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5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>
            <a:extLst>
              <a:ext uri="{FF2B5EF4-FFF2-40B4-BE49-F238E27FC236}">
                <a16:creationId xmlns:a16="http://schemas.microsoft.com/office/drawing/2014/main" id="{5B110AC5-C11E-474C-8932-CA835BFDD4FB}"/>
              </a:ext>
            </a:extLst>
          </p:cNvPr>
          <p:cNvSpPr txBox="1">
            <a:spLocks/>
          </p:cNvSpPr>
          <p:nvPr/>
        </p:nvSpPr>
        <p:spPr>
          <a:xfrm>
            <a:off x="900435" y="514076"/>
            <a:ext cx="7343129" cy="67540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pt-PT" sz="4400" dirty="0">
                <a:solidFill>
                  <a:srgbClr val="C00000"/>
                </a:solidFill>
                <a:latin typeface="Nunito"/>
                <a:sym typeface="Nunito"/>
              </a:rPr>
              <a:t>PEER CHECK</a:t>
            </a:r>
            <a:endParaRPr lang="en-VN" sz="6000" dirty="0">
              <a:solidFill>
                <a:srgbClr val="C00000"/>
              </a:solidFill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B6F2510-0682-7442-A557-F95942626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880071"/>
              </p:ext>
            </p:extLst>
          </p:nvPr>
        </p:nvGraphicFramePr>
        <p:xfrm>
          <a:off x="900435" y="1330512"/>
          <a:ext cx="7343129" cy="295597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6965">
                  <a:extLst>
                    <a:ext uri="{9D8B030D-6E8A-4147-A177-3AD203B41FA5}">
                      <a16:colId xmlns:a16="http://schemas.microsoft.com/office/drawing/2014/main" val="2277472013"/>
                    </a:ext>
                  </a:extLst>
                </a:gridCol>
                <a:gridCol w="1057332">
                  <a:extLst>
                    <a:ext uri="{9D8B030D-6E8A-4147-A177-3AD203B41FA5}">
                      <a16:colId xmlns:a16="http://schemas.microsoft.com/office/drawing/2014/main" val="3506872178"/>
                    </a:ext>
                  </a:extLst>
                </a:gridCol>
                <a:gridCol w="1008832">
                  <a:extLst>
                    <a:ext uri="{9D8B030D-6E8A-4147-A177-3AD203B41FA5}">
                      <a16:colId xmlns:a16="http://schemas.microsoft.com/office/drawing/2014/main" val="4145091542"/>
                    </a:ext>
                  </a:extLst>
                </a:gridCol>
              </a:tblGrid>
              <a:tr h="5553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Criteria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Yes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No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453206"/>
                  </a:ext>
                </a:extLst>
              </a:tr>
              <a:tr h="61561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1. Are the verbs in the correct form?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297507"/>
                  </a:ext>
                </a:extLst>
              </a:tr>
              <a:tr h="56755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2. Are the nouns in the correct form?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823149"/>
                  </a:ext>
                </a:extLst>
              </a:tr>
              <a:tr h="52551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3. Is the spelling correct?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767383"/>
                  </a:ext>
                </a:extLst>
              </a:tr>
              <a:tr h="67266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4. Has the </a:t>
                      </a: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notice</a:t>
                      </a: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 </a:t>
                      </a: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enough information</a:t>
                      </a: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?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440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5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78"/>
          <p:cNvSpPr/>
          <p:nvPr/>
        </p:nvSpPr>
        <p:spPr>
          <a:xfrm>
            <a:off x="384361" y="997459"/>
            <a:ext cx="8613778" cy="3952684"/>
          </a:xfrm>
          <a:prstGeom prst="round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50" name="Google Shape;4550;p78"/>
          <p:cNvGrpSpPr/>
          <p:nvPr/>
        </p:nvGrpSpPr>
        <p:grpSpPr>
          <a:xfrm flipH="1">
            <a:off x="-376518" y="3088517"/>
            <a:ext cx="8734455" cy="2031752"/>
            <a:chOff x="345367" y="2571756"/>
            <a:chExt cx="8734455" cy="2031752"/>
          </a:xfrm>
        </p:grpSpPr>
        <p:sp>
          <p:nvSpPr>
            <p:cNvPr id="4551" name="Google Shape;4551;p78"/>
            <p:cNvSpPr/>
            <p:nvPr/>
          </p:nvSpPr>
          <p:spPr>
            <a:xfrm flipH="1">
              <a:off x="345367" y="42912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78"/>
            <p:cNvSpPr/>
            <p:nvPr/>
          </p:nvSpPr>
          <p:spPr>
            <a:xfrm flipH="1">
              <a:off x="8150580" y="25717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3" name="Google Shape;4553;p78"/>
          <p:cNvGrpSpPr/>
          <p:nvPr/>
        </p:nvGrpSpPr>
        <p:grpSpPr>
          <a:xfrm>
            <a:off x="114009" y="4518688"/>
            <a:ext cx="894261" cy="574208"/>
            <a:chOff x="471614" y="619899"/>
            <a:chExt cx="1038872" cy="667064"/>
          </a:xfrm>
        </p:grpSpPr>
        <p:grpSp>
          <p:nvGrpSpPr>
            <p:cNvPr id="4554" name="Google Shape;4554;p78"/>
            <p:cNvGrpSpPr/>
            <p:nvPr/>
          </p:nvGrpSpPr>
          <p:grpSpPr>
            <a:xfrm>
              <a:off x="471614" y="870443"/>
              <a:ext cx="1038872" cy="416520"/>
              <a:chOff x="1386725" y="2623225"/>
              <a:chExt cx="550775" cy="220825"/>
            </a:xfrm>
          </p:grpSpPr>
          <p:sp>
            <p:nvSpPr>
              <p:cNvPr id="4555" name="Google Shape;4555;p78"/>
              <p:cNvSpPr/>
              <p:nvPr/>
            </p:nvSpPr>
            <p:spPr>
              <a:xfrm>
                <a:off x="1585975" y="2746100"/>
                <a:ext cx="1560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3893" extrusionOk="0">
                    <a:moveTo>
                      <a:pt x="3100" y="0"/>
                    </a:moveTo>
                    <a:cubicBezTo>
                      <a:pt x="1" y="0"/>
                      <a:pt x="1" y="3892"/>
                      <a:pt x="1" y="3892"/>
                    </a:cubicBezTo>
                    <a:lnTo>
                      <a:pt x="1078" y="3892"/>
                    </a:lnTo>
                    <a:cubicBezTo>
                      <a:pt x="1078" y="3892"/>
                      <a:pt x="964" y="738"/>
                      <a:pt x="2940" y="738"/>
                    </a:cubicBezTo>
                    <a:cubicBezTo>
                      <a:pt x="3033" y="738"/>
                      <a:pt x="3131" y="745"/>
                      <a:pt x="3234" y="759"/>
                    </a:cubicBezTo>
                    <a:cubicBezTo>
                      <a:pt x="5514" y="1110"/>
                      <a:pt x="5038" y="3892"/>
                      <a:pt x="5038" y="3892"/>
                    </a:cubicBezTo>
                    <a:lnTo>
                      <a:pt x="6241" y="3892"/>
                    </a:lnTo>
                    <a:cubicBezTo>
                      <a:pt x="6241" y="3892"/>
                      <a:pt x="6141" y="158"/>
                      <a:pt x="3334" y="7"/>
                    </a:cubicBezTo>
                    <a:cubicBezTo>
                      <a:pt x="3254" y="3"/>
                      <a:pt x="3176" y="0"/>
                      <a:pt x="3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78"/>
              <p:cNvSpPr/>
              <p:nvPr/>
            </p:nvSpPr>
            <p:spPr>
              <a:xfrm>
                <a:off x="1535850" y="2711650"/>
                <a:ext cx="2563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5271" extrusionOk="0">
                    <a:moveTo>
                      <a:pt x="5198" y="0"/>
                    </a:moveTo>
                    <a:cubicBezTo>
                      <a:pt x="554" y="0"/>
                      <a:pt x="1" y="5270"/>
                      <a:pt x="1" y="5270"/>
                    </a:cubicBezTo>
                    <a:lnTo>
                      <a:pt x="1580" y="5270"/>
                    </a:lnTo>
                    <a:cubicBezTo>
                      <a:pt x="1580" y="5270"/>
                      <a:pt x="1532" y="924"/>
                      <a:pt x="5020" y="924"/>
                    </a:cubicBezTo>
                    <a:cubicBezTo>
                      <a:pt x="5115" y="924"/>
                      <a:pt x="5213" y="928"/>
                      <a:pt x="5314" y="934"/>
                    </a:cubicBezTo>
                    <a:cubicBezTo>
                      <a:pt x="9249" y="1185"/>
                      <a:pt x="8672" y="5270"/>
                      <a:pt x="8672" y="5270"/>
                    </a:cubicBezTo>
                    <a:lnTo>
                      <a:pt x="10251" y="5270"/>
                    </a:lnTo>
                    <a:cubicBezTo>
                      <a:pt x="10251" y="5270"/>
                      <a:pt x="10201" y="232"/>
                      <a:pt x="5489" y="7"/>
                    </a:cubicBezTo>
                    <a:cubicBezTo>
                      <a:pt x="5390" y="2"/>
                      <a:pt x="5293" y="0"/>
                      <a:pt x="5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78"/>
              <p:cNvSpPr/>
              <p:nvPr/>
            </p:nvSpPr>
            <p:spPr>
              <a:xfrm>
                <a:off x="1470075" y="2670850"/>
                <a:ext cx="385350" cy="173200"/>
              </a:xfrm>
              <a:custGeom>
                <a:avLst/>
                <a:gdLst/>
                <a:ahLst/>
                <a:cxnLst/>
                <a:rect l="l" t="t" r="r" b="b"/>
                <a:pathLst>
                  <a:path w="15414" h="6928" extrusionOk="0">
                    <a:moveTo>
                      <a:pt x="7832" y="1"/>
                    </a:moveTo>
                    <a:cubicBezTo>
                      <a:pt x="1708" y="1"/>
                      <a:pt x="0" y="6927"/>
                      <a:pt x="0" y="6927"/>
                    </a:cubicBezTo>
                    <a:lnTo>
                      <a:pt x="2055" y="6927"/>
                    </a:lnTo>
                    <a:cubicBezTo>
                      <a:pt x="2055" y="6927"/>
                      <a:pt x="3006" y="1200"/>
                      <a:pt x="7637" y="1200"/>
                    </a:cubicBezTo>
                    <a:cubicBezTo>
                      <a:pt x="7762" y="1200"/>
                      <a:pt x="7890" y="1204"/>
                      <a:pt x="8020" y="1213"/>
                    </a:cubicBezTo>
                    <a:cubicBezTo>
                      <a:pt x="13158" y="1564"/>
                      <a:pt x="13358" y="6927"/>
                      <a:pt x="13358" y="6927"/>
                    </a:cubicBezTo>
                    <a:lnTo>
                      <a:pt x="15414" y="6927"/>
                    </a:lnTo>
                    <a:cubicBezTo>
                      <a:pt x="15414" y="6927"/>
                      <a:pt x="14411" y="311"/>
                      <a:pt x="8221" y="10"/>
                    </a:cubicBezTo>
                    <a:cubicBezTo>
                      <a:pt x="8089" y="4"/>
                      <a:pt x="7960" y="1"/>
                      <a:pt x="7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78"/>
              <p:cNvSpPr/>
              <p:nvPr/>
            </p:nvSpPr>
            <p:spPr>
              <a:xfrm>
                <a:off x="1386725" y="2623225"/>
                <a:ext cx="55077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8808" extrusionOk="0">
                    <a:moveTo>
                      <a:pt x="10981" y="0"/>
                    </a:moveTo>
                    <a:cubicBezTo>
                      <a:pt x="2438" y="0"/>
                      <a:pt x="1" y="8807"/>
                      <a:pt x="1" y="8807"/>
                    </a:cubicBezTo>
                    <a:lnTo>
                      <a:pt x="2933" y="8807"/>
                    </a:lnTo>
                    <a:cubicBezTo>
                      <a:pt x="2933" y="8807"/>
                      <a:pt x="4309" y="1436"/>
                      <a:pt x="11196" y="1436"/>
                    </a:cubicBezTo>
                    <a:cubicBezTo>
                      <a:pt x="11265" y="1436"/>
                      <a:pt x="11334" y="1437"/>
                      <a:pt x="11404" y="1439"/>
                    </a:cubicBezTo>
                    <a:cubicBezTo>
                      <a:pt x="18748" y="1589"/>
                      <a:pt x="19099" y="8807"/>
                      <a:pt x="19099" y="8807"/>
                    </a:cubicBezTo>
                    <a:lnTo>
                      <a:pt x="22031" y="8807"/>
                    </a:lnTo>
                    <a:cubicBezTo>
                      <a:pt x="22031" y="8807"/>
                      <a:pt x="20076" y="336"/>
                      <a:pt x="11479" y="10"/>
                    </a:cubicBezTo>
                    <a:cubicBezTo>
                      <a:pt x="11311" y="3"/>
                      <a:pt x="11145" y="0"/>
                      <a:pt x="10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59" name="Google Shape;4559;p78"/>
            <p:cNvSpPr/>
            <p:nvPr/>
          </p:nvSpPr>
          <p:spPr>
            <a:xfrm>
              <a:off x="530425" y="619899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0" name="Google Shape;4560;p78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1" name="Google Shape;4561;p78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2" name="Google Shape;4562;p78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3" name="Google Shape;4563;p78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33A2A-3730-C864-E1BF-C7702406BA22}"/>
              </a:ext>
            </a:extLst>
          </p:cNvPr>
          <p:cNvSpPr txBox="1"/>
          <p:nvPr/>
        </p:nvSpPr>
        <p:spPr>
          <a:xfrm>
            <a:off x="431946" y="1085678"/>
            <a:ext cx="855623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Montserrat" panose="02000505000000020004" pitchFamily="2" charset="0"/>
                <a:cs typeface="Dreaming Outloud Pro" panose="03050502040302030504" pitchFamily="66" charset="0"/>
              </a:rPr>
              <a:t>Go Green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Club</a:t>
            </a:r>
          </a:p>
          <a:p>
            <a:pPr algn="ctr"/>
            <a:r>
              <a:rPr lang="en-US" sz="1600" b="1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NOTICE</a:t>
            </a:r>
            <a:endParaRPr lang="en-US" sz="1600" b="0" i="0" dirty="0">
              <a:solidFill>
                <a:srgbClr val="000000"/>
              </a:solidFill>
              <a:effectLst/>
              <a:latin typeface="Montserrat" panose="02000505000000020004" pitchFamily="2" charset="0"/>
              <a:cs typeface="Dreaming Outloud Pro" panose="03050502040302030504" pitchFamily="66" charset="0"/>
            </a:endParaRPr>
          </a:p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12 January, 2023</a:t>
            </a:r>
          </a:p>
          <a:p>
            <a:pPr algn="ctr"/>
            <a:r>
              <a:rPr lang="en-US" sz="1600" b="1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Lecture on Water Pollution</a:t>
            </a:r>
            <a:endParaRPr lang="en-US" sz="1600" b="0" i="0" dirty="0">
              <a:solidFill>
                <a:srgbClr val="000000"/>
              </a:solidFill>
              <a:effectLst/>
              <a:latin typeface="Montserrat" panose="02000505000000020004" pitchFamily="2" charset="0"/>
              <a:cs typeface="Dreaming Outloud Pro" panose="03050502040302030504" pitchFamily="66" charset="0"/>
            </a:endParaRP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Green Earth Club is organizing a lecture about the Water Pollution. Students from all the classes can participate. Interested students should contact the school by 20 May, 2023.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Lecture details: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Time: 2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p.m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 - 4 p.m., 6 June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Place: School Grand Hall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Topic: Water Pollution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If you have any questions, please contact us at 045-281-4769 or email greenearthclub@gmail.com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Club Leader,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Montserrat" panose="02000505000000020004" pitchFamily="2" charset="0"/>
                <a:cs typeface="Dreaming Outloud Pro" panose="03050502040302030504" pitchFamily="66" charset="0"/>
              </a:rPr>
              <a:t>Nguyen Hong Mai</a:t>
            </a:r>
            <a:endParaRPr lang="en-US" sz="1600" b="0" i="0" dirty="0">
              <a:solidFill>
                <a:srgbClr val="000000"/>
              </a:solidFill>
              <a:effectLst/>
              <a:latin typeface="Montserrat" panose="02000505000000020004" pitchFamily="2" charset="0"/>
              <a:cs typeface="Dreaming Outloud Pro" panose="030505020403020305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40D11F-B94A-DD77-7A62-E9BBE0949EA3}"/>
              </a:ext>
            </a:extLst>
          </p:cNvPr>
          <p:cNvSpPr txBox="1"/>
          <p:nvPr/>
        </p:nvSpPr>
        <p:spPr>
          <a:xfrm>
            <a:off x="3078322" y="464455"/>
            <a:ext cx="893587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rbel" panose="020B0503020204020204" pitchFamily="34" charset="0"/>
                <a:cs typeface="Dreaming Outloud Pro" panose="03050502040302030504" pitchFamily="66" charset="0"/>
              </a:rPr>
              <a:t>Suggested answer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F457A61A-6F3F-E543-9A93-EC0331078BAA}"/>
              </a:ext>
            </a:extLst>
          </p:cNvPr>
          <p:cNvSpPr txBox="1">
            <a:spLocks/>
          </p:cNvSpPr>
          <p:nvPr/>
        </p:nvSpPr>
        <p:spPr>
          <a:xfrm>
            <a:off x="2302789" y="224888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6600" dirty="0">
                <a:solidFill>
                  <a:srgbClr val="E63812"/>
                </a:solidFill>
              </a:rPr>
              <a:t>recap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17A1A-271B-C644-9035-405D27A6C161}"/>
              </a:ext>
            </a:extLst>
          </p:cNvPr>
          <p:cNvSpPr txBox="1"/>
          <p:nvPr/>
        </p:nvSpPr>
        <p:spPr>
          <a:xfrm>
            <a:off x="1471450" y="1143219"/>
            <a:ext cx="6526923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80"/>
              </a:lnSpc>
            </a:pPr>
            <a:r>
              <a:rPr lang="en-VN" sz="2400" b="1" dirty="0">
                <a:solidFill>
                  <a:srgbClr val="EE8C18"/>
                </a:solidFill>
                <a:latin typeface="Nunito"/>
                <a:cs typeface="Amatic SC"/>
              </a:rPr>
              <a:t>Circle the correct answer</a:t>
            </a:r>
            <a:r>
              <a:rPr lang="en-US" sz="2400" b="1" dirty="0">
                <a:solidFill>
                  <a:srgbClr val="EE8C18"/>
                </a:solidFill>
                <a:latin typeface="Nunito"/>
                <a:cs typeface="Amatic SC"/>
              </a:rPr>
              <a:t>s</a:t>
            </a:r>
            <a:r>
              <a:rPr lang="en-VN" sz="2400" b="1" dirty="0">
                <a:solidFill>
                  <a:srgbClr val="EE8C18"/>
                </a:solidFill>
                <a:latin typeface="Nunito"/>
                <a:cs typeface="Amatic SC"/>
              </a:rPr>
              <a:t>.</a:t>
            </a:r>
          </a:p>
          <a:p>
            <a:pPr>
              <a:lnSpc>
                <a:spcPts val="3180"/>
              </a:lnSpc>
            </a:pPr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1. What skills have you leant today?</a:t>
            </a: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A. Speaking and Writing</a:t>
            </a: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B. Reading and Writing</a:t>
            </a:r>
            <a:b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</a:b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C. Listening and Writing</a:t>
            </a:r>
          </a:p>
          <a:p>
            <a:pPr>
              <a:lnSpc>
                <a:spcPts val="3180"/>
              </a:lnSpc>
            </a:pPr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2. What content have you leant today?</a:t>
            </a: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A.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Water pollution</a:t>
            </a:r>
            <a:endParaRPr lang="en-VN" sz="2400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B.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How to write a notice</a:t>
            </a:r>
            <a:endParaRPr lang="en-VN" sz="2400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C.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Ways to use water</a:t>
            </a:r>
            <a:endParaRPr lang="en-VN" sz="2400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</p:txBody>
      </p:sp>
      <p:pic>
        <p:nvPicPr>
          <p:cNvPr id="1026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D1A703B7-AA4A-E042-952F-13C9FC7E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64" y="2571750"/>
            <a:ext cx="789939" cy="83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03BA0B51-473D-0E42-AFB1-DABDEEC69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63" y="3409564"/>
            <a:ext cx="789939" cy="83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4602;p80">
            <a:extLst>
              <a:ext uri="{FF2B5EF4-FFF2-40B4-BE49-F238E27FC236}">
                <a16:creationId xmlns:a16="http://schemas.microsoft.com/office/drawing/2014/main" id="{B4CA5092-A243-8B47-972D-5EA8BC1F9B6B}"/>
              </a:ext>
            </a:extLst>
          </p:cNvPr>
          <p:cNvGrpSpPr/>
          <p:nvPr/>
        </p:nvGrpSpPr>
        <p:grpSpPr>
          <a:xfrm flipH="1">
            <a:off x="7087341" y="2769633"/>
            <a:ext cx="1822063" cy="2117675"/>
            <a:chOff x="782575" y="2842725"/>
            <a:chExt cx="1716600" cy="1824151"/>
          </a:xfrm>
        </p:grpSpPr>
        <p:sp>
          <p:nvSpPr>
            <p:cNvPr id="10" name="Google Shape;4603;p80">
              <a:extLst>
                <a:ext uri="{FF2B5EF4-FFF2-40B4-BE49-F238E27FC236}">
                  <a16:creationId xmlns:a16="http://schemas.microsoft.com/office/drawing/2014/main" id="{4270A577-2E18-5541-AA78-AEBF95453838}"/>
                </a:ext>
              </a:extLst>
            </p:cNvPr>
            <p:cNvSpPr/>
            <p:nvPr/>
          </p:nvSpPr>
          <p:spPr>
            <a:xfrm>
              <a:off x="839431" y="3038026"/>
              <a:ext cx="83493" cy="69224"/>
            </a:xfrm>
            <a:custGeom>
              <a:avLst/>
              <a:gdLst/>
              <a:ahLst/>
              <a:cxnLst/>
              <a:rect l="l" t="t" r="r" b="b"/>
              <a:pathLst>
                <a:path w="1141" h="946" extrusionOk="0">
                  <a:moveTo>
                    <a:pt x="600" y="1"/>
                  </a:moveTo>
                  <a:cubicBezTo>
                    <a:pt x="427" y="1"/>
                    <a:pt x="228" y="48"/>
                    <a:pt x="151" y="242"/>
                  </a:cubicBezTo>
                  <a:cubicBezTo>
                    <a:pt x="0" y="643"/>
                    <a:pt x="376" y="944"/>
                    <a:pt x="376" y="944"/>
                  </a:cubicBezTo>
                  <a:cubicBezTo>
                    <a:pt x="396" y="945"/>
                    <a:pt x="415" y="946"/>
                    <a:pt x="434" y="946"/>
                  </a:cubicBezTo>
                  <a:cubicBezTo>
                    <a:pt x="1140" y="946"/>
                    <a:pt x="902" y="41"/>
                    <a:pt x="902" y="41"/>
                  </a:cubicBezTo>
                  <a:cubicBezTo>
                    <a:pt x="902" y="41"/>
                    <a:pt x="762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604;p80">
              <a:extLst>
                <a:ext uri="{FF2B5EF4-FFF2-40B4-BE49-F238E27FC236}">
                  <a16:creationId xmlns:a16="http://schemas.microsoft.com/office/drawing/2014/main" id="{8897B934-A121-1A40-80F9-0FCFB3E0B554}"/>
                </a:ext>
              </a:extLst>
            </p:cNvPr>
            <p:cNvSpPr/>
            <p:nvPr/>
          </p:nvSpPr>
          <p:spPr>
            <a:xfrm>
              <a:off x="907263" y="3141859"/>
              <a:ext cx="333824" cy="351240"/>
            </a:xfrm>
            <a:custGeom>
              <a:avLst/>
              <a:gdLst/>
              <a:ahLst/>
              <a:cxnLst/>
              <a:rect l="l" t="t" r="r" b="b"/>
              <a:pathLst>
                <a:path w="4562" h="4800" extrusionOk="0">
                  <a:moveTo>
                    <a:pt x="677" y="1"/>
                  </a:moveTo>
                  <a:cubicBezTo>
                    <a:pt x="677" y="1"/>
                    <a:pt x="201" y="377"/>
                    <a:pt x="101" y="1605"/>
                  </a:cubicBezTo>
                  <a:cubicBezTo>
                    <a:pt x="1" y="2833"/>
                    <a:pt x="928" y="4237"/>
                    <a:pt x="2181" y="4663"/>
                  </a:cubicBezTo>
                  <a:cubicBezTo>
                    <a:pt x="2479" y="4762"/>
                    <a:pt x="2767" y="4800"/>
                    <a:pt x="3034" y="4800"/>
                  </a:cubicBezTo>
                  <a:cubicBezTo>
                    <a:pt x="3913" y="4800"/>
                    <a:pt x="4562" y="4387"/>
                    <a:pt x="4562" y="4387"/>
                  </a:cubicBez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605;p80">
              <a:extLst>
                <a:ext uri="{FF2B5EF4-FFF2-40B4-BE49-F238E27FC236}">
                  <a16:creationId xmlns:a16="http://schemas.microsoft.com/office/drawing/2014/main" id="{3C54A699-3989-7542-8F96-F7F994CDA3EC}"/>
                </a:ext>
              </a:extLst>
            </p:cNvPr>
            <p:cNvSpPr/>
            <p:nvPr/>
          </p:nvSpPr>
          <p:spPr>
            <a:xfrm>
              <a:off x="1481312" y="2993975"/>
              <a:ext cx="453026" cy="600986"/>
            </a:xfrm>
            <a:custGeom>
              <a:avLst/>
              <a:gdLst/>
              <a:ahLst/>
              <a:cxnLst/>
              <a:rect l="l" t="t" r="r" b="b"/>
              <a:pathLst>
                <a:path w="6191" h="8213" extrusionOk="0">
                  <a:moveTo>
                    <a:pt x="4017" y="0"/>
                  </a:moveTo>
                  <a:cubicBezTo>
                    <a:pt x="3758" y="0"/>
                    <a:pt x="3906" y="874"/>
                    <a:pt x="3990" y="1285"/>
                  </a:cubicBezTo>
                  <a:lnTo>
                    <a:pt x="3990" y="1285"/>
                  </a:lnTo>
                  <a:cubicBezTo>
                    <a:pt x="3913" y="979"/>
                    <a:pt x="3737" y="439"/>
                    <a:pt x="3434" y="368"/>
                  </a:cubicBezTo>
                  <a:cubicBezTo>
                    <a:pt x="3420" y="365"/>
                    <a:pt x="3408" y="363"/>
                    <a:pt x="3397" y="363"/>
                  </a:cubicBezTo>
                  <a:cubicBezTo>
                    <a:pt x="3053" y="363"/>
                    <a:pt x="3735" y="1796"/>
                    <a:pt x="3735" y="1796"/>
                  </a:cubicBezTo>
                  <a:cubicBezTo>
                    <a:pt x="4110" y="4528"/>
                    <a:pt x="0" y="5831"/>
                    <a:pt x="0" y="5831"/>
                  </a:cubicBezTo>
                  <a:lnTo>
                    <a:pt x="1554" y="8212"/>
                  </a:lnTo>
                  <a:cubicBezTo>
                    <a:pt x="6191" y="7285"/>
                    <a:pt x="5389" y="2122"/>
                    <a:pt x="5389" y="2122"/>
                  </a:cubicBezTo>
                  <a:cubicBezTo>
                    <a:pt x="5389" y="2122"/>
                    <a:pt x="5890" y="1220"/>
                    <a:pt x="5614" y="794"/>
                  </a:cubicBezTo>
                  <a:cubicBezTo>
                    <a:pt x="5565" y="720"/>
                    <a:pt x="5518" y="689"/>
                    <a:pt x="5475" y="689"/>
                  </a:cubicBezTo>
                  <a:cubicBezTo>
                    <a:pt x="5253" y="689"/>
                    <a:pt x="5113" y="1496"/>
                    <a:pt x="5113" y="1496"/>
                  </a:cubicBezTo>
                  <a:cubicBezTo>
                    <a:pt x="5113" y="1496"/>
                    <a:pt x="5163" y="167"/>
                    <a:pt x="4887" y="42"/>
                  </a:cubicBezTo>
                  <a:cubicBezTo>
                    <a:pt x="4876" y="37"/>
                    <a:pt x="4865" y="35"/>
                    <a:pt x="4854" y="35"/>
                  </a:cubicBezTo>
                  <a:cubicBezTo>
                    <a:pt x="4585" y="35"/>
                    <a:pt x="4562" y="1471"/>
                    <a:pt x="4562" y="1471"/>
                  </a:cubicBezTo>
                  <a:cubicBezTo>
                    <a:pt x="4562" y="1471"/>
                    <a:pt x="4537" y="217"/>
                    <a:pt x="4085" y="17"/>
                  </a:cubicBezTo>
                  <a:cubicBezTo>
                    <a:pt x="4060" y="6"/>
                    <a:pt x="4037" y="0"/>
                    <a:pt x="4017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606;p80">
              <a:extLst>
                <a:ext uri="{FF2B5EF4-FFF2-40B4-BE49-F238E27FC236}">
                  <a16:creationId xmlns:a16="http://schemas.microsoft.com/office/drawing/2014/main" id="{151B52FA-11DF-2146-AEBF-FA11BF363A37}"/>
                </a:ext>
              </a:extLst>
            </p:cNvPr>
            <p:cNvSpPr/>
            <p:nvPr/>
          </p:nvSpPr>
          <p:spPr>
            <a:xfrm>
              <a:off x="1466604" y="3317915"/>
              <a:ext cx="319189" cy="229769"/>
            </a:xfrm>
            <a:custGeom>
              <a:avLst/>
              <a:gdLst/>
              <a:ahLst/>
              <a:cxnLst/>
              <a:rect l="l" t="t" r="r" b="b"/>
              <a:pathLst>
                <a:path w="4362" h="3140" extrusionOk="0">
                  <a:moveTo>
                    <a:pt x="2256" y="1"/>
                  </a:moveTo>
                  <a:cubicBezTo>
                    <a:pt x="1780" y="1"/>
                    <a:pt x="1" y="1229"/>
                    <a:pt x="1" y="1229"/>
                  </a:cubicBezTo>
                  <a:cubicBezTo>
                    <a:pt x="1" y="1229"/>
                    <a:pt x="1379" y="2858"/>
                    <a:pt x="1755" y="3084"/>
                  </a:cubicBezTo>
                  <a:cubicBezTo>
                    <a:pt x="1826" y="3122"/>
                    <a:pt x="1930" y="3140"/>
                    <a:pt x="2056" y="3140"/>
                  </a:cubicBezTo>
                  <a:cubicBezTo>
                    <a:pt x="2594" y="3140"/>
                    <a:pt x="3520" y="2805"/>
                    <a:pt x="3885" y="2257"/>
                  </a:cubicBezTo>
                  <a:cubicBezTo>
                    <a:pt x="4362" y="1605"/>
                    <a:pt x="2707" y="26"/>
                    <a:pt x="2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607;p80">
              <a:extLst>
                <a:ext uri="{FF2B5EF4-FFF2-40B4-BE49-F238E27FC236}">
                  <a16:creationId xmlns:a16="http://schemas.microsoft.com/office/drawing/2014/main" id="{BB331FE2-D92F-FA47-A44E-5EA1B1D82C1A}"/>
                </a:ext>
              </a:extLst>
            </p:cNvPr>
            <p:cNvSpPr/>
            <p:nvPr/>
          </p:nvSpPr>
          <p:spPr>
            <a:xfrm>
              <a:off x="1661026" y="4016650"/>
              <a:ext cx="306311" cy="447611"/>
            </a:xfrm>
            <a:custGeom>
              <a:avLst/>
              <a:gdLst/>
              <a:ahLst/>
              <a:cxnLst/>
              <a:rect l="l" t="t" r="r" b="b"/>
              <a:pathLst>
                <a:path w="4186" h="6117" extrusionOk="0">
                  <a:moveTo>
                    <a:pt x="3384" y="1"/>
                  </a:moveTo>
                  <a:cubicBezTo>
                    <a:pt x="3137" y="1"/>
                    <a:pt x="1082" y="23"/>
                    <a:pt x="752" y="753"/>
                  </a:cubicBezTo>
                  <a:cubicBezTo>
                    <a:pt x="376" y="1505"/>
                    <a:pt x="1153" y="2582"/>
                    <a:pt x="1279" y="2958"/>
                  </a:cubicBezTo>
                  <a:cubicBezTo>
                    <a:pt x="1404" y="3334"/>
                    <a:pt x="376" y="4638"/>
                    <a:pt x="201" y="5189"/>
                  </a:cubicBezTo>
                  <a:cubicBezTo>
                    <a:pt x="0" y="5715"/>
                    <a:pt x="602" y="5590"/>
                    <a:pt x="1203" y="6116"/>
                  </a:cubicBezTo>
                  <a:cubicBezTo>
                    <a:pt x="1203" y="6116"/>
                    <a:pt x="3459" y="4763"/>
                    <a:pt x="3835" y="3585"/>
                  </a:cubicBezTo>
                  <a:cubicBezTo>
                    <a:pt x="4186" y="2407"/>
                    <a:pt x="3409" y="1"/>
                    <a:pt x="3409" y="1"/>
                  </a:cubicBezTo>
                  <a:cubicBezTo>
                    <a:pt x="3409" y="1"/>
                    <a:pt x="3400" y="1"/>
                    <a:pt x="3384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608;p80">
              <a:extLst>
                <a:ext uri="{FF2B5EF4-FFF2-40B4-BE49-F238E27FC236}">
                  <a16:creationId xmlns:a16="http://schemas.microsoft.com/office/drawing/2014/main" id="{F4467A06-FA66-7242-BC98-723FD210C474}"/>
                </a:ext>
              </a:extLst>
            </p:cNvPr>
            <p:cNvSpPr/>
            <p:nvPr/>
          </p:nvSpPr>
          <p:spPr>
            <a:xfrm>
              <a:off x="1560339" y="4449400"/>
              <a:ext cx="197938" cy="217476"/>
            </a:xfrm>
            <a:custGeom>
              <a:avLst/>
              <a:gdLst/>
              <a:ahLst/>
              <a:cxnLst/>
              <a:rect l="l" t="t" r="r" b="b"/>
              <a:pathLst>
                <a:path w="2705" h="2972" extrusionOk="0">
                  <a:moveTo>
                    <a:pt x="861" y="1"/>
                  </a:moveTo>
                  <a:cubicBezTo>
                    <a:pt x="563" y="1"/>
                    <a:pt x="1" y="656"/>
                    <a:pt x="248" y="1130"/>
                  </a:cubicBezTo>
                  <a:cubicBezTo>
                    <a:pt x="499" y="1656"/>
                    <a:pt x="1727" y="2784"/>
                    <a:pt x="2228" y="2959"/>
                  </a:cubicBezTo>
                  <a:cubicBezTo>
                    <a:pt x="2253" y="2967"/>
                    <a:pt x="2275" y="2971"/>
                    <a:pt x="2295" y="2971"/>
                  </a:cubicBezTo>
                  <a:cubicBezTo>
                    <a:pt x="2704" y="2971"/>
                    <a:pt x="2195" y="1338"/>
                    <a:pt x="2028" y="979"/>
                  </a:cubicBezTo>
                  <a:cubicBezTo>
                    <a:pt x="1878" y="603"/>
                    <a:pt x="950" y="27"/>
                    <a:pt x="950" y="27"/>
                  </a:cubicBezTo>
                  <a:cubicBezTo>
                    <a:pt x="925" y="9"/>
                    <a:pt x="895" y="1"/>
                    <a:pt x="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609;p80">
              <a:extLst>
                <a:ext uri="{FF2B5EF4-FFF2-40B4-BE49-F238E27FC236}">
                  <a16:creationId xmlns:a16="http://schemas.microsoft.com/office/drawing/2014/main" id="{A9269A57-519F-7140-9C91-54D585BB49C1}"/>
                </a:ext>
              </a:extLst>
            </p:cNvPr>
            <p:cNvSpPr/>
            <p:nvPr/>
          </p:nvSpPr>
          <p:spPr>
            <a:xfrm>
              <a:off x="1666514" y="4527330"/>
              <a:ext cx="49613" cy="13903"/>
            </a:xfrm>
            <a:custGeom>
              <a:avLst/>
              <a:gdLst/>
              <a:ahLst/>
              <a:cxnLst/>
              <a:rect l="l" t="t" r="r" b="b"/>
              <a:pathLst>
                <a:path w="678" h="190" extrusionOk="0">
                  <a:moveTo>
                    <a:pt x="363" y="0"/>
                  </a:moveTo>
                  <a:cubicBezTo>
                    <a:pt x="168" y="0"/>
                    <a:pt x="17" y="90"/>
                    <a:pt x="1" y="90"/>
                  </a:cubicBezTo>
                  <a:lnTo>
                    <a:pt x="76" y="190"/>
                  </a:lnTo>
                  <a:cubicBezTo>
                    <a:pt x="76" y="190"/>
                    <a:pt x="198" y="123"/>
                    <a:pt x="354" y="123"/>
                  </a:cubicBezTo>
                  <a:cubicBezTo>
                    <a:pt x="432" y="123"/>
                    <a:pt x="518" y="140"/>
                    <a:pt x="602" y="190"/>
                  </a:cubicBezTo>
                  <a:lnTo>
                    <a:pt x="677" y="90"/>
                  </a:lnTo>
                  <a:cubicBezTo>
                    <a:pt x="569" y="23"/>
                    <a:pt x="460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610;p80">
              <a:extLst>
                <a:ext uri="{FF2B5EF4-FFF2-40B4-BE49-F238E27FC236}">
                  <a16:creationId xmlns:a16="http://schemas.microsoft.com/office/drawing/2014/main" id="{19AB4EEF-9AED-B44A-A9C6-90AED6A1EC63}"/>
                </a:ext>
              </a:extLst>
            </p:cNvPr>
            <p:cNvSpPr/>
            <p:nvPr/>
          </p:nvSpPr>
          <p:spPr>
            <a:xfrm>
              <a:off x="1683052" y="4562014"/>
              <a:ext cx="45881" cy="3073"/>
            </a:xfrm>
            <a:custGeom>
              <a:avLst/>
              <a:gdLst/>
              <a:ahLst/>
              <a:cxnLst/>
              <a:rect l="l" t="t" r="r" b="b"/>
              <a:pathLst>
                <a:path w="627" h="42" extrusionOk="0">
                  <a:moveTo>
                    <a:pt x="317" y="0"/>
                  </a:moveTo>
                  <a:cubicBezTo>
                    <a:pt x="156" y="0"/>
                    <a:pt x="0" y="17"/>
                    <a:pt x="0" y="17"/>
                  </a:cubicBezTo>
                  <a:lnTo>
                    <a:pt x="627" y="42"/>
                  </a:lnTo>
                  <a:cubicBezTo>
                    <a:pt x="562" y="9"/>
                    <a:pt x="438" y="0"/>
                    <a:pt x="317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611;p80">
              <a:extLst>
                <a:ext uri="{FF2B5EF4-FFF2-40B4-BE49-F238E27FC236}">
                  <a16:creationId xmlns:a16="http://schemas.microsoft.com/office/drawing/2014/main" id="{43D77F46-05FC-0244-BE0D-EB58F705637B}"/>
                </a:ext>
              </a:extLst>
            </p:cNvPr>
            <p:cNvSpPr/>
            <p:nvPr/>
          </p:nvSpPr>
          <p:spPr>
            <a:xfrm>
              <a:off x="1683052" y="4557697"/>
              <a:ext cx="47710" cy="11049"/>
            </a:xfrm>
            <a:custGeom>
              <a:avLst/>
              <a:gdLst/>
              <a:ahLst/>
              <a:cxnLst/>
              <a:rect l="l" t="t" r="r" b="b"/>
              <a:pathLst>
                <a:path w="652" h="151" extrusionOk="0">
                  <a:moveTo>
                    <a:pt x="279" y="0"/>
                  </a:moveTo>
                  <a:cubicBezTo>
                    <a:pt x="144" y="0"/>
                    <a:pt x="25" y="13"/>
                    <a:pt x="0" y="25"/>
                  </a:cubicBezTo>
                  <a:lnTo>
                    <a:pt x="0" y="126"/>
                  </a:lnTo>
                  <a:cubicBezTo>
                    <a:pt x="63" y="126"/>
                    <a:pt x="188" y="119"/>
                    <a:pt x="313" y="119"/>
                  </a:cubicBezTo>
                  <a:cubicBezTo>
                    <a:pt x="439" y="119"/>
                    <a:pt x="564" y="126"/>
                    <a:pt x="627" y="151"/>
                  </a:cubicBezTo>
                  <a:lnTo>
                    <a:pt x="652" y="51"/>
                  </a:lnTo>
                  <a:cubicBezTo>
                    <a:pt x="564" y="13"/>
                    <a:pt x="414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612;p80">
              <a:extLst>
                <a:ext uri="{FF2B5EF4-FFF2-40B4-BE49-F238E27FC236}">
                  <a16:creationId xmlns:a16="http://schemas.microsoft.com/office/drawing/2014/main" id="{B6525ED8-771A-5345-B124-427DA2885C93}"/>
                </a:ext>
              </a:extLst>
            </p:cNvPr>
            <p:cNvSpPr/>
            <p:nvPr/>
          </p:nvSpPr>
          <p:spPr>
            <a:xfrm>
              <a:off x="1688540" y="4594576"/>
              <a:ext cx="47710" cy="1683"/>
            </a:xfrm>
            <a:custGeom>
              <a:avLst/>
              <a:gdLst/>
              <a:ahLst/>
              <a:cxnLst/>
              <a:rect l="l" t="t" r="r" b="b"/>
              <a:pathLst>
                <a:path w="652" h="23" extrusionOk="0">
                  <a:moveTo>
                    <a:pt x="405" y="0"/>
                  </a:moveTo>
                  <a:cubicBezTo>
                    <a:pt x="212" y="0"/>
                    <a:pt x="0" y="23"/>
                    <a:pt x="0" y="23"/>
                  </a:cubicBezTo>
                  <a:lnTo>
                    <a:pt x="652" y="23"/>
                  </a:lnTo>
                  <a:cubicBezTo>
                    <a:pt x="593" y="6"/>
                    <a:pt x="502" y="0"/>
                    <a:pt x="405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613;p80">
              <a:extLst>
                <a:ext uri="{FF2B5EF4-FFF2-40B4-BE49-F238E27FC236}">
                  <a16:creationId xmlns:a16="http://schemas.microsoft.com/office/drawing/2014/main" id="{9A51D4CD-085F-B24E-8F8F-B8A2AE762C4D}"/>
                </a:ext>
              </a:extLst>
            </p:cNvPr>
            <p:cNvSpPr/>
            <p:nvPr/>
          </p:nvSpPr>
          <p:spPr>
            <a:xfrm>
              <a:off x="1688540" y="4589527"/>
              <a:ext cx="49539" cy="10391"/>
            </a:xfrm>
            <a:custGeom>
              <a:avLst/>
              <a:gdLst/>
              <a:ahLst/>
              <a:cxnLst/>
              <a:rect l="l" t="t" r="r" b="b"/>
              <a:pathLst>
                <a:path w="677" h="142" extrusionOk="0">
                  <a:moveTo>
                    <a:pt x="353" y="0"/>
                  </a:moveTo>
                  <a:cubicBezTo>
                    <a:pt x="188" y="0"/>
                    <a:pt x="29" y="17"/>
                    <a:pt x="0" y="17"/>
                  </a:cubicBezTo>
                  <a:lnTo>
                    <a:pt x="0" y="142"/>
                  </a:lnTo>
                  <a:cubicBezTo>
                    <a:pt x="63" y="129"/>
                    <a:pt x="188" y="123"/>
                    <a:pt x="314" y="123"/>
                  </a:cubicBezTo>
                  <a:cubicBezTo>
                    <a:pt x="439" y="123"/>
                    <a:pt x="564" y="129"/>
                    <a:pt x="627" y="142"/>
                  </a:cubicBezTo>
                  <a:lnTo>
                    <a:pt x="677" y="42"/>
                  </a:lnTo>
                  <a:cubicBezTo>
                    <a:pt x="602" y="9"/>
                    <a:pt x="476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614;p80">
              <a:extLst>
                <a:ext uri="{FF2B5EF4-FFF2-40B4-BE49-F238E27FC236}">
                  <a16:creationId xmlns:a16="http://schemas.microsoft.com/office/drawing/2014/main" id="{5C5BDE16-CF23-CA48-8618-12DDB4D4A679}"/>
                </a:ext>
              </a:extLst>
            </p:cNvPr>
            <p:cNvSpPr/>
            <p:nvPr/>
          </p:nvSpPr>
          <p:spPr>
            <a:xfrm>
              <a:off x="1620635" y="4395324"/>
              <a:ext cx="130325" cy="123958"/>
            </a:xfrm>
            <a:custGeom>
              <a:avLst/>
              <a:gdLst/>
              <a:ahLst/>
              <a:cxnLst/>
              <a:rect l="l" t="t" r="r" b="b"/>
              <a:pathLst>
                <a:path w="1781" h="1694" extrusionOk="0">
                  <a:moveTo>
                    <a:pt x="710" y="1"/>
                  </a:moveTo>
                  <a:cubicBezTo>
                    <a:pt x="502" y="1"/>
                    <a:pt x="26" y="716"/>
                    <a:pt x="26" y="716"/>
                  </a:cubicBezTo>
                  <a:cubicBezTo>
                    <a:pt x="1" y="841"/>
                    <a:pt x="928" y="1643"/>
                    <a:pt x="1054" y="1693"/>
                  </a:cubicBezTo>
                  <a:cubicBezTo>
                    <a:pt x="1056" y="1694"/>
                    <a:pt x="1059" y="1694"/>
                    <a:pt x="1062" y="1694"/>
                  </a:cubicBezTo>
                  <a:cubicBezTo>
                    <a:pt x="1203" y="1694"/>
                    <a:pt x="1755" y="1137"/>
                    <a:pt x="1755" y="941"/>
                  </a:cubicBezTo>
                  <a:cubicBezTo>
                    <a:pt x="1780" y="741"/>
                    <a:pt x="903" y="114"/>
                    <a:pt x="753" y="14"/>
                  </a:cubicBezTo>
                  <a:cubicBezTo>
                    <a:pt x="740" y="5"/>
                    <a:pt x="726" y="1"/>
                    <a:pt x="7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615;p80">
              <a:extLst>
                <a:ext uri="{FF2B5EF4-FFF2-40B4-BE49-F238E27FC236}">
                  <a16:creationId xmlns:a16="http://schemas.microsoft.com/office/drawing/2014/main" id="{6A8D8CD5-5511-0246-A5DD-617303944276}"/>
                </a:ext>
              </a:extLst>
            </p:cNvPr>
            <p:cNvSpPr/>
            <p:nvPr/>
          </p:nvSpPr>
          <p:spPr>
            <a:xfrm>
              <a:off x="1169372" y="4041310"/>
              <a:ext cx="355996" cy="383437"/>
            </a:xfrm>
            <a:custGeom>
              <a:avLst/>
              <a:gdLst/>
              <a:ahLst/>
              <a:cxnLst/>
              <a:rect l="l" t="t" r="r" b="b"/>
              <a:pathLst>
                <a:path w="4865" h="5240" extrusionOk="0">
                  <a:moveTo>
                    <a:pt x="2281" y="1"/>
                  </a:moveTo>
                  <a:cubicBezTo>
                    <a:pt x="2226" y="1"/>
                    <a:pt x="2184" y="5"/>
                    <a:pt x="2158" y="15"/>
                  </a:cubicBezTo>
                  <a:cubicBezTo>
                    <a:pt x="1857" y="90"/>
                    <a:pt x="2083" y="2521"/>
                    <a:pt x="2133" y="2872"/>
                  </a:cubicBezTo>
                  <a:cubicBezTo>
                    <a:pt x="2149" y="2984"/>
                    <a:pt x="1992" y="3022"/>
                    <a:pt x="1771" y="3022"/>
                  </a:cubicBezTo>
                  <a:cubicBezTo>
                    <a:pt x="1298" y="3022"/>
                    <a:pt x="529" y="2847"/>
                    <a:pt x="529" y="2847"/>
                  </a:cubicBezTo>
                  <a:cubicBezTo>
                    <a:pt x="529" y="2847"/>
                    <a:pt x="429" y="3674"/>
                    <a:pt x="203" y="4025"/>
                  </a:cubicBezTo>
                  <a:cubicBezTo>
                    <a:pt x="0" y="4318"/>
                    <a:pt x="1946" y="5239"/>
                    <a:pt x="2942" y="5239"/>
                  </a:cubicBezTo>
                  <a:cubicBezTo>
                    <a:pt x="3053" y="5239"/>
                    <a:pt x="3152" y="5228"/>
                    <a:pt x="3236" y="5203"/>
                  </a:cubicBezTo>
                  <a:cubicBezTo>
                    <a:pt x="4865" y="4702"/>
                    <a:pt x="4464" y="391"/>
                    <a:pt x="4464" y="391"/>
                  </a:cubicBezTo>
                  <a:cubicBezTo>
                    <a:pt x="4464" y="391"/>
                    <a:pt x="2802" y="1"/>
                    <a:pt x="2281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616;p80">
              <a:extLst>
                <a:ext uri="{FF2B5EF4-FFF2-40B4-BE49-F238E27FC236}">
                  <a16:creationId xmlns:a16="http://schemas.microsoft.com/office/drawing/2014/main" id="{4356010A-E231-224D-A3CA-BB1C1572DDFF}"/>
                </a:ext>
              </a:extLst>
            </p:cNvPr>
            <p:cNvSpPr/>
            <p:nvPr/>
          </p:nvSpPr>
          <p:spPr>
            <a:xfrm>
              <a:off x="1244375" y="3811691"/>
              <a:ext cx="779826" cy="434001"/>
            </a:xfrm>
            <a:custGeom>
              <a:avLst/>
              <a:gdLst/>
              <a:ahLst/>
              <a:cxnLst/>
              <a:rect l="l" t="t" r="r" b="b"/>
              <a:pathLst>
                <a:path w="10657" h="5931" extrusionOk="0">
                  <a:moveTo>
                    <a:pt x="7879" y="1"/>
                  </a:moveTo>
                  <a:cubicBezTo>
                    <a:pt x="6205" y="1"/>
                    <a:pt x="2934" y="449"/>
                    <a:pt x="1708" y="449"/>
                  </a:cubicBezTo>
                  <a:cubicBezTo>
                    <a:pt x="1478" y="449"/>
                    <a:pt x="1320" y="433"/>
                    <a:pt x="1258" y="396"/>
                  </a:cubicBezTo>
                  <a:cubicBezTo>
                    <a:pt x="1241" y="385"/>
                    <a:pt x="1224" y="380"/>
                    <a:pt x="1207" y="380"/>
                  </a:cubicBezTo>
                  <a:cubicBezTo>
                    <a:pt x="727" y="380"/>
                    <a:pt x="0" y="4238"/>
                    <a:pt x="556" y="5133"/>
                  </a:cubicBezTo>
                  <a:cubicBezTo>
                    <a:pt x="888" y="5690"/>
                    <a:pt x="2232" y="5930"/>
                    <a:pt x="3329" y="5930"/>
                  </a:cubicBezTo>
                  <a:cubicBezTo>
                    <a:pt x="4058" y="5930"/>
                    <a:pt x="4677" y="5824"/>
                    <a:pt x="4817" y="5634"/>
                  </a:cubicBezTo>
                  <a:cubicBezTo>
                    <a:pt x="5143" y="5158"/>
                    <a:pt x="5268" y="3403"/>
                    <a:pt x="5268" y="3403"/>
                  </a:cubicBezTo>
                  <a:cubicBezTo>
                    <a:pt x="5268" y="3403"/>
                    <a:pt x="5697" y="5478"/>
                    <a:pt x="6382" y="5478"/>
                  </a:cubicBezTo>
                  <a:cubicBezTo>
                    <a:pt x="6420" y="5478"/>
                    <a:pt x="6458" y="5471"/>
                    <a:pt x="6496" y="5459"/>
                  </a:cubicBezTo>
                  <a:cubicBezTo>
                    <a:pt x="6872" y="5333"/>
                    <a:pt x="9679" y="4581"/>
                    <a:pt x="10155" y="3779"/>
                  </a:cubicBezTo>
                  <a:cubicBezTo>
                    <a:pt x="10657" y="2977"/>
                    <a:pt x="9303" y="747"/>
                    <a:pt x="8877" y="170"/>
                  </a:cubicBezTo>
                  <a:cubicBezTo>
                    <a:pt x="8792" y="47"/>
                    <a:pt x="8418" y="1"/>
                    <a:pt x="7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617;p80">
              <a:extLst>
                <a:ext uri="{FF2B5EF4-FFF2-40B4-BE49-F238E27FC236}">
                  <a16:creationId xmlns:a16="http://schemas.microsoft.com/office/drawing/2014/main" id="{12CC6900-149F-1842-88E0-1FA7717B6AD9}"/>
                </a:ext>
              </a:extLst>
            </p:cNvPr>
            <p:cNvSpPr/>
            <p:nvPr/>
          </p:nvSpPr>
          <p:spPr>
            <a:xfrm>
              <a:off x="1187885" y="3394089"/>
              <a:ext cx="763727" cy="597547"/>
            </a:xfrm>
            <a:custGeom>
              <a:avLst/>
              <a:gdLst/>
              <a:ahLst/>
              <a:cxnLst/>
              <a:rect l="l" t="t" r="r" b="b"/>
              <a:pathLst>
                <a:path w="10437" h="8166" extrusionOk="0">
                  <a:moveTo>
                    <a:pt x="4729" y="0"/>
                  </a:moveTo>
                  <a:cubicBezTo>
                    <a:pt x="4291" y="0"/>
                    <a:pt x="3856" y="121"/>
                    <a:pt x="3434" y="389"/>
                  </a:cubicBezTo>
                  <a:cubicBezTo>
                    <a:pt x="3434" y="389"/>
                    <a:pt x="877" y="940"/>
                    <a:pt x="451" y="2895"/>
                  </a:cubicBezTo>
                  <a:cubicBezTo>
                    <a:pt x="0" y="4875"/>
                    <a:pt x="1253" y="5802"/>
                    <a:pt x="1103" y="8058"/>
                  </a:cubicBezTo>
                  <a:cubicBezTo>
                    <a:pt x="1099" y="8131"/>
                    <a:pt x="1342" y="8165"/>
                    <a:pt x="1752" y="8165"/>
                  </a:cubicBezTo>
                  <a:cubicBezTo>
                    <a:pt x="3871" y="8165"/>
                    <a:pt x="10437" y="7246"/>
                    <a:pt x="10100" y="6028"/>
                  </a:cubicBezTo>
                  <a:cubicBezTo>
                    <a:pt x="9323" y="3234"/>
                    <a:pt x="6997" y="0"/>
                    <a:pt x="4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618;p80">
              <a:extLst>
                <a:ext uri="{FF2B5EF4-FFF2-40B4-BE49-F238E27FC236}">
                  <a16:creationId xmlns:a16="http://schemas.microsoft.com/office/drawing/2014/main" id="{BEEB859E-A0D8-F54A-A849-118FBBF2642D}"/>
                </a:ext>
              </a:extLst>
            </p:cNvPr>
            <p:cNvSpPr/>
            <p:nvPr/>
          </p:nvSpPr>
          <p:spPr>
            <a:xfrm>
              <a:off x="987974" y="4190584"/>
              <a:ext cx="174449" cy="207597"/>
            </a:xfrm>
            <a:custGeom>
              <a:avLst/>
              <a:gdLst/>
              <a:ahLst/>
              <a:cxnLst/>
              <a:rect l="l" t="t" r="r" b="b"/>
              <a:pathLst>
                <a:path w="2384" h="2837" extrusionOk="0">
                  <a:moveTo>
                    <a:pt x="1516" y="1"/>
                  </a:moveTo>
                  <a:cubicBezTo>
                    <a:pt x="1334" y="1"/>
                    <a:pt x="1157" y="51"/>
                    <a:pt x="1028" y="180"/>
                  </a:cubicBezTo>
                  <a:cubicBezTo>
                    <a:pt x="627" y="631"/>
                    <a:pt x="0" y="2160"/>
                    <a:pt x="0" y="2687"/>
                  </a:cubicBezTo>
                  <a:cubicBezTo>
                    <a:pt x="5" y="2792"/>
                    <a:pt x="63" y="2836"/>
                    <a:pt x="156" y="2836"/>
                  </a:cubicBezTo>
                  <a:cubicBezTo>
                    <a:pt x="549" y="2836"/>
                    <a:pt x="1562" y="2053"/>
                    <a:pt x="1805" y="1809"/>
                  </a:cubicBezTo>
                  <a:cubicBezTo>
                    <a:pt x="2106" y="1534"/>
                    <a:pt x="2331" y="481"/>
                    <a:pt x="2331" y="481"/>
                  </a:cubicBezTo>
                  <a:cubicBezTo>
                    <a:pt x="2384" y="271"/>
                    <a:pt x="1936" y="1"/>
                    <a:pt x="15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619;p80">
              <a:extLst>
                <a:ext uri="{FF2B5EF4-FFF2-40B4-BE49-F238E27FC236}">
                  <a16:creationId xmlns:a16="http://schemas.microsoft.com/office/drawing/2014/main" id="{7752742F-6285-0148-B6AC-CD5E4F9B80B7}"/>
                </a:ext>
              </a:extLst>
            </p:cNvPr>
            <p:cNvSpPr/>
            <p:nvPr/>
          </p:nvSpPr>
          <p:spPr>
            <a:xfrm>
              <a:off x="1086978" y="4288125"/>
              <a:ext cx="27587" cy="45881"/>
            </a:xfrm>
            <a:custGeom>
              <a:avLst/>
              <a:gdLst/>
              <a:ahLst/>
              <a:cxnLst/>
              <a:rect l="l" t="t" r="r" b="b"/>
              <a:pathLst>
                <a:path w="377" h="627" extrusionOk="0">
                  <a:moveTo>
                    <a:pt x="76" y="0"/>
                  </a:moveTo>
                  <a:lnTo>
                    <a:pt x="1" y="100"/>
                  </a:lnTo>
                  <a:cubicBezTo>
                    <a:pt x="26" y="100"/>
                    <a:pt x="251" y="301"/>
                    <a:pt x="201" y="602"/>
                  </a:cubicBezTo>
                  <a:lnTo>
                    <a:pt x="326" y="627"/>
                  </a:lnTo>
                  <a:cubicBezTo>
                    <a:pt x="377" y="251"/>
                    <a:pt x="101" y="25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620;p80">
              <a:extLst>
                <a:ext uri="{FF2B5EF4-FFF2-40B4-BE49-F238E27FC236}">
                  <a16:creationId xmlns:a16="http://schemas.microsoft.com/office/drawing/2014/main" id="{59018542-BFE1-9B47-82CF-D05480C510FC}"/>
                </a:ext>
              </a:extLst>
            </p:cNvPr>
            <p:cNvSpPr/>
            <p:nvPr/>
          </p:nvSpPr>
          <p:spPr>
            <a:xfrm>
              <a:off x="1070514" y="4313809"/>
              <a:ext cx="14708" cy="44051"/>
            </a:xfrm>
            <a:custGeom>
              <a:avLst/>
              <a:gdLst/>
              <a:ahLst/>
              <a:cxnLst/>
              <a:rect l="l" t="t" r="r" b="b"/>
              <a:pathLst>
                <a:path w="201" h="602" extrusionOk="0">
                  <a:moveTo>
                    <a:pt x="0" y="0"/>
                  </a:moveTo>
                  <a:lnTo>
                    <a:pt x="201" y="602"/>
                  </a:lnTo>
                  <a:cubicBezTo>
                    <a:pt x="201" y="42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621;p80">
              <a:extLst>
                <a:ext uri="{FF2B5EF4-FFF2-40B4-BE49-F238E27FC236}">
                  <a16:creationId xmlns:a16="http://schemas.microsoft.com/office/drawing/2014/main" id="{0AFFD4CC-1E2D-7740-AC4A-F0A017DE14A3}"/>
                </a:ext>
              </a:extLst>
            </p:cNvPr>
            <p:cNvSpPr/>
            <p:nvPr/>
          </p:nvSpPr>
          <p:spPr>
            <a:xfrm>
              <a:off x="1066782" y="4311979"/>
              <a:ext cx="23928" cy="45881"/>
            </a:xfrm>
            <a:custGeom>
              <a:avLst/>
              <a:gdLst/>
              <a:ahLst/>
              <a:cxnLst/>
              <a:rect l="l" t="t" r="r" b="b"/>
              <a:pathLst>
                <a:path w="327" h="627" extrusionOk="0">
                  <a:moveTo>
                    <a:pt x="101" y="0"/>
                  </a:moveTo>
                  <a:lnTo>
                    <a:pt x="1" y="50"/>
                  </a:lnTo>
                  <a:cubicBezTo>
                    <a:pt x="51" y="150"/>
                    <a:pt x="201" y="501"/>
                    <a:pt x="201" y="627"/>
                  </a:cubicBezTo>
                  <a:lnTo>
                    <a:pt x="327" y="627"/>
                  </a:lnTo>
                  <a:cubicBezTo>
                    <a:pt x="327" y="451"/>
                    <a:pt x="126" y="5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622;p80">
              <a:extLst>
                <a:ext uri="{FF2B5EF4-FFF2-40B4-BE49-F238E27FC236}">
                  <a16:creationId xmlns:a16="http://schemas.microsoft.com/office/drawing/2014/main" id="{865528A3-75D1-6A44-B361-1912304E40E9}"/>
                </a:ext>
              </a:extLst>
            </p:cNvPr>
            <p:cNvSpPr/>
            <p:nvPr/>
          </p:nvSpPr>
          <p:spPr>
            <a:xfrm>
              <a:off x="1043001" y="4330273"/>
              <a:ext cx="14708" cy="44125"/>
            </a:xfrm>
            <a:custGeom>
              <a:avLst/>
              <a:gdLst/>
              <a:ahLst/>
              <a:cxnLst/>
              <a:rect l="l" t="t" r="r" b="b"/>
              <a:pathLst>
                <a:path w="201" h="603" extrusionOk="0">
                  <a:moveTo>
                    <a:pt x="0" y="1"/>
                  </a:moveTo>
                  <a:lnTo>
                    <a:pt x="201" y="602"/>
                  </a:lnTo>
                  <a:cubicBezTo>
                    <a:pt x="201" y="42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623;p80">
              <a:extLst>
                <a:ext uri="{FF2B5EF4-FFF2-40B4-BE49-F238E27FC236}">
                  <a16:creationId xmlns:a16="http://schemas.microsoft.com/office/drawing/2014/main" id="{61CE86B6-559D-1346-B242-D36C9E22C1B5}"/>
                </a:ext>
              </a:extLst>
            </p:cNvPr>
            <p:cNvSpPr/>
            <p:nvPr/>
          </p:nvSpPr>
          <p:spPr>
            <a:xfrm>
              <a:off x="1039342" y="4328444"/>
              <a:ext cx="22026" cy="45954"/>
            </a:xfrm>
            <a:custGeom>
              <a:avLst/>
              <a:gdLst/>
              <a:ahLst/>
              <a:cxnLst/>
              <a:rect l="l" t="t" r="r" b="b"/>
              <a:pathLst>
                <a:path w="301" h="628" extrusionOk="0">
                  <a:moveTo>
                    <a:pt x="100" y="1"/>
                  </a:moveTo>
                  <a:lnTo>
                    <a:pt x="0" y="51"/>
                  </a:lnTo>
                  <a:cubicBezTo>
                    <a:pt x="50" y="176"/>
                    <a:pt x="201" y="502"/>
                    <a:pt x="201" y="627"/>
                  </a:cubicBezTo>
                  <a:lnTo>
                    <a:pt x="301" y="627"/>
                  </a:lnTo>
                  <a:cubicBezTo>
                    <a:pt x="301" y="452"/>
                    <a:pt x="125" y="5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624;p80">
              <a:extLst>
                <a:ext uri="{FF2B5EF4-FFF2-40B4-BE49-F238E27FC236}">
                  <a16:creationId xmlns:a16="http://schemas.microsoft.com/office/drawing/2014/main" id="{611845E1-A795-C343-9838-C59F672E6C74}"/>
                </a:ext>
              </a:extLst>
            </p:cNvPr>
            <p:cNvSpPr/>
            <p:nvPr/>
          </p:nvSpPr>
          <p:spPr>
            <a:xfrm>
              <a:off x="1118150" y="4218390"/>
              <a:ext cx="111958" cy="125129"/>
            </a:xfrm>
            <a:custGeom>
              <a:avLst/>
              <a:gdLst/>
              <a:ahLst/>
              <a:cxnLst/>
              <a:rect l="l" t="t" r="r" b="b"/>
              <a:pathLst>
                <a:path w="1530" h="1710" extrusionOk="0">
                  <a:moveTo>
                    <a:pt x="552" y="1"/>
                  </a:moveTo>
                  <a:cubicBezTo>
                    <a:pt x="427" y="1"/>
                    <a:pt x="1" y="1154"/>
                    <a:pt x="1" y="1279"/>
                  </a:cubicBezTo>
                  <a:cubicBezTo>
                    <a:pt x="1" y="1396"/>
                    <a:pt x="657" y="1710"/>
                    <a:pt x="886" y="1710"/>
                  </a:cubicBezTo>
                  <a:cubicBezTo>
                    <a:pt x="902" y="1710"/>
                    <a:pt x="916" y="1708"/>
                    <a:pt x="928" y="1705"/>
                  </a:cubicBezTo>
                  <a:cubicBezTo>
                    <a:pt x="1129" y="1630"/>
                    <a:pt x="1429" y="602"/>
                    <a:pt x="1479" y="402"/>
                  </a:cubicBezTo>
                  <a:cubicBezTo>
                    <a:pt x="1530" y="226"/>
                    <a:pt x="552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625;p80">
              <a:extLst>
                <a:ext uri="{FF2B5EF4-FFF2-40B4-BE49-F238E27FC236}">
                  <a16:creationId xmlns:a16="http://schemas.microsoft.com/office/drawing/2014/main" id="{0AA061C8-A930-B743-BE55-504DD587D236}"/>
                </a:ext>
              </a:extLst>
            </p:cNvPr>
            <p:cNvSpPr/>
            <p:nvPr/>
          </p:nvSpPr>
          <p:spPr>
            <a:xfrm>
              <a:off x="969095" y="3284182"/>
              <a:ext cx="209646" cy="162741"/>
            </a:xfrm>
            <a:custGeom>
              <a:avLst/>
              <a:gdLst/>
              <a:ahLst/>
              <a:cxnLst/>
              <a:rect l="l" t="t" r="r" b="b"/>
              <a:pathLst>
                <a:path w="2865" h="2224" extrusionOk="0">
                  <a:moveTo>
                    <a:pt x="1306" y="1"/>
                  </a:moveTo>
                  <a:cubicBezTo>
                    <a:pt x="1144" y="1"/>
                    <a:pt x="968" y="60"/>
                    <a:pt x="785" y="211"/>
                  </a:cubicBezTo>
                  <a:cubicBezTo>
                    <a:pt x="1" y="857"/>
                    <a:pt x="871" y="2224"/>
                    <a:pt x="1718" y="2224"/>
                  </a:cubicBezTo>
                  <a:cubicBezTo>
                    <a:pt x="1792" y="2224"/>
                    <a:pt x="1865" y="2213"/>
                    <a:pt x="1937" y="2191"/>
                  </a:cubicBezTo>
                  <a:cubicBezTo>
                    <a:pt x="2865" y="1916"/>
                    <a:pt x="2313" y="788"/>
                    <a:pt x="2313" y="788"/>
                  </a:cubicBezTo>
                  <a:cubicBezTo>
                    <a:pt x="2313" y="788"/>
                    <a:pt x="1897" y="1"/>
                    <a:pt x="1306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626;p80">
              <a:extLst>
                <a:ext uri="{FF2B5EF4-FFF2-40B4-BE49-F238E27FC236}">
                  <a16:creationId xmlns:a16="http://schemas.microsoft.com/office/drawing/2014/main" id="{6FE1231A-7C8D-824F-9578-3ABADC6BDC62}"/>
                </a:ext>
              </a:extLst>
            </p:cNvPr>
            <p:cNvSpPr/>
            <p:nvPr/>
          </p:nvSpPr>
          <p:spPr>
            <a:xfrm>
              <a:off x="958631" y="2980145"/>
              <a:ext cx="572229" cy="607060"/>
            </a:xfrm>
            <a:custGeom>
              <a:avLst/>
              <a:gdLst/>
              <a:ahLst/>
              <a:cxnLst/>
              <a:rect l="l" t="t" r="r" b="b"/>
              <a:pathLst>
                <a:path w="7820" h="8296" extrusionOk="0">
                  <a:moveTo>
                    <a:pt x="4346" y="0"/>
                  </a:moveTo>
                  <a:cubicBezTo>
                    <a:pt x="2866" y="0"/>
                    <a:pt x="777" y="2111"/>
                    <a:pt x="777" y="2111"/>
                  </a:cubicBezTo>
                  <a:cubicBezTo>
                    <a:pt x="0" y="2787"/>
                    <a:pt x="702" y="4091"/>
                    <a:pt x="1905" y="5695"/>
                  </a:cubicBezTo>
                  <a:cubicBezTo>
                    <a:pt x="2447" y="6412"/>
                    <a:pt x="3172" y="6622"/>
                    <a:pt x="3724" y="6622"/>
                  </a:cubicBezTo>
                  <a:cubicBezTo>
                    <a:pt x="4040" y="6622"/>
                    <a:pt x="4300" y="6554"/>
                    <a:pt x="4436" y="6472"/>
                  </a:cubicBezTo>
                  <a:cubicBezTo>
                    <a:pt x="4510" y="6435"/>
                    <a:pt x="4569" y="6416"/>
                    <a:pt x="4615" y="6416"/>
                  </a:cubicBezTo>
                  <a:cubicBezTo>
                    <a:pt x="4819" y="6416"/>
                    <a:pt x="4778" y="6774"/>
                    <a:pt x="4737" y="7449"/>
                  </a:cubicBezTo>
                  <a:cubicBezTo>
                    <a:pt x="4686" y="7987"/>
                    <a:pt x="5190" y="8295"/>
                    <a:pt x="5739" y="8295"/>
                  </a:cubicBezTo>
                  <a:cubicBezTo>
                    <a:pt x="6266" y="8295"/>
                    <a:pt x="6833" y="8012"/>
                    <a:pt x="6993" y="7374"/>
                  </a:cubicBezTo>
                  <a:cubicBezTo>
                    <a:pt x="7319" y="6046"/>
                    <a:pt x="6416" y="6296"/>
                    <a:pt x="6617" y="5043"/>
                  </a:cubicBezTo>
                  <a:cubicBezTo>
                    <a:pt x="6642" y="4817"/>
                    <a:pt x="7018" y="4993"/>
                    <a:pt x="7419" y="3965"/>
                  </a:cubicBezTo>
                  <a:cubicBezTo>
                    <a:pt x="7820" y="2913"/>
                    <a:pt x="6116" y="356"/>
                    <a:pt x="4637" y="30"/>
                  </a:cubicBezTo>
                  <a:cubicBezTo>
                    <a:pt x="4543" y="10"/>
                    <a:pt x="4446" y="0"/>
                    <a:pt x="4346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627;p80">
              <a:extLst>
                <a:ext uri="{FF2B5EF4-FFF2-40B4-BE49-F238E27FC236}">
                  <a16:creationId xmlns:a16="http://schemas.microsoft.com/office/drawing/2014/main" id="{299791D1-5B9D-B646-A352-704A73E0C792}"/>
                </a:ext>
              </a:extLst>
            </p:cNvPr>
            <p:cNvSpPr/>
            <p:nvPr/>
          </p:nvSpPr>
          <p:spPr>
            <a:xfrm>
              <a:off x="1189676" y="3207996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8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44" y="902"/>
                    <a:pt x="403" y="974"/>
                    <a:pt x="564" y="974"/>
                  </a:cubicBezTo>
                  <a:cubicBezTo>
                    <a:pt x="665" y="974"/>
                    <a:pt x="766" y="946"/>
                    <a:pt x="853" y="888"/>
                  </a:cubicBezTo>
                  <a:cubicBezTo>
                    <a:pt x="1054" y="738"/>
                    <a:pt x="1129" y="412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628;p80">
              <a:extLst>
                <a:ext uri="{FF2B5EF4-FFF2-40B4-BE49-F238E27FC236}">
                  <a16:creationId xmlns:a16="http://schemas.microsoft.com/office/drawing/2014/main" id="{FFE41AFB-8445-9F4F-919E-EEB7B943DE08}"/>
                </a:ext>
              </a:extLst>
            </p:cNvPr>
            <p:cNvSpPr/>
            <p:nvPr/>
          </p:nvSpPr>
          <p:spPr>
            <a:xfrm>
              <a:off x="1332737" y="3123632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9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59" y="902"/>
                    <a:pt x="415" y="974"/>
                    <a:pt x="571" y="974"/>
                  </a:cubicBezTo>
                  <a:cubicBezTo>
                    <a:pt x="669" y="974"/>
                    <a:pt x="766" y="946"/>
                    <a:pt x="853" y="888"/>
                  </a:cubicBezTo>
                  <a:cubicBezTo>
                    <a:pt x="1053" y="738"/>
                    <a:pt x="1129" y="437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29;p80">
              <a:extLst>
                <a:ext uri="{FF2B5EF4-FFF2-40B4-BE49-F238E27FC236}">
                  <a16:creationId xmlns:a16="http://schemas.microsoft.com/office/drawing/2014/main" id="{065389AD-4B7F-A041-B64B-5EDD3087130D}"/>
                </a:ext>
              </a:extLst>
            </p:cNvPr>
            <p:cNvSpPr/>
            <p:nvPr/>
          </p:nvSpPr>
          <p:spPr>
            <a:xfrm>
              <a:off x="1143834" y="3293255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18" y="1"/>
                  </a:moveTo>
                  <a:cubicBezTo>
                    <a:pt x="592" y="1"/>
                    <a:pt x="465" y="37"/>
                    <a:pt x="351" y="112"/>
                  </a:cubicBezTo>
                  <a:cubicBezTo>
                    <a:pt x="76" y="313"/>
                    <a:pt x="1" y="714"/>
                    <a:pt x="201" y="1015"/>
                  </a:cubicBezTo>
                  <a:cubicBezTo>
                    <a:pt x="325" y="1185"/>
                    <a:pt x="524" y="1278"/>
                    <a:pt x="724" y="1278"/>
                  </a:cubicBezTo>
                  <a:cubicBezTo>
                    <a:pt x="848" y="1278"/>
                    <a:pt x="973" y="1242"/>
                    <a:pt x="1078" y="1165"/>
                  </a:cubicBezTo>
                  <a:cubicBezTo>
                    <a:pt x="1379" y="965"/>
                    <a:pt x="1454" y="564"/>
                    <a:pt x="1254" y="288"/>
                  </a:cubicBezTo>
                  <a:cubicBezTo>
                    <a:pt x="1129" y="100"/>
                    <a:pt x="926" y="1"/>
                    <a:pt x="71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630;p80">
              <a:extLst>
                <a:ext uri="{FF2B5EF4-FFF2-40B4-BE49-F238E27FC236}">
                  <a16:creationId xmlns:a16="http://schemas.microsoft.com/office/drawing/2014/main" id="{722269B1-680E-6549-910B-713EF3C6998B}"/>
                </a:ext>
              </a:extLst>
            </p:cNvPr>
            <p:cNvSpPr/>
            <p:nvPr/>
          </p:nvSpPr>
          <p:spPr>
            <a:xfrm>
              <a:off x="1385893" y="3162933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31" y="1"/>
                  </a:moveTo>
                  <a:cubicBezTo>
                    <a:pt x="607" y="1"/>
                    <a:pt x="483" y="37"/>
                    <a:pt x="377" y="114"/>
                  </a:cubicBezTo>
                  <a:cubicBezTo>
                    <a:pt x="76" y="314"/>
                    <a:pt x="1" y="715"/>
                    <a:pt x="201" y="991"/>
                  </a:cubicBezTo>
                  <a:cubicBezTo>
                    <a:pt x="326" y="1179"/>
                    <a:pt x="529" y="1278"/>
                    <a:pt x="737" y="1278"/>
                  </a:cubicBezTo>
                  <a:cubicBezTo>
                    <a:pt x="863" y="1278"/>
                    <a:pt x="990" y="1242"/>
                    <a:pt x="1104" y="1167"/>
                  </a:cubicBezTo>
                  <a:cubicBezTo>
                    <a:pt x="1404" y="966"/>
                    <a:pt x="1455" y="565"/>
                    <a:pt x="1254" y="264"/>
                  </a:cubicBezTo>
                  <a:cubicBezTo>
                    <a:pt x="1130" y="94"/>
                    <a:pt x="931" y="1"/>
                    <a:pt x="731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631;p80">
              <a:extLst>
                <a:ext uri="{FF2B5EF4-FFF2-40B4-BE49-F238E27FC236}">
                  <a16:creationId xmlns:a16="http://schemas.microsoft.com/office/drawing/2014/main" id="{DA23887C-E287-5140-AED3-B6A2401AC4A8}"/>
                </a:ext>
              </a:extLst>
            </p:cNvPr>
            <p:cNvSpPr/>
            <p:nvPr/>
          </p:nvSpPr>
          <p:spPr>
            <a:xfrm>
              <a:off x="1275913" y="3169372"/>
              <a:ext cx="86273" cy="99152"/>
            </a:xfrm>
            <a:custGeom>
              <a:avLst/>
              <a:gdLst/>
              <a:ahLst/>
              <a:cxnLst/>
              <a:rect l="l" t="t" r="r" b="b"/>
              <a:pathLst>
                <a:path w="1179" h="1355" extrusionOk="0">
                  <a:moveTo>
                    <a:pt x="100" y="1"/>
                  </a:moveTo>
                  <a:lnTo>
                    <a:pt x="0" y="76"/>
                  </a:lnTo>
                  <a:lnTo>
                    <a:pt x="577" y="903"/>
                  </a:lnTo>
                  <a:lnTo>
                    <a:pt x="627" y="853"/>
                  </a:lnTo>
                  <a:cubicBezTo>
                    <a:pt x="752" y="728"/>
                    <a:pt x="902" y="653"/>
                    <a:pt x="927" y="627"/>
                  </a:cubicBezTo>
                  <a:cubicBezTo>
                    <a:pt x="978" y="728"/>
                    <a:pt x="1003" y="928"/>
                    <a:pt x="953" y="1079"/>
                  </a:cubicBezTo>
                  <a:cubicBezTo>
                    <a:pt x="902" y="1154"/>
                    <a:pt x="802" y="1204"/>
                    <a:pt x="677" y="1254"/>
                  </a:cubicBezTo>
                  <a:lnTo>
                    <a:pt x="702" y="1354"/>
                  </a:lnTo>
                  <a:cubicBezTo>
                    <a:pt x="777" y="1354"/>
                    <a:pt x="852" y="1329"/>
                    <a:pt x="902" y="1279"/>
                  </a:cubicBezTo>
                  <a:cubicBezTo>
                    <a:pt x="953" y="1254"/>
                    <a:pt x="1003" y="1179"/>
                    <a:pt x="1053" y="1129"/>
                  </a:cubicBezTo>
                  <a:cubicBezTo>
                    <a:pt x="1178" y="903"/>
                    <a:pt x="1053" y="602"/>
                    <a:pt x="1053" y="577"/>
                  </a:cubicBezTo>
                  <a:cubicBezTo>
                    <a:pt x="1028" y="552"/>
                    <a:pt x="1003" y="527"/>
                    <a:pt x="978" y="527"/>
                  </a:cubicBezTo>
                  <a:cubicBezTo>
                    <a:pt x="969" y="525"/>
                    <a:pt x="959" y="524"/>
                    <a:pt x="950" y="524"/>
                  </a:cubicBezTo>
                  <a:cubicBezTo>
                    <a:pt x="847" y="524"/>
                    <a:pt x="693" y="636"/>
                    <a:pt x="602" y="728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632;p80">
              <a:extLst>
                <a:ext uri="{FF2B5EF4-FFF2-40B4-BE49-F238E27FC236}">
                  <a16:creationId xmlns:a16="http://schemas.microsoft.com/office/drawing/2014/main" id="{42814023-DE6B-E244-912D-CC5E34AC1118}"/>
                </a:ext>
              </a:extLst>
            </p:cNvPr>
            <p:cNvSpPr/>
            <p:nvPr/>
          </p:nvSpPr>
          <p:spPr>
            <a:xfrm>
              <a:off x="1290548" y="3273938"/>
              <a:ext cx="77126" cy="57955"/>
            </a:xfrm>
            <a:custGeom>
              <a:avLst/>
              <a:gdLst/>
              <a:ahLst/>
              <a:cxnLst/>
              <a:rect l="l" t="t" r="r" b="b"/>
              <a:pathLst>
                <a:path w="1054" h="792" extrusionOk="0">
                  <a:moveTo>
                    <a:pt x="953" y="0"/>
                  </a:moveTo>
                  <a:cubicBezTo>
                    <a:pt x="928" y="376"/>
                    <a:pt x="853" y="602"/>
                    <a:pt x="727" y="652"/>
                  </a:cubicBezTo>
                  <a:cubicBezTo>
                    <a:pt x="707" y="660"/>
                    <a:pt x="686" y="663"/>
                    <a:pt x="663" y="663"/>
                  </a:cubicBezTo>
                  <a:cubicBezTo>
                    <a:pt x="463" y="663"/>
                    <a:pt x="188" y="386"/>
                    <a:pt x="76" y="251"/>
                  </a:cubicBezTo>
                  <a:lnTo>
                    <a:pt x="1" y="326"/>
                  </a:lnTo>
                  <a:cubicBezTo>
                    <a:pt x="23" y="394"/>
                    <a:pt x="375" y="791"/>
                    <a:pt x="683" y="791"/>
                  </a:cubicBezTo>
                  <a:cubicBezTo>
                    <a:pt x="715" y="791"/>
                    <a:pt x="747" y="787"/>
                    <a:pt x="778" y="777"/>
                  </a:cubicBezTo>
                  <a:cubicBezTo>
                    <a:pt x="803" y="752"/>
                    <a:pt x="828" y="752"/>
                    <a:pt x="853" y="727"/>
                  </a:cubicBezTo>
                  <a:cubicBezTo>
                    <a:pt x="978" y="627"/>
                    <a:pt x="1053" y="376"/>
                    <a:pt x="1053" y="26"/>
                  </a:cubicBezTo>
                  <a:lnTo>
                    <a:pt x="9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633;p80">
              <a:extLst>
                <a:ext uri="{FF2B5EF4-FFF2-40B4-BE49-F238E27FC236}">
                  <a16:creationId xmlns:a16="http://schemas.microsoft.com/office/drawing/2014/main" id="{2646C498-2860-754D-A26D-69830BA10611}"/>
                </a:ext>
              </a:extLst>
            </p:cNvPr>
            <p:cNvSpPr/>
            <p:nvPr/>
          </p:nvSpPr>
          <p:spPr>
            <a:xfrm>
              <a:off x="1136517" y="3173104"/>
              <a:ext cx="34904" cy="45881"/>
            </a:xfrm>
            <a:custGeom>
              <a:avLst/>
              <a:gdLst/>
              <a:ahLst/>
              <a:cxnLst/>
              <a:rect l="l" t="t" r="r" b="b"/>
              <a:pathLst>
                <a:path w="477" h="627" extrusionOk="0">
                  <a:moveTo>
                    <a:pt x="477" y="0"/>
                  </a:moveTo>
                  <a:cubicBezTo>
                    <a:pt x="326" y="0"/>
                    <a:pt x="201" y="75"/>
                    <a:pt x="126" y="175"/>
                  </a:cubicBezTo>
                  <a:cubicBezTo>
                    <a:pt x="0" y="351"/>
                    <a:pt x="50" y="602"/>
                    <a:pt x="50" y="627"/>
                  </a:cubicBezTo>
                  <a:lnTo>
                    <a:pt x="176" y="602"/>
                  </a:lnTo>
                  <a:cubicBezTo>
                    <a:pt x="176" y="576"/>
                    <a:pt x="126" y="376"/>
                    <a:pt x="226" y="251"/>
                  </a:cubicBezTo>
                  <a:cubicBezTo>
                    <a:pt x="276" y="175"/>
                    <a:pt x="376" y="125"/>
                    <a:pt x="477" y="125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634;p80">
              <a:extLst>
                <a:ext uri="{FF2B5EF4-FFF2-40B4-BE49-F238E27FC236}">
                  <a16:creationId xmlns:a16="http://schemas.microsoft.com/office/drawing/2014/main" id="{72456DF1-5B75-E648-AA1A-37B6FC676234}"/>
                </a:ext>
              </a:extLst>
            </p:cNvPr>
            <p:cNvSpPr/>
            <p:nvPr/>
          </p:nvSpPr>
          <p:spPr>
            <a:xfrm>
              <a:off x="1285059" y="3037587"/>
              <a:ext cx="49613" cy="31026"/>
            </a:xfrm>
            <a:custGeom>
              <a:avLst/>
              <a:gdLst/>
              <a:ahLst/>
              <a:cxnLst/>
              <a:rect l="l" t="t" r="r" b="b"/>
              <a:pathLst>
                <a:path w="678" h="424" extrusionOk="0">
                  <a:moveTo>
                    <a:pt x="448" y="0"/>
                  </a:moveTo>
                  <a:cubicBezTo>
                    <a:pt x="389" y="0"/>
                    <a:pt x="333" y="14"/>
                    <a:pt x="276" y="47"/>
                  </a:cubicBezTo>
                  <a:cubicBezTo>
                    <a:pt x="76" y="123"/>
                    <a:pt x="0" y="373"/>
                    <a:pt x="0" y="373"/>
                  </a:cubicBezTo>
                  <a:lnTo>
                    <a:pt x="101" y="423"/>
                  </a:lnTo>
                  <a:cubicBezTo>
                    <a:pt x="101" y="423"/>
                    <a:pt x="176" y="223"/>
                    <a:pt x="326" y="148"/>
                  </a:cubicBezTo>
                  <a:cubicBezTo>
                    <a:pt x="358" y="127"/>
                    <a:pt x="394" y="119"/>
                    <a:pt x="435" y="119"/>
                  </a:cubicBezTo>
                  <a:cubicBezTo>
                    <a:pt x="491" y="119"/>
                    <a:pt x="555" y="133"/>
                    <a:pt x="627" y="148"/>
                  </a:cubicBezTo>
                  <a:lnTo>
                    <a:pt x="677" y="47"/>
                  </a:lnTo>
                  <a:cubicBezTo>
                    <a:pt x="595" y="20"/>
                    <a:pt x="520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635;p80">
              <a:extLst>
                <a:ext uri="{FF2B5EF4-FFF2-40B4-BE49-F238E27FC236}">
                  <a16:creationId xmlns:a16="http://schemas.microsoft.com/office/drawing/2014/main" id="{C1ABF10D-67D0-6347-A486-EC874F1938A3}"/>
                </a:ext>
              </a:extLst>
            </p:cNvPr>
            <p:cNvSpPr/>
            <p:nvPr/>
          </p:nvSpPr>
          <p:spPr>
            <a:xfrm>
              <a:off x="916410" y="3025952"/>
              <a:ext cx="227501" cy="294237"/>
            </a:xfrm>
            <a:custGeom>
              <a:avLst/>
              <a:gdLst/>
              <a:ahLst/>
              <a:cxnLst/>
              <a:rect l="l" t="t" r="r" b="b"/>
              <a:pathLst>
                <a:path w="3109" h="4021" extrusionOk="0">
                  <a:moveTo>
                    <a:pt x="2866" y="0"/>
                  </a:moveTo>
                  <a:cubicBezTo>
                    <a:pt x="2497" y="0"/>
                    <a:pt x="1285" y="517"/>
                    <a:pt x="778" y="1159"/>
                  </a:cubicBezTo>
                  <a:cubicBezTo>
                    <a:pt x="1" y="2086"/>
                    <a:pt x="1053" y="3665"/>
                    <a:pt x="1053" y="3665"/>
                  </a:cubicBezTo>
                  <a:cubicBezTo>
                    <a:pt x="1053" y="3665"/>
                    <a:pt x="1531" y="4020"/>
                    <a:pt x="2006" y="4020"/>
                  </a:cubicBezTo>
                  <a:cubicBezTo>
                    <a:pt x="2211" y="4020"/>
                    <a:pt x="2416" y="3954"/>
                    <a:pt x="2582" y="3765"/>
                  </a:cubicBezTo>
                  <a:cubicBezTo>
                    <a:pt x="3109" y="3164"/>
                    <a:pt x="1454" y="1334"/>
                    <a:pt x="2582" y="432"/>
                  </a:cubicBezTo>
                  <a:cubicBezTo>
                    <a:pt x="2582" y="432"/>
                    <a:pt x="2607" y="407"/>
                    <a:pt x="2632" y="407"/>
                  </a:cubicBezTo>
                  <a:cubicBezTo>
                    <a:pt x="3025" y="121"/>
                    <a:pt x="3044" y="0"/>
                    <a:pt x="2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636;p80">
              <a:extLst>
                <a:ext uri="{FF2B5EF4-FFF2-40B4-BE49-F238E27FC236}">
                  <a16:creationId xmlns:a16="http://schemas.microsoft.com/office/drawing/2014/main" id="{9729F32C-28A4-764E-BB21-3C3DB1AA20E0}"/>
                </a:ext>
              </a:extLst>
            </p:cNvPr>
            <p:cNvSpPr/>
            <p:nvPr/>
          </p:nvSpPr>
          <p:spPr>
            <a:xfrm>
              <a:off x="1028293" y="3339794"/>
              <a:ext cx="80785" cy="68126"/>
            </a:xfrm>
            <a:custGeom>
              <a:avLst/>
              <a:gdLst/>
              <a:ahLst/>
              <a:cxnLst/>
              <a:rect l="l" t="t" r="r" b="b"/>
              <a:pathLst>
                <a:path w="1104" h="931" extrusionOk="0">
                  <a:moveTo>
                    <a:pt x="306" y="0"/>
                  </a:moveTo>
                  <a:cubicBezTo>
                    <a:pt x="155" y="0"/>
                    <a:pt x="53" y="83"/>
                    <a:pt x="1" y="153"/>
                  </a:cubicBezTo>
                  <a:lnTo>
                    <a:pt x="101" y="203"/>
                  </a:lnTo>
                  <a:cubicBezTo>
                    <a:pt x="101" y="203"/>
                    <a:pt x="163" y="128"/>
                    <a:pt x="288" y="128"/>
                  </a:cubicBezTo>
                  <a:cubicBezTo>
                    <a:pt x="340" y="128"/>
                    <a:pt x="403" y="141"/>
                    <a:pt x="477" y="178"/>
                  </a:cubicBezTo>
                  <a:cubicBezTo>
                    <a:pt x="727" y="278"/>
                    <a:pt x="978" y="579"/>
                    <a:pt x="978" y="755"/>
                  </a:cubicBezTo>
                  <a:cubicBezTo>
                    <a:pt x="978" y="780"/>
                    <a:pt x="953" y="805"/>
                    <a:pt x="928" y="805"/>
                  </a:cubicBezTo>
                  <a:lnTo>
                    <a:pt x="978" y="930"/>
                  </a:lnTo>
                  <a:cubicBezTo>
                    <a:pt x="1003" y="905"/>
                    <a:pt x="1028" y="905"/>
                    <a:pt x="1053" y="880"/>
                  </a:cubicBezTo>
                  <a:cubicBezTo>
                    <a:pt x="1078" y="830"/>
                    <a:pt x="1103" y="805"/>
                    <a:pt x="1103" y="755"/>
                  </a:cubicBezTo>
                  <a:cubicBezTo>
                    <a:pt x="1103" y="529"/>
                    <a:pt x="803" y="178"/>
                    <a:pt x="527" y="53"/>
                  </a:cubicBezTo>
                  <a:cubicBezTo>
                    <a:pt x="444" y="15"/>
                    <a:pt x="371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637;p80">
              <a:extLst>
                <a:ext uri="{FF2B5EF4-FFF2-40B4-BE49-F238E27FC236}">
                  <a16:creationId xmlns:a16="http://schemas.microsoft.com/office/drawing/2014/main" id="{771382EB-45B1-3E45-8E8C-9AD312AFB498}"/>
                </a:ext>
              </a:extLst>
            </p:cNvPr>
            <p:cNvSpPr/>
            <p:nvPr/>
          </p:nvSpPr>
          <p:spPr>
            <a:xfrm>
              <a:off x="1606000" y="3963526"/>
              <a:ext cx="67906" cy="104713"/>
            </a:xfrm>
            <a:custGeom>
              <a:avLst/>
              <a:gdLst/>
              <a:ahLst/>
              <a:cxnLst/>
              <a:rect l="l" t="t" r="r" b="b"/>
              <a:pathLst>
                <a:path w="928" h="1431" extrusionOk="0">
                  <a:moveTo>
                    <a:pt x="126" y="0"/>
                  </a:moveTo>
                  <a:lnTo>
                    <a:pt x="0" y="25"/>
                  </a:lnTo>
                  <a:cubicBezTo>
                    <a:pt x="195" y="681"/>
                    <a:pt x="460" y="1431"/>
                    <a:pt x="658" y="1431"/>
                  </a:cubicBezTo>
                  <a:cubicBezTo>
                    <a:pt x="665" y="1431"/>
                    <a:pt x="671" y="1430"/>
                    <a:pt x="677" y="1429"/>
                  </a:cubicBezTo>
                  <a:cubicBezTo>
                    <a:pt x="702" y="1429"/>
                    <a:pt x="727" y="1429"/>
                    <a:pt x="752" y="1404"/>
                  </a:cubicBezTo>
                  <a:cubicBezTo>
                    <a:pt x="752" y="1379"/>
                    <a:pt x="777" y="1353"/>
                    <a:pt x="802" y="1328"/>
                  </a:cubicBezTo>
                  <a:cubicBezTo>
                    <a:pt x="928" y="1103"/>
                    <a:pt x="853" y="476"/>
                    <a:pt x="652" y="50"/>
                  </a:cubicBezTo>
                  <a:lnTo>
                    <a:pt x="527" y="125"/>
                  </a:lnTo>
                  <a:cubicBezTo>
                    <a:pt x="727" y="526"/>
                    <a:pt x="777" y="1078"/>
                    <a:pt x="702" y="1278"/>
                  </a:cubicBezTo>
                  <a:cubicBezTo>
                    <a:pt x="677" y="1278"/>
                    <a:pt x="677" y="1303"/>
                    <a:pt x="652" y="1303"/>
                  </a:cubicBezTo>
                  <a:cubicBezTo>
                    <a:pt x="552" y="1278"/>
                    <a:pt x="301" y="602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638;p80">
              <a:extLst>
                <a:ext uri="{FF2B5EF4-FFF2-40B4-BE49-F238E27FC236}">
                  <a16:creationId xmlns:a16="http://schemas.microsoft.com/office/drawing/2014/main" id="{AF29213B-324E-7B4E-9F82-E539EC974513}"/>
                </a:ext>
              </a:extLst>
            </p:cNvPr>
            <p:cNvSpPr/>
            <p:nvPr/>
          </p:nvSpPr>
          <p:spPr>
            <a:xfrm>
              <a:off x="1362111" y="4035017"/>
              <a:ext cx="29416" cy="170644"/>
            </a:xfrm>
            <a:custGeom>
              <a:avLst/>
              <a:gdLst/>
              <a:ahLst/>
              <a:cxnLst/>
              <a:rect l="l" t="t" r="r" b="b"/>
              <a:pathLst>
                <a:path w="402" h="2332" extrusionOk="0">
                  <a:moveTo>
                    <a:pt x="150" y="1"/>
                  </a:moveTo>
                  <a:cubicBezTo>
                    <a:pt x="0" y="1028"/>
                    <a:pt x="301" y="2306"/>
                    <a:pt x="301" y="2331"/>
                  </a:cubicBezTo>
                  <a:lnTo>
                    <a:pt x="401" y="2281"/>
                  </a:lnTo>
                  <a:cubicBezTo>
                    <a:pt x="401" y="2281"/>
                    <a:pt x="100" y="1028"/>
                    <a:pt x="251" y="26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39;p80">
              <a:extLst>
                <a:ext uri="{FF2B5EF4-FFF2-40B4-BE49-F238E27FC236}">
                  <a16:creationId xmlns:a16="http://schemas.microsoft.com/office/drawing/2014/main" id="{C0B34997-E4E4-D14B-A3F4-18AA30FB9206}"/>
                </a:ext>
              </a:extLst>
            </p:cNvPr>
            <p:cNvSpPr/>
            <p:nvPr/>
          </p:nvSpPr>
          <p:spPr>
            <a:xfrm>
              <a:off x="1521630" y="2962144"/>
              <a:ext cx="977545" cy="398072"/>
            </a:xfrm>
            <a:custGeom>
              <a:avLst/>
              <a:gdLst/>
              <a:ahLst/>
              <a:cxnLst/>
              <a:rect l="l" t="t" r="r" b="b"/>
              <a:pathLst>
                <a:path w="13359" h="5440" extrusionOk="0">
                  <a:moveTo>
                    <a:pt x="777" y="1"/>
                  </a:moveTo>
                  <a:lnTo>
                    <a:pt x="1" y="2858"/>
                  </a:lnTo>
                  <a:cubicBezTo>
                    <a:pt x="1" y="2858"/>
                    <a:pt x="9449" y="5439"/>
                    <a:pt x="9575" y="5439"/>
                  </a:cubicBezTo>
                  <a:cubicBezTo>
                    <a:pt x="9715" y="5439"/>
                    <a:pt x="9943" y="5287"/>
                    <a:pt x="10013" y="5287"/>
                  </a:cubicBezTo>
                  <a:cubicBezTo>
                    <a:pt x="10018" y="5287"/>
                    <a:pt x="10022" y="5287"/>
                    <a:pt x="10026" y="5289"/>
                  </a:cubicBezTo>
                  <a:cubicBezTo>
                    <a:pt x="10031" y="5291"/>
                    <a:pt x="10054" y="5292"/>
                    <a:pt x="10090" y="5292"/>
                  </a:cubicBezTo>
                  <a:cubicBezTo>
                    <a:pt x="10543" y="5292"/>
                    <a:pt x="13160" y="5156"/>
                    <a:pt x="13184" y="5063"/>
                  </a:cubicBezTo>
                  <a:cubicBezTo>
                    <a:pt x="13259" y="4763"/>
                    <a:pt x="13184" y="4888"/>
                    <a:pt x="13284" y="4662"/>
                  </a:cubicBezTo>
                  <a:cubicBezTo>
                    <a:pt x="13359" y="4437"/>
                    <a:pt x="10677" y="2858"/>
                    <a:pt x="10677" y="2858"/>
                  </a:cubicBezTo>
                  <a:cubicBezTo>
                    <a:pt x="10677" y="2858"/>
                    <a:pt x="10427" y="2582"/>
                    <a:pt x="10226" y="2532"/>
                  </a:cubicBezTo>
                  <a:cubicBezTo>
                    <a:pt x="10151" y="2507"/>
                    <a:pt x="777" y="1"/>
                    <a:pt x="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640;p80">
              <a:extLst>
                <a:ext uri="{FF2B5EF4-FFF2-40B4-BE49-F238E27FC236}">
                  <a16:creationId xmlns:a16="http://schemas.microsoft.com/office/drawing/2014/main" id="{DE61269C-A075-CA49-A3C1-FD016BA1270B}"/>
                </a:ext>
              </a:extLst>
            </p:cNvPr>
            <p:cNvSpPr/>
            <p:nvPr/>
          </p:nvSpPr>
          <p:spPr>
            <a:xfrm>
              <a:off x="1560120" y="2967633"/>
              <a:ext cx="687845" cy="385559"/>
            </a:xfrm>
            <a:custGeom>
              <a:avLst/>
              <a:gdLst/>
              <a:ahLst/>
              <a:cxnLst/>
              <a:rect l="l" t="t" r="r" b="b"/>
              <a:pathLst>
                <a:path w="9400" h="5269" extrusionOk="0">
                  <a:moveTo>
                    <a:pt x="779" y="1"/>
                  </a:moveTo>
                  <a:cubicBezTo>
                    <a:pt x="779" y="1"/>
                    <a:pt x="778" y="1"/>
                    <a:pt x="778" y="1"/>
                  </a:cubicBezTo>
                  <a:cubicBezTo>
                    <a:pt x="703" y="51"/>
                    <a:pt x="1" y="2808"/>
                    <a:pt x="1" y="2908"/>
                  </a:cubicBezTo>
                  <a:cubicBezTo>
                    <a:pt x="1" y="2982"/>
                    <a:pt x="8072" y="5269"/>
                    <a:pt x="8597" y="5269"/>
                  </a:cubicBezTo>
                  <a:cubicBezTo>
                    <a:pt x="8611" y="5269"/>
                    <a:pt x="8619" y="5267"/>
                    <a:pt x="8622" y="5264"/>
                  </a:cubicBezTo>
                  <a:cubicBezTo>
                    <a:pt x="8748" y="5139"/>
                    <a:pt x="9399" y="2382"/>
                    <a:pt x="9399" y="2382"/>
                  </a:cubicBezTo>
                  <a:cubicBezTo>
                    <a:pt x="9399" y="2382"/>
                    <a:pt x="917" y="1"/>
                    <a:pt x="7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641;p80">
              <a:extLst>
                <a:ext uri="{FF2B5EF4-FFF2-40B4-BE49-F238E27FC236}">
                  <a16:creationId xmlns:a16="http://schemas.microsoft.com/office/drawing/2014/main" id="{530BD738-9517-054F-A8BC-2763FE75E2B9}"/>
                </a:ext>
              </a:extLst>
            </p:cNvPr>
            <p:cNvSpPr/>
            <p:nvPr/>
          </p:nvSpPr>
          <p:spPr>
            <a:xfrm>
              <a:off x="2095679" y="3110687"/>
              <a:ext cx="111958" cy="236721"/>
            </a:xfrm>
            <a:custGeom>
              <a:avLst/>
              <a:gdLst/>
              <a:ahLst/>
              <a:cxnLst/>
              <a:rect l="l" t="t" r="r" b="b"/>
              <a:pathLst>
                <a:path w="1530" h="3235" extrusionOk="0">
                  <a:moveTo>
                    <a:pt x="777" y="1"/>
                  </a:moveTo>
                  <a:lnTo>
                    <a:pt x="0" y="3033"/>
                  </a:lnTo>
                  <a:cubicBezTo>
                    <a:pt x="0" y="3033"/>
                    <a:pt x="627" y="3184"/>
                    <a:pt x="727" y="3234"/>
                  </a:cubicBezTo>
                  <a:cubicBezTo>
                    <a:pt x="728" y="3234"/>
                    <a:pt x="728" y="3235"/>
                    <a:pt x="729" y="3235"/>
                  </a:cubicBezTo>
                  <a:cubicBezTo>
                    <a:pt x="814" y="3235"/>
                    <a:pt x="1529" y="252"/>
                    <a:pt x="1529" y="252"/>
                  </a:cubicBezTo>
                  <a:lnTo>
                    <a:pt x="7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642;p80">
              <a:extLst>
                <a:ext uri="{FF2B5EF4-FFF2-40B4-BE49-F238E27FC236}">
                  <a16:creationId xmlns:a16="http://schemas.microsoft.com/office/drawing/2014/main" id="{D336B5B9-6FF8-2D45-B36D-445F4B23394F}"/>
                </a:ext>
              </a:extLst>
            </p:cNvPr>
            <p:cNvSpPr/>
            <p:nvPr/>
          </p:nvSpPr>
          <p:spPr>
            <a:xfrm>
              <a:off x="1598682" y="2976852"/>
              <a:ext cx="110055" cy="236721"/>
            </a:xfrm>
            <a:custGeom>
              <a:avLst/>
              <a:gdLst/>
              <a:ahLst/>
              <a:cxnLst/>
              <a:rect l="l" t="t" r="r" b="b"/>
              <a:pathLst>
                <a:path w="1504" h="3235" extrusionOk="0">
                  <a:moveTo>
                    <a:pt x="752" y="0"/>
                  </a:moveTo>
                  <a:lnTo>
                    <a:pt x="0" y="3058"/>
                  </a:lnTo>
                  <a:cubicBezTo>
                    <a:pt x="0" y="3058"/>
                    <a:pt x="627" y="3208"/>
                    <a:pt x="702" y="3233"/>
                  </a:cubicBezTo>
                  <a:cubicBezTo>
                    <a:pt x="703" y="3234"/>
                    <a:pt x="704" y="3234"/>
                    <a:pt x="705" y="3234"/>
                  </a:cubicBezTo>
                  <a:cubicBezTo>
                    <a:pt x="814" y="3234"/>
                    <a:pt x="1504" y="276"/>
                    <a:pt x="1504" y="276"/>
                  </a:cubicBezTo>
                  <a:lnTo>
                    <a:pt x="7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643;p80">
              <a:extLst>
                <a:ext uri="{FF2B5EF4-FFF2-40B4-BE49-F238E27FC236}">
                  <a16:creationId xmlns:a16="http://schemas.microsoft.com/office/drawing/2014/main" id="{FCE08BC4-C15B-7F48-A72C-6B2F1A0BE507}"/>
                </a:ext>
              </a:extLst>
            </p:cNvPr>
            <p:cNvSpPr/>
            <p:nvPr/>
          </p:nvSpPr>
          <p:spPr>
            <a:xfrm>
              <a:off x="1728859" y="3097809"/>
              <a:ext cx="322702" cy="117592"/>
            </a:xfrm>
            <a:custGeom>
              <a:avLst/>
              <a:gdLst/>
              <a:ahLst/>
              <a:cxnLst/>
              <a:rect l="l" t="t" r="r" b="b"/>
              <a:pathLst>
                <a:path w="4410" h="1607" extrusionOk="0">
                  <a:moveTo>
                    <a:pt x="1130" y="0"/>
                  </a:moveTo>
                  <a:cubicBezTo>
                    <a:pt x="865" y="0"/>
                    <a:pt x="657" y="53"/>
                    <a:pt x="552" y="177"/>
                  </a:cubicBezTo>
                  <a:cubicBezTo>
                    <a:pt x="1" y="803"/>
                    <a:pt x="1504" y="1330"/>
                    <a:pt x="2783" y="1555"/>
                  </a:cubicBezTo>
                  <a:cubicBezTo>
                    <a:pt x="2979" y="1592"/>
                    <a:pt x="3150" y="1607"/>
                    <a:pt x="3298" y="1607"/>
                  </a:cubicBezTo>
                  <a:cubicBezTo>
                    <a:pt x="3968" y="1607"/>
                    <a:pt x="4186" y="1305"/>
                    <a:pt x="4186" y="1305"/>
                  </a:cubicBezTo>
                  <a:cubicBezTo>
                    <a:pt x="4409" y="940"/>
                    <a:pt x="2253" y="0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644;p80">
              <a:extLst>
                <a:ext uri="{FF2B5EF4-FFF2-40B4-BE49-F238E27FC236}">
                  <a16:creationId xmlns:a16="http://schemas.microsoft.com/office/drawing/2014/main" id="{218AB09F-0665-8341-92DA-DC412AD01D5E}"/>
                </a:ext>
              </a:extLst>
            </p:cNvPr>
            <p:cNvSpPr/>
            <p:nvPr/>
          </p:nvSpPr>
          <p:spPr>
            <a:xfrm>
              <a:off x="2297565" y="3202813"/>
              <a:ext cx="170425" cy="82176"/>
            </a:xfrm>
            <a:custGeom>
              <a:avLst/>
              <a:gdLst/>
              <a:ahLst/>
              <a:cxnLst/>
              <a:rect l="l" t="t" r="r" b="b"/>
              <a:pathLst>
                <a:path w="2329" h="1123" extrusionOk="0">
                  <a:moveTo>
                    <a:pt x="144" y="0"/>
                  </a:moveTo>
                  <a:cubicBezTo>
                    <a:pt x="12" y="0"/>
                    <a:pt x="0" y="127"/>
                    <a:pt x="123" y="271"/>
                  </a:cubicBezTo>
                  <a:cubicBezTo>
                    <a:pt x="199" y="346"/>
                    <a:pt x="1577" y="1123"/>
                    <a:pt x="1978" y="1123"/>
                  </a:cubicBezTo>
                  <a:cubicBezTo>
                    <a:pt x="2329" y="1098"/>
                    <a:pt x="249" y="20"/>
                    <a:pt x="249" y="20"/>
                  </a:cubicBezTo>
                  <a:cubicBezTo>
                    <a:pt x="208" y="6"/>
                    <a:pt x="173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645;p80">
              <a:extLst>
                <a:ext uri="{FF2B5EF4-FFF2-40B4-BE49-F238E27FC236}">
                  <a16:creationId xmlns:a16="http://schemas.microsoft.com/office/drawing/2014/main" id="{EA2A6632-AFE6-0C4A-BCA2-1F2E47AA83D9}"/>
                </a:ext>
              </a:extLst>
            </p:cNvPr>
            <p:cNvSpPr/>
            <p:nvPr/>
          </p:nvSpPr>
          <p:spPr>
            <a:xfrm>
              <a:off x="1466604" y="3174202"/>
              <a:ext cx="506225" cy="532202"/>
            </a:xfrm>
            <a:custGeom>
              <a:avLst/>
              <a:gdLst/>
              <a:ahLst/>
              <a:cxnLst/>
              <a:rect l="l" t="t" r="r" b="b"/>
              <a:pathLst>
                <a:path w="6918" h="7273" extrusionOk="0">
                  <a:moveTo>
                    <a:pt x="5424" y="0"/>
                  </a:moveTo>
                  <a:cubicBezTo>
                    <a:pt x="5190" y="0"/>
                    <a:pt x="5092" y="774"/>
                    <a:pt x="5056" y="1196"/>
                  </a:cubicBezTo>
                  <a:lnTo>
                    <a:pt x="5056" y="1196"/>
                  </a:lnTo>
                  <a:cubicBezTo>
                    <a:pt x="5067" y="870"/>
                    <a:pt x="5042" y="346"/>
                    <a:pt x="4788" y="211"/>
                  </a:cubicBezTo>
                  <a:cubicBezTo>
                    <a:pt x="4762" y="196"/>
                    <a:pt x="4740" y="190"/>
                    <a:pt x="4720" y="190"/>
                  </a:cubicBezTo>
                  <a:cubicBezTo>
                    <a:pt x="4420" y="190"/>
                    <a:pt x="4662" y="1664"/>
                    <a:pt x="4662" y="1664"/>
                  </a:cubicBezTo>
                  <a:cubicBezTo>
                    <a:pt x="4286" y="4396"/>
                    <a:pt x="1" y="4521"/>
                    <a:pt x="1" y="4521"/>
                  </a:cubicBezTo>
                  <a:lnTo>
                    <a:pt x="853" y="7253"/>
                  </a:lnTo>
                  <a:cubicBezTo>
                    <a:pt x="1017" y="7266"/>
                    <a:pt x="1176" y="7273"/>
                    <a:pt x="1330" y="7273"/>
                  </a:cubicBezTo>
                  <a:cubicBezTo>
                    <a:pt x="5607" y="7273"/>
                    <a:pt x="6191" y="2416"/>
                    <a:pt x="6191" y="2416"/>
                  </a:cubicBezTo>
                  <a:cubicBezTo>
                    <a:pt x="6191" y="2416"/>
                    <a:pt x="6918" y="1689"/>
                    <a:pt x="6768" y="1188"/>
                  </a:cubicBezTo>
                  <a:cubicBezTo>
                    <a:pt x="6735" y="1100"/>
                    <a:pt x="6692" y="1064"/>
                    <a:pt x="6642" y="1064"/>
                  </a:cubicBezTo>
                  <a:cubicBezTo>
                    <a:pt x="6424" y="1064"/>
                    <a:pt x="6091" y="1764"/>
                    <a:pt x="6091" y="1764"/>
                  </a:cubicBezTo>
                  <a:cubicBezTo>
                    <a:pt x="6091" y="1764"/>
                    <a:pt x="6492" y="486"/>
                    <a:pt x="6266" y="286"/>
                  </a:cubicBezTo>
                  <a:cubicBezTo>
                    <a:pt x="6251" y="273"/>
                    <a:pt x="6234" y="267"/>
                    <a:pt x="6217" y="267"/>
                  </a:cubicBezTo>
                  <a:cubicBezTo>
                    <a:pt x="5961" y="267"/>
                    <a:pt x="5565" y="1589"/>
                    <a:pt x="5565" y="1589"/>
                  </a:cubicBezTo>
                  <a:cubicBezTo>
                    <a:pt x="5565" y="1589"/>
                    <a:pt x="5890" y="361"/>
                    <a:pt x="5514" y="35"/>
                  </a:cubicBezTo>
                  <a:cubicBezTo>
                    <a:pt x="5482" y="11"/>
                    <a:pt x="5452" y="0"/>
                    <a:pt x="5424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646;p80">
              <a:extLst>
                <a:ext uri="{FF2B5EF4-FFF2-40B4-BE49-F238E27FC236}">
                  <a16:creationId xmlns:a16="http://schemas.microsoft.com/office/drawing/2014/main" id="{A8EFC8FB-8B72-B34E-833C-2D5719B9CE6F}"/>
                </a:ext>
              </a:extLst>
            </p:cNvPr>
            <p:cNvSpPr/>
            <p:nvPr/>
          </p:nvSpPr>
          <p:spPr>
            <a:xfrm>
              <a:off x="1261205" y="3444140"/>
              <a:ext cx="503078" cy="345752"/>
            </a:xfrm>
            <a:custGeom>
              <a:avLst/>
              <a:gdLst/>
              <a:ahLst/>
              <a:cxnLst/>
              <a:rect l="l" t="t" r="r" b="b"/>
              <a:pathLst>
                <a:path w="6875" h="4725" extrusionOk="0">
                  <a:moveTo>
                    <a:pt x="4726" y="0"/>
                  </a:moveTo>
                  <a:cubicBezTo>
                    <a:pt x="4639" y="0"/>
                    <a:pt x="4551" y="18"/>
                    <a:pt x="4462" y="55"/>
                  </a:cubicBezTo>
                  <a:cubicBezTo>
                    <a:pt x="3159" y="607"/>
                    <a:pt x="402" y="832"/>
                    <a:pt x="402" y="832"/>
                  </a:cubicBezTo>
                  <a:cubicBezTo>
                    <a:pt x="1" y="1058"/>
                    <a:pt x="577" y="3263"/>
                    <a:pt x="1680" y="4191"/>
                  </a:cubicBezTo>
                  <a:cubicBezTo>
                    <a:pt x="2122" y="4573"/>
                    <a:pt x="2738" y="4725"/>
                    <a:pt x="3380" y="4725"/>
                  </a:cubicBezTo>
                  <a:cubicBezTo>
                    <a:pt x="4338" y="4725"/>
                    <a:pt x="5355" y="4386"/>
                    <a:pt x="5941" y="3965"/>
                  </a:cubicBezTo>
                  <a:cubicBezTo>
                    <a:pt x="6875" y="3288"/>
                    <a:pt x="5916" y="0"/>
                    <a:pt x="4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647;p80">
              <a:extLst>
                <a:ext uri="{FF2B5EF4-FFF2-40B4-BE49-F238E27FC236}">
                  <a16:creationId xmlns:a16="http://schemas.microsoft.com/office/drawing/2014/main" id="{FED380C9-8E47-CC43-9EF2-4F45B1E9E538}"/>
                </a:ext>
              </a:extLst>
            </p:cNvPr>
            <p:cNvSpPr/>
            <p:nvPr/>
          </p:nvSpPr>
          <p:spPr>
            <a:xfrm>
              <a:off x="1332769" y="3693881"/>
              <a:ext cx="392511" cy="118251"/>
            </a:xfrm>
            <a:custGeom>
              <a:avLst/>
              <a:gdLst/>
              <a:ahLst/>
              <a:cxnLst/>
              <a:rect l="l" t="t" r="r" b="b"/>
              <a:pathLst>
                <a:path w="5364" h="1616" extrusionOk="0">
                  <a:moveTo>
                    <a:pt x="5263" y="1"/>
                  </a:moveTo>
                  <a:cubicBezTo>
                    <a:pt x="4440" y="1205"/>
                    <a:pt x="3181" y="1492"/>
                    <a:pt x="2106" y="1492"/>
                  </a:cubicBezTo>
                  <a:cubicBezTo>
                    <a:pt x="1415" y="1492"/>
                    <a:pt x="799" y="1373"/>
                    <a:pt x="426" y="1304"/>
                  </a:cubicBezTo>
                  <a:cubicBezTo>
                    <a:pt x="235" y="1256"/>
                    <a:pt x="135" y="1239"/>
                    <a:pt x="75" y="1239"/>
                  </a:cubicBezTo>
                  <a:cubicBezTo>
                    <a:pt x="40" y="1239"/>
                    <a:pt x="18" y="1245"/>
                    <a:pt x="0" y="1254"/>
                  </a:cubicBezTo>
                  <a:lnTo>
                    <a:pt x="50" y="1354"/>
                  </a:lnTo>
                  <a:cubicBezTo>
                    <a:pt x="75" y="1354"/>
                    <a:pt x="251" y="1379"/>
                    <a:pt x="401" y="1404"/>
                  </a:cubicBezTo>
                  <a:cubicBezTo>
                    <a:pt x="781" y="1487"/>
                    <a:pt x="1414" y="1615"/>
                    <a:pt x="2126" y="1615"/>
                  </a:cubicBezTo>
                  <a:cubicBezTo>
                    <a:pt x="2918" y="1615"/>
                    <a:pt x="3809" y="1457"/>
                    <a:pt x="4562" y="903"/>
                  </a:cubicBezTo>
                  <a:cubicBezTo>
                    <a:pt x="4837" y="703"/>
                    <a:pt x="5113" y="427"/>
                    <a:pt x="5364" y="76"/>
                  </a:cubicBezTo>
                  <a:lnTo>
                    <a:pt x="5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648;p80">
              <a:extLst>
                <a:ext uri="{FF2B5EF4-FFF2-40B4-BE49-F238E27FC236}">
                  <a16:creationId xmlns:a16="http://schemas.microsoft.com/office/drawing/2014/main" id="{117E5C99-BE25-5244-82FC-8EBD2110E649}"/>
                </a:ext>
              </a:extLst>
            </p:cNvPr>
            <p:cNvSpPr/>
            <p:nvPr/>
          </p:nvSpPr>
          <p:spPr>
            <a:xfrm>
              <a:off x="782575" y="2842725"/>
              <a:ext cx="511713" cy="543398"/>
            </a:xfrm>
            <a:custGeom>
              <a:avLst/>
              <a:gdLst/>
              <a:ahLst/>
              <a:cxnLst/>
              <a:rect l="l" t="t" r="r" b="b"/>
              <a:pathLst>
                <a:path w="6993" h="7426" extrusionOk="0">
                  <a:moveTo>
                    <a:pt x="4305" y="0"/>
                  </a:moveTo>
                  <a:cubicBezTo>
                    <a:pt x="4249" y="0"/>
                    <a:pt x="4193" y="1"/>
                    <a:pt x="4136" y="4"/>
                  </a:cubicBezTo>
                  <a:cubicBezTo>
                    <a:pt x="2231" y="79"/>
                    <a:pt x="1253" y="2284"/>
                    <a:pt x="1404" y="3287"/>
                  </a:cubicBezTo>
                  <a:cubicBezTo>
                    <a:pt x="1404" y="3287"/>
                    <a:pt x="0" y="4139"/>
                    <a:pt x="376" y="5843"/>
                  </a:cubicBezTo>
                  <a:cubicBezTo>
                    <a:pt x="696" y="7316"/>
                    <a:pt x="1853" y="7426"/>
                    <a:pt x="2189" y="7426"/>
                  </a:cubicBezTo>
                  <a:cubicBezTo>
                    <a:pt x="2247" y="7426"/>
                    <a:pt x="2281" y="7422"/>
                    <a:pt x="2281" y="7422"/>
                  </a:cubicBezTo>
                  <a:cubicBezTo>
                    <a:pt x="2281" y="7422"/>
                    <a:pt x="2657" y="5192"/>
                    <a:pt x="3960" y="3563"/>
                  </a:cubicBezTo>
                  <a:cubicBezTo>
                    <a:pt x="5238" y="1959"/>
                    <a:pt x="6993" y="1157"/>
                    <a:pt x="6993" y="1157"/>
                  </a:cubicBezTo>
                  <a:cubicBezTo>
                    <a:pt x="6993" y="1157"/>
                    <a:pt x="6120" y="0"/>
                    <a:pt x="43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649;p80">
              <a:extLst>
                <a:ext uri="{FF2B5EF4-FFF2-40B4-BE49-F238E27FC236}">
                  <a16:creationId xmlns:a16="http://schemas.microsoft.com/office/drawing/2014/main" id="{ADD5EB7A-2702-1644-BBBA-6672A2FE18C7}"/>
                </a:ext>
              </a:extLst>
            </p:cNvPr>
            <p:cNvSpPr/>
            <p:nvPr/>
          </p:nvSpPr>
          <p:spPr>
            <a:xfrm>
              <a:off x="960168" y="2844701"/>
              <a:ext cx="560521" cy="345313"/>
            </a:xfrm>
            <a:custGeom>
              <a:avLst/>
              <a:gdLst/>
              <a:ahLst/>
              <a:cxnLst/>
              <a:rect l="l" t="t" r="r" b="b"/>
              <a:pathLst>
                <a:path w="7660" h="4719" extrusionOk="0">
                  <a:moveTo>
                    <a:pt x="7175" y="0"/>
                  </a:moveTo>
                  <a:cubicBezTo>
                    <a:pt x="6892" y="0"/>
                    <a:pt x="6382" y="114"/>
                    <a:pt x="5568" y="428"/>
                  </a:cubicBezTo>
                  <a:cubicBezTo>
                    <a:pt x="3363" y="1255"/>
                    <a:pt x="2611" y="1506"/>
                    <a:pt x="1909" y="2533"/>
                  </a:cubicBezTo>
                  <a:cubicBezTo>
                    <a:pt x="1293" y="3413"/>
                    <a:pt x="1" y="4719"/>
                    <a:pt x="627" y="4719"/>
                  </a:cubicBezTo>
                  <a:cubicBezTo>
                    <a:pt x="715" y="4719"/>
                    <a:pt x="839" y="4693"/>
                    <a:pt x="1007" y="4638"/>
                  </a:cubicBezTo>
                  <a:cubicBezTo>
                    <a:pt x="1007" y="4638"/>
                    <a:pt x="2561" y="4262"/>
                    <a:pt x="3989" y="2784"/>
                  </a:cubicBezTo>
                  <a:cubicBezTo>
                    <a:pt x="5418" y="1330"/>
                    <a:pt x="6320" y="904"/>
                    <a:pt x="7022" y="553"/>
                  </a:cubicBezTo>
                  <a:cubicBezTo>
                    <a:pt x="7481" y="332"/>
                    <a:pt x="7660" y="0"/>
                    <a:pt x="71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9C4E4859-CD24-C21E-76D5-37C2499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62" y="3828471"/>
            <a:ext cx="789939" cy="83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5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6" name="Google Shape;5116;p8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err="1"/>
              <a:t>Thank</a:t>
            </a:r>
            <a:r>
              <a:rPr lang="pt-PT" dirty="0"/>
              <a:t> </a:t>
            </a:r>
            <a:r>
              <a:rPr lang="pt-PT" dirty="0" err="1"/>
              <a:t>you</a:t>
            </a:r>
            <a:r>
              <a:rPr lang="pt-PT" dirty="0"/>
              <a:t>!</a:t>
            </a:r>
            <a:endParaRPr dirty="0"/>
          </a:p>
        </p:txBody>
      </p:sp>
      <p:grpSp>
        <p:nvGrpSpPr>
          <p:cNvPr id="5117" name="Google Shape;5117;p88"/>
          <p:cNvGrpSpPr/>
          <p:nvPr/>
        </p:nvGrpSpPr>
        <p:grpSpPr>
          <a:xfrm flipH="1">
            <a:off x="2050600" y="2099425"/>
            <a:ext cx="439600" cy="913400"/>
            <a:chOff x="7212850" y="2109375"/>
            <a:chExt cx="439600" cy="913400"/>
          </a:xfrm>
        </p:grpSpPr>
        <p:sp>
          <p:nvSpPr>
            <p:cNvPr id="5118" name="Google Shape;5118;p8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8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8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8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2" name="Google Shape;5122;p88"/>
          <p:cNvGrpSpPr/>
          <p:nvPr/>
        </p:nvGrpSpPr>
        <p:grpSpPr>
          <a:xfrm rot="-1759650">
            <a:off x="6129709" y="514350"/>
            <a:ext cx="1386194" cy="2576775"/>
            <a:chOff x="6622012" y="795963"/>
            <a:chExt cx="1304687" cy="2425262"/>
          </a:xfrm>
        </p:grpSpPr>
        <p:sp>
          <p:nvSpPr>
            <p:cNvPr id="5123" name="Google Shape;5123;p88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88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88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88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88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88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9" name="Google Shape;5129;p88"/>
          <p:cNvGrpSpPr/>
          <p:nvPr/>
        </p:nvGrpSpPr>
        <p:grpSpPr>
          <a:xfrm>
            <a:off x="2097450" y="803575"/>
            <a:ext cx="4624150" cy="3416950"/>
            <a:chOff x="2097450" y="803575"/>
            <a:chExt cx="4624150" cy="3416950"/>
          </a:xfrm>
        </p:grpSpPr>
        <p:sp>
          <p:nvSpPr>
            <p:cNvPr id="5130" name="Google Shape;5130;p88"/>
            <p:cNvSpPr/>
            <p:nvPr/>
          </p:nvSpPr>
          <p:spPr>
            <a:xfrm>
              <a:off x="2097450" y="803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88"/>
            <p:cNvSpPr/>
            <p:nvPr/>
          </p:nvSpPr>
          <p:spPr>
            <a:xfrm>
              <a:off x="6528100" y="40366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88"/>
            <p:cNvSpPr/>
            <p:nvPr/>
          </p:nvSpPr>
          <p:spPr>
            <a:xfrm>
              <a:off x="6528100" y="13071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3" name="Google Shape;5133;p88"/>
          <p:cNvSpPr/>
          <p:nvPr/>
        </p:nvSpPr>
        <p:spPr>
          <a:xfrm flipH="1">
            <a:off x="3867378" y="382361"/>
            <a:ext cx="1409245" cy="31529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4" name="Google Shape;5134;p88"/>
          <p:cNvSpPr/>
          <p:nvPr/>
        </p:nvSpPr>
        <p:spPr>
          <a:xfrm>
            <a:off x="501050" y="120598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5" name="Google Shape;5135;p88"/>
          <p:cNvGrpSpPr/>
          <p:nvPr/>
        </p:nvGrpSpPr>
        <p:grpSpPr>
          <a:xfrm>
            <a:off x="7836463" y="1104850"/>
            <a:ext cx="868425" cy="514500"/>
            <a:chOff x="2575700" y="1885000"/>
            <a:chExt cx="868425" cy="514500"/>
          </a:xfrm>
        </p:grpSpPr>
        <p:sp>
          <p:nvSpPr>
            <p:cNvPr id="5136" name="Google Shape;5136;p8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8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8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8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0" name="Google Shape;5140;p88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1" name="Google Shape;5141;p88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2" name="Google Shape;5142;p88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3" name="Google Shape;5143;p88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" name="Google Shape;4290;p71"/>
          <p:cNvSpPr txBox="1">
            <a:spLocks noGrp="1"/>
          </p:cNvSpPr>
          <p:nvPr>
            <p:ph type="ctrTitle"/>
          </p:nvPr>
        </p:nvSpPr>
        <p:spPr>
          <a:xfrm>
            <a:off x="734710" y="1167750"/>
            <a:ext cx="7563979" cy="28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6600" dirty="0"/>
              <a:t>UNIT 7</a:t>
            </a:r>
            <a:r>
              <a:rPr lang="pt-PT" sz="7200" dirty="0"/>
              <a:t>.</a:t>
            </a:r>
            <a:br>
              <a:rPr lang="pt-PT" sz="7200" dirty="0"/>
            </a:br>
            <a:r>
              <a:rPr lang="pt-PT" sz="7200" dirty="0">
                <a:solidFill>
                  <a:srgbClr val="C00000"/>
                </a:solidFill>
              </a:rPr>
              <a:t>ENVIRONMENT PROTECTION</a:t>
            </a:r>
            <a:endParaRPr sz="7200" dirty="0">
              <a:solidFill>
                <a:srgbClr val="C00000"/>
              </a:solidFill>
            </a:endParaRPr>
          </a:p>
        </p:txBody>
      </p:sp>
      <p:sp>
        <p:nvSpPr>
          <p:cNvPr id="4291" name="Google Shape;4291;p71"/>
          <p:cNvSpPr txBox="1">
            <a:spLocks noGrp="1"/>
          </p:cNvSpPr>
          <p:nvPr>
            <p:ph type="subTitle" idx="1"/>
          </p:nvPr>
        </p:nvSpPr>
        <p:spPr>
          <a:xfrm>
            <a:off x="2079350" y="4009599"/>
            <a:ext cx="4874700" cy="4988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1" dirty="0" err="1"/>
              <a:t>Lesson</a:t>
            </a:r>
            <a:r>
              <a:rPr lang="pt-PT" sz="2800" b="1" dirty="0"/>
              <a:t> 6. </a:t>
            </a:r>
            <a:r>
              <a:rPr lang="pt-PT" sz="2800" b="1" dirty="0" err="1"/>
              <a:t>Skills</a:t>
            </a:r>
            <a:r>
              <a:rPr lang="pt-PT" sz="2800" b="1" dirty="0"/>
              <a:t> 2</a:t>
            </a:r>
            <a:endParaRPr sz="2800" b="1" dirty="0"/>
          </a:p>
        </p:txBody>
      </p:sp>
      <p:grpSp>
        <p:nvGrpSpPr>
          <p:cNvPr id="4292" name="Google Shape;4292;p71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4293" name="Google Shape;4293;p71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71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71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1" name="Google Shape;4311;p71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4312" name="Google Shape;4312;p71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71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71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71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376;p75">
            <a:extLst>
              <a:ext uri="{FF2B5EF4-FFF2-40B4-BE49-F238E27FC236}">
                <a16:creationId xmlns:a16="http://schemas.microsoft.com/office/drawing/2014/main" id="{489F5A1D-2730-A3F5-5B94-D45FC23E05E6}"/>
              </a:ext>
            </a:extLst>
          </p:cNvPr>
          <p:cNvSpPr txBox="1">
            <a:spLocks/>
          </p:cNvSpPr>
          <p:nvPr/>
        </p:nvSpPr>
        <p:spPr>
          <a:xfrm>
            <a:off x="1583866" y="573950"/>
            <a:ext cx="6041896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3200" b="1" dirty="0">
                <a:solidFill>
                  <a:srgbClr val="4ABBCD"/>
                </a:solidFill>
              </a:rPr>
              <a:t>............, January ......., 202.....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0" name="Google Shape;4320;p72"/>
          <p:cNvSpPr txBox="1">
            <a:spLocks noGrp="1"/>
          </p:cNvSpPr>
          <p:nvPr>
            <p:ph type="title"/>
          </p:nvPr>
        </p:nvSpPr>
        <p:spPr>
          <a:xfrm>
            <a:off x="2612402" y="174727"/>
            <a:ext cx="4399037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6000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21" name="Google Shape;4321;p72"/>
          <p:cNvSpPr txBox="1">
            <a:spLocks noGrp="1"/>
          </p:cNvSpPr>
          <p:nvPr>
            <p:ph type="body" idx="1"/>
          </p:nvPr>
        </p:nvSpPr>
        <p:spPr>
          <a:xfrm>
            <a:off x="959920" y="1030963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2300" b="1" dirty="0">
                <a:solidFill>
                  <a:schemeClr val="dk1"/>
                </a:solidFill>
              </a:rPr>
              <a:t>By the end of this lesson, Ss will be able to: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chemeClr val="dk1"/>
                </a:solidFill>
              </a:rPr>
              <a:t>Develop their listening skill for specific information about water pollution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chemeClr val="dk1"/>
                </a:solidFill>
              </a:rPr>
              <a:t>Write a notice</a:t>
            </a:r>
          </a:p>
        </p:txBody>
      </p:sp>
      <p:grpSp>
        <p:nvGrpSpPr>
          <p:cNvPr id="4322" name="Google Shape;4322;p72"/>
          <p:cNvGrpSpPr/>
          <p:nvPr/>
        </p:nvGrpSpPr>
        <p:grpSpPr>
          <a:xfrm>
            <a:off x="6443925" y="285556"/>
            <a:ext cx="2478075" cy="2361275"/>
            <a:chOff x="6042675" y="631750"/>
            <a:chExt cx="2478075" cy="2361275"/>
          </a:xfrm>
        </p:grpSpPr>
        <p:sp>
          <p:nvSpPr>
            <p:cNvPr id="4323" name="Google Shape;4323;p72"/>
            <p:cNvSpPr/>
            <p:nvPr/>
          </p:nvSpPr>
          <p:spPr>
            <a:xfrm>
              <a:off x="8327250" y="2809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72"/>
            <p:cNvSpPr/>
            <p:nvPr/>
          </p:nvSpPr>
          <p:spPr>
            <a:xfrm>
              <a:off x="6042675" y="631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5" name="Google Shape;4325;p72"/>
          <p:cNvGrpSpPr/>
          <p:nvPr/>
        </p:nvGrpSpPr>
        <p:grpSpPr>
          <a:xfrm>
            <a:off x="142225" y="690174"/>
            <a:ext cx="8746393" cy="3913315"/>
            <a:chOff x="142225" y="690174"/>
            <a:chExt cx="8746393" cy="3913315"/>
          </a:xfrm>
        </p:grpSpPr>
        <p:sp>
          <p:nvSpPr>
            <p:cNvPr id="4326" name="Google Shape;4326;p72"/>
            <p:cNvSpPr/>
            <p:nvPr/>
          </p:nvSpPr>
          <p:spPr>
            <a:xfrm>
              <a:off x="7959375" y="4291237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72"/>
            <p:cNvSpPr/>
            <p:nvPr/>
          </p:nvSpPr>
          <p:spPr>
            <a:xfrm>
              <a:off x="142225" y="354726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72"/>
            <p:cNvSpPr/>
            <p:nvPr/>
          </p:nvSpPr>
          <p:spPr>
            <a:xfrm>
              <a:off x="7494750" y="69017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9" name="Google Shape;4329;p72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0" name="Google Shape;4330;p72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1" name="Google Shape;4331;p72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2" name="Google Shape;4332;p72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Awesome How To Convert Png To Vector Pictures">
            <a:extLst>
              <a:ext uri="{FF2B5EF4-FFF2-40B4-BE49-F238E27FC236}">
                <a16:creationId xmlns:a16="http://schemas.microsoft.com/office/drawing/2014/main" id="{CCE4B205-5FFC-1648-9F56-E74540FF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5" y="1780275"/>
            <a:ext cx="766829" cy="76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wesome How To Convert Png To Vector Pictures">
            <a:extLst>
              <a:ext uri="{FF2B5EF4-FFF2-40B4-BE49-F238E27FC236}">
                <a16:creationId xmlns:a16="http://schemas.microsoft.com/office/drawing/2014/main" id="{A34EF935-584B-014A-8943-8DE40ED3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5" y="3163847"/>
            <a:ext cx="766829" cy="76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5" name="Google Shape;4375;p75"/>
          <p:cNvSpPr txBox="1">
            <a:spLocks noGrp="1"/>
          </p:cNvSpPr>
          <p:nvPr>
            <p:ph type="title"/>
          </p:nvPr>
        </p:nvSpPr>
        <p:spPr>
          <a:xfrm>
            <a:off x="1994504" y="1533167"/>
            <a:ext cx="4716751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0" dirty="0">
                <a:solidFill>
                  <a:srgbClr val="F4502E"/>
                </a:solidFill>
              </a:rPr>
              <a:t>VOCABULARY</a:t>
            </a:r>
            <a:endParaRPr sz="10000" dirty="0">
              <a:solidFill>
                <a:srgbClr val="F4502E"/>
              </a:solidFill>
            </a:endParaRPr>
          </a:p>
        </p:txBody>
      </p:sp>
      <p:grpSp>
        <p:nvGrpSpPr>
          <p:cNvPr id="4377" name="Google Shape;4377;p75"/>
          <p:cNvGrpSpPr/>
          <p:nvPr/>
        </p:nvGrpSpPr>
        <p:grpSpPr>
          <a:xfrm flipH="1">
            <a:off x="6706250" y="2209325"/>
            <a:ext cx="439600" cy="913400"/>
            <a:chOff x="7212850" y="2109375"/>
            <a:chExt cx="439600" cy="913400"/>
          </a:xfrm>
        </p:grpSpPr>
        <p:sp>
          <p:nvSpPr>
            <p:cNvPr id="4378" name="Google Shape;4378;p75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75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75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75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2" name="Google Shape;4382;p75"/>
          <p:cNvGrpSpPr/>
          <p:nvPr/>
        </p:nvGrpSpPr>
        <p:grpSpPr>
          <a:xfrm>
            <a:off x="1044538" y="2764813"/>
            <a:ext cx="868425" cy="514500"/>
            <a:chOff x="2575700" y="1885000"/>
            <a:chExt cx="868425" cy="514500"/>
          </a:xfrm>
        </p:grpSpPr>
        <p:sp>
          <p:nvSpPr>
            <p:cNvPr id="4383" name="Google Shape;4383;p75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75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75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75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7" name="Google Shape;4387;p75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4388" name="Google Shape;4388;p75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75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0" name="Google Shape;4390;p75"/>
          <p:cNvGrpSpPr/>
          <p:nvPr/>
        </p:nvGrpSpPr>
        <p:grpSpPr>
          <a:xfrm>
            <a:off x="1562375" y="2930113"/>
            <a:ext cx="763425" cy="1073975"/>
            <a:chOff x="1562375" y="2930113"/>
            <a:chExt cx="763425" cy="1073975"/>
          </a:xfrm>
        </p:grpSpPr>
        <p:sp>
          <p:nvSpPr>
            <p:cNvPr id="4391" name="Google Shape;4391;p75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75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75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4" name="Google Shape;4394;p75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4395" name="Google Shape;4395;p75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4396" name="Google Shape;4396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2" name="Google Shape;4402;p75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4403" name="Google Shape;4403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09" name="Google Shape;4409;p75"/>
          <p:cNvGrpSpPr/>
          <p:nvPr/>
        </p:nvGrpSpPr>
        <p:grpSpPr>
          <a:xfrm rot="646062">
            <a:off x="6934975" y="2673173"/>
            <a:ext cx="1581168" cy="1835247"/>
            <a:chOff x="7099225" y="3028450"/>
            <a:chExt cx="1340925" cy="1556400"/>
          </a:xfrm>
        </p:grpSpPr>
        <p:sp>
          <p:nvSpPr>
            <p:cNvPr id="4410" name="Google Shape;4410;p75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75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75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75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75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75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75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75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75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75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75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75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75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75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75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75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75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75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75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75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75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75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75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75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75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75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75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75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75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75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75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75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75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75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75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75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75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75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75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75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75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75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75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3" name="Google Shape;4453;p75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4" name="Google Shape;4454;p75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5" name="Google Shape;4455;p75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6" name="Google Shape;4456;p75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74"/>
          <p:cNvSpPr txBox="1">
            <a:spLocks noGrp="1"/>
          </p:cNvSpPr>
          <p:nvPr>
            <p:ph type="title"/>
          </p:nvPr>
        </p:nvSpPr>
        <p:spPr>
          <a:xfrm>
            <a:off x="7147972" y="73580"/>
            <a:ext cx="1974379" cy="54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/>
              <a:t>vocabulary</a:t>
            </a:r>
            <a:endParaRPr sz="4000" dirty="0"/>
          </a:p>
        </p:txBody>
      </p:sp>
      <p:sp>
        <p:nvSpPr>
          <p:cNvPr id="4365" name="Google Shape;4365;p74"/>
          <p:cNvSpPr/>
          <p:nvPr/>
        </p:nvSpPr>
        <p:spPr>
          <a:xfrm rot="-5863143">
            <a:off x="7302403" y="-61171"/>
            <a:ext cx="2593430" cy="1773143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74"/>
          <p:cNvSpPr/>
          <p:nvPr/>
        </p:nvSpPr>
        <p:spPr>
          <a:xfrm>
            <a:off x="281395" y="4357381"/>
            <a:ext cx="929243" cy="414895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74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74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74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4">
            <a:hlinkClick r:id="rId6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g111ea7f8aa0_0_0">
            <a:extLst>
              <a:ext uri="{FF2B5EF4-FFF2-40B4-BE49-F238E27FC236}">
                <a16:creationId xmlns:a16="http://schemas.microsoft.com/office/drawing/2014/main" id="{F3400514-B9AE-7E49-AFD5-5D6BDD22C773}"/>
              </a:ext>
            </a:extLst>
          </p:cNvPr>
          <p:cNvSpPr txBox="1"/>
          <p:nvPr/>
        </p:nvSpPr>
        <p:spPr>
          <a:xfrm>
            <a:off x="3925788" y="2044993"/>
            <a:ext cx="4287825" cy="81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/ˌ</a:t>
            </a:r>
            <a:r>
              <a:rPr lang="en-US" sz="4400" dirty="0" err="1"/>
              <a:t>ɪnstɪˈtjuːʃn</a:t>
            </a:r>
            <a:r>
              <a:rPr lang="en-US" sz="4400" dirty="0"/>
              <a:t>/</a:t>
            </a:r>
            <a:endParaRPr sz="4000" dirty="0">
              <a:sym typeface="Calibri"/>
            </a:endParaRPr>
          </a:p>
        </p:txBody>
      </p:sp>
      <p:sp>
        <p:nvSpPr>
          <p:cNvPr id="16" name="Google Shape;163;g111ea7f8aa0_0_0">
            <a:extLst>
              <a:ext uri="{FF2B5EF4-FFF2-40B4-BE49-F238E27FC236}">
                <a16:creationId xmlns:a16="http://schemas.microsoft.com/office/drawing/2014/main" id="{9D9F2840-5279-6047-90B1-E539AEA72EA2}"/>
              </a:ext>
            </a:extLst>
          </p:cNvPr>
          <p:cNvSpPr txBox="1"/>
          <p:nvPr/>
        </p:nvSpPr>
        <p:spPr>
          <a:xfrm>
            <a:off x="3925788" y="3200863"/>
            <a:ext cx="4287825" cy="75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4000" dirty="0" err="1">
                <a:solidFill>
                  <a:schemeClr val="dk1"/>
                </a:solidFill>
                <a:latin typeface="Nunito"/>
                <a:sym typeface="Calibri"/>
              </a:rPr>
              <a:t>cơ</a:t>
            </a:r>
            <a:r>
              <a:rPr lang="en-US" sz="40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Nunito"/>
                <a:sym typeface="Calibri"/>
              </a:rPr>
              <a:t>quan</a:t>
            </a:r>
            <a:r>
              <a:rPr lang="en-US" sz="4000" dirty="0">
                <a:solidFill>
                  <a:schemeClr val="dk1"/>
                </a:solidFill>
                <a:latin typeface="Nunito"/>
                <a:sym typeface="Calibri"/>
              </a:rPr>
              <a:t>, </a:t>
            </a:r>
            <a:r>
              <a:rPr lang="en-US" sz="4000" dirty="0" err="1">
                <a:solidFill>
                  <a:schemeClr val="dk1"/>
                </a:solidFill>
                <a:latin typeface="Nunito"/>
                <a:sym typeface="Calibri"/>
              </a:rPr>
              <a:t>tổ</a:t>
            </a:r>
            <a:r>
              <a:rPr lang="en-US" sz="40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Nunito"/>
                <a:sym typeface="Calibri"/>
              </a:rPr>
              <a:t>chức</a:t>
            </a:r>
            <a:endParaRPr sz="40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17" name="Google Shape;164;g111ea7f8aa0_0_0">
            <a:extLst>
              <a:ext uri="{FF2B5EF4-FFF2-40B4-BE49-F238E27FC236}">
                <a16:creationId xmlns:a16="http://schemas.microsoft.com/office/drawing/2014/main" id="{81CE729E-A34E-8242-AFA4-B28A26086549}"/>
              </a:ext>
            </a:extLst>
          </p:cNvPr>
          <p:cNvSpPr txBox="1"/>
          <p:nvPr/>
        </p:nvSpPr>
        <p:spPr>
          <a:xfrm>
            <a:off x="3954750" y="453456"/>
            <a:ext cx="4468128" cy="180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5400" b="1" dirty="0">
                <a:solidFill>
                  <a:srgbClr val="E63812"/>
                </a:solidFill>
                <a:latin typeface="Nunito"/>
                <a:sym typeface="Calibri"/>
              </a:rPr>
              <a:t>institution (n)</a:t>
            </a:r>
            <a:endParaRPr sz="54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  <p:pic>
        <p:nvPicPr>
          <p:cNvPr id="3" name="ttsMP3.com_VoiceText_2024-1-19_15-17-47">
            <a:hlinkClick r:id="" action="ppaction://media"/>
            <a:extLst>
              <a:ext uri="{FF2B5EF4-FFF2-40B4-BE49-F238E27FC236}">
                <a16:creationId xmlns:a16="http://schemas.microsoft.com/office/drawing/2014/main" id="{EBA4D4CB-04B4-D2A4-465E-2CB24CB4F3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1.5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93251" y="2256305"/>
            <a:ext cx="487363" cy="487363"/>
          </a:xfrm>
          <a:prstGeom prst="rect">
            <a:avLst/>
          </a:prstGeom>
        </p:spPr>
      </p:pic>
      <p:pic>
        <p:nvPicPr>
          <p:cNvPr id="3074" name="Picture 2" descr="Có bao nhiêu cơ quan chuyên môn thuộc UBND tỉnh?">
            <a:extLst>
              <a:ext uri="{FF2B5EF4-FFF2-40B4-BE49-F238E27FC236}">
                <a16:creationId xmlns:a16="http://schemas.microsoft.com/office/drawing/2014/main" id="{2CFD4BAB-EF5C-C240-D7D6-3C975DB11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32798" r="61994"/>
          <a:stretch/>
        </p:blipFill>
        <p:spPr bwMode="auto">
          <a:xfrm>
            <a:off x="1000929" y="604394"/>
            <a:ext cx="1644446" cy="186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ó bao nhiêu cơ quan chuyên môn thuộc UBND tỉnh?">
            <a:extLst>
              <a:ext uri="{FF2B5EF4-FFF2-40B4-BE49-F238E27FC236}">
                <a16:creationId xmlns:a16="http://schemas.microsoft.com/office/drawing/2014/main" id="{A7D28F15-6B5C-EB8C-53C4-41EB01AB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8" t="35700"/>
          <a:stretch/>
        </p:blipFill>
        <p:spPr bwMode="auto">
          <a:xfrm>
            <a:off x="224446" y="2469838"/>
            <a:ext cx="3202096" cy="1782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62" name="Google Shape;4362;p74"/>
          <p:cNvGrpSpPr/>
          <p:nvPr/>
        </p:nvGrpSpPr>
        <p:grpSpPr>
          <a:xfrm>
            <a:off x="366050" y="334979"/>
            <a:ext cx="8430646" cy="4424890"/>
            <a:chOff x="366050" y="334979"/>
            <a:chExt cx="8430646" cy="4424890"/>
          </a:xfrm>
        </p:grpSpPr>
        <p:sp>
          <p:nvSpPr>
            <p:cNvPr id="4363" name="Google Shape;4363;p74"/>
            <p:cNvSpPr/>
            <p:nvPr/>
          </p:nvSpPr>
          <p:spPr>
            <a:xfrm rot="-1812374" flipH="1">
              <a:off x="349702" y="667863"/>
              <a:ext cx="1408331" cy="315091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74"/>
            <p:cNvSpPr/>
            <p:nvPr/>
          </p:nvSpPr>
          <p:spPr>
            <a:xfrm rot="-1277648" flipH="1">
              <a:off x="7379310" y="4199845"/>
              <a:ext cx="1408248" cy="315072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74"/>
          <p:cNvSpPr txBox="1">
            <a:spLocks noGrp="1"/>
          </p:cNvSpPr>
          <p:nvPr>
            <p:ph type="title"/>
          </p:nvPr>
        </p:nvSpPr>
        <p:spPr>
          <a:xfrm>
            <a:off x="7147972" y="73580"/>
            <a:ext cx="1974379" cy="54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/>
              <a:t>vocabulary</a:t>
            </a:r>
            <a:endParaRPr sz="4000" dirty="0"/>
          </a:p>
        </p:txBody>
      </p:sp>
      <p:sp>
        <p:nvSpPr>
          <p:cNvPr id="4365" name="Google Shape;4365;p74"/>
          <p:cNvSpPr/>
          <p:nvPr/>
        </p:nvSpPr>
        <p:spPr>
          <a:xfrm rot="-5863143">
            <a:off x="7302403" y="-61171"/>
            <a:ext cx="2593430" cy="1773143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74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74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74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4">
            <a:hlinkClick r:id="rId6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g111ea7f8aa0_0_0">
            <a:extLst>
              <a:ext uri="{FF2B5EF4-FFF2-40B4-BE49-F238E27FC236}">
                <a16:creationId xmlns:a16="http://schemas.microsoft.com/office/drawing/2014/main" id="{F3400514-B9AE-7E49-AFD5-5D6BDD22C773}"/>
              </a:ext>
            </a:extLst>
          </p:cNvPr>
          <p:cNvSpPr txBox="1"/>
          <p:nvPr/>
        </p:nvSpPr>
        <p:spPr>
          <a:xfrm>
            <a:off x="3795609" y="2296934"/>
            <a:ext cx="4287825" cy="96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5400" dirty="0"/>
              <a:t>/ˈ</a:t>
            </a:r>
            <a:r>
              <a:rPr lang="en-US" sz="5400" dirty="0" err="1"/>
              <a:t>tɒksɪk</a:t>
            </a:r>
            <a:r>
              <a:rPr lang="en-US" sz="5400" dirty="0"/>
              <a:t>/</a:t>
            </a:r>
            <a:endParaRPr sz="4800" dirty="0">
              <a:sym typeface="Calibri"/>
            </a:endParaRPr>
          </a:p>
        </p:txBody>
      </p:sp>
      <p:sp>
        <p:nvSpPr>
          <p:cNvPr id="16" name="Google Shape;163;g111ea7f8aa0_0_0">
            <a:extLst>
              <a:ext uri="{FF2B5EF4-FFF2-40B4-BE49-F238E27FC236}">
                <a16:creationId xmlns:a16="http://schemas.microsoft.com/office/drawing/2014/main" id="{9D9F2840-5279-6047-90B1-E539AEA72EA2}"/>
              </a:ext>
            </a:extLst>
          </p:cNvPr>
          <p:cNvSpPr txBox="1"/>
          <p:nvPr/>
        </p:nvSpPr>
        <p:spPr>
          <a:xfrm>
            <a:off x="3847336" y="3431623"/>
            <a:ext cx="4287825" cy="87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4800" dirty="0" err="1">
                <a:solidFill>
                  <a:schemeClr val="dk1"/>
                </a:solidFill>
                <a:latin typeface="Nunito"/>
                <a:sym typeface="Calibri"/>
              </a:rPr>
              <a:t>độc</a:t>
            </a:r>
            <a:r>
              <a:rPr lang="en-US" sz="4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4800" dirty="0" err="1">
                <a:solidFill>
                  <a:schemeClr val="dk1"/>
                </a:solidFill>
                <a:latin typeface="Nunito"/>
                <a:sym typeface="Calibri"/>
              </a:rPr>
              <a:t>hại</a:t>
            </a:r>
            <a:endParaRPr sz="48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17" name="Google Shape;164;g111ea7f8aa0_0_0">
            <a:extLst>
              <a:ext uri="{FF2B5EF4-FFF2-40B4-BE49-F238E27FC236}">
                <a16:creationId xmlns:a16="http://schemas.microsoft.com/office/drawing/2014/main" id="{81CE729E-A34E-8242-AFA4-B28A26086549}"/>
              </a:ext>
            </a:extLst>
          </p:cNvPr>
          <p:cNvSpPr txBox="1"/>
          <p:nvPr/>
        </p:nvSpPr>
        <p:spPr>
          <a:xfrm>
            <a:off x="4118371" y="181797"/>
            <a:ext cx="4246650" cy="216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6600" b="1" dirty="0">
                <a:solidFill>
                  <a:srgbClr val="E63812"/>
                </a:solidFill>
                <a:latin typeface="Nunito"/>
                <a:sym typeface="Calibri"/>
              </a:rPr>
              <a:t>toxic (n)</a:t>
            </a:r>
            <a:endParaRPr sz="66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  <p:pic>
        <p:nvPicPr>
          <p:cNvPr id="3" name="ttsMP3.com_VoiceText_2024-1-19_15-17-47">
            <a:hlinkClick r:id="" action="ppaction://media"/>
            <a:extLst>
              <a:ext uri="{FF2B5EF4-FFF2-40B4-BE49-F238E27FC236}">
                <a16:creationId xmlns:a16="http://schemas.microsoft.com/office/drawing/2014/main" id="{156FA1B6-D29F-E4C3-95A5-3B7899CEE6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4" end="1176.5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74689" y="2571750"/>
            <a:ext cx="487363" cy="487363"/>
          </a:xfrm>
          <a:prstGeom prst="rect">
            <a:avLst/>
          </a:prstGeom>
        </p:spPr>
      </p:pic>
      <p:pic>
        <p:nvPicPr>
          <p:cNvPr id="1026" name="Picture 2" descr="Toxic Sign | UK Safety Store">
            <a:extLst>
              <a:ext uri="{FF2B5EF4-FFF2-40B4-BE49-F238E27FC236}">
                <a16:creationId xmlns:a16="http://schemas.microsoft.com/office/drawing/2014/main" id="{C7A62619-5A1A-C706-C140-D88C20B7D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7" y="1128495"/>
            <a:ext cx="2983186" cy="2983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62" name="Google Shape;4362;p74"/>
          <p:cNvGrpSpPr/>
          <p:nvPr/>
        </p:nvGrpSpPr>
        <p:grpSpPr>
          <a:xfrm>
            <a:off x="231256" y="1063682"/>
            <a:ext cx="8194507" cy="3366536"/>
            <a:chOff x="349702" y="667863"/>
            <a:chExt cx="8194507" cy="3366536"/>
          </a:xfrm>
        </p:grpSpPr>
        <p:sp>
          <p:nvSpPr>
            <p:cNvPr id="4363" name="Google Shape;4363;p74"/>
            <p:cNvSpPr/>
            <p:nvPr/>
          </p:nvSpPr>
          <p:spPr>
            <a:xfrm rot="-1812374" flipH="1">
              <a:off x="349702" y="667863"/>
              <a:ext cx="1408331" cy="315091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74"/>
            <p:cNvSpPr/>
            <p:nvPr/>
          </p:nvSpPr>
          <p:spPr>
            <a:xfrm rot="20322352" flipH="1">
              <a:off x="7135961" y="3719327"/>
              <a:ext cx="1408248" cy="315072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366" name="Google Shape;4366;p74"/>
          <p:cNvSpPr/>
          <p:nvPr/>
        </p:nvSpPr>
        <p:spPr>
          <a:xfrm>
            <a:off x="247604" y="383128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0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74"/>
          <p:cNvSpPr txBox="1">
            <a:spLocks noGrp="1"/>
          </p:cNvSpPr>
          <p:nvPr>
            <p:ph type="title"/>
          </p:nvPr>
        </p:nvSpPr>
        <p:spPr>
          <a:xfrm>
            <a:off x="7147972" y="73580"/>
            <a:ext cx="1974379" cy="54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/>
              <a:t>vocabulary</a:t>
            </a:r>
            <a:endParaRPr sz="4000" dirty="0"/>
          </a:p>
        </p:txBody>
      </p:sp>
      <p:sp>
        <p:nvSpPr>
          <p:cNvPr id="4365" name="Google Shape;4365;p74"/>
          <p:cNvSpPr/>
          <p:nvPr/>
        </p:nvSpPr>
        <p:spPr>
          <a:xfrm rot="-5863143">
            <a:off x="7302403" y="-61171"/>
            <a:ext cx="2593430" cy="1773143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74"/>
          <p:cNvSpPr/>
          <p:nvPr/>
        </p:nvSpPr>
        <p:spPr>
          <a:xfrm>
            <a:off x="148660" y="3968085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74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74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74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4">
            <a:hlinkClick r:id="rId6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g111ea7f8aa0_0_0">
            <a:extLst>
              <a:ext uri="{FF2B5EF4-FFF2-40B4-BE49-F238E27FC236}">
                <a16:creationId xmlns:a16="http://schemas.microsoft.com/office/drawing/2014/main" id="{F3400514-B9AE-7E49-AFD5-5D6BDD22C773}"/>
              </a:ext>
            </a:extLst>
          </p:cNvPr>
          <p:cNvSpPr txBox="1"/>
          <p:nvPr/>
        </p:nvSpPr>
        <p:spPr>
          <a:xfrm>
            <a:off x="3954750" y="1937827"/>
            <a:ext cx="4287825" cy="17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5400" dirty="0"/>
              <a:t>/</a:t>
            </a:r>
            <a:r>
              <a:rPr lang="en-US" sz="5400" dirty="0" err="1"/>
              <a:t>triːt</a:t>
            </a:r>
            <a:r>
              <a:rPr lang="en-US" sz="5400" dirty="0"/>
              <a:t>/</a:t>
            </a:r>
            <a:endParaRPr lang="en-US" sz="48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  <a:p>
            <a:endParaRPr sz="4800" dirty="0">
              <a:sym typeface="Calibri"/>
            </a:endParaRPr>
          </a:p>
        </p:txBody>
      </p:sp>
      <p:sp>
        <p:nvSpPr>
          <p:cNvPr id="16" name="Google Shape;163;g111ea7f8aa0_0_0">
            <a:extLst>
              <a:ext uri="{FF2B5EF4-FFF2-40B4-BE49-F238E27FC236}">
                <a16:creationId xmlns:a16="http://schemas.microsoft.com/office/drawing/2014/main" id="{9D9F2840-5279-6047-90B1-E539AEA72EA2}"/>
              </a:ext>
            </a:extLst>
          </p:cNvPr>
          <p:cNvSpPr txBox="1"/>
          <p:nvPr/>
        </p:nvSpPr>
        <p:spPr>
          <a:xfrm>
            <a:off x="3847336" y="3143413"/>
            <a:ext cx="4287825" cy="87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4800" dirty="0" err="1">
                <a:solidFill>
                  <a:schemeClr val="dk1"/>
                </a:solidFill>
                <a:latin typeface="Nunito"/>
                <a:sym typeface="Calibri"/>
              </a:rPr>
              <a:t>xử</a:t>
            </a:r>
            <a:r>
              <a:rPr lang="en-US" sz="4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4800" dirty="0" err="1">
                <a:solidFill>
                  <a:schemeClr val="dk1"/>
                </a:solidFill>
                <a:latin typeface="Nunito"/>
                <a:sym typeface="Calibri"/>
              </a:rPr>
              <a:t>lí</a:t>
            </a:r>
            <a:endParaRPr sz="48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17" name="Google Shape;164;g111ea7f8aa0_0_0">
            <a:extLst>
              <a:ext uri="{FF2B5EF4-FFF2-40B4-BE49-F238E27FC236}">
                <a16:creationId xmlns:a16="http://schemas.microsoft.com/office/drawing/2014/main" id="{81CE729E-A34E-8242-AFA4-B28A26086549}"/>
              </a:ext>
            </a:extLst>
          </p:cNvPr>
          <p:cNvSpPr txBox="1"/>
          <p:nvPr/>
        </p:nvSpPr>
        <p:spPr>
          <a:xfrm>
            <a:off x="4045286" y="-80096"/>
            <a:ext cx="4246650" cy="216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6600" b="1" dirty="0">
                <a:solidFill>
                  <a:srgbClr val="E63812"/>
                </a:solidFill>
                <a:latin typeface="Nunito"/>
                <a:sym typeface="Calibri"/>
              </a:rPr>
              <a:t>treat (v)</a:t>
            </a:r>
            <a:endParaRPr sz="66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  <p:pic>
        <p:nvPicPr>
          <p:cNvPr id="3" name="ttsMP3.com_VoiceText_2024-1-19_15-17-47">
            <a:hlinkClick r:id="" action="ppaction://media"/>
            <a:extLst>
              <a:ext uri="{FF2B5EF4-FFF2-40B4-BE49-F238E27FC236}">
                <a16:creationId xmlns:a16="http://schemas.microsoft.com/office/drawing/2014/main" id="{46AD1683-852A-DD2E-2950-801E570082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0" end="0.5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18371" y="2327275"/>
            <a:ext cx="487363" cy="487363"/>
          </a:xfrm>
          <a:prstGeom prst="rect">
            <a:avLst/>
          </a:prstGeom>
        </p:spPr>
      </p:pic>
      <p:pic>
        <p:nvPicPr>
          <p:cNvPr id="2050" name="Picture 2" descr="Khuyến khích thu hút đầu tư dự án xử lý rác thải công nghệ hiện đại">
            <a:extLst>
              <a:ext uri="{FF2B5EF4-FFF2-40B4-BE49-F238E27FC236}">
                <a16:creationId xmlns:a16="http://schemas.microsoft.com/office/drawing/2014/main" id="{DFE147F8-BB77-9183-A9F5-3ED6482FE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2" y="1454155"/>
            <a:ext cx="3702917" cy="2462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62" name="Google Shape;4362;p74"/>
          <p:cNvGrpSpPr/>
          <p:nvPr/>
        </p:nvGrpSpPr>
        <p:grpSpPr>
          <a:xfrm>
            <a:off x="-314080" y="1441732"/>
            <a:ext cx="8749202" cy="2840015"/>
            <a:chOff x="-116502" y="1043947"/>
            <a:chExt cx="8749202" cy="2840015"/>
          </a:xfrm>
        </p:grpSpPr>
        <p:sp>
          <p:nvSpPr>
            <p:cNvPr id="4363" name="Google Shape;4363;p74"/>
            <p:cNvSpPr/>
            <p:nvPr/>
          </p:nvSpPr>
          <p:spPr>
            <a:xfrm rot="19787626" flipH="1">
              <a:off x="-116502" y="1043947"/>
              <a:ext cx="1408331" cy="315091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74"/>
            <p:cNvSpPr/>
            <p:nvPr/>
          </p:nvSpPr>
          <p:spPr>
            <a:xfrm rot="20322352" flipH="1">
              <a:off x="7224452" y="3568890"/>
              <a:ext cx="1408248" cy="315072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559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1781</Words>
  <Application>Microsoft Office PowerPoint</Application>
  <PresentationFormat>On-screen Show (16:9)</PresentationFormat>
  <Paragraphs>248</Paragraphs>
  <Slides>35</Slides>
  <Notes>27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Nunito</vt:lpstr>
      <vt:lpstr>Arial</vt:lpstr>
      <vt:lpstr>Tahoma</vt:lpstr>
      <vt:lpstr>Calibri</vt:lpstr>
      <vt:lpstr>ADLaM Display</vt:lpstr>
      <vt:lpstr>Courier New</vt:lpstr>
      <vt:lpstr>Corbel</vt:lpstr>
      <vt:lpstr>Montserrat</vt:lpstr>
      <vt:lpstr>Showcard Gothic</vt:lpstr>
      <vt:lpstr>Amatic SC</vt:lpstr>
      <vt:lpstr>Children's Day by Slidesgo</vt:lpstr>
      <vt:lpstr>Welcome to our class!</vt:lpstr>
      <vt:lpstr>WARM-UP</vt:lpstr>
      <vt:lpstr>What is the video about?</vt:lpstr>
      <vt:lpstr>UNIT 7. ENVIRONMENT PROTECTION</vt:lpstr>
      <vt:lpstr>OBJECTIVES</vt:lpstr>
      <vt:lpstr>VOCABULARY</vt:lpstr>
      <vt:lpstr>vocabulary</vt:lpstr>
      <vt:lpstr>vocabulary</vt:lpstr>
      <vt:lpstr>vocabulary</vt:lpstr>
      <vt:lpstr>Vocabulary</vt:lpstr>
      <vt:lpstr>PowerPoint Presentation</vt:lpstr>
      <vt:lpstr>LISTENING</vt:lpstr>
      <vt:lpstr>PowerPoint Presentation</vt:lpstr>
      <vt:lpstr>PowerPoint Presentation</vt:lpstr>
      <vt:lpstr>PowerPoint Presentation</vt:lpstr>
      <vt:lpstr>01</vt:lpstr>
      <vt:lpstr>02</vt:lpstr>
      <vt:lpstr>03</vt:lpstr>
      <vt:lpstr>04</vt:lpstr>
      <vt:lpstr>05</vt:lpstr>
      <vt:lpstr>PowerPoint Presentation</vt:lpstr>
      <vt:lpstr>PowerPoint Presentation</vt:lpstr>
      <vt:lpstr>Writing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5. FOOD AND DRINK</dc:title>
  <cp:lastModifiedBy>Duyên Lương</cp:lastModifiedBy>
  <cp:revision>21</cp:revision>
  <dcterms:modified xsi:type="dcterms:W3CDTF">2025-09-22T07:48:59Z</dcterms:modified>
</cp:coreProperties>
</file>