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6" r:id="rId4"/>
    <p:sldId id="261" r:id="rId5"/>
    <p:sldId id="259" r:id="rId6"/>
    <p:sldId id="260" r:id="rId7"/>
    <p:sldId id="267" r:id="rId8"/>
    <p:sldId id="268" r:id="rId9"/>
    <p:sldId id="262" r:id="rId10"/>
    <p:sldId id="263" r:id="rId11"/>
    <p:sldId id="269" r:id="rId12"/>
    <p:sldId id="264" r:id="rId13"/>
    <p:sldId id="265" r:id="rId14"/>
    <p:sldId id="266" r:id="rId15"/>
  </p:sldIdLst>
  <p:sldSz cx="18288000" cy="10287000"/>
  <p:notesSz cx="6858000" cy="9144000"/>
  <p:embeddedFontLst>
    <p:embeddedFont>
      <p:font typeface="Roca One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CBA6CB-E55C-4415-9D60-85D8D8CC4212}" v="235" dt="2023-09-10T02:13:08.6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24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yên Lương" userId="3a9e482f-ceb4-484a-8eab-f708ff3e9a36" providerId="ADAL" clId="{83CBA6CB-E55C-4415-9D60-85D8D8CC4212}"/>
    <pc:docChg chg="undo custSel modSld sldOrd">
      <pc:chgData name="Duyên Lương" userId="3a9e482f-ceb4-484a-8eab-f708ff3e9a36" providerId="ADAL" clId="{83CBA6CB-E55C-4415-9D60-85D8D8CC4212}" dt="2023-09-10T02:13:08.664" v="1524"/>
      <pc:docMkLst>
        <pc:docMk/>
      </pc:docMkLst>
      <pc:sldChg chg="modSp mod modTransition">
        <pc:chgData name="Duyên Lương" userId="3a9e482f-ceb4-484a-8eab-f708ff3e9a36" providerId="ADAL" clId="{83CBA6CB-E55C-4415-9D60-85D8D8CC4212}" dt="2023-09-10T02:13:08.664" v="1524"/>
        <pc:sldMkLst>
          <pc:docMk/>
          <pc:sldMk cId="0" sldId="256"/>
        </pc:sldMkLst>
        <pc:spChg chg="mod">
          <ac:chgData name="Duyên Lương" userId="3a9e482f-ceb4-484a-8eab-f708ff3e9a36" providerId="ADAL" clId="{83CBA6CB-E55C-4415-9D60-85D8D8CC4212}" dt="2023-09-10T01:27:05.922" v="124" actId="14100"/>
          <ac:spMkLst>
            <pc:docMk/>
            <pc:sldMk cId="0" sldId="256"/>
            <ac:spMk id="3" creationId="{00000000-0000-0000-0000-000000000000}"/>
          </ac:spMkLst>
        </pc:spChg>
        <pc:spChg chg="mod">
          <ac:chgData name="Duyên Lương" userId="3a9e482f-ceb4-484a-8eab-f708ff3e9a36" providerId="ADAL" clId="{83CBA6CB-E55C-4415-9D60-85D8D8CC4212}" dt="2023-09-10T01:27:58.478" v="165" actId="1076"/>
          <ac:spMkLst>
            <pc:docMk/>
            <pc:sldMk cId="0" sldId="256"/>
            <ac:spMk id="4" creationId="{00000000-0000-0000-0000-000000000000}"/>
          </ac:spMkLst>
        </pc:spChg>
        <pc:spChg chg="mod">
          <ac:chgData name="Duyên Lương" userId="3a9e482f-ceb4-484a-8eab-f708ff3e9a36" providerId="ADAL" clId="{83CBA6CB-E55C-4415-9D60-85D8D8CC4212}" dt="2023-09-10T01:26:55.882" v="120" actId="1076"/>
          <ac:spMkLst>
            <pc:docMk/>
            <pc:sldMk cId="0" sldId="256"/>
            <ac:spMk id="5" creationId="{00000000-0000-0000-0000-000000000000}"/>
          </ac:spMkLst>
        </pc:spChg>
        <pc:spChg chg="mod">
          <ac:chgData name="Duyên Lương" userId="3a9e482f-ceb4-484a-8eab-f708ff3e9a36" providerId="ADAL" clId="{83CBA6CB-E55C-4415-9D60-85D8D8CC4212}" dt="2023-09-10T01:27:53.822" v="164" actId="1076"/>
          <ac:spMkLst>
            <pc:docMk/>
            <pc:sldMk cId="0" sldId="256"/>
            <ac:spMk id="6" creationId="{00000000-0000-0000-0000-000000000000}"/>
          </ac:spMkLst>
        </pc:spChg>
      </pc:sldChg>
      <pc:sldChg chg="addSp delSp modSp mod ord modTransition modAnim">
        <pc:chgData name="Duyên Lương" userId="3a9e482f-ceb4-484a-8eab-f708ff3e9a36" providerId="ADAL" clId="{83CBA6CB-E55C-4415-9D60-85D8D8CC4212}" dt="2023-09-10T02:13:08.664" v="1524"/>
        <pc:sldMkLst>
          <pc:docMk/>
          <pc:sldMk cId="0" sldId="257"/>
        </pc:sldMkLst>
        <pc:spChg chg="mod">
          <ac:chgData name="Duyên Lương" userId="3a9e482f-ceb4-484a-8eab-f708ff3e9a36" providerId="ADAL" clId="{83CBA6CB-E55C-4415-9D60-85D8D8CC4212}" dt="2023-09-10T01:25:30.995" v="49" actId="1076"/>
          <ac:spMkLst>
            <pc:docMk/>
            <pc:sldMk cId="0" sldId="257"/>
            <ac:spMk id="3" creationId="{00000000-0000-0000-0000-000000000000}"/>
          </ac:spMkLst>
        </pc:spChg>
        <pc:spChg chg="mod">
          <ac:chgData name="Duyên Lương" userId="3a9e482f-ceb4-484a-8eab-f708ff3e9a36" providerId="ADAL" clId="{83CBA6CB-E55C-4415-9D60-85D8D8CC4212}" dt="2023-09-10T01:25:06.238" v="44" actId="1076"/>
          <ac:spMkLst>
            <pc:docMk/>
            <pc:sldMk cId="0" sldId="257"/>
            <ac:spMk id="4" creationId="{00000000-0000-0000-0000-000000000000}"/>
          </ac:spMkLst>
        </pc:spChg>
        <pc:spChg chg="del">
          <ac:chgData name="Duyên Lương" userId="3a9e482f-ceb4-484a-8eab-f708ff3e9a36" providerId="ADAL" clId="{83CBA6CB-E55C-4415-9D60-85D8D8CC4212}" dt="2023-09-10T01:24:39.115" v="2" actId="478"/>
          <ac:spMkLst>
            <pc:docMk/>
            <pc:sldMk cId="0" sldId="257"/>
            <ac:spMk id="5" creationId="{00000000-0000-0000-0000-000000000000}"/>
          </ac:spMkLst>
        </pc:spChg>
        <pc:spChg chg="add mod">
          <ac:chgData name="Duyên Lương" userId="3a9e482f-ceb4-484a-8eab-f708ff3e9a36" providerId="ADAL" clId="{83CBA6CB-E55C-4415-9D60-85D8D8CC4212}" dt="2023-09-10T01:25:39.161" v="66" actId="5793"/>
          <ac:spMkLst>
            <pc:docMk/>
            <pc:sldMk cId="0" sldId="257"/>
            <ac:spMk id="6" creationId="{D7DEC287-B171-F814-40D0-2A7860207208}"/>
          </ac:spMkLst>
        </pc:spChg>
      </pc:sldChg>
      <pc:sldChg chg="addSp delSp modSp mod ord modTransition modAnim">
        <pc:chgData name="Duyên Lương" userId="3a9e482f-ceb4-484a-8eab-f708ff3e9a36" providerId="ADAL" clId="{83CBA6CB-E55C-4415-9D60-85D8D8CC4212}" dt="2023-09-10T02:13:08.664" v="1524"/>
        <pc:sldMkLst>
          <pc:docMk/>
          <pc:sldMk cId="0" sldId="258"/>
        </pc:sldMkLst>
        <pc:spChg chg="mod">
          <ac:chgData name="Duyên Lương" userId="3a9e482f-ceb4-484a-8eab-f708ff3e9a36" providerId="ADAL" clId="{83CBA6CB-E55C-4415-9D60-85D8D8CC4212}" dt="2023-09-10T01:39:24.342" v="443" actId="1076"/>
          <ac:spMkLst>
            <pc:docMk/>
            <pc:sldMk cId="0" sldId="258"/>
            <ac:spMk id="2" creationId="{00000000-0000-0000-0000-000000000000}"/>
          </ac:spMkLst>
        </pc:spChg>
        <pc:spChg chg="mod">
          <ac:chgData name="Duyên Lương" userId="3a9e482f-ceb4-484a-8eab-f708ff3e9a36" providerId="ADAL" clId="{83CBA6CB-E55C-4415-9D60-85D8D8CC4212}" dt="2023-09-10T01:36:10.464" v="341" actId="1076"/>
          <ac:spMkLst>
            <pc:docMk/>
            <pc:sldMk cId="0" sldId="258"/>
            <ac:spMk id="3" creationId="{00000000-0000-0000-0000-000000000000}"/>
          </ac:spMkLst>
        </pc:spChg>
        <pc:spChg chg="mod">
          <ac:chgData name="Duyên Lương" userId="3a9e482f-ceb4-484a-8eab-f708ff3e9a36" providerId="ADAL" clId="{83CBA6CB-E55C-4415-9D60-85D8D8CC4212}" dt="2023-09-10T01:39:37.042" v="464" actId="1036"/>
          <ac:spMkLst>
            <pc:docMk/>
            <pc:sldMk cId="0" sldId="258"/>
            <ac:spMk id="4" creationId="{00000000-0000-0000-0000-000000000000}"/>
          </ac:spMkLst>
        </pc:spChg>
        <pc:spChg chg="del">
          <ac:chgData name="Duyên Lương" userId="3a9e482f-ceb4-484a-8eab-f708ff3e9a36" providerId="ADAL" clId="{83CBA6CB-E55C-4415-9D60-85D8D8CC4212}" dt="2023-09-10T01:28:35.568" v="169" actId="478"/>
          <ac:spMkLst>
            <pc:docMk/>
            <pc:sldMk cId="0" sldId="258"/>
            <ac:spMk id="5" creationId="{00000000-0000-0000-0000-000000000000}"/>
          </ac:spMkLst>
        </pc:spChg>
        <pc:spChg chg="add mod">
          <ac:chgData name="Duyên Lương" userId="3a9e482f-ceb4-484a-8eab-f708ff3e9a36" providerId="ADAL" clId="{83CBA6CB-E55C-4415-9D60-85D8D8CC4212}" dt="2023-09-10T01:39:37.042" v="464" actId="1036"/>
          <ac:spMkLst>
            <pc:docMk/>
            <pc:sldMk cId="0" sldId="258"/>
            <ac:spMk id="6" creationId="{0ECD165D-6D18-7434-12EC-6CC7174E25C7}"/>
          </ac:spMkLst>
        </pc:spChg>
        <pc:spChg chg="add mod">
          <ac:chgData name="Duyên Lương" userId="3a9e482f-ceb4-484a-8eab-f708ff3e9a36" providerId="ADAL" clId="{83CBA6CB-E55C-4415-9D60-85D8D8CC4212}" dt="2023-09-10T01:39:37.042" v="464" actId="1036"/>
          <ac:spMkLst>
            <pc:docMk/>
            <pc:sldMk cId="0" sldId="258"/>
            <ac:spMk id="7" creationId="{1D0F6102-B81A-30D9-FC06-ABA27D03D047}"/>
          </ac:spMkLst>
        </pc:spChg>
        <pc:spChg chg="add mod">
          <ac:chgData name="Duyên Lương" userId="3a9e482f-ceb4-484a-8eab-f708ff3e9a36" providerId="ADAL" clId="{83CBA6CB-E55C-4415-9D60-85D8D8CC4212}" dt="2023-09-10T01:39:37.042" v="464" actId="1036"/>
          <ac:spMkLst>
            <pc:docMk/>
            <pc:sldMk cId="0" sldId="258"/>
            <ac:spMk id="8" creationId="{AA43FF1A-C5B5-BFFE-4FF1-543B6A0EEAB5}"/>
          </ac:spMkLst>
        </pc:spChg>
        <pc:spChg chg="add mod">
          <ac:chgData name="Duyên Lương" userId="3a9e482f-ceb4-484a-8eab-f708ff3e9a36" providerId="ADAL" clId="{83CBA6CB-E55C-4415-9D60-85D8D8CC4212}" dt="2023-09-10T01:33:18.580" v="249" actId="6549"/>
          <ac:spMkLst>
            <pc:docMk/>
            <pc:sldMk cId="0" sldId="258"/>
            <ac:spMk id="9" creationId="{F3C32B46-8FC1-80D7-1078-4BFF214C0522}"/>
          </ac:spMkLst>
        </pc:spChg>
        <pc:spChg chg="add mod">
          <ac:chgData name="Duyên Lương" userId="3a9e482f-ceb4-484a-8eab-f708ff3e9a36" providerId="ADAL" clId="{83CBA6CB-E55C-4415-9D60-85D8D8CC4212}" dt="2023-09-10T01:39:22.590" v="442" actId="1076"/>
          <ac:spMkLst>
            <pc:docMk/>
            <pc:sldMk cId="0" sldId="258"/>
            <ac:spMk id="10" creationId="{2D328529-327D-C9AA-B63F-72787E26AA9C}"/>
          </ac:spMkLst>
        </pc:spChg>
        <pc:spChg chg="add mod">
          <ac:chgData name="Duyên Lương" userId="3a9e482f-ceb4-484a-8eab-f708ff3e9a36" providerId="ADAL" clId="{83CBA6CB-E55C-4415-9D60-85D8D8CC4212}" dt="2023-09-10T01:39:37.042" v="464" actId="1036"/>
          <ac:spMkLst>
            <pc:docMk/>
            <pc:sldMk cId="0" sldId="258"/>
            <ac:spMk id="21" creationId="{52242D28-B866-1C50-6309-AD56FAB15081}"/>
          </ac:spMkLst>
        </pc:spChg>
        <pc:spChg chg="add mod">
          <ac:chgData name="Duyên Lương" userId="3a9e482f-ceb4-484a-8eab-f708ff3e9a36" providerId="ADAL" clId="{83CBA6CB-E55C-4415-9D60-85D8D8CC4212}" dt="2023-09-10T01:39:37.042" v="464" actId="1036"/>
          <ac:spMkLst>
            <pc:docMk/>
            <pc:sldMk cId="0" sldId="258"/>
            <ac:spMk id="23" creationId="{0C1FCF0F-1B2C-7CF0-7BB0-8A2CD6EC2496}"/>
          </ac:spMkLst>
        </pc:spChg>
        <pc:spChg chg="add mod">
          <ac:chgData name="Duyên Lương" userId="3a9e482f-ceb4-484a-8eab-f708ff3e9a36" providerId="ADAL" clId="{83CBA6CB-E55C-4415-9D60-85D8D8CC4212}" dt="2023-09-10T01:39:37.042" v="464" actId="1036"/>
          <ac:spMkLst>
            <pc:docMk/>
            <pc:sldMk cId="0" sldId="258"/>
            <ac:spMk id="24" creationId="{8479361A-7D89-EF28-8D1A-9A3A1C7BA504}"/>
          </ac:spMkLst>
        </pc:spChg>
        <pc:spChg chg="add mod">
          <ac:chgData name="Duyên Lương" userId="3a9e482f-ceb4-484a-8eab-f708ff3e9a36" providerId="ADAL" clId="{83CBA6CB-E55C-4415-9D60-85D8D8CC4212}" dt="2023-09-10T01:39:57.253" v="470" actId="1076"/>
          <ac:spMkLst>
            <pc:docMk/>
            <pc:sldMk cId="0" sldId="258"/>
            <ac:spMk id="25" creationId="{0F8CBB13-9A38-D11F-F9D2-40EE9DDE96B5}"/>
          </ac:spMkLst>
        </pc:spChg>
        <pc:cxnChg chg="add mod">
          <ac:chgData name="Duyên Lương" userId="3a9e482f-ceb4-484a-8eab-f708ff3e9a36" providerId="ADAL" clId="{83CBA6CB-E55C-4415-9D60-85D8D8CC4212}" dt="2023-09-10T01:39:49.957" v="468" actId="14100"/>
          <ac:cxnSpMkLst>
            <pc:docMk/>
            <pc:sldMk cId="0" sldId="258"/>
            <ac:cxnSpMk id="12" creationId="{FD89ADFB-931C-75E8-A5A1-AEF4FC4DC525}"/>
          </ac:cxnSpMkLst>
        </pc:cxnChg>
        <pc:cxnChg chg="add mod">
          <ac:chgData name="Duyên Lương" userId="3a9e482f-ceb4-484a-8eab-f708ff3e9a36" providerId="ADAL" clId="{83CBA6CB-E55C-4415-9D60-85D8D8CC4212}" dt="2023-09-10T01:39:47.186" v="467" actId="14100"/>
          <ac:cxnSpMkLst>
            <pc:docMk/>
            <pc:sldMk cId="0" sldId="258"/>
            <ac:cxnSpMk id="13" creationId="{E21B57AD-3123-FC41-0B6F-0F57C894D12E}"/>
          </ac:cxnSpMkLst>
        </pc:cxnChg>
        <pc:cxnChg chg="add mod">
          <ac:chgData name="Duyên Lương" userId="3a9e482f-ceb4-484a-8eab-f708ff3e9a36" providerId="ADAL" clId="{83CBA6CB-E55C-4415-9D60-85D8D8CC4212}" dt="2023-09-10T01:39:44.789" v="466" actId="14100"/>
          <ac:cxnSpMkLst>
            <pc:docMk/>
            <pc:sldMk cId="0" sldId="258"/>
            <ac:cxnSpMk id="15" creationId="{A2B5FE17-C5AD-153B-DA2A-49C2383F94DE}"/>
          </ac:cxnSpMkLst>
        </pc:cxnChg>
        <pc:cxnChg chg="add mod">
          <ac:chgData name="Duyên Lương" userId="3a9e482f-ceb4-484a-8eab-f708ff3e9a36" providerId="ADAL" clId="{83CBA6CB-E55C-4415-9D60-85D8D8CC4212}" dt="2023-09-10T01:39:41.905" v="465" actId="14100"/>
          <ac:cxnSpMkLst>
            <pc:docMk/>
            <pc:sldMk cId="0" sldId="258"/>
            <ac:cxnSpMk id="17" creationId="{1BFE08B1-CD4E-404E-11D3-B7B55805017C}"/>
          </ac:cxnSpMkLst>
        </pc:cxnChg>
      </pc:sldChg>
      <pc:sldChg chg="addSp delSp modSp mod modTransition delAnim modAnim">
        <pc:chgData name="Duyên Lương" userId="3a9e482f-ceb4-484a-8eab-f708ff3e9a36" providerId="ADAL" clId="{83CBA6CB-E55C-4415-9D60-85D8D8CC4212}" dt="2023-09-10T02:13:08.664" v="1524"/>
        <pc:sldMkLst>
          <pc:docMk/>
          <pc:sldMk cId="0" sldId="259"/>
        </pc:sldMkLst>
        <pc:spChg chg="mod">
          <ac:chgData name="Duyên Lương" userId="3a9e482f-ceb4-484a-8eab-f708ff3e9a36" providerId="ADAL" clId="{83CBA6CB-E55C-4415-9D60-85D8D8CC4212}" dt="2023-09-10T01:43:21.251" v="527" actId="1076"/>
          <ac:spMkLst>
            <pc:docMk/>
            <pc:sldMk cId="0" sldId="259"/>
            <ac:spMk id="4" creationId="{00000000-0000-0000-0000-000000000000}"/>
          </ac:spMkLst>
        </pc:spChg>
        <pc:spChg chg="del">
          <ac:chgData name="Duyên Lương" userId="3a9e482f-ceb4-484a-8eab-f708ff3e9a36" providerId="ADAL" clId="{83CBA6CB-E55C-4415-9D60-85D8D8CC4212}" dt="2023-09-10T01:41:06.983" v="475" actId="478"/>
          <ac:spMkLst>
            <pc:docMk/>
            <pc:sldMk cId="0" sldId="259"/>
            <ac:spMk id="6" creationId="{00000000-0000-0000-0000-000000000000}"/>
          </ac:spMkLst>
        </pc:spChg>
        <pc:spChg chg="del">
          <ac:chgData name="Duyên Lương" userId="3a9e482f-ceb4-484a-8eab-f708ff3e9a36" providerId="ADAL" clId="{83CBA6CB-E55C-4415-9D60-85D8D8CC4212}" dt="2023-09-10T01:41:08.239" v="476" actId="478"/>
          <ac:spMkLst>
            <pc:docMk/>
            <pc:sldMk cId="0" sldId="259"/>
            <ac:spMk id="7" creationId="{00000000-0000-0000-0000-000000000000}"/>
          </ac:spMkLst>
        </pc:spChg>
        <pc:spChg chg="add mod">
          <ac:chgData name="Duyên Lương" userId="3a9e482f-ceb4-484a-8eab-f708ff3e9a36" providerId="ADAL" clId="{83CBA6CB-E55C-4415-9D60-85D8D8CC4212}" dt="2023-09-10T01:43:01.852" v="519" actId="1076"/>
          <ac:spMkLst>
            <pc:docMk/>
            <pc:sldMk cId="0" sldId="259"/>
            <ac:spMk id="8" creationId="{420843C1-45C5-DD23-4DC9-3F387177CD09}"/>
          </ac:spMkLst>
        </pc:spChg>
        <pc:spChg chg="add mod">
          <ac:chgData name="Duyên Lương" userId="3a9e482f-ceb4-484a-8eab-f708ff3e9a36" providerId="ADAL" clId="{83CBA6CB-E55C-4415-9D60-85D8D8CC4212}" dt="2023-09-10T01:45:19.835" v="557" actId="207"/>
          <ac:spMkLst>
            <pc:docMk/>
            <pc:sldMk cId="0" sldId="259"/>
            <ac:spMk id="9" creationId="{0216C802-E674-87CC-218F-8FFFA665A20D}"/>
          </ac:spMkLst>
        </pc:spChg>
        <pc:spChg chg="add mod">
          <ac:chgData name="Duyên Lương" userId="3a9e482f-ceb4-484a-8eab-f708ff3e9a36" providerId="ADAL" clId="{83CBA6CB-E55C-4415-9D60-85D8D8CC4212}" dt="2023-09-10T01:45:09.709" v="556" actId="208"/>
          <ac:spMkLst>
            <pc:docMk/>
            <pc:sldMk cId="0" sldId="259"/>
            <ac:spMk id="10" creationId="{000ED624-9891-DF15-EA81-ABCE6D826EBE}"/>
          </ac:spMkLst>
        </pc:spChg>
        <pc:spChg chg="add mod">
          <ac:chgData name="Duyên Lương" userId="3a9e482f-ceb4-484a-8eab-f708ff3e9a36" providerId="ADAL" clId="{83CBA6CB-E55C-4415-9D60-85D8D8CC4212}" dt="2023-09-10T01:45:33.914" v="558" actId="1037"/>
          <ac:spMkLst>
            <pc:docMk/>
            <pc:sldMk cId="0" sldId="259"/>
            <ac:spMk id="11" creationId="{0D52D0C9-399D-0411-CC50-B426FCABCFF0}"/>
          </ac:spMkLst>
        </pc:spChg>
        <pc:spChg chg="add mod">
          <ac:chgData name="Duyên Lương" userId="3a9e482f-ceb4-484a-8eab-f708ff3e9a36" providerId="ADAL" clId="{83CBA6CB-E55C-4415-9D60-85D8D8CC4212}" dt="2023-09-10T01:45:09.709" v="556" actId="208"/>
          <ac:spMkLst>
            <pc:docMk/>
            <pc:sldMk cId="0" sldId="259"/>
            <ac:spMk id="12" creationId="{35EB5B52-35BD-8242-6500-1D0CD39A645C}"/>
          </ac:spMkLst>
        </pc:spChg>
        <pc:spChg chg="add mod">
          <ac:chgData name="Duyên Lương" userId="3a9e482f-ceb4-484a-8eab-f708ff3e9a36" providerId="ADAL" clId="{83CBA6CB-E55C-4415-9D60-85D8D8CC4212}" dt="2023-09-10T01:45:09.709" v="556" actId="208"/>
          <ac:spMkLst>
            <pc:docMk/>
            <pc:sldMk cId="0" sldId="259"/>
            <ac:spMk id="13" creationId="{FCAC7EE1-6FBA-B2E6-8831-3112B82A0906}"/>
          </ac:spMkLst>
        </pc:spChg>
        <pc:spChg chg="add mod">
          <ac:chgData name="Duyên Lương" userId="3a9e482f-ceb4-484a-8eab-f708ff3e9a36" providerId="ADAL" clId="{83CBA6CB-E55C-4415-9D60-85D8D8CC4212}" dt="2023-09-10T01:45:09.709" v="556" actId="208"/>
          <ac:spMkLst>
            <pc:docMk/>
            <pc:sldMk cId="0" sldId="259"/>
            <ac:spMk id="14" creationId="{DDD48820-C49C-0491-784C-2F5A44101F0F}"/>
          </ac:spMkLst>
        </pc:spChg>
        <pc:spChg chg="add del mod">
          <ac:chgData name="Duyên Lương" userId="3a9e482f-ceb4-484a-8eab-f708ff3e9a36" providerId="ADAL" clId="{83CBA6CB-E55C-4415-9D60-85D8D8CC4212}" dt="2023-09-10T01:46:24.941" v="568" actId="478"/>
          <ac:spMkLst>
            <pc:docMk/>
            <pc:sldMk cId="0" sldId="259"/>
            <ac:spMk id="15" creationId="{226C2637-081B-5FD8-B80E-7624F1D7F5BB}"/>
          </ac:spMkLst>
        </pc:spChg>
        <pc:spChg chg="add del mod">
          <ac:chgData name="Duyên Lương" userId="3a9e482f-ceb4-484a-8eab-f708ff3e9a36" providerId="ADAL" clId="{83CBA6CB-E55C-4415-9D60-85D8D8CC4212}" dt="2023-09-10T01:46:22.908" v="566" actId="478"/>
          <ac:spMkLst>
            <pc:docMk/>
            <pc:sldMk cId="0" sldId="259"/>
            <ac:spMk id="16" creationId="{6AD65458-95A3-E9EA-3BA3-B9C7673D9D56}"/>
          </ac:spMkLst>
        </pc:spChg>
      </pc:sldChg>
      <pc:sldChg chg="addSp delSp modSp mod modTransition modAnim">
        <pc:chgData name="Duyên Lương" userId="3a9e482f-ceb4-484a-8eab-f708ff3e9a36" providerId="ADAL" clId="{83CBA6CB-E55C-4415-9D60-85D8D8CC4212}" dt="2023-09-10T02:13:08.664" v="1524"/>
        <pc:sldMkLst>
          <pc:docMk/>
          <pc:sldMk cId="0" sldId="260"/>
        </pc:sldMkLst>
        <pc:spChg chg="mod">
          <ac:chgData name="Duyên Lương" userId="3a9e482f-ceb4-484a-8eab-f708ff3e9a36" providerId="ADAL" clId="{83CBA6CB-E55C-4415-9D60-85D8D8CC4212}" dt="2023-09-10T01:48:14.772" v="611" actId="1076"/>
          <ac:spMkLst>
            <pc:docMk/>
            <pc:sldMk cId="0" sldId="260"/>
            <ac:spMk id="3" creationId="{00000000-0000-0000-0000-000000000000}"/>
          </ac:spMkLst>
        </pc:spChg>
        <pc:spChg chg="mod">
          <ac:chgData name="Duyên Lương" userId="3a9e482f-ceb4-484a-8eab-f708ff3e9a36" providerId="ADAL" clId="{83CBA6CB-E55C-4415-9D60-85D8D8CC4212}" dt="2023-09-10T01:49:56.804" v="659" actId="1076"/>
          <ac:spMkLst>
            <pc:docMk/>
            <pc:sldMk cId="0" sldId="260"/>
            <ac:spMk id="4" creationId="{00000000-0000-0000-0000-000000000000}"/>
          </ac:spMkLst>
        </pc:spChg>
        <pc:spChg chg="del">
          <ac:chgData name="Duyên Lương" userId="3a9e482f-ceb4-484a-8eab-f708ff3e9a36" providerId="ADAL" clId="{83CBA6CB-E55C-4415-9D60-85D8D8CC4212}" dt="2023-09-10T01:46:29.985" v="569" actId="478"/>
          <ac:spMkLst>
            <pc:docMk/>
            <pc:sldMk cId="0" sldId="260"/>
            <ac:spMk id="5" creationId="{00000000-0000-0000-0000-000000000000}"/>
          </ac:spMkLst>
        </pc:spChg>
        <pc:spChg chg="del">
          <ac:chgData name="Duyên Lương" userId="3a9e482f-ceb4-484a-8eab-f708ff3e9a36" providerId="ADAL" clId="{83CBA6CB-E55C-4415-9D60-85D8D8CC4212}" dt="2023-09-10T01:46:31.990" v="570" actId="478"/>
          <ac:spMkLst>
            <pc:docMk/>
            <pc:sldMk cId="0" sldId="260"/>
            <ac:spMk id="6" creationId="{00000000-0000-0000-0000-000000000000}"/>
          </ac:spMkLst>
        </pc:spChg>
        <pc:spChg chg="add mod">
          <ac:chgData name="Duyên Lương" userId="3a9e482f-ceb4-484a-8eab-f708ff3e9a36" providerId="ADAL" clId="{83CBA6CB-E55C-4415-9D60-85D8D8CC4212}" dt="2023-09-10T01:56:51.130" v="796" actId="207"/>
          <ac:spMkLst>
            <pc:docMk/>
            <pc:sldMk cId="0" sldId="260"/>
            <ac:spMk id="7" creationId="{3C790214-0BF6-0D22-5FC7-A51CDEB955F0}"/>
          </ac:spMkLst>
        </pc:spChg>
        <pc:spChg chg="add mod">
          <ac:chgData name="Duyên Lương" userId="3a9e482f-ceb4-484a-8eab-f708ff3e9a36" providerId="ADAL" clId="{83CBA6CB-E55C-4415-9D60-85D8D8CC4212}" dt="2023-09-10T01:49:33.739" v="651" actId="1076"/>
          <ac:spMkLst>
            <pc:docMk/>
            <pc:sldMk cId="0" sldId="260"/>
            <ac:spMk id="8" creationId="{B748E999-7848-46A7-019E-8BA2A8C73CBF}"/>
          </ac:spMkLst>
        </pc:spChg>
        <pc:spChg chg="add mod">
          <ac:chgData name="Duyên Lương" userId="3a9e482f-ceb4-484a-8eab-f708ff3e9a36" providerId="ADAL" clId="{83CBA6CB-E55C-4415-9D60-85D8D8CC4212}" dt="2023-09-10T01:49:37.287" v="652" actId="1076"/>
          <ac:spMkLst>
            <pc:docMk/>
            <pc:sldMk cId="0" sldId="260"/>
            <ac:spMk id="9" creationId="{C2ED7AAC-5582-F1BA-DF51-560CC6003855}"/>
          </ac:spMkLst>
        </pc:spChg>
        <pc:spChg chg="add mod">
          <ac:chgData name="Duyên Lương" userId="3a9e482f-ceb4-484a-8eab-f708ff3e9a36" providerId="ADAL" clId="{83CBA6CB-E55C-4415-9D60-85D8D8CC4212}" dt="2023-09-10T01:48:05.393" v="608" actId="693"/>
          <ac:spMkLst>
            <pc:docMk/>
            <pc:sldMk cId="0" sldId="260"/>
            <ac:spMk id="10" creationId="{D30BE063-79F1-F607-FA21-26FA7E9FB739}"/>
          </ac:spMkLst>
        </pc:spChg>
        <pc:spChg chg="add mod">
          <ac:chgData name="Duyên Lương" userId="3a9e482f-ceb4-484a-8eab-f708ff3e9a36" providerId="ADAL" clId="{83CBA6CB-E55C-4415-9D60-85D8D8CC4212}" dt="2023-09-10T01:49:40.321" v="653" actId="1076"/>
          <ac:spMkLst>
            <pc:docMk/>
            <pc:sldMk cId="0" sldId="260"/>
            <ac:spMk id="11" creationId="{5C09F250-E8B7-B6F6-CF19-2C07CFCF00C1}"/>
          </ac:spMkLst>
        </pc:spChg>
        <pc:spChg chg="add mod">
          <ac:chgData name="Duyên Lương" userId="3a9e482f-ceb4-484a-8eab-f708ff3e9a36" providerId="ADAL" clId="{83CBA6CB-E55C-4415-9D60-85D8D8CC4212}" dt="2023-09-10T01:49:43.132" v="654" actId="1076"/>
          <ac:spMkLst>
            <pc:docMk/>
            <pc:sldMk cId="0" sldId="260"/>
            <ac:spMk id="12" creationId="{B5956D78-8A8A-229A-9EC2-72DD4ECD77A5}"/>
          </ac:spMkLst>
        </pc:spChg>
        <pc:spChg chg="add mod">
          <ac:chgData name="Duyên Lương" userId="3a9e482f-ceb4-484a-8eab-f708ff3e9a36" providerId="ADAL" clId="{83CBA6CB-E55C-4415-9D60-85D8D8CC4212}" dt="2023-09-10T01:49:45.720" v="655" actId="1076"/>
          <ac:spMkLst>
            <pc:docMk/>
            <pc:sldMk cId="0" sldId="260"/>
            <ac:spMk id="13" creationId="{EF63B568-E94D-34E3-C055-26AE0A13CF1B}"/>
          </ac:spMkLst>
        </pc:spChg>
        <pc:spChg chg="add mod">
          <ac:chgData name="Duyên Lương" userId="3a9e482f-ceb4-484a-8eab-f708ff3e9a36" providerId="ADAL" clId="{83CBA6CB-E55C-4415-9D60-85D8D8CC4212}" dt="2023-09-10T01:49:48.792" v="656" actId="1076"/>
          <ac:spMkLst>
            <pc:docMk/>
            <pc:sldMk cId="0" sldId="260"/>
            <ac:spMk id="14" creationId="{62F04B29-4F91-C561-2F54-A32AE86CADBC}"/>
          </ac:spMkLst>
        </pc:spChg>
        <pc:spChg chg="add del mod">
          <ac:chgData name="Duyên Lương" userId="3a9e482f-ceb4-484a-8eab-f708ff3e9a36" providerId="ADAL" clId="{83CBA6CB-E55C-4415-9D60-85D8D8CC4212}" dt="2023-09-10T01:50:17.837" v="664" actId="478"/>
          <ac:spMkLst>
            <pc:docMk/>
            <pc:sldMk cId="0" sldId="260"/>
            <ac:spMk id="15" creationId="{1FF28356-5A5A-9BB5-70D4-CAAA5323CB6F}"/>
          </ac:spMkLst>
        </pc:spChg>
      </pc:sldChg>
      <pc:sldChg chg="addSp delSp modSp mod ord modTransition modAnim">
        <pc:chgData name="Duyên Lương" userId="3a9e482f-ceb4-484a-8eab-f708ff3e9a36" providerId="ADAL" clId="{83CBA6CB-E55C-4415-9D60-85D8D8CC4212}" dt="2023-09-10T02:13:08.664" v="1524"/>
        <pc:sldMkLst>
          <pc:docMk/>
          <pc:sldMk cId="0" sldId="261"/>
        </pc:sldMkLst>
        <pc:spChg chg="mod">
          <ac:chgData name="Duyên Lương" userId="3a9e482f-ceb4-484a-8eab-f708ff3e9a36" providerId="ADAL" clId="{83CBA6CB-E55C-4415-9D60-85D8D8CC4212}" dt="2023-09-10T01:42:04.023" v="505" actId="1076"/>
          <ac:spMkLst>
            <pc:docMk/>
            <pc:sldMk cId="0" sldId="261"/>
            <ac:spMk id="35" creationId="{00000000-0000-0000-0000-000000000000}"/>
          </ac:spMkLst>
        </pc:spChg>
        <pc:spChg chg="del">
          <ac:chgData name="Duyên Lương" userId="3a9e482f-ceb4-484a-8eab-f708ff3e9a36" providerId="ADAL" clId="{83CBA6CB-E55C-4415-9D60-85D8D8CC4212}" dt="2023-09-10T01:41:45.571" v="491" actId="478"/>
          <ac:spMkLst>
            <pc:docMk/>
            <pc:sldMk cId="0" sldId="261"/>
            <ac:spMk id="36" creationId="{00000000-0000-0000-0000-000000000000}"/>
          </ac:spMkLst>
        </pc:spChg>
        <pc:spChg chg="add mod">
          <ac:chgData name="Duyên Lương" userId="3a9e482f-ceb4-484a-8eab-f708ff3e9a36" providerId="ADAL" clId="{83CBA6CB-E55C-4415-9D60-85D8D8CC4212}" dt="2023-09-10T01:42:09.428" v="507" actId="1076"/>
          <ac:spMkLst>
            <pc:docMk/>
            <pc:sldMk cId="0" sldId="261"/>
            <ac:spMk id="37" creationId="{95E46B0A-B7F1-B460-52AE-43399B086FDC}"/>
          </ac:spMkLst>
        </pc:spChg>
        <pc:spChg chg="add mod">
          <ac:chgData name="Duyên Lương" userId="3a9e482f-ceb4-484a-8eab-f708ff3e9a36" providerId="ADAL" clId="{83CBA6CB-E55C-4415-9D60-85D8D8CC4212}" dt="2023-09-10T01:42:19.020" v="509" actId="1076"/>
          <ac:spMkLst>
            <pc:docMk/>
            <pc:sldMk cId="0" sldId="261"/>
            <ac:spMk id="38" creationId="{36DC95B8-91E8-20B2-CEFC-8D223DEDC4E4}"/>
          </ac:spMkLst>
        </pc:spChg>
        <pc:grpChg chg="del">
          <ac:chgData name="Duyên Lương" userId="3a9e482f-ceb4-484a-8eab-f708ff3e9a36" providerId="ADAL" clId="{83CBA6CB-E55C-4415-9D60-85D8D8CC4212}" dt="2023-09-10T01:41:44.357" v="490" actId="478"/>
          <ac:grpSpMkLst>
            <pc:docMk/>
            <pc:sldMk cId="0" sldId="261"/>
            <ac:grpSpMk id="2" creationId="{00000000-0000-0000-0000-000000000000}"/>
          </ac:grpSpMkLst>
        </pc:grpChg>
      </pc:sldChg>
      <pc:sldChg chg="addSp delSp modSp mod modTransition modAnim">
        <pc:chgData name="Duyên Lương" userId="3a9e482f-ceb4-484a-8eab-f708ff3e9a36" providerId="ADAL" clId="{83CBA6CB-E55C-4415-9D60-85D8D8CC4212}" dt="2023-09-10T02:13:08.664" v="1524"/>
        <pc:sldMkLst>
          <pc:docMk/>
          <pc:sldMk cId="0" sldId="262"/>
        </pc:sldMkLst>
        <pc:spChg chg="del">
          <ac:chgData name="Duyên Lương" userId="3a9e482f-ceb4-484a-8eab-f708ff3e9a36" providerId="ADAL" clId="{83CBA6CB-E55C-4415-9D60-85D8D8CC4212}" dt="2023-09-10T01:50:48.084" v="665" actId="478"/>
          <ac:spMkLst>
            <pc:docMk/>
            <pc:sldMk cId="0" sldId="262"/>
            <ac:spMk id="2" creationId="{00000000-0000-0000-0000-000000000000}"/>
          </ac:spMkLst>
        </pc:spChg>
        <pc:spChg chg="del">
          <ac:chgData name="Duyên Lương" userId="3a9e482f-ceb4-484a-8eab-f708ff3e9a36" providerId="ADAL" clId="{83CBA6CB-E55C-4415-9D60-85D8D8CC4212}" dt="2023-09-10T01:50:50.148" v="666" actId="478"/>
          <ac:spMkLst>
            <pc:docMk/>
            <pc:sldMk cId="0" sldId="262"/>
            <ac:spMk id="3" creationId="{00000000-0000-0000-0000-000000000000}"/>
          </ac:spMkLst>
        </pc:spChg>
        <pc:spChg chg="mod ord">
          <ac:chgData name="Duyên Lương" userId="3a9e482f-ceb4-484a-8eab-f708ff3e9a36" providerId="ADAL" clId="{83CBA6CB-E55C-4415-9D60-85D8D8CC4212}" dt="2023-09-10T01:54:45.832" v="750" actId="167"/>
          <ac:spMkLst>
            <pc:docMk/>
            <pc:sldMk cId="0" sldId="262"/>
            <ac:spMk id="4" creationId="{00000000-0000-0000-0000-000000000000}"/>
          </ac:spMkLst>
        </pc:spChg>
        <pc:spChg chg="mod">
          <ac:chgData name="Duyên Lương" userId="3a9e482f-ceb4-484a-8eab-f708ff3e9a36" providerId="ADAL" clId="{83CBA6CB-E55C-4415-9D60-85D8D8CC4212}" dt="2023-09-10T01:54:42.096" v="749" actId="1076"/>
          <ac:spMkLst>
            <pc:docMk/>
            <pc:sldMk cId="0" sldId="262"/>
            <ac:spMk id="5" creationId="{00000000-0000-0000-0000-000000000000}"/>
          </ac:spMkLst>
        </pc:spChg>
        <pc:spChg chg="add mod">
          <ac:chgData name="Duyên Lương" userId="3a9e482f-ceb4-484a-8eab-f708ff3e9a36" providerId="ADAL" clId="{83CBA6CB-E55C-4415-9D60-85D8D8CC4212}" dt="2023-09-10T01:52:38.238" v="710" actId="207"/>
          <ac:spMkLst>
            <pc:docMk/>
            <pc:sldMk cId="0" sldId="262"/>
            <ac:spMk id="6" creationId="{B137A6CD-BF9E-BE42-334B-C26472746BFC}"/>
          </ac:spMkLst>
        </pc:spChg>
        <pc:spChg chg="add mod ord">
          <ac:chgData name="Duyên Lương" userId="3a9e482f-ceb4-484a-8eab-f708ff3e9a36" providerId="ADAL" clId="{83CBA6CB-E55C-4415-9D60-85D8D8CC4212}" dt="2023-09-10T01:55:05.697" v="769" actId="20577"/>
          <ac:spMkLst>
            <pc:docMk/>
            <pc:sldMk cId="0" sldId="262"/>
            <ac:spMk id="7" creationId="{3D37F498-5EB0-BF83-60A3-34010FE8479C}"/>
          </ac:spMkLst>
        </pc:spChg>
        <pc:spChg chg="add mod">
          <ac:chgData name="Duyên Lương" userId="3a9e482f-ceb4-484a-8eab-f708ff3e9a36" providerId="ADAL" clId="{83CBA6CB-E55C-4415-9D60-85D8D8CC4212}" dt="2023-09-10T01:53:36.216" v="733" actId="1076"/>
          <ac:spMkLst>
            <pc:docMk/>
            <pc:sldMk cId="0" sldId="262"/>
            <ac:spMk id="8" creationId="{BB85DCC3-5DF6-46CE-EEB0-BE820DACDDC7}"/>
          </ac:spMkLst>
        </pc:spChg>
        <pc:spChg chg="add mod">
          <ac:chgData name="Duyên Lương" userId="3a9e482f-ceb4-484a-8eab-f708ff3e9a36" providerId="ADAL" clId="{83CBA6CB-E55C-4415-9D60-85D8D8CC4212}" dt="2023-09-10T01:53:46.157" v="736" actId="1076"/>
          <ac:spMkLst>
            <pc:docMk/>
            <pc:sldMk cId="0" sldId="262"/>
            <ac:spMk id="9" creationId="{FF2702DE-A76B-242B-7916-9E69A290E2B6}"/>
          </ac:spMkLst>
        </pc:spChg>
        <pc:spChg chg="add mod">
          <ac:chgData name="Duyên Lương" userId="3a9e482f-ceb4-484a-8eab-f708ff3e9a36" providerId="ADAL" clId="{83CBA6CB-E55C-4415-9D60-85D8D8CC4212}" dt="2023-09-10T01:53:50.311" v="737" actId="1076"/>
          <ac:spMkLst>
            <pc:docMk/>
            <pc:sldMk cId="0" sldId="262"/>
            <ac:spMk id="10" creationId="{B96A8406-0219-8C27-CEBE-87392B9221F6}"/>
          </ac:spMkLst>
        </pc:spChg>
        <pc:spChg chg="add mod">
          <ac:chgData name="Duyên Lương" userId="3a9e482f-ceb4-484a-8eab-f708ff3e9a36" providerId="ADAL" clId="{83CBA6CB-E55C-4415-9D60-85D8D8CC4212}" dt="2023-09-10T01:54:30.290" v="744" actId="1076"/>
          <ac:spMkLst>
            <pc:docMk/>
            <pc:sldMk cId="0" sldId="262"/>
            <ac:spMk id="11" creationId="{9EB86220-0C0F-6608-6972-ECC98FD7CEA5}"/>
          </ac:spMkLst>
        </pc:spChg>
        <pc:spChg chg="add mod">
          <ac:chgData name="Duyên Lương" userId="3a9e482f-ceb4-484a-8eab-f708ff3e9a36" providerId="ADAL" clId="{83CBA6CB-E55C-4415-9D60-85D8D8CC4212}" dt="2023-09-10T01:54:36.236" v="746" actId="1076"/>
          <ac:spMkLst>
            <pc:docMk/>
            <pc:sldMk cId="0" sldId="262"/>
            <ac:spMk id="12" creationId="{5A2472E2-A9F7-B0F2-0B7F-BE340329818D}"/>
          </ac:spMkLst>
        </pc:spChg>
        <pc:picChg chg="add mod">
          <ac:chgData name="Duyên Lương" userId="3a9e482f-ceb4-484a-8eab-f708ff3e9a36" providerId="ADAL" clId="{83CBA6CB-E55C-4415-9D60-85D8D8CC4212}" dt="2023-09-10T01:55:27.093" v="772" actId="1076"/>
          <ac:picMkLst>
            <pc:docMk/>
            <pc:sldMk cId="0" sldId="262"/>
            <ac:picMk id="13" creationId="{58B66421-4047-6DFE-1380-43D6C35C3AC3}"/>
          </ac:picMkLst>
        </pc:picChg>
      </pc:sldChg>
      <pc:sldChg chg="addSp delSp modSp mod modTransition modAnim">
        <pc:chgData name="Duyên Lương" userId="3a9e482f-ceb4-484a-8eab-f708ff3e9a36" providerId="ADAL" clId="{83CBA6CB-E55C-4415-9D60-85D8D8CC4212}" dt="2023-09-10T02:13:08.664" v="1524"/>
        <pc:sldMkLst>
          <pc:docMk/>
          <pc:sldMk cId="0" sldId="263"/>
        </pc:sldMkLst>
        <pc:spChg chg="mod ord">
          <ac:chgData name="Duyên Lương" userId="3a9e482f-ceb4-484a-8eab-f708ff3e9a36" providerId="ADAL" clId="{83CBA6CB-E55C-4415-9D60-85D8D8CC4212}" dt="2023-09-10T02:07:27.154" v="1378" actId="167"/>
          <ac:spMkLst>
            <pc:docMk/>
            <pc:sldMk cId="0" sldId="263"/>
            <ac:spMk id="2" creationId="{00000000-0000-0000-0000-000000000000}"/>
          </ac:spMkLst>
        </pc:spChg>
        <pc:spChg chg="mod">
          <ac:chgData name="Duyên Lương" userId="3a9e482f-ceb4-484a-8eab-f708ff3e9a36" providerId="ADAL" clId="{83CBA6CB-E55C-4415-9D60-85D8D8CC4212}" dt="2023-09-10T02:08:46.462" v="1416" actId="1076"/>
          <ac:spMkLst>
            <pc:docMk/>
            <pc:sldMk cId="0" sldId="263"/>
            <ac:spMk id="7" creationId="{00000000-0000-0000-0000-000000000000}"/>
          </ac:spMkLst>
        </pc:spChg>
        <pc:spChg chg="del">
          <ac:chgData name="Duyên Lương" userId="3a9e482f-ceb4-484a-8eab-f708ff3e9a36" providerId="ADAL" clId="{83CBA6CB-E55C-4415-9D60-85D8D8CC4212}" dt="2023-09-10T01:56:22.452" v="778" actId="478"/>
          <ac:spMkLst>
            <pc:docMk/>
            <pc:sldMk cId="0" sldId="263"/>
            <ac:spMk id="8" creationId="{00000000-0000-0000-0000-000000000000}"/>
          </ac:spMkLst>
        </pc:spChg>
        <pc:spChg chg="del">
          <ac:chgData name="Duyên Lương" userId="3a9e482f-ceb4-484a-8eab-f708ff3e9a36" providerId="ADAL" clId="{83CBA6CB-E55C-4415-9D60-85D8D8CC4212}" dt="2023-09-10T02:03:59.296" v="1315" actId="478"/>
          <ac:spMkLst>
            <pc:docMk/>
            <pc:sldMk cId="0" sldId="263"/>
            <ac:spMk id="9" creationId="{00000000-0000-0000-0000-000000000000}"/>
          </ac:spMkLst>
        </pc:spChg>
        <pc:spChg chg="add mod">
          <ac:chgData name="Duyên Lương" userId="3a9e482f-ceb4-484a-8eab-f708ff3e9a36" providerId="ADAL" clId="{83CBA6CB-E55C-4415-9D60-85D8D8CC4212}" dt="2023-09-10T01:56:59.622" v="798" actId="1076"/>
          <ac:spMkLst>
            <pc:docMk/>
            <pc:sldMk cId="0" sldId="263"/>
            <ac:spMk id="10" creationId="{B5B41993-66A2-A943-C1DF-DC871EE80AB2}"/>
          </ac:spMkLst>
        </pc:spChg>
        <pc:spChg chg="add mod">
          <ac:chgData name="Duyên Lương" userId="3a9e482f-ceb4-484a-8eab-f708ff3e9a36" providerId="ADAL" clId="{83CBA6CB-E55C-4415-9D60-85D8D8CC4212}" dt="2023-09-10T02:05:42.211" v="1323" actId="1076"/>
          <ac:spMkLst>
            <pc:docMk/>
            <pc:sldMk cId="0" sldId="263"/>
            <ac:spMk id="12" creationId="{BC444EB7-A3E9-F37F-B692-11E0838A55D9}"/>
          </ac:spMkLst>
        </pc:spChg>
        <pc:spChg chg="add mod">
          <ac:chgData name="Duyên Lương" userId="3a9e482f-ceb4-484a-8eab-f708ff3e9a36" providerId="ADAL" clId="{83CBA6CB-E55C-4415-9D60-85D8D8CC4212}" dt="2023-09-10T02:03:40.895" v="1312" actId="1076"/>
          <ac:spMkLst>
            <pc:docMk/>
            <pc:sldMk cId="0" sldId="263"/>
            <ac:spMk id="13" creationId="{55D0A6E2-2C7C-C90F-40F3-CEF2B08C5246}"/>
          </ac:spMkLst>
        </pc:spChg>
        <pc:spChg chg="add mod">
          <ac:chgData name="Duyên Lương" userId="3a9e482f-ceb4-484a-8eab-f708ff3e9a36" providerId="ADAL" clId="{83CBA6CB-E55C-4415-9D60-85D8D8CC4212}" dt="2023-09-10T02:03:49.668" v="1314" actId="14100"/>
          <ac:spMkLst>
            <pc:docMk/>
            <pc:sldMk cId="0" sldId="263"/>
            <ac:spMk id="14" creationId="{22AE7467-7D64-31AD-7B73-02042B8688B2}"/>
          </ac:spMkLst>
        </pc:spChg>
        <pc:spChg chg="add mod">
          <ac:chgData name="Duyên Lương" userId="3a9e482f-ceb4-484a-8eab-f708ff3e9a36" providerId="ADAL" clId="{83CBA6CB-E55C-4415-9D60-85D8D8CC4212}" dt="2023-09-10T02:04:14.058" v="1318" actId="1076"/>
          <ac:spMkLst>
            <pc:docMk/>
            <pc:sldMk cId="0" sldId="263"/>
            <ac:spMk id="15" creationId="{80250E7D-E17F-C95C-BA9E-4B864B42FB28}"/>
          </ac:spMkLst>
        </pc:spChg>
        <pc:spChg chg="add mod">
          <ac:chgData name="Duyên Lương" userId="3a9e482f-ceb4-484a-8eab-f708ff3e9a36" providerId="ADAL" clId="{83CBA6CB-E55C-4415-9D60-85D8D8CC4212}" dt="2023-09-10T02:04:17.430" v="1319" actId="1076"/>
          <ac:spMkLst>
            <pc:docMk/>
            <pc:sldMk cId="0" sldId="263"/>
            <ac:spMk id="16" creationId="{08371587-FF81-6A3D-2EE1-5657599F3A08}"/>
          </ac:spMkLst>
        </pc:spChg>
        <pc:spChg chg="add mod ord">
          <ac:chgData name="Duyên Lương" userId="3a9e482f-ceb4-484a-8eab-f708ff3e9a36" providerId="ADAL" clId="{83CBA6CB-E55C-4415-9D60-85D8D8CC4212}" dt="2023-09-10T02:05:19.944" v="1320" actId="167"/>
          <ac:spMkLst>
            <pc:docMk/>
            <pc:sldMk cId="0" sldId="263"/>
            <ac:spMk id="17" creationId="{7E15E8EA-CB6B-57C8-B69A-E997B6FCAFB0}"/>
          </ac:spMkLst>
        </pc:spChg>
        <pc:spChg chg="add mod">
          <ac:chgData name="Duyên Lương" userId="3a9e482f-ceb4-484a-8eab-f708ff3e9a36" providerId="ADAL" clId="{83CBA6CB-E55C-4415-9D60-85D8D8CC4212}" dt="2023-09-10T02:02:48.401" v="1293" actId="571"/>
          <ac:spMkLst>
            <pc:docMk/>
            <pc:sldMk cId="0" sldId="263"/>
            <ac:spMk id="18" creationId="{22EE9798-EE54-BB23-FC93-96C3A0F1009F}"/>
          </ac:spMkLst>
        </pc:spChg>
        <pc:spChg chg="add mod">
          <ac:chgData name="Duyên Lương" userId="3a9e482f-ceb4-484a-8eab-f708ff3e9a36" providerId="ADAL" clId="{83CBA6CB-E55C-4415-9D60-85D8D8CC4212}" dt="2023-09-10T02:02:48.401" v="1293" actId="571"/>
          <ac:spMkLst>
            <pc:docMk/>
            <pc:sldMk cId="0" sldId="263"/>
            <ac:spMk id="19" creationId="{D7BFE6BB-EB56-921D-EDD1-21BF747608A2}"/>
          </ac:spMkLst>
        </pc:spChg>
        <pc:spChg chg="add mod">
          <ac:chgData name="Duyên Lương" userId="3a9e482f-ceb4-484a-8eab-f708ff3e9a36" providerId="ADAL" clId="{83CBA6CB-E55C-4415-9D60-85D8D8CC4212}" dt="2023-09-10T02:02:48.401" v="1293" actId="571"/>
          <ac:spMkLst>
            <pc:docMk/>
            <pc:sldMk cId="0" sldId="263"/>
            <ac:spMk id="20" creationId="{62652CEA-509D-BF17-0B9C-FA85E9576E97}"/>
          </ac:spMkLst>
        </pc:spChg>
        <pc:spChg chg="add mod">
          <ac:chgData name="Duyên Lương" userId="3a9e482f-ceb4-484a-8eab-f708ff3e9a36" providerId="ADAL" clId="{83CBA6CB-E55C-4415-9D60-85D8D8CC4212}" dt="2023-09-10T02:02:48.401" v="1293" actId="571"/>
          <ac:spMkLst>
            <pc:docMk/>
            <pc:sldMk cId="0" sldId="263"/>
            <ac:spMk id="21" creationId="{448BD20E-7BBA-D7AD-E9D4-64A98DA16A7F}"/>
          </ac:spMkLst>
        </pc:spChg>
        <pc:spChg chg="add mod">
          <ac:chgData name="Duyên Lương" userId="3a9e482f-ceb4-484a-8eab-f708ff3e9a36" providerId="ADAL" clId="{83CBA6CB-E55C-4415-9D60-85D8D8CC4212}" dt="2023-09-10T02:06:57.082" v="1357" actId="1076"/>
          <ac:spMkLst>
            <pc:docMk/>
            <pc:sldMk cId="0" sldId="263"/>
            <ac:spMk id="22" creationId="{42E7A468-A98C-EE24-C6F7-9DD6979AEE8F}"/>
          </ac:spMkLst>
        </pc:spChg>
        <pc:spChg chg="add del mod">
          <ac:chgData name="Duyên Lương" userId="3a9e482f-ceb4-484a-8eab-f708ff3e9a36" providerId="ADAL" clId="{83CBA6CB-E55C-4415-9D60-85D8D8CC4212}" dt="2023-09-10T02:07:01.994" v="1359"/>
          <ac:spMkLst>
            <pc:docMk/>
            <pc:sldMk cId="0" sldId="263"/>
            <ac:spMk id="23" creationId="{7D81D829-8925-8985-3CCA-B1B7F8DDCE3D}"/>
          </ac:spMkLst>
        </pc:spChg>
        <pc:spChg chg="add del mod">
          <ac:chgData name="Duyên Lương" userId="3a9e482f-ceb4-484a-8eab-f708ff3e9a36" providerId="ADAL" clId="{83CBA6CB-E55C-4415-9D60-85D8D8CC4212}" dt="2023-09-10T02:07:01.994" v="1359"/>
          <ac:spMkLst>
            <pc:docMk/>
            <pc:sldMk cId="0" sldId="263"/>
            <ac:spMk id="25" creationId="{BBB9982E-DA54-4E95-C826-59CDF2A22382}"/>
          </ac:spMkLst>
        </pc:spChg>
        <pc:spChg chg="add del mod">
          <ac:chgData name="Duyên Lương" userId="3a9e482f-ceb4-484a-8eab-f708ff3e9a36" providerId="ADAL" clId="{83CBA6CB-E55C-4415-9D60-85D8D8CC4212}" dt="2023-09-10T02:07:01.994" v="1359"/>
          <ac:spMkLst>
            <pc:docMk/>
            <pc:sldMk cId="0" sldId="263"/>
            <ac:spMk id="26" creationId="{B735DA83-E36B-7A8B-EC51-E4C307FBBD87}"/>
          </ac:spMkLst>
        </pc:spChg>
        <pc:spChg chg="add del mod">
          <ac:chgData name="Duyên Lương" userId="3a9e482f-ceb4-484a-8eab-f708ff3e9a36" providerId="ADAL" clId="{83CBA6CB-E55C-4415-9D60-85D8D8CC4212}" dt="2023-09-10T02:07:01.994" v="1359"/>
          <ac:spMkLst>
            <pc:docMk/>
            <pc:sldMk cId="0" sldId="263"/>
            <ac:spMk id="27" creationId="{9B9FA634-C50E-1AA7-85AF-820493335957}"/>
          </ac:spMkLst>
        </pc:spChg>
        <pc:spChg chg="add del mod">
          <ac:chgData name="Duyên Lương" userId="3a9e482f-ceb4-484a-8eab-f708ff3e9a36" providerId="ADAL" clId="{83CBA6CB-E55C-4415-9D60-85D8D8CC4212}" dt="2023-09-10T02:07:01.994" v="1359"/>
          <ac:spMkLst>
            <pc:docMk/>
            <pc:sldMk cId="0" sldId="263"/>
            <ac:spMk id="28" creationId="{2D371491-E9D4-F67D-CA69-F812ECD29965}"/>
          </ac:spMkLst>
        </pc:spChg>
        <pc:spChg chg="add del mod">
          <ac:chgData name="Duyên Lương" userId="3a9e482f-ceb4-484a-8eab-f708ff3e9a36" providerId="ADAL" clId="{83CBA6CB-E55C-4415-9D60-85D8D8CC4212}" dt="2023-09-10T02:07:01.994" v="1359"/>
          <ac:spMkLst>
            <pc:docMk/>
            <pc:sldMk cId="0" sldId="263"/>
            <ac:spMk id="29" creationId="{A6096821-A712-5166-50A8-BD0AE612981B}"/>
          </ac:spMkLst>
        </pc:spChg>
        <pc:spChg chg="add mod">
          <ac:chgData name="Duyên Lương" userId="3a9e482f-ceb4-484a-8eab-f708ff3e9a36" providerId="ADAL" clId="{83CBA6CB-E55C-4415-9D60-85D8D8CC4212}" dt="2023-09-10T02:07:14.427" v="1367" actId="14100"/>
          <ac:spMkLst>
            <pc:docMk/>
            <pc:sldMk cId="0" sldId="263"/>
            <ac:spMk id="30" creationId="{45804409-BE4D-2109-8B9A-6B235CDDE2FC}"/>
          </ac:spMkLst>
        </pc:spChg>
        <pc:spChg chg="add mod">
          <ac:chgData name="Duyên Lương" userId="3a9e482f-ceb4-484a-8eab-f708ff3e9a36" providerId="ADAL" clId="{83CBA6CB-E55C-4415-9D60-85D8D8CC4212}" dt="2023-09-10T02:07:23.891" v="1377" actId="14100"/>
          <ac:spMkLst>
            <pc:docMk/>
            <pc:sldMk cId="0" sldId="263"/>
            <ac:spMk id="31" creationId="{EAD83BDB-E032-54B6-8D8B-169E953332D4}"/>
          </ac:spMkLst>
        </pc:spChg>
        <pc:spChg chg="add mod">
          <ac:chgData name="Duyên Lương" userId="3a9e482f-ceb4-484a-8eab-f708ff3e9a36" providerId="ADAL" clId="{83CBA6CB-E55C-4415-9D60-85D8D8CC4212}" dt="2023-09-10T02:07:55.563" v="1400" actId="1076"/>
          <ac:spMkLst>
            <pc:docMk/>
            <pc:sldMk cId="0" sldId="263"/>
            <ac:spMk id="32" creationId="{F150B97B-CB2B-F3E7-052A-5C37AE24A4AE}"/>
          </ac:spMkLst>
        </pc:spChg>
        <pc:spChg chg="add mod">
          <ac:chgData name="Duyên Lương" userId="3a9e482f-ceb4-484a-8eab-f708ff3e9a36" providerId="ADAL" clId="{83CBA6CB-E55C-4415-9D60-85D8D8CC4212}" dt="2023-09-10T02:08:13.849" v="1406" actId="14100"/>
          <ac:spMkLst>
            <pc:docMk/>
            <pc:sldMk cId="0" sldId="263"/>
            <ac:spMk id="33" creationId="{6E113DCA-A209-6CCD-FB46-B68B3C594FEE}"/>
          </ac:spMkLst>
        </pc:spChg>
        <pc:grpChg chg="del">
          <ac:chgData name="Duyên Lương" userId="3a9e482f-ceb4-484a-8eab-f708ff3e9a36" providerId="ADAL" clId="{83CBA6CB-E55C-4415-9D60-85D8D8CC4212}" dt="2023-09-10T01:56:19.180" v="776" actId="478"/>
          <ac:grpSpMkLst>
            <pc:docMk/>
            <pc:sldMk cId="0" sldId="263"/>
            <ac:grpSpMk id="3" creationId="{00000000-0000-0000-0000-000000000000}"/>
          </ac:grpSpMkLst>
        </pc:grpChg>
        <pc:picChg chg="add del mod">
          <ac:chgData name="Duyên Lương" userId="3a9e482f-ceb4-484a-8eab-f708ff3e9a36" providerId="ADAL" clId="{83CBA6CB-E55C-4415-9D60-85D8D8CC4212}" dt="2023-09-10T02:00:45.476" v="1212" actId="478"/>
          <ac:picMkLst>
            <pc:docMk/>
            <pc:sldMk cId="0" sldId="263"/>
            <ac:picMk id="11" creationId="{10C7C00F-729E-FFF2-18B5-F620CA51C116}"/>
          </ac:picMkLst>
        </pc:picChg>
        <pc:picChg chg="add del mod">
          <ac:chgData name="Duyên Lương" userId="3a9e482f-ceb4-484a-8eab-f708ff3e9a36" providerId="ADAL" clId="{83CBA6CB-E55C-4415-9D60-85D8D8CC4212}" dt="2023-09-10T02:07:01.994" v="1359"/>
          <ac:picMkLst>
            <pc:docMk/>
            <pc:sldMk cId="0" sldId="263"/>
            <ac:picMk id="24" creationId="{3859ADA4-5F53-7230-B4A4-0D06B4BCB879}"/>
          </ac:picMkLst>
        </pc:picChg>
      </pc:sldChg>
      <pc:sldChg chg="addSp delSp modSp mod modTransition modAnim">
        <pc:chgData name="Duyên Lương" userId="3a9e482f-ceb4-484a-8eab-f708ff3e9a36" providerId="ADAL" clId="{83CBA6CB-E55C-4415-9D60-85D8D8CC4212}" dt="2023-09-10T02:13:08.664" v="1524"/>
        <pc:sldMkLst>
          <pc:docMk/>
          <pc:sldMk cId="0" sldId="264"/>
        </pc:sldMkLst>
        <pc:spChg chg="mod">
          <ac:chgData name="Duyên Lương" userId="3a9e482f-ceb4-484a-8eab-f708ff3e9a36" providerId="ADAL" clId="{83CBA6CB-E55C-4415-9D60-85D8D8CC4212}" dt="2023-09-10T02:10:12.285" v="1453" actId="1076"/>
          <ac:spMkLst>
            <pc:docMk/>
            <pc:sldMk cId="0" sldId="264"/>
            <ac:spMk id="2" creationId="{00000000-0000-0000-0000-000000000000}"/>
          </ac:spMkLst>
        </pc:spChg>
        <pc:spChg chg="del">
          <ac:chgData name="Duyên Lương" userId="3a9e482f-ceb4-484a-8eab-f708ff3e9a36" providerId="ADAL" clId="{83CBA6CB-E55C-4415-9D60-85D8D8CC4212}" dt="2023-09-10T02:09:14.596" v="1417" actId="478"/>
          <ac:spMkLst>
            <pc:docMk/>
            <pc:sldMk cId="0" sldId="264"/>
            <ac:spMk id="3" creationId="{00000000-0000-0000-0000-000000000000}"/>
          </ac:spMkLst>
        </pc:spChg>
        <pc:spChg chg="mod">
          <ac:chgData name="Duyên Lương" userId="3a9e482f-ceb4-484a-8eab-f708ff3e9a36" providerId="ADAL" clId="{83CBA6CB-E55C-4415-9D60-85D8D8CC4212}" dt="2023-09-10T02:11:27.541" v="1487" actId="14100"/>
          <ac:spMkLst>
            <pc:docMk/>
            <pc:sldMk cId="0" sldId="264"/>
            <ac:spMk id="5" creationId="{00000000-0000-0000-0000-000000000000}"/>
          </ac:spMkLst>
        </pc:spChg>
        <pc:graphicFrameChg chg="add mod modGraphic">
          <ac:chgData name="Duyên Lương" userId="3a9e482f-ceb4-484a-8eab-f708ff3e9a36" providerId="ADAL" clId="{83CBA6CB-E55C-4415-9D60-85D8D8CC4212}" dt="2023-09-10T02:10:10.065" v="1452" actId="1076"/>
          <ac:graphicFrameMkLst>
            <pc:docMk/>
            <pc:sldMk cId="0" sldId="264"/>
            <ac:graphicFrameMk id="7" creationId="{96E5D7D3-157A-481D-BC00-270FA10C1B79}"/>
          </ac:graphicFrameMkLst>
        </pc:graphicFrameChg>
        <pc:picChg chg="add mod">
          <ac:chgData name="Duyên Lương" userId="3a9e482f-ceb4-484a-8eab-f708ff3e9a36" providerId="ADAL" clId="{83CBA6CB-E55C-4415-9D60-85D8D8CC4212}" dt="2023-09-10T02:11:29.339" v="1488" actId="1076"/>
          <ac:picMkLst>
            <pc:docMk/>
            <pc:sldMk cId="0" sldId="264"/>
            <ac:picMk id="8" creationId="{0EC9A6E7-5EC0-BF73-DBEF-434677B970CB}"/>
          </ac:picMkLst>
        </pc:picChg>
        <pc:picChg chg="add mod">
          <ac:chgData name="Duyên Lương" userId="3a9e482f-ceb4-484a-8eab-f708ff3e9a36" providerId="ADAL" clId="{83CBA6CB-E55C-4415-9D60-85D8D8CC4212}" dt="2023-09-10T02:11:31.232" v="1489" actId="1076"/>
          <ac:picMkLst>
            <pc:docMk/>
            <pc:sldMk cId="0" sldId="264"/>
            <ac:picMk id="9" creationId="{30FB6B73-5539-1DD8-5E3B-49181444CB20}"/>
          </ac:picMkLst>
        </pc:picChg>
      </pc:sldChg>
      <pc:sldChg chg="addSp delSp modSp mod modTransition">
        <pc:chgData name="Duyên Lương" userId="3a9e482f-ceb4-484a-8eab-f708ff3e9a36" providerId="ADAL" clId="{83CBA6CB-E55C-4415-9D60-85D8D8CC4212}" dt="2023-09-10T02:13:08.664" v="1524"/>
        <pc:sldMkLst>
          <pc:docMk/>
          <pc:sldMk cId="0" sldId="265"/>
        </pc:sldMkLst>
        <pc:spChg chg="del">
          <ac:chgData name="Duyên Lương" userId="3a9e482f-ceb4-484a-8eab-f708ff3e9a36" providerId="ADAL" clId="{83CBA6CB-E55C-4415-9D60-85D8D8CC4212}" dt="2023-09-10T02:11:47.228" v="1490" actId="478"/>
          <ac:spMkLst>
            <pc:docMk/>
            <pc:sldMk cId="0" sldId="265"/>
            <ac:spMk id="2" creationId="{00000000-0000-0000-0000-000000000000}"/>
          </ac:spMkLst>
        </pc:spChg>
        <pc:spChg chg="del">
          <ac:chgData name="Duyên Lương" userId="3a9e482f-ceb4-484a-8eab-f708ff3e9a36" providerId="ADAL" clId="{83CBA6CB-E55C-4415-9D60-85D8D8CC4212}" dt="2023-09-10T02:11:49.359" v="1492" actId="478"/>
          <ac:spMkLst>
            <pc:docMk/>
            <pc:sldMk cId="0" sldId="265"/>
            <ac:spMk id="3" creationId="{00000000-0000-0000-0000-000000000000}"/>
          </ac:spMkLst>
        </pc:spChg>
        <pc:spChg chg="del">
          <ac:chgData name="Duyên Lương" userId="3a9e482f-ceb4-484a-8eab-f708ff3e9a36" providerId="ADAL" clId="{83CBA6CB-E55C-4415-9D60-85D8D8CC4212}" dt="2023-09-10T02:11:50.570" v="1493" actId="478"/>
          <ac:spMkLst>
            <pc:docMk/>
            <pc:sldMk cId="0" sldId="265"/>
            <ac:spMk id="4" creationId="{00000000-0000-0000-0000-000000000000}"/>
          </ac:spMkLst>
        </pc:spChg>
        <pc:spChg chg="del">
          <ac:chgData name="Duyên Lương" userId="3a9e482f-ceb4-484a-8eab-f708ff3e9a36" providerId="ADAL" clId="{83CBA6CB-E55C-4415-9D60-85D8D8CC4212}" dt="2023-09-10T02:11:48.317" v="1491" actId="478"/>
          <ac:spMkLst>
            <pc:docMk/>
            <pc:sldMk cId="0" sldId="265"/>
            <ac:spMk id="5" creationId="{00000000-0000-0000-0000-000000000000}"/>
          </ac:spMkLst>
        </pc:spChg>
        <pc:spChg chg="del">
          <ac:chgData name="Duyên Lương" userId="3a9e482f-ceb4-484a-8eab-f708ff3e9a36" providerId="ADAL" clId="{83CBA6CB-E55C-4415-9D60-85D8D8CC4212}" dt="2023-09-10T02:11:52.222" v="1494" actId="478"/>
          <ac:spMkLst>
            <pc:docMk/>
            <pc:sldMk cId="0" sldId="265"/>
            <ac:spMk id="6" creationId="{00000000-0000-0000-0000-000000000000}"/>
          </ac:spMkLst>
        </pc:spChg>
        <pc:spChg chg="add mod">
          <ac:chgData name="Duyên Lương" userId="3a9e482f-ceb4-484a-8eab-f708ff3e9a36" providerId="ADAL" clId="{83CBA6CB-E55C-4415-9D60-85D8D8CC4212}" dt="2023-09-10T02:12:05.675" v="1504" actId="1076"/>
          <ac:spMkLst>
            <pc:docMk/>
            <pc:sldMk cId="0" sldId="265"/>
            <ac:spMk id="7" creationId="{521988A1-480A-6A4E-241E-6D517AA80862}"/>
          </ac:spMkLst>
        </pc:spChg>
        <pc:spChg chg="add mod ord">
          <ac:chgData name="Duyên Lương" userId="3a9e482f-ceb4-484a-8eab-f708ff3e9a36" providerId="ADAL" clId="{83CBA6CB-E55C-4415-9D60-85D8D8CC4212}" dt="2023-09-10T02:12:33.489" v="1515" actId="207"/>
          <ac:spMkLst>
            <pc:docMk/>
            <pc:sldMk cId="0" sldId="265"/>
            <ac:spMk id="8" creationId="{8A3256DD-9E70-A2C9-1743-8532DF9323C2}"/>
          </ac:spMkLst>
        </pc:spChg>
        <pc:spChg chg="add mod">
          <ac:chgData name="Duyên Lương" userId="3a9e482f-ceb4-484a-8eab-f708ff3e9a36" providerId="ADAL" clId="{83CBA6CB-E55C-4415-9D60-85D8D8CC4212}" dt="2023-09-10T02:12:25.968" v="1513" actId="14100"/>
          <ac:spMkLst>
            <pc:docMk/>
            <pc:sldMk cId="0" sldId="265"/>
            <ac:spMk id="9" creationId="{369D1CA1-0008-5DC0-A0A6-4BBC8F584833}"/>
          </ac:spMkLst>
        </pc:spChg>
        <pc:spChg chg="add del mod">
          <ac:chgData name="Duyên Lương" userId="3a9e482f-ceb4-484a-8eab-f708ff3e9a36" providerId="ADAL" clId="{83CBA6CB-E55C-4415-9D60-85D8D8CC4212}" dt="2023-09-10T02:12:41.737" v="1517" actId="478"/>
          <ac:spMkLst>
            <pc:docMk/>
            <pc:sldMk cId="0" sldId="265"/>
            <ac:spMk id="10" creationId="{581F3B5C-E1A5-4941-9DD5-38020826AC01}"/>
          </ac:spMkLst>
        </pc:spChg>
        <pc:spChg chg="add mod">
          <ac:chgData name="Duyên Lương" userId="3a9e482f-ceb4-484a-8eab-f708ff3e9a36" providerId="ADAL" clId="{83CBA6CB-E55C-4415-9D60-85D8D8CC4212}" dt="2023-09-10T02:12:51.063" v="1521" actId="1076"/>
          <ac:spMkLst>
            <pc:docMk/>
            <pc:sldMk cId="0" sldId="265"/>
            <ac:spMk id="11" creationId="{FCAFC897-D369-C397-DD79-E64DB13AF524}"/>
          </ac:spMkLst>
        </pc:spChg>
        <pc:spChg chg="add mod">
          <ac:chgData name="Duyên Lương" userId="3a9e482f-ceb4-484a-8eab-f708ff3e9a36" providerId="ADAL" clId="{83CBA6CB-E55C-4415-9D60-85D8D8CC4212}" dt="2023-09-10T02:12:52.433" v="1522" actId="1076"/>
          <ac:spMkLst>
            <pc:docMk/>
            <pc:sldMk cId="0" sldId="265"/>
            <ac:spMk id="12" creationId="{84404D60-CED0-68F4-148F-913E31BA7EA1}"/>
          </ac:spMkLst>
        </pc:spChg>
        <pc:spChg chg="add mod">
          <ac:chgData name="Duyên Lương" userId="3a9e482f-ceb4-484a-8eab-f708ff3e9a36" providerId="ADAL" clId="{83CBA6CB-E55C-4415-9D60-85D8D8CC4212}" dt="2023-09-10T02:12:48.772" v="1520" actId="1076"/>
          <ac:spMkLst>
            <pc:docMk/>
            <pc:sldMk cId="0" sldId="265"/>
            <ac:spMk id="13" creationId="{7D03363B-1884-75D2-E3D0-DA55BC240781}"/>
          </ac:spMkLst>
        </pc:spChg>
      </pc:sldChg>
      <pc:sldChg chg="modSp mod modTransition">
        <pc:chgData name="Duyên Lương" userId="3a9e482f-ceb4-484a-8eab-f708ff3e9a36" providerId="ADAL" clId="{83CBA6CB-E55C-4415-9D60-85D8D8CC4212}" dt="2023-09-10T02:13:08.664" v="1524"/>
        <pc:sldMkLst>
          <pc:docMk/>
          <pc:sldMk cId="0" sldId="266"/>
        </pc:sldMkLst>
        <pc:spChg chg="mod">
          <ac:chgData name="Duyên Lương" userId="3a9e482f-ceb4-484a-8eab-f708ff3e9a36" providerId="ADAL" clId="{83CBA6CB-E55C-4415-9D60-85D8D8CC4212}" dt="2023-09-10T02:12:59.014" v="1523" actId="20577"/>
          <ac:spMkLst>
            <pc:docMk/>
            <pc:sldMk cId="0" sldId="266"/>
            <ac:spMk id="2" creationId="{00000000-0000-0000-0000-000000000000}"/>
          </ac:spMkLst>
        </pc:spChg>
      </pc:sldChg>
      <pc:sldChg chg="modSp mod modTransition">
        <pc:chgData name="Duyên Lương" userId="3a9e482f-ceb4-484a-8eab-f708ff3e9a36" providerId="ADAL" clId="{83CBA6CB-E55C-4415-9D60-85D8D8CC4212}" dt="2023-09-10T02:13:08.664" v="1524"/>
        <pc:sldMkLst>
          <pc:docMk/>
          <pc:sldMk cId="2469961078" sldId="267"/>
        </pc:sldMkLst>
        <pc:spChg chg="mod">
          <ac:chgData name="Duyên Lương" userId="3a9e482f-ceb4-484a-8eab-f708ff3e9a36" providerId="ADAL" clId="{83CBA6CB-E55C-4415-9D60-85D8D8CC4212}" dt="2023-09-10T01:51:05.017" v="678" actId="1076"/>
          <ac:spMkLst>
            <pc:docMk/>
            <pc:sldMk cId="2469961078" sldId="267"/>
            <ac:spMk id="37" creationId="{95E46B0A-B7F1-B460-52AE-43399B086FDC}"/>
          </ac:spMkLst>
        </pc:spChg>
      </pc:sldChg>
      <pc:sldChg chg="addSp delSp modSp mod modTransition delAnim modAnim">
        <pc:chgData name="Duyên Lương" userId="3a9e482f-ceb4-484a-8eab-f708ff3e9a36" providerId="ADAL" clId="{83CBA6CB-E55C-4415-9D60-85D8D8CC4212}" dt="2023-09-10T02:13:08.664" v="1524"/>
        <pc:sldMkLst>
          <pc:docMk/>
          <pc:sldMk cId="492218157" sldId="268"/>
        </pc:sldMkLst>
        <pc:spChg chg="add mod">
          <ac:chgData name="Duyên Lương" userId="3a9e482f-ceb4-484a-8eab-f708ff3e9a36" providerId="ADAL" clId="{83CBA6CB-E55C-4415-9D60-85D8D8CC4212}" dt="2023-09-10T01:51:52.808" v="689" actId="207"/>
          <ac:spMkLst>
            <pc:docMk/>
            <pc:sldMk cId="492218157" sldId="268"/>
            <ac:spMk id="2" creationId="{457FF310-BCAB-9DDC-A940-892E629ABAA3}"/>
          </ac:spMkLst>
        </pc:spChg>
        <pc:spChg chg="add mod">
          <ac:chgData name="Duyên Lương" userId="3a9e482f-ceb4-484a-8eab-f708ff3e9a36" providerId="ADAL" clId="{83CBA6CB-E55C-4415-9D60-85D8D8CC4212}" dt="2023-09-10T01:52:12.494" v="697" actId="20577"/>
          <ac:spMkLst>
            <pc:docMk/>
            <pc:sldMk cId="492218157" sldId="268"/>
            <ac:spMk id="3" creationId="{6F8FA2D2-CA98-1E84-142F-4C0D98D8C796}"/>
          </ac:spMkLst>
        </pc:spChg>
        <pc:spChg chg="del">
          <ac:chgData name="Duyên Lương" userId="3a9e482f-ceb4-484a-8eab-f708ff3e9a36" providerId="ADAL" clId="{83CBA6CB-E55C-4415-9D60-85D8D8CC4212}" dt="2023-09-10T01:51:13.455" v="679" actId="478"/>
          <ac:spMkLst>
            <pc:docMk/>
            <pc:sldMk cId="492218157" sldId="268"/>
            <ac:spMk id="35" creationId="{00000000-0000-0000-0000-000000000000}"/>
          </ac:spMkLst>
        </pc:spChg>
        <pc:spChg chg="del mod">
          <ac:chgData name="Duyên Lương" userId="3a9e482f-ceb4-484a-8eab-f708ff3e9a36" providerId="ADAL" clId="{83CBA6CB-E55C-4415-9D60-85D8D8CC4212}" dt="2023-09-10T01:51:35.825" v="683" actId="478"/>
          <ac:spMkLst>
            <pc:docMk/>
            <pc:sldMk cId="492218157" sldId="268"/>
            <ac:spMk id="37" creationId="{95E46B0A-B7F1-B460-52AE-43399B086FDC}"/>
          </ac:spMkLst>
        </pc:spChg>
        <pc:spChg chg="mod">
          <ac:chgData name="Duyên Lương" userId="3a9e482f-ceb4-484a-8eab-f708ff3e9a36" providerId="ADAL" clId="{83CBA6CB-E55C-4415-9D60-85D8D8CC4212}" dt="2023-09-10T01:52:09.692" v="695" actId="1076"/>
          <ac:spMkLst>
            <pc:docMk/>
            <pc:sldMk cId="492218157" sldId="268"/>
            <ac:spMk id="38" creationId="{36DC95B8-91E8-20B2-CEFC-8D223DEDC4E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7386E3-2001-41C8-8416-521FFF961D0B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7C0E08DD-1B10-4A6C-961E-F8F0EDC81909}">
      <dgm:prSet phldrT="[Văn bản]" custT="1"/>
      <dgm:spPr/>
      <dgm:t>
        <a:bodyPr/>
        <a:lstStyle/>
        <a:p>
          <a:r>
            <a:rPr lang="en-US" sz="4800" dirty="0">
              <a:latin typeface="Aptos Display" panose="020B0004020202020204" pitchFamily="34" charset="0"/>
            </a:rPr>
            <a:t>Choose a pollution problem and suggest the solutions</a:t>
          </a:r>
          <a:endParaRPr lang="vi-VN" sz="4800" dirty="0">
            <a:latin typeface="Aptos Display" panose="020B0004020202020204" pitchFamily="34" charset="0"/>
          </a:endParaRPr>
        </a:p>
      </dgm:t>
    </dgm:pt>
    <dgm:pt modelId="{BE17A0E2-618C-4E65-93D6-8209517C9750}" type="parTrans" cxnId="{4030A333-AC60-4250-A8D1-D13073CD23B9}">
      <dgm:prSet/>
      <dgm:spPr/>
      <dgm:t>
        <a:bodyPr/>
        <a:lstStyle/>
        <a:p>
          <a:endParaRPr lang="vi-VN" sz="4800"/>
        </a:p>
      </dgm:t>
    </dgm:pt>
    <dgm:pt modelId="{3436C11D-2853-4C47-9A88-DE0131ABD6A7}" type="sibTrans" cxnId="{4030A333-AC60-4250-A8D1-D13073CD23B9}">
      <dgm:prSet custT="1"/>
      <dgm:spPr/>
      <dgm:t>
        <a:bodyPr/>
        <a:lstStyle/>
        <a:p>
          <a:endParaRPr lang="vi-VN" sz="4800"/>
        </a:p>
      </dgm:t>
    </dgm:pt>
    <dgm:pt modelId="{11511586-D0F5-4753-9217-86E08EBA884B}">
      <dgm:prSet phldrT="[Văn bản]" custT="1"/>
      <dgm:spPr/>
      <dgm:t>
        <a:bodyPr/>
        <a:lstStyle/>
        <a:p>
          <a:r>
            <a:rPr lang="en-US" sz="4800" dirty="0">
              <a:latin typeface="Aptos Display" panose="020B0004020202020204" pitchFamily="34" charset="0"/>
            </a:rPr>
            <a:t>Make a poster. Use pictures and illustration.</a:t>
          </a:r>
          <a:endParaRPr lang="vi-VN" sz="4800" dirty="0">
            <a:latin typeface="Aptos Display" panose="020B0004020202020204" pitchFamily="34" charset="0"/>
          </a:endParaRPr>
        </a:p>
      </dgm:t>
    </dgm:pt>
    <dgm:pt modelId="{2A64197E-9152-4B2F-BD3C-8487BD73F1E0}" type="parTrans" cxnId="{F6122E6A-3D7F-49C8-9C7C-6133E637744A}">
      <dgm:prSet/>
      <dgm:spPr/>
      <dgm:t>
        <a:bodyPr/>
        <a:lstStyle/>
        <a:p>
          <a:endParaRPr lang="vi-VN" sz="4800"/>
        </a:p>
      </dgm:t>
    </dgm:pt>
    <dgm:pt modelId="{5DDCC6E7-7ABB-4DA8-95F5-EE7611EECBE3}" type="sibTrans" cxnId="{F6122E6A-3D7F-49C8-9C7C-6133E637744A}">
      <dgm:prSet custT="1"/>
      <dgm:spPr/>
      <dgm:t>
        <a:bodyPr/>
        <a:lstStyle/>
        <a:p>
          <a:endParaRPr lang="vi-VN" sz="4800"/>
        </a:p>
      </dgm:t>
    </dgm:pt>
    <dgm:pt modelId="{E2F33C62-D1E6-47A3-A512-D5D46E1D8429}">
      <dgm:prSet phldrT="[Văn bản]" custT="1"/>
      <dgm:spPr/>
      <dgm:t>
        <a:bodyPr/>
        <a:lstStyle/>
        <a:p>
          <a:r>
            <a:rPr lang="en-US" sz="4800" dirty="0">
              <a:latin typeface="Aptos Display" panose="020B0004020202020204" pitchFamily="34" charset="0"/>
            </a:rPr>
            <a:t>Present the poster to the class. </a:t>
          </a:r>
          <a:endParaRPr lang="vi-VN" sz="4800" dirty="0">
            <a:latin typeface="Aptos Display" panose="020B0004020202020204" pitchFamily="34" charset="0"/>
          </a:endParaRPr>
        </a:p>
      </dgm:t>
    </dgm:pt>
    <dgm:pt modelId="{199300E0-692D-4EB7-A528-3747016A0BB6}" type="parTrans" cxnId="{F85FDAD7-800E-4748-81EE-AA9BE781A700}">
      <dgm:prSet/>
      <dgm:spPr/>
      <dgm:t>
        <a:bodyPr/>
        <a:lstStyle/>
        <a:p>
          <a:endParaRPr lang="vi-VN" sz="4800"/>
        </a:p>
      </dgm:t>
    </dgm:pt>
    <dgm:pt modelId="{C830D3A2-1B6F-4251-AB0A-236D37B8BBE3}" type="sibTrans" cxnId="{F85FDAD7-800E-4748-81EE-AA9BE781A700}">
      <dgm:prSet/>
      <dgm:spPr/>
      <dgm:t>
        <a:bodyPr/>
        <a:lstStyle/>
        <a:p>
          <a:endParaRPr lang="vi-VN" sz="4800"/>
        </a:p>
      </dgm:t>
    </dgm:pt>
    <dgm:pt modelId="{BA63E9C8-9D9D-4048-B805-CC0F893E6923}" type="pres">
      <dgm:prSet presAssocID="{667386E3-2001-41C8-8416-521FFF961D0B}" presName="linearFlow" presStyleCnt="0">
        <dgm:presLayoutVars>
          <dgm:resizeHandles val="exact"/>
        </dgm:presLayoutVars>
      </dgm:prSet>
      <dgm:spPr/>
    </dgm:pt>
    <dgm:pt modelId="{CEAD7A3E-B1B2-4C41-9369-5F611C5026B9}" type="pres">
      <dgm:prSet presAssocID="{7C0E08DD-1B10-4A6C-961E-F8F0EDC81909}" presName="node" presStyleLbl="node1" presStyleIdx="0" presStyleCnt="3">
        <dgm:presLayoutVars>
          <dgm:bulletEnabled val="1"/>
        </dgm:presLayoutVars>
      </dgm:prSet>
      <dgm:spPr/>
    </dgm:pt>
    <dgm:pt modelId="{361D723D-BC2C-4443-A149-0F33E8995A32}" type="pres">
      <dgm:prSet presAssocID="{3436C11D-2853-4C47-9A88-DE0131ABD6A7}" presName="sibTrans" presStyleLbl="sibTrans2D1" presStyleIdx="0" presStyleCnt="2"/>
      <dgm:spPr/>
    </dgm:pt>
    <dgm:pt modelId="{B6BC8DEE-2ACF-466C-AE4F-F602B0D86E5D}" type="pres">
      <dgm:prSet presAssocID="{3436C11D-2853-4C47-9A88-DE0131ABD6A7}" presName="connectorText" presStyleLbl="sibTrans2D1" presStyleIdx="0" presStyleCnt="2"/>
      <dgm:spPr/>
    </dgm:pt>
    <dgm:pt modelId="{A85031FD-EFD5-4F8C-8FD4-FC21300A638B}" type="pres">
      <dgm:prSet presAssocID="{11511586-D0F5-4753-9217-86E08EBA884B}" presName="node" presStyleLbl="node1" presStyleIdx="1" presStyleCnt="3">
        <dgm:presLayoutVars>
          <dgm:bulletEnabled val="1"/>
        </dgm:presLayoutVars>
      </dgm:prSet>
      <dgm:spPr/>
    </dgm:pt>
    <dgm:pt modelId="{2AC9C110-4415-41F7-94C6-C102D54DE60B}" type="pres">
      <dgm:prSet presAssocID="{5DDCC6E7-7ABB-4DA8-95F5-EE7611EECBE3}" presName="sibTrans" presStyleLbl="sibTrans2D1" presStyleIdx="1" presStyleCnt="2"/>
      <dgm:spPr/>
    </dgm:pt>
    <dgm:pt modelId="{7B34AE6A-64A5-4168-8BFC-0ECFC1ED8C57}" type="pres">
      <dgm:prSet presAssocID="{5DDCC6E7-7ABB-4DA8-95F5-EE7611EECBE3}" presName="connectorText" presStyleLbl="sibTrans2D1" presStyleIdx="1" presStyleCnt="2"/>
      <dgm:spPr/>
    </dgm:pt>
    <dgm:pt modelId="{ED7A94AE-F5DE-4980-86E8-B15469461033}" type="pres">
      <dgm:prSet presAssocID="{E2F33C62-D1E6-47A3-A512-D5D46E1D8429}" presName="node" presStyleLbl="node1" presStyleIdx="2" presStyleCnt="3">
        <dgm:presLayoutVars>
          <dgm:bulletEnabled val="1"/>
        </dgm:presLayoutVars>
      </dgm:prSet>
      <dgm:spPr/>
    </dgm:pt>
  </dgm:ptLst>
  <dgm:cxnLst>
    <dgm:cxn modelId="{166F0C24-90DF-418E-83AC-F4393F42EEF8}" type="presOf" srcId="{5DDCC6E7-7ABB-4DA8-95F5-EE7611EECBE3}" destId="{2AC9C110-4415-41F7-94C6-C102D54DE60B}" srcOrd="0" destOrd="0" presId="urn:microsoft.com/office/officeart/2005/8/layout/process2"/>
    <dgm:cxn modelId="{4030A333-AC60-4250-A8D1-D13073CD23B9}" srcId="{667386E3-2001-41C8-8416-521FFF961D0B}" destId="{7C0E08DD-1B10-4A6C-961E-F8F0EDC81909}" srcOrd="0" destOrd="0" parTransId="{BE17A0E2-618C-4E65-93D6-8209517C9750}" sibTransId="{3436C11D-2853-4C47-9A88-DE0131ABD6A7}"/>
    <dgm:cxn modelId="{FFD8355B-86A1-4571-AE61-852093214416}" type="presOf" srcId="{E2F33C62-D1E6-47A3-A512-D5D46E1D8429}" destId="{ED7A94AE-F5DE-4980-86E8-B15469461033}" srcOrd="0" destOrd="0" presId="urn:microsoft.com/office/officeart/2005/8/layout/process2"/>
    <dgm:cxn modelId="{F6122E6A-3D7F-49C8-9C7C-6133E637744A}" srcId="{667386E3-2001-41C8-8416-521FFF961D0B}" destId="{11511586-D0F5-4753-9217-86E08EBA884B}" srcOrd="1" destOrd="0" parTransId="{2A64197E-9152-4B2F-BD3C-8487BD73F1E0}" sibTransId="{5DDCC6E7-7ABB-4DA8-95F5-EE7611EECBE3}"/>
    <dgm:cxn modelId="{58B7CE7C-C9F3-4CCF-9E6F-BC0C9E73A4F6}" type="presOf" srcId="{5DDCC6E7-7ABB-4DA8-95F5-EE7611EECBE3}" destId="{7B34AE6A-64A5-4168-8BFC-0ECFC1ED8C57}" srcOrd="1" destOrd="0" presId="urn:microsoft.com/office/officeart/2005/8/layout/process2"/>
    <dgm:cxn modelId="{755E6584-8D31-466E-8EDC-D8BE495A6308}" type="presOf" srcId="{11511586-D0F5-4753-9217-86E08EBA884B}" destId="{A85031FD-EFD5-4F8C-8FD4-FC21300A638B}" srcOrd="0" destOrd="0" presId="urn:microsoft.com/office/officeart/2005/8/layout/process2"/>
    <dgm:cxn modelId="{3DBD8E94-0F3D-46E7-A258-BB23F00CBC2F}" type="presOf" srcId="{3436C11D-2853-4C47-9A88-DE0131ABD6A7}" destId="{B6BC8DEE-2ACF-466C-AE4F-F602B0D86E5D}" srcOrd="1" destOrd="0" presId="urn:microsoft.com/office/officeart/2005/8/layout/process2"/>
    <dgm:cxn modelId="{0AB8E9A7-E38D-45BD-B9BB-E7BE2A9AD8F7}" type="presOf" srcId="{3436C11D-2853-4C47-9A88-DE0131ABD6A7}" destId="{361D723D-BC2C-4443-A149-0F33E8995A32}" srcOrd="0" destOrd="0" presId="urn:microsoft.com/office/officeart/2005/8/layout/process2"/>
    <dgm:cxn modelId="{A74FBAB3-D777-4FAE-B4DD-E59A173F552E}" type="presOf" srcId="{667386E3-2001-41C8-8416-521FFF961D0B}" destId="{BA63E9C8-9D9D-4048-B805-CC0F893E6923}" srcOrd="0" destOrd="0" presId="urn:microsoft.com/office/officeart/2005/8/layout/process2"/>
    <dgm:cxn modelId="{F85FDAD7-800E-4748-81EE-AA9BE781A700}" srcId="{667386E3-2001-41C8-8416-521FFF961D0B}" destId="{E2F33C62-D1E6-47A3-A512-D5D46E1D8429}" srcOrd="2" destOrd="0" parTransId="{199300E0-692D-4EB7-A528-3747016A0BB6}" sibTransId="{C830D3A2-1B6F-4251-AB0A-236D37B8BBE3}"/>
    <dgm:cxn modelId="{13883EE0-0E7F-4646-AE63-B25A910286CF}" type="presOf" srcId="{7C0E08DD-1B10-4A6C-961E-F8F0EDC81909}" destId="{CEAD7A3E-B1B2-4C41-9369-5F611C5026B9}" srcOrd="0" destOrd="0" presId="urn:microsoft.com/office/officeart/2005/8/layout/process2"/>
    <dgm:cxn modelId="{47461179-5942-467E-8275-60507D65F5D5}" type="presParOf" srcId="{BA63E9C8-9D9D-4048-B805-CC0F893E6923}" destId="{CEAD7A3E-B1B2-4C41-9369-5F611C5026B9}" srcOrd="0" destOrd="0" presId="urn:microsoft.com/office/officeart/2005/8/layout/process2"/>
    <dgm:cxn modelId="{876F2061-EA5C-4077-8551-1562C8EA87EB}" type="presParOf" srcId="{BA63E9C8-9D9D-4048-B805-CC0F893E6923}" destId="{361D723D-BC2C-4443-A149-0F33E8995A32}" srcOrd="1" destOrd="0" presId="urn:microsoft.com/office/officeart/2005/8/layout/process2"/>
    <dgm:cxn modelId="{C273F265-ABF2-45FE-93F7-01E88E510715}" type="presParOf" srcId="{361D723D-BC2C-4443-A149-0F33E8995A32}" destId="{B6BC8DEE-2ACF-466C-AE4F-F602B0D86E5D}" srcOrd="0" destOrd="0" presId="urn:microsoft.com/office/officeart/2005/8/layout/process2"/>
    <dgm:cxn modelId="{614450F7-6015-4980-B45E-987767524D1E}" type="presParOf" srcId="{BA63E9C8-9D9D-4048-B805-CC0F893E6923}" destId="{A85031FD-EFD5-4F8C-8FD4-FC21300A638B}" srcOrd="2" destOrd="0" presId="urn:microsoft.com/office/officeart/2005/8/layout/process2"/>
    <dgm:cxn modelId="{321EC9F4-B567-473A-A54E-47528B54C4EA}" type="presParOf" srcId="{BA63E9C8-9D9D-4048-B805-CC0F893E6923}" destId="{2AC9C110-4415-41F7-94C6-C102D54DE60B}" srcOrd="3" destOrd="0" presId="urn:microsoft.com/office/officeart/2005/8/layout/process2"/>
    <dgm:cxn modelId="{A18B90CB-4E7F-4E3E-AA8D-3B05DA3339C5}" type="presParOf" srcId="{2AC9C110-4415-41F7-94C6-C102D54DE60B}" destId="{7B34AE6A-64A5-4168-8BFC-0ECFC1ED8C57}" srcOrd="0" destOrd="0" presId="urn:microsoft.com/office/officeart/2005/8/layout/process2"/>
    <dgm:cxn modelId="{A6573013-ACC4-4F08-A97C-1EB6B3BE9C68}" type="presParOf" srcId="{BA63E9C8-9D9D-4048-B805-CC0F893E6923}" destId="{ED7A94AE-F5DE-4980-86E8-B1546946103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D7A3E-B1B2-4C41-9369-5F611C5026B9}">
      <dsp:nvSpPr>
        <dsp:cNvPr id="0" name=""/>
        <dsp:cNvSpPr/>
      </dsp:nvSpPr>
      <dsp:spPr>
        <a:xfrm>
          <a:off x="0" y="3983"/>
          <a:ext cx="6862044" cy="20374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Aptos Display" panose="020B0004020202020204" pitchFamily="34" charset="0"/>
            </a:rPr>
            <a:t>Choose a pollution problem and suggest the solutions</a:t>
          </a:r>
          <a:endParaRPr lang="vi-VN" sz="4800" kern="1200" dirty="0">
            <a:latin typeface="Aptos Display" panose="020B0004020202020204" pitchFamily="34" charset="0"/>
          </a:endParaRPr>
        </a:p>
      </dsp:txBody>
      <dsp:txXfrm>
        <a:off x="59675" y="63658"/>
        <a:ext cx="6742694" cy="1918117"/>
      </dsp:txXfrm>
    </dsp:sp>
    <dsp:sp modelId="{361D723D-BC2C-4443-A149-0F33E8995A32}">
      <dsp:nvSpPr>
        <dsp:cNvPr id="0" name=""/>
        <dsp:cNvSpPr/>
      </dsp:nvSpPr>
      <dsp:spPr>
        <a:xfrm rot="5400000">
          <a:off x="3048996" y="2092387"/>
          <a:ext cx="764050" cy="9168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4800" kern="1200"/>
        </a:p>
      </dsp:txBody>
      <dsp:txXfrm rot="-5400000">
        <a:off x="3155964" y="2168792"/>
        <a:ext cx="550116" cy="534835"/>
      </dsp:txXfrm>
    </dsp:sp>
    <dsp:sp modelId="{A85031FD-EFD5-4F8C-8FD4-FC21300A638B}">
      <dsp:nvSpPr>
        <dsp:cNvPr id="0" name=""/>
        <dsp:cNvSpPr/>
      </dsp:nvSpPr>
      <dsp:spPr>
        <a:xfrm>
          <a:off x="0" y="3060184"/>
          <a:ext cx="6862044" cy="2037467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Aptos Display" panose="020B0004020202020204" pitchFamily="34" charset="0"/>
            </a:rPr>
            <a:t>Make a poster. Use pictures and illustration.</a:t>
          </a:r>
          <a:endParaRPr lang="vi-VN" sz="4800" kern="1200" dirty="0">
            <a:latin typeface="Aptos Display" panose="020B0004020202020204" pitchFamily="34" charset="0"/>
          </a:endParaRPr>
        </a:p>
      </dsp:txBody>
      <dsp:txXfrm>
        <a:off x="59675" y="3119859"/>
        <a:ext cx="6742694" cy="1918117"/>
      </dsp:txXfrm>
    </dsp:sp>
    <dsp:sp modelId="{2AC9C110-4415-41F7-94C6-C102D54DE60B}">
      <dsp:nvSpPr>
        <dsp:cNvPr id="0" name=""/>
        <dsp:cNvSpPr/>
      </dsp:nvSpPr>
      <dsp:spPr>
        <a:xfrm rot="5400000">
          <a:off x="3048996" y="5148588"/>
          <a:ext cx="764050" cy="9168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4800" kern="1200"/>
        </a:p>
      </dsp:txBody>
      <dsp:txXfrm rot="-5400000">
        <a:off x="3155964" y="5224993"/>
        <a:ext cx="550116" cy="534835"/>
      </dsp:txXfrm>
    </dsp:sp>
    <dsp:sp modelId="{ED7A94AE-F5DE-4980-86E8-B15469461033}">
      <dsp:nvSpPr>
        <dsp:cNvPr id="0" name=""/>
        <dsp:cNvSpPr/>
      </dsp:nvSpPr>
      <dsp:spPr>
        <a:xfrm>
          <a:off x="0" y="6116386"/>
          <a:ext cx="6862044" cy="2037467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Aptos Display" panose="020B0004020202020204" pitchFamily="34" charset="0"/>
            </a:rPr>
            <a:t>Present the poster to the class. </a:t>
          </a:r>
          <a:endParaRPr lang="vi-VN" sz="4800" kern="1200" dirty="0">
            <a:latin typeface="Aptos Display" panose="020B0004020202020204" pitchFamily="34" charset="0"/>
          </a:endParaRPr>
        </a:p>
      </dsp:txBody>
      <dsp:txXfrm>
        <a:off x="59675" y="6176061"/>
        <a:ext cx="6742694" cy="1918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E6A68-76D1-48F8-86CF-7BC1D8ED8C9D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C008A-AA03-4D73-A7BE-268B87DCB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65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ACBAC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C008A-AA03-4D73-A7BE-268B87DCBC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7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glish6unit5.my.canva.site/grade-9-quiz-natural-wonders-of-the-world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g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641192" y="1392748"/>
            <a:ext cx="13716137" cy="76636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600" dirty="0">
                <a:solidFill>
                  <a:schemeClr val="accent6">
                    <a:lumMod val="50000"/>
                  </a:schemeClr>
                </a:solidFill>
                <a:latin typeface="Roca One"/>
              </a:rPr>
              <a:t>WELCOME TO OUR CLASS!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D7DEC287-B171-F814-40D0-2A7860207208}"/>
              </a:ext>
            </a:extLst>
          </p:cNvPr>
          <p:cNvSpPr txBox="1"/>
          <p:nvPr/>
        </p:nvSpPr>
        <p:spPr>
          <a:xfrm>
            <a:off x="2057400" y="9334500"/>
            <a:ext cx="7439681" cy="809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5"/>
              </a:lnSpc>
            </a:pPr>
            <a:r>
              <a:rPr lang="en-US" sz="8800" dirty="0">
                <a:solidFill>
                  <a:srgbClr val="044B25"/>
                </a:solidFill>
                <a:latin typeface="Roca One"/>
              </a:rPr>
              <a:t>Teacher:……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7E15E8EA-CB6B-57C8-B69A-E997B6FCAFB0}"/>
              </a:ext>
            </a:extLst>
          </p:cNvPr>
          <p:cNvSpPr txBox="1"/>
          <p:nvPr/>
        </p:nvSpPr>
        <p:spPr>
          <a:xfrm>
            <a:off x="228600" y="2058660"/>
            <a:ext cx="1805940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Roca One" panose="020B0604020202020204" charset="0"/>
              </a:rPr>
              <a:t>1. </a:t>
            </a:r>
            <a:r>
              <a:rPr lang="en-US" sz="4400" u="sng" dirty="0">
                <a:latin typeface="Roca One" panose="020B0604020202020204" charset="0"/>
              </a:rPr>
              <a:t>As soon as</a:t>
            </a:r>
            <a:r>
              <a:rPr lang="en-US" sz="4400" dirty="0">
                <a:latin typeface="Roca One" panose="020B0604020202020204" charset="0"/>
              </a:rPr>
              <a:t> it rains, I </a:t>
            </a:r>
            <a:r>
              <a:rPr lang="en-US" sz="4400" u="sng" dirty="0">
                <a:latin typeface="Roca One" panose="020B0604020202020204" charset="0"/>
              </a:rPr>
              <a:t>go to</a:t>
            </a:r>
            <a:r>
              <a:rPr lang="en-US" sz="4400" dirty="0">
                <a:latin typeface="Roca One" panose="020B0604020202020204" charset="0"/>
              </a:rPr>
              <a:t> school </a:t>
            </a:r>
            <a:r>
              <a:rPr lang="en-US" sz="4400" u="sng" dirty="0">
                <a:latin typeface="Roca One" panose="020B0604020202020204" charset="0"/>
              </a:rPr>
              <a:t>by bus</a:t>
            </a:r>
            <a:r>
              <a:rPr lang="en-US" sz="4400" dirty="0">
                <a:latin typeface="Roca One" panose="020B0604020202020204" charset="0"/>
              </a:rPr>
              <a:t>. </a:t>
            </a:r>
          </a:p>
          <a:p>
            <a:r>
              <a:rPr lang="en-US" sz="4400" dirty="0">
                <a:latin typeface="Roca One" panose="020B0604020202020204" charset="0"/>
              </a:rPr>
              <a:t>		A					B			C</a:t>
            </a:r>
          </a:p>
          <a:p>
            <a:r>
              <a:rPr lang="en-US" sz="4400" dirty="0">
                <a:solidFill>
                  <a:srgbClr val="FF0000"/>
                </a:solidFill>
                <a:latin typeface="Roca One" panose="020B0604020202020204" charset="0"/>
              </a:rPr>
              <a:t>2. </a:t>
            </a:r>
            <a:r>
              <a:rPr lang="en-US" sz="4400" dirty="0">
                <a:latin typeface="Roca One" panose="020B0604020202020204" charset="0"/>
              </a:rPr>
              <a:t>I learned </a:t>
            </a:r>
            <a:r>
              <a:rPr lang="en-US" sz="4400" u="sng" dirty="0">
                <a:latin typeface="Roca One" panose="020B0604020202020204" charset="0"/>
              </a:rPr>
              <a:t>a lot</a:t>
            </a:r>
            <a:r>
              <a:rPr lang="en-US" sz="4400" dirty="0">
                <a:latin typeface="Roca One" panose="020B0604020202020204" charset="0"/>
              </a:rPr>
              <a:t> about wildlife </a:t>
            </a:r>
            <a:r>
              <a:rPr lang="en-US" sz="4400" u="sng" dirty="0">
                <a:latin typeface="Roca One" panose="020B0604020202020204" charset="0"/>
              </a:rPr>
              <a:t>until</a:t>
            </a:r>
            <a:r>
              <a:rPr lang="en-US" sz="4400" dirty="0">
                <a:latin typeface="Roca One" panose="020B0604020202020204" charset="0"/>
              </a:rPr>
              <a:t> I visited Cuc Phuong National </a:t>
            </a:r>
          </a:p>
          <a:p>
            <a:r>
              <a:rPr lang="en-US" sz="4400" dirty="0">
                <a:latin typeface="Roca One" panose="020B0604020202020204" charset="0"/>
              </a:rPr>
              <a:t>				A					B</a:t>
            </a:r>
          </a:p>
          <a:p>
            <a:r>
              <a:rPr lang="en-US" sz="4400" dirty="0">
                <a:latin typeface="Roca One" panose="020B0604020202020204" charset="0"/>
              </a:rPr>
              <a:t>Park </a:t>
            </a:r>
            <a:r>
              <a:rPr lang="en-US" sz="4400" u="sng" dirty="0">
                <a:latin typeface="Roca One" panose="020B0604020202020204" charset="0"/>
              </a:rPr>
              <a:t>last week</a:t>
            </a:r>
            <a:r>
              <a:rPr lang="en-US" sz="4400" dirty="0">
                <a:latin typeface="Roca One" panose="020B0604020202020204" charset="0"/>
              </a:rPr>
              <a:t>. </a:t>
            </a:r>
          </a:p>
          <a:p>
            <a:r>
              <a:rPr lang="en-US" sz="4400" dirty="0">
                <a:latin typeface="Roca One" panose="020B0604020202020204" charset="0"/>
              </a:rPr>
              <a:t>			C</a:t>
            </a:r>
          </a:p>
          <a:p>
            <a:r>
              <a:rPr lang="en-US" sz="4400" dirty="0">
                <a:solidFill>
                  <a:srgbClr val="FF0000"/>
                </a:solidFill>
                <a:latin typeface="Roca One" panose="020B0604020202020204" charset="0"/>
              </a:rPr>
              <a:t>3. </a:t>
            </a:r>
            <a:r>
              <a:rPr lang="en-US" sz="4400" dirty="0">
                <a:latin typeface="Roca One" panose="020B0604020202020204" charset="0"/>
              </a:rPr>
              <a:t>You can’t </a:t>
            </a:r>
            <a:r>
              <a:rPr lang="en-US" sz="4400" u="sng" dirty="0">
                <a:latin typeface="Roca One" panose="020B0604020202020204" charset="0"/>
              </a:rPr>
              <a:t>go out</a:t>
            </a:r>
            <a:r>
              <a:rPr lang="en-US" sz="4400" dirty="0">
                <a:latin typeface="Roca One" panose="020B0604020202020204" charset="0"/>
              </a:rPr>
              <a:t> to play </a:t>
            </a:r>
            <a:r>
              <a:rPr lang="en-US" sz="4400" u="sng" dirty="0">
                <a:latin typeface="Roca One" panose="020B0604020202020204" charset="0"/>
              </a:rPr>
              <a:t>before</a:t>
            </a:r>
            <a:r>
              <a:rPr lang="en-US" sz="4400" dirty="0">
                <a:latin typeface="Roca One" panose="020B0604020202020204" charset="0"/>
              </a:rPr>
              <a:t> you </a:t>
            </a:r>
            <a:r>
              <a:rPr lang="en-US" sz="4400" u="sng" dirty="0">
                <a:latin typeface="Roca One" panose="020B0604020202020204" charset="0"/>
              </a:rPr>
              <a:t>will finish</a:t>
            </a:r>
            <a:r>
              <a:rPr lang="en-US" sz="4400" dirty="0">
                <a:latin typeface="Roca One" panose="020B0604020202020204" charset="0"/>
              </a:rPr>
              <a:t> your homework.</a:t>
            </a:r>
          </a:p>
          <a:p>
            <a:r>
              <a:rPr lang="en-US" sz="4400" dirty="0">
                <a:latin typeface="Roca One" panose="020B0604020202020204" charset="0"/>
              </a:rPr>
              <a:t>				A				B				C</a:t>
            </a:r>
          </a:p>
          <a:p>
            <a:r>
              <a:rPr lang="en-US" sz="4400" dirty="0">
                <a:solidFill>
                  <a:srgbClr val="FF0000"/>
                </a:solidFill>
                <a:latin typeface="Roca One" panose="020B0604020202020204" charset="0"/>
              </a:rPr>
              <a:t>4. </a:t>
            </a:r>
            <a:r>
              <a:rPr lang="en-US" sz="4400" dirty="0">
                <a:latin typeface="Roca One" panose="020B0604020202020204" charset="0"/>
              </a:rPr>
              <a:t>Instead of </a:t>
            </a:r>
            <a:r>
              <a:rPr lang="en-US" sz="4400" u="sng" dirty="0">
                <a:latin typeface="Roca One" panose="020B0604020202020204" charset="0"/>
              </a:rPr>
              <a:t>riding</a:t>
            </a:r>
            <a:r>
              <a:rPr lang="en-US" sz="4400" dirty="0">
                <a:latin typeface="Roca One" panose="020B0604020202020204" charset="0"/>
              </a:rPr>
              <a:t> a motorbike, </a:t>
            </a:r>
            <a:r>
              <a:rPr lang="en-US" sz="4400" u="sng" dirty="0">
                <a:latin typeface="Roca One" panose="020B0604020202020204" charset="0"/>
              </a:rPr>
              <a:t>walk</a:t>
            </a:r>
            <a:r>
              <a:rPr lang="en-US" sz="4400" dirty="0">
                <a:latin typeface="Roca One" panose="020B0604020202020204" charset="0"/>
              </a:rPr>
              <a:t> or cycle </a:t>
            </a:r>
            <a:r>
              <a:rPr lang="en-US" sz="4400" u="sng" dirty="0">
                <a:latin typeface="Roca One" panose="020B0604020202020204" charset="0"/>
              </a:rPr>
              <a:t>while</a:t>
            </a:r>
            <a:r>
              <a:rPr lang="en-US" sz="4400" dirty="0">
                <a:latin typeface="Roca One" panose="020B0604020202020204" charset="0"/>
              </a:rPr>
              <a:t> you can. </a:t>
            </a:r>
          </a:p>
          <a:p>
            <a:r>
              <a:rPr lang="en-US" sz="4400" dirty="0">
                <a:latin typeface="Roca One" panose="020B0604020202020204" charset="0"/>
              </a:rPr>
              <a:t>				A						B				C</a:t>
            </a:r>
          </a:p>
          <a:p>
            <a:r>
              <a:rPr lang="en-US" sz="4400" dirty="0">
                <a:solidFill>
                  <a:srgbClr val="FF0000"/>
                </a:solidFill>
                <a:latin typeface="Roca One" panose="020B0604020202020204" charset="0"/>
              </a:rPr>
              <a:t>5. </a:t>
            </a:r>
            <a:r>
              <a:rPr lang="en-US" sz="4400" u="sng" dirty="0">
                <a:latin typeface="Roca One" panose="020B0604020202020204" charset="0"/>
              </a:rPr>
              <a:t>How much</a:t>
            </a:r>
            <a:r>
              <a:rPr lang="en-US" sz="4400" dirty="0">
                <a:latin typeface="Roca One" panose="020B0604020202020204" charset="0"/>
              </a:rPr>
              <a:t> power </a:t>
            </a:r>
            <a:r>
              <a:rPr lang="en-US" sz="4400" u="sng" dirty="0">
                <a:latin typeface="Roca One" panose="020B0604020202020204" charset="0"/>
              </a:rPr>
              <a:t>do</a:t>
            </a:r>
            <a:r>
              <a:rPr lang="en-US" sz="4400" dirty="0">
                <a:latin typeface="Roca One" panose="020B0604020202020204" charset="0"/>
              </a:rPr>
              <a:t> we </a:t>
            </a:r>
            <a:r>
              <a:rPr lang="en-US" sz="4400" u="sng" dirty="0">
                <a:latin typeface="Roca One" panose="020B0604020202020204" charset="0"/>
              </a:rPr>
              <a:t>save</a:t>
            </a:r>
            <a:r>
              <a:rPr lang="en-US" sz="4400" dirty="0">
                <a:latin typeface="Roca One" panose="020B0604020202020204" charset="0"/>
              </a:rPr>
              <a:t> this year for Earth Hour?</a:t>
            </a:r>
          </a:p>
          <a:p>
            <a:r>
              <a:rPr lang="en-US" sz="4400" dirty="0">
                <a:latin typeface="Roca One" panose="020B0604020202020204" charset="0"/>
              </a:rPr>
              <a:t>		A				B		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B41993-66A2-A943-C1DF-DC871EE80AB2}"/>
              </a:ext>
            </a:extLst>
          </p:cNvPr>
          <p:cNvSpPr txBox="1"/>
          <p:nvPr/>
        </p:nvSpPr>
        <p:spPr>
          <a:xfrm>
            <a:off x="114300" y="226434"/>
            <a:ext cx="18059400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ptos Display" panose="020B00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4. Circle A, B, or C to identify the underlined part that needs correction</a:t>
            </a:r>
          </a:p>
        </p:txBody>
      </p:sp>
      <p:sp>
        <p:nvSpPr>
          <p:cNvPr id="12" name="Hình Bầu dục 12">
            <a:extLst>
              <a:ext uri="{FF2B5EF4-FFF2-40B4-BE49-F238E27FC236}">
                <a16:creationId xmlns:a16="http://schemas.microsoft.com/office/drawing/2014/main" id="{BC444EB7-A3E9-F37F-B692-11E0838A55D9}"/>
              </a:ext>
            </a:extLst>
          </p:cNvPr>
          <p:cNvSpPr/>
          <p:nvPr/>
        </p:nvSpPr>
        <p:spPr>
          <a:xfrm>
            <a:off x="6477000" y="2641597"/>
            <a:ext cx="914400" cy="8843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Bầu dục 17">
            <a:extLst>
              <a:ext uri="{FF2B5EF4-FFF2-40B4-BE49-F238E27FC236}">
                <a16:creationId xmlns:a16="http://schemas.microsoft.com/office/drawing/2014/main" id="{55D0A6E2-2C7C-C90F-40F3-CEF2B08C5246}"/>
              </a:ext>
            </a:extLst>
          </p:cNvPr>
          <p:cNvSpPr/>
          <p:nvPr/>
        </p:nvSpPr>
        <p:spPr>
          <a:xfrm>
            <a:off x="8256486" y="3910627"/>
            <a:ext cx="963714" cy="8275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14" name="Hình Bầu dục 18">
            <a:extLst>
              <a:ext uri="{FF2B5EF4-FFF2-40B4-BE49-F238E27FC236}">
                <a16:creationId xmlns:a16="http://schemas.microsoft.com/office/drawing/2014/main" id="{22AE7467-7D64-31AD-7B73-02042B8688B2}"/>
              </a:ext>
            </a:extLst>
          </p:cNvPr>
          <p:cNvSpPr/>
          <p:nvPr/>
        </p:nvSpPr>
        <p:spPr>
          <a:xfrm>
            <a:off x="11125201" y="6657604"/>
            <a:ext cx="843838" cy="7718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15" name="Hình Bầu dục 28">
            <a:extLst>
              <a:ext uri="{FF2B5EF4-FFF2-40B4-BE49-F238E27FC236}">
                <a16:creationId xmlns:a16="http://schemas.microsoft.com/office/drawing/2014/main" id="{80250E7D-E17F-C95C-BA9E-4B864B42FB28}"/>
              </a:ext>
            </a:extLst>
          </p:cNvPr>
          <p:cNvSpPr/>
          <p:nvPr/>
        </p:nvSpPr>
        <p:spPr>
          <a:xfrm>
            <a:off x="12999091" y="8039100"/>
            <a:ext cx="741013" cy="6737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Hình Bầu dục 29">
            <a:extLst>
              <a:ext uri="{FF2B5EF4-FFF2-40B4-BE49-F238E27FC236}">
                <a16:creationId xmlns:a16="http://schemas.microsoft.com/office/drawing/2014/main" id="{08371587-FF81-6A3D-2EE1-5657599F3A08}"/>
              </a:ext>
            </a:extLst>
          </p:cNvPr>
          <p:cNvSpPr/>
          <p:nvPr/>
        </p:nvSpPr>
        <p:spPr>
          <a:xfrm>
            <a:off x="5562600" y="9386808"/>
            <a:ext cx="741013" cy="6737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2E7A468-A98C-EE24-C6F7-9DD6979AEE8F}"/>
              </a:ext>
            </a:extLst>
          </p:cNvPr>
          <p:cNvSpPr/>
          <p:nvPr/>
        </p:nvSpPr>
        <p:spPr>
          <a:xfrm>
            <a:off x="11125201" y="2519779"/>
            <a:ext cx="3810000" cy="88437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Roca One" panose="020B0604020202020204" charset="0"/>
              </a:rPr>
              <a:t>will go to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5804409-BE4D-2109-8B9A-6B235CDDE2FC}"/>
              </a:ext>
            </a:extLst>
          </p:cNvPr>
          <p:cNvSpPr/>
          <p:nvPr/>
        </p:nvSpPr>
        <p:spPr>
          <a:xfrm>
            <a:off x="9478574" y="4146286"/>
            <a:ext cx="2163373" cy="88437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Roca One" panose="020B0604020202020204" charset="0"/>
              </a:rPr>
              <a:t>after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AD83BDB-E032-54B6-8D8B-169E953332D4}"/>
              </a:ext>
            </a:extLst>
          </p:cNvPr>
          <p:cNvSpPr/>
          <p:nvPr/>
        </p:nvSpPr>
        <p:spPr>
          <a:xfrm>
            <a:off x="12420600" y="6617428"/>
            <a:ext cx="2514601" cy="88437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Roca One" panose="020B0604020202020204" charset="0"/>
              </a:rPr>
              <a:t>finish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150B97B-CB2B-F3E7-052A-5C37AE24A4AE}"/>
              </a:ext>
            </a:extLst>
          </p:cNvPr>
          <p:cNvSpPr/>
          <p:nvPr/>
        </p:nvSpPr>
        <p:spPr>
          <a:xfrm>
            <a:off x="15063743" y="8020613"/>
            <a:ext cx="3162300" cy="18771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Roca One" panose="020B0604020202020204" charset="0"/>
              </a:rPr>
              <a:t>When/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Roca One" panose="020B0604020202020204" charset="0"/>
              </a:rPr>
              <a:t>whenever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E113DCA-A209-6CCD-FB46-B68B3C594FEE}"/>
              </a:ext>
            </a:extLst>
          </p:cNvPr>
          <p:cNvSpPr/>
          <p:nvPr/>
        </p:nvSpPr>
        <p:spPr>
          <a:xfrm>
            <a:off x="6477000" y="9281498"/>
            <a:ext cx="1554264" cy="88437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Roca One" panose="020B0604020202020204" charset="0"/>
              </a:rPr>
              <a:t>did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22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AB83C1-82FF-E453-4C58-0691690B8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5204B08-42EF-3BDC-B0B6-0FB2CDD85BA1}"/>
              </a:ext>
            </a:extLst>
          </p:cNvPr>
          <p:cNvSpPr txBox="1"/>
          <p:nvPr/>
        </p:nvSpPr>
        <p:spPr>
          <a:xfrm>
            <a:off x="4114800" y="1257300"/>
            <a:ext cx="12192000" cy="221599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latin typeface="Aptos Display" panose="020B0004020202020204" pitchFamily="34" charset="0"/>
                <a:cs typeface="Arial" panose="020B0604020202020204" pitchFamily="34" charset="0"/>
              </a:rPr>
              <a:t>Play the game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Aptos Display" panose="020B00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EBD317-3262-598B-F676-9A05CD61F005}"/>
              </a:ext>
            </a:extLst>
          </p:cNvPr>
          <p:cNvSpPr txBox="1"/>
          <p:nvPr/>
        </p:nvSpPr>
        <p:spPr>
          <a:xfrm>
            <a:off x="533400" y="3473290"/>
            <a:ext cx="17526000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500" dirty="0">
                <a:hlinkClick r:id="rId3"/>
              </a:rPr>
              <a:t>https://english6unit5.my.canva.site/grade-9-quiz-natural-wonders-of-the-world</a:t>
            </a:r>
            <a:r>
              <a:rPr lang="en-US" sz="11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052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55121" y="679693"/>
            <a:ext cx="6282490" cy="1032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32"/>
              </a:lnSpc>
            </a:pPr>
            <a:r>
              <a:rPr lang="en-US" sz="9600" dirty="0">
                <a:solidFill>
                  <a:srgbClr val="FF0000"/>
                </a:solidFill>
                <a:latin typeface="Roca One"/>
              </a:rPr>
              <a:t>PROJECT</a:t>
            </a:r>
          </a:p>
        </p:txBody>
      </p:sp>
      <p:graphicFrame>
        <p:nvGraphicFramePr>
          <p:cNvPr id="7" name="Sơ đồ 6">
            <a:extLst>
              <a:ext uri="{FF2B5EF4-FFF2-40B4-BE49-F238E27FC236}">
                <a16:creationId xmlns:a16="http://schemas.microsoft.com/office/drawing/2014/main" id="{96E5D7D3-157A-481D-BC00-270FA10C1B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2994730"/>
              </p:ext>
            </p:extLst>
          </p:nvPr>
        </p:nvGraphicFramePr>
        <p:xfrm>
          <a:off x="304800" y="1957724"/>
          <a:ext cx="6862044" cy="8157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Premium Vector | Cute student boy presentation">
            <a:extLst>
              <a:ext uri="{FF2B5EF4-FFF2-40B4-BE49-F238E27FC236}">
                <a16:creationId xmlns:a16="http://schemas.microsoft.com/office/drawing/2014/main" id="{0EC9A6E7-5EC0-BF73-DBEF-434677B970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486" b="97543" l="5000" r="93150">
                        <a14:foregroundMark x1="12200" y1="7486" x2="53800" y2="45771"/>
                        <a14:foregroundMark x1="53800" y1="45771" x2="57750" y2="51657"/>
                        <a14:foregroundMark x1="9150" y1="57543" x2="10450" y2="26229"/>
                        <a14:foregroundMark x1="10450" y1="26229" x2="5050" y2="13371"/>
                        <a14:foregroundMark x1="36050" y1="10971" x2="69250" y2="13371"/>
                        <a14:foregroundMark x1="86250" y1="53029" x2="93150" y2="67200"/>
                        <a14:foregroundMark x1="74450" y1="93371" x2="80500" y2="93371"/>
                        <a14:foregroundMark x1="76650" y1="64743" x2="79150" y2="71314"/>
                        <a14:foregroundMark x1="19850" y1="86857" x2="19850" y2="86857"/>
                        <a14:foregroundMark x1="36050" y1="82686" x2="36600" y2="90629"/>
                        <a14:foregroundMark x1="50600" y1="79257" x2="52800" y2="87543"/>
                        <a14:foregroundMark x1="39900" y1="96514" x2="43200" y2="96171"/>
                        <a14:foregroundMark x1="17100" y1="96171" x2="29000" y2="95200"/>
                        <a14:foregroundMark x1="29000" y1="95200" x2="48900" y2="97543"/>
                        <a14:foregroundMark x1="48900" y1="97543" x2="56650" y2="96857"/>
                        <a14:foregroundMark x1="73100" y1="95486" x2="75850" y2="95829"/>
                        <a14:foregroundMark x1="56650" y1="94057" x2="59100" y2="93714"/>
                        <a14:foregroundMark x1="12750" y1="95143" x2="15450" y2="95143"/>
                        <a14:foregroundMark x1="61050" y1="94743" x2="56350" y2="94743"/>
                        <a14:foregroundMark x1="11900" y1="96514" x2="10550" y2="95143"/>
                        <a14:foregroundMark x1="70900" y1="94743" x2="72850" y2="95143"/>
                        <a14:foregroundMark x1="81350" y1="95829" x2="84650" y2="95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6" t="3746" r="4675" b="1839"/>
          <a:stretch/>
        </p:blipFill>
        <p:spPr bwMode="auto">
          <a:xfrm>
            <a:off x="7155121" y="1467613"/>
            <a:ext cx="10207499" cy="834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30FB6B73-5539-1DD8-5E3B-49181444CB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855705"/>
            <a:ext cx="6085138" cy="47622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21988A1-480A-6A4E-241E-6D517AA80862}"/>
              </a:ext>
            </a:extLst>
          </p:cNvPr>
          <p:cNvSpPr txBox="1"/>
          <p:nvPr/>
        </p:nvSpPr>
        <p:spPr>
          <a:xfrm>
            <a:off x="5943600" y="571500"/>
            <a:ext cx="8296109" cy="221599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ptos Display" panose="020B00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3256DD-9E70-A2C9-1743-8532DF9323C2}"/>
              </a:ext>
            </a:extLst>
          </p:cNvPr>
          <p:cNvSpPr txBox="1"/>
          <p:nvPr/>
        </p:nvSpPr>
        <p:spPr>
          <a:xfrm>
            <a:off x="685800" y="2787491"/>
            <a:ext cx="17354217" cy="5516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Aptos Display" panose="020B0004020202020204" pitchFamily="34" charset="0"/>
              </a:rPr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6000" dirty="0">
                <a:latin typeface="Aptos Display" panose="020B0004020202020204" pitchFamily="34" charset="0"/>
              </a:rPr>
              <a:t>review the vocabulary and grammar of Unit 7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6000" dirty="0">
                <a:latin typeface="Aptos Display" panose="020B0004020202020204" pitchFamily="34" charset="0"/>
              </a:rPr>
              <a:t>apply what they have learnt (vocabulary and grammar) into practice through a project.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33600" y="5524500"/>
            <a:ext cx="14377800" cy="2776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843"/>
              </a:lnSpc>
            </a:pPr>
            <a:r>
              <a:rPr lang="en-US" sz="35400" dirty="0">
                <a:solidFill>
                  <a:srgbClr val="0070C0"/>
                </a:solidFill>
                <a:latin typeface="Aptos Display" panose="020B0004020202020204" pitchFamily="34" charset="0"/>
              </a:rPr>
              <a:t>Thanks!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782455">
            <a:off x="101902" y="659743"/>
            <a:ext cx="6402217" cy="7264113"/>
          </a:xfrm>
          <a:custGeom>
            <a:avLst/>
            <a:gdLst/>
            <a:ahLst/>
            <a:cxnLst/>
            <a:rect l="l" t="t" r="r" b="b"/>
            <a:pathLst>
              <a:path w="11268700" h="13502800">
                <a:moveTo>
                  <a:pt x="0" y="0"/>
                </a:moveTo>
                <a:lnTo>
                  <a:pt x="11268700" y="0"/>
                </a:lnTo>
                <a:lnTo>
                  <a:pt x="11268700" y="13502800"/>
                </a:lnTo>
                <a:lnTo>
                  <a:pt x="0" y="13502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8305800" y="451870"/>
            <a:ext cx="8170442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82"/>
              </a:lnSpc>
            </a:pPr>
            <a:r>
              <a:rPr lang="en-US" sz="5059" dirty="0">
                <a:solidFill>
                  <a:srgbClr val="DD672F"/>
                </a:solidFill>
                <a:latin typeface="Roca One"/>
              </a:rPr>
              <a:t>Vocabulary</a:t>
            </a:r>
            <a:endParaRPr lang="en-US" sz="5059" dirty="0">
              <a:solidFill>
                <a:srgbClr val="07391E"/>
              </a:solidFill>
              <a:latin typeface="Roca One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0ECD165D-6D18-7434-12EC-6CC7174E25C7}"/>
              </a:ext>
            </a:extLst>
          </p:cNvPr>
          <p:cNvSpPr txBox="1"/>
          <p:nvPr/>
        </p:nvSpPr>
        <p:spPr>
          <a:xfrm>
            <a:off x="8418290" y="2444201"/>
            <a:ext cx="8170442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82"/>
              </a:lnSpc>
            </a:pPr>
            <a:r>
              <a:rPr lang="en-US" sz="5059" dirty="0">
                <a:solidFill>
                  <a:srgbClr val="DD672F"/>
                </a:solidFill>
                <a:latin typeface="Roca One"/>
              </a:rPr>
              <a:t>Pronunciation</a:t>
            </a:r>
            <a:endParaRPr lang="en-US" sz="5059" dirty="0">
              <a:solidFill>
                <a:srgbClr val="07391E"/>
              </a:solidFill>
              <a:latin typeface="Roca One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1D0F6102-B81A-30D9-FC06-ABA27D03D047}"/>
              </a:ext>
            </a:extLst>
          </p:cNvPr>
          <p:cNvSpPr txBox="1"/>
          <p:nvPr/>
        </p:nvSpPr>
        <p:spPr>
          <a:xfrm>
            <a:off x="8418290" y="4018749"/>
            <a:ext cx="8170442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82"/>
              </a:lnSpc>
            </a:pPr>
            <a:r>
              <a:rPr lang="en-US" sz="5059" dirty="0">
                <a:solidFill>
                  <a:srgbClr val="DD672F"/>
                </a:solidFill>
                <a:latin typeface="Roca One"/>
              </a:rPr>
              <a:t>Grammar</a:t>
            </a:r>
            <a:endParaRPr lang="en-US" sz="5059" dirty="0">
              <a:solidFill>
                <a:srgbClr val="07391E"/>
              </a:solidFill>
              <a:latin typeface="Roca One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AA43FF1A-C5B5-BFFE-4FF1-543B6A0EEAB5}"/>
              </a:ext>
            </a:extLst>
          </p:cNvPr>
          <p:cNvSpPr txBox="1"/>
          <p:nvPr/>
        </p:nvSpPr>
        <p:spPr>
          <a:xfrm>
            <a:off x="8418290" y="6214194"/>
            <a:ext cx="8170442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82"/>
              </a:lnSpc>
            </a:pPr>
            <a:r>
              <a:rPr lang="en-US" sz="5059" dirty="0">
                <a:solidFill>
                  <a:srgbClr val="DD672F"/>
                </a:solidFill>
                <a:latin typeface="Roca One"/>
              </a:rPr>
              <a:t>Skills</a:t>
            </a:r>
            <a:endParaRPr lang="en-US" sz="5059" dirty="0">
              <a:solidFill>
                <a:srgbClr val="07391E"/>
              </a:solidFill>
              <a:latin typeface="Roca On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C32B46-8FC1-80D7-1078-4BFF214C0522}"/>
              </a:ext>
            </a:extLst>
          </p:cNvPr>
          <p:cNvSpPr txBox="1"/>
          <p:nvPr/>
        </p:nvSpPr>
        <p:spPr>
          <a:xfrm>
            <a:off x="301976" y="8544978"/>
            <a:ext cx="708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Roca One" panose="020B0604020202020204" charset="0"/>
              </a:rPr>
              <a:t>Warm–up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328529-327D-C9AA-B63F-72787E26AA9C}"/>
              </a:ext>
            </a:extLst>
          </p:cNvPr>
          <p:cNvSpPr txBox="1"/>
          <p:nvPr/>
        </p:nvSpPr>
        <p:spPr>
          <a:xfrm>
            <a:off x="301976" y="3137638"/>
            <a:ext cx="70894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Roca One" panose="020B0604020202020204" charset="0"/>
              </a:rPr>
              <a:t>Unit 7: </a:t>
            </a:r>
            <a:r>
              <a:rPr lang="en-US" sz="5400" dirty="0">
                <a:solidFill>
                  <a:srgbClr val="C00000"/>
                </a:solidFill>
                <a:latin typeface="Roca One" panose="020B0604020202020204" charset="0"/>
              </a:rPr>
              <a:t>ENVIRONMENTAL PROTECTION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D89ADFB-931C-75E8-A5A1-AEF4FC4DC525}"/>
              </a:ext>
            </a:extLst>
          </p:cNvPr>
          <p:cNvCxnSpPr>
            <a:cxnSpLocks/>
          </p:cNvCxnSpPr>
          <p:nvPr/>
        </p:nvCxnSpPr>
        <p:spPr>
          <a:xfrm flipV="1">
            <a:off x="6705600" y="1058687"/>
            <a:ext cx="1445449" cy="3246613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21B57AD-3123-FC41-0B6F-0F57C894D12E}"/>
              </a:ext>
            </a:extLst>
          </p:cNvPr>
          <p:cNvCxnSpPr>
            <a:cxnSpLocks/>
          </p:cNvCxnSpPr>
          <p:nvPr/>
        </p:nvCxnSpPr>
        <p:spPr>
          <a:xfrm flipV="1">
            <a:off x="6705600" y="2899454"/>
            <a:ext cx="1493712" cy="1405846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2B5FE17-C5AD-153B-DA2A-49C2383F94DE}"/>
              </a:ext>
            </a:extLst>
          </p:cNvPr>
          <p:cNvCxnSpPr>
            <a:cxnSpLocks/>
          </p:cNvCxnSpPr>
          <p:nvPr/>
        </p:nvCxnSpPr>
        <p:spPr>
          <a:xfrm>
            <a:off x="6755630" y="4305300"/>
            <a:ext cx="1620458" cy="36199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BFE08B1-CD4E-404E-11D3-B7B55805017C}"/>
              </a:ext>
            </a:extLst>
          </p:cNvPr>
          <p:cNvCxnSpPr>
            <a:cxnSpLocks/>
          </p:cNvCxnSpPr>
          <p:nvPr/>
        </p:nvCxnSpPr>
        <p:spPr>
          <a:xfrm>
            <a:off x="6755630" y="4305300"/>
            <a:ext cx="1727638" cy="2057400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2242D28-B866-1C50-6309-AD56FAB15081}"/>
              </a:ext>
            </a:extLst>
          </p:cNvPr>
          <p:cNvSpPr txBox="1"/>
          <p:nvPr/>
        </p:nvSpPr>
        <p:spPr>
          <a:xfrm>
            <a:off x="8359685" y="3310863"/>
            <a:ext cx="72214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Roca One" panose="020B0604020202020204" charset="0"/>
              </a:rPr>
              <a:t>- Sounds: /bl/ and /kl/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1FCF0F-1B2C-7CF0-7BB0-8A2CD6EC2496}"/>
              </a:ext>
            </a:extLst>
          </p:cNvPr>
          <p:cNvSpPr txBox="1"/>
          <p:nvPr/>
        </p:nvSpPr>
        <p:spPr>
          <a:xfrm>
            <a:off x="8316142" y="1242218"/>
            <a:ext cx="74971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Roca One" panose="020B0604020202020204" charset="0"/>
              </a:rPr>
              <a:t>- Words related to the topic: Environmental protection</a:t>
            </a:r>
          </a:p>
        </p:txBody>
      </p:sp>
      <p:sp>
        <p:nvSpPr>
          <p:cNvPr id="24" name="Google Shape;1881;p31">
            <a:extLst>
              <a:ext uri="{FF2B5EF4-FFF2-40B4-BE49-F238E27FC236}">
                <a16:creationId xmlns:a16="http://schemas.microsoft.com/office/drawing/2014/main" id="{8479361A-7D89-EF28-8D1A-9A3A1C7BA504}"/>
              </a:ext>
            </a:extLst>
          </p:cNvPr>
          <p:cNvSpPr txBox="1">
            <a:spLocks/>
          </p:cNvSpPr>
          <p:nvPr/>
        </p:nvSpPr>
        <p:spPr>
          <a:xfrm>
            <a:off x="8407440" y="4727604"/>
            <a:ext cx="9899414" cy="1941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Roca One" panose="020B0604020202020204" charset="0"/>
              </a:rPr>
              <a:t>- Complex sentences with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Roca One" panose="020B0604020202020204" charset="0"/>
              </a:rPr>
              <a:t>adverb clauses of time</a:t>
            </a:r>
          </a:p>
        </p:txBody>
      </p:sp>
      <p:sp>
        <p:nvSpPr>
          <p:cNvPr id="25" name="Google Shape;1881;p31">
            <a:extLst>
              <a:ext uri="{FF2B5EF4-FFF2-40B4-BE49-F238E27FC236}">
                <a16:creationId xmlns:a16="http://schemas.microsoft.com/office/drawing/2014/main" id="{0F8CBB13-9A38-D11F-F9D2-40EE9DDE96B5}"/>
              </a:ext>
            </a:extLst>
          </p:cNvPr>
          <p:cNvSpPr txBox="1">
            <a:spLocks/>
          </p:cNvSpPr>
          <p:nvPr/>
        </p:nvSpPr>
        <p:spPr>
          <a:xfrm>
            <a:off x="8199312" y="7044492"/>
            <a:ext cx="10744200" cy="2791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Roca One" panose="020B0604020202020204" charset="0"/>
              </a:rPr>
              <a:t>- Reading about Con Dao National Park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Roca One" panose="020B0604020202020204" charset="0"/>
              </a:rPr>
              <a:t>- Talking about Vu Quang National Park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Roca One" panose="020B0604020202020204" charset="0"/>
              </a:rPr>
              <a:t>- Listening about water pollution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Roca One" panose="020B0604020202020204" charset="0"/>
              </a:rPr>
              <a:t>- Writing a notice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21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77146" y="8088993"/>
            <a:ext cx="18135600" cy="779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45"/>
              </a:lnSpc>
            </a:pPr>
            <a:r>
              <a:rPr lang="en-US" sz="8000" dirty="0">
                <a:solidFill>
                  <a:srgbClr val="044B25"/>
                </a:solidFill>
                <a:latin typeface="Roca One"/>
              </a:rPr>
              <a:t>Lesson 7: Looking Back and Project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400800" y="2171700"/>
            <a:ext cx="6088292" cy="7829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75"/>
              </a:lnSpc>
            </a:pPr>
            <a:r>
              <a:rPr lang="en-US" sz="9600" dirty="0">
                <a:solidFill>
                  <a:srgbClr val="044B25"/>
                </a:solidFill>
                <a:latin typeface="Roca One"/>
              </a:rPr>
              <a:t>Unit 7: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00200" y="3312092"/>
            <a:ext cx="16013553" cy="4009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510"/>
              </a:lnSpc>
            </a:pPr>
            <a:r>
              <a:rPr lang="en-US" sz="13800" dirty="0">
                <a:solidFill>
                  <a:srgbClr val="FF0000"/>
                </a:solidFill>
                <a:latin typeface="Roca One"/>
              </a:rPr>
              <a:t>ENVIRONMENTAL PROTECTION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6">
            <a:extLst>
              <a:ext uri="{FF2B5EF4-FFF2-40B4-BE49-F238E27FC236}">
                <a16:creationId xmlns:a16="http://schemas.microsoft.com/office/drawing/2014/main" id="{95E46B0A-B7F1-B460-52AE-43399B086FDC}"/>
              </a:ext>
            </a:extLst>
          </p:cNvPr>
          <p:cNvSpPr txBox="1"/>
          <p:nvPr/>
        </p:nvSpPr>
        <p:spPr>
          <a:xfrm>
            <a:off x="392893" y="4838700"/>
            <a:ext cx="17918553" cy="22563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510"/>
              </a:lnSpc>
            </a:pPr>
            <a:r>
              <a:rPr lang="en-US" sz="19900" dirty="0">
                <a:solidFill>
                  <a:schemeClr val="accent6">
                    <a:lumMod val="50000"/>
                  </a:schemeClr>
                </a:solidFill>
                <a:latin typeface="Roca One"/>
              </a:rPr>
              <a:t>VOCABULARY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20843C1-45C5-DD23-4DC9-3F387177CD09}"/>
              </a:ext>
            </a:extLst>
          </p:cNvPr>
          <p:cNvSpPr txBox="1"/>
          <p:nvPr/>
        </p:nvSpPr>
        <p:spPr>
          <a:xfrm>
            <a:off x="1185997" y="-41057"/>
            <a:ext cx="18020266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ptos Display" panose="020B0004020202020204" pitchFamily="34" charset="0"/>
                <a:cs typeface="Arial" panose="020B0604020202020204" pitchFamily="34" charset="0"/>
              </a:rPr>
              <a:t>1. Choose the correct answer A, B, or C to complete each sentence</a:t>
            </a:r>
          </a:p>
        </p:txBody>
      </p:sp>
      <p:sp>
        <p:nvSpPr>
          <p:cNvPr id="10" name="Hình Bầu dục 1">
            <a:extLst>
              <a:ext uri="{FF2B5EF4-FFF2-40B4-BE49-F238E27FC236}">
                <a16:creationId xmlns:a16="http://schemas.microsoft.com/office/drawing/2014/main" id="{000ED624-9891-DF15-EA81-ABCE6D826EBE}"/>
              </a:ext>
            </a:extLst>
          </p:cNvPr>
          <p:cNvSpPr/>
          <p:nvPr/>
        </p:nvSpPr>
        <p:spPr>
          <a:xfrm>
            <a:off x="1135861" y="2574938"/>
            <a:ext cx="737113" cy="7383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4000"/>
          </a:p>
        </p:txBody>
      </p:sp>
      <p:sp>
        <p:nvSpPr>
          <p:cNvPr id="11" name="Hình Bầu dục 2">
            <a:extLst>
              <a:ext uri="{FF2B5EF4-FFF2-40B4-BE49-F238E27FC236}">
                <a16:creationId xmlns:a16="http://schemas.microsoft.com/office/drawing/2014/main" id="{0D52D0C9-399D-0411-CC50-B426FCABCFF0}"/>
              </a:ext>
            </a:extLst>
          </p:cNvPr>
          <p:cNvSpPr/>
          <p:nvPr/>
        </p:nvSpPr>
        <p:spPr>
          <a:xfrm>
            <a:off x="13030200" y="3918958"/>
            <a:ext cx="737114" cy="6488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4000"/>
          </a:p>
        </p:txBody>
      </p:sp>
      <p:sp>
        <p:nvSpPr>
          <p:cNvPr id="12" name="Hình Bầu dục 3">
            <a:extLst>
              <a:ext uri="{FF2B5EF4-FFF2-40B4-BE49-F238E27FC236}">
                <a16:creationId xmlns:a16="http://schemas.microsoft.com/office/drawing/2014/main" id="{35EB5B52-35BD-8242-6500-1D0CD39A645C}"/>
              </a:ext>
            </a:extLst>
          </p:cNvPr>
          <p:cNvSpPr/>
          <p:nvPr/>
        </p:nvSpPr>
        <p:spPr>
          <a:xfrm>
            <a:off x="6629400" y="5292464"/>
            <a:ext cx="737113" cy="6672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4000"/>
          </a:p>
        </p:txBody>
      </p:sp>
      <p:sp>
        <p:nvSpPr>
          <p:cNvPr id="13" name="Hình Bầu dục 4">
            <a:extLst>
              <a:ext uri="{FF2B5EF4-FFF2-40B4-BE49-F238E27FC236}">
                <a16:creationId xmlns:a16="http://schemas.microsoft.com/office/drawing/2014/main" id="{FCAC7EE1-6FBA-B2E6-8831-3112B82A0906}"/>
              </a:ext>
            </a:extLst>
          </p:cNvPr>
          <p:cNvSpPr/>
          <p:nvPr/>
        </p:nvSpPr>
        <p:spPr>
          <a:xfrm>
            <a:off x="1135860" y="7200900"/>
            <a:ext cx="737113" cy="8741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4000"/>
          </a:p>
        </p:txBody>
      </p:sp>
      <p:sp>
        <p:nvSpPr>
          <p:cNvPr id="14" name="Hình Bầu dục 5">
            <a:extLst>
              <a:ext uri="{FF2B5EF4-FFF2-40B4-BE49-F238E27FC236}">
                <a16:creationId xmlns:a16="http://schemas.microsoft.com/office/drawing/2014/main" id="{DDD48820-C49C-0491-784C-2F5A44101F0F}"/>
              </a:ext>
            </a:extLst>
          </p:cNvPr>
          <p:cNvSpPr/>
          <p:nvPr/>
        </p:nvSpPr>
        <p:spPr>
          <a:xfrm>
            <a:off x="13030200" y="8528542"/>
            <a:ext cx="737114" cy="8678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40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C4D456-1353-2932-F7DB-D285D9D83AE9}"/>
              </a:ext>
            </a:extLst>
          </p:cNvPr>
          <p:cNvSpPr/>
          <p:nvPr/>
        </p:nvSpPr>
        <p:spPr>
          <a:xfrm>
            <a:off x="1872973" y="1897935"/>
            <a:ext cx="3537227" cy="6770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B2C140-F560-6AAE-C035-0D6A20A04EAD}"/>
              </a:ext>
            </a:extLst>
          </p:cNvPr>
          <p:cNvSpPr/>
          <p:nvPr/>
        </p:nvSpPr>
        <p:spPr>
          <a:xfrm>
            <a:off x="8153400" y="3241955"/>
            <a:ext cx="9448800" cy="6770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61BB2C-0CEC-866A-5EED-B8963FE2D934}"/>
              </a:ext>
            </a:extLst>
          </p:cNvPr>
          <p:cNvSpPr/>
          <p:nvPr/>
        </p:nvSpPr>
        <p:spPr>
          <a:xfrm>
            <a:off x="2514600" y="4471819"/>
            <a:ext cx="3733800" cy="6770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AA5B9C-F79A-0048-C87D-4E5C9D4536F6}"/>
              </a:ext>
            </a:extLst>
          </p:cNvPr>
          <p:cNvSpPr/>
          <p:nvPr/>
        </p:nvSpPr>
        <p:spPr>
          <a:xfrm>
            <a:off x="8839200" y="5908834"/>
            <a:ext cx="4563715" cy="6770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00B9C3-9207-C72B-8238-86D216E1CB85}"/>
              </a:ext>
            </a:extLst>
          </p:cNvPr>
          <p:cNvSpPr/>
          <p:nvPr/>
        </p:nvSpPr>
        <p:spPr>
          <a:xfrm>
            <a:off x="2394254" y="7851539"/>
            <a:ext cx="5759146" cy="6770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ộp Văn bản 32">
            <a:extLst>
              <a:ext uri="{FF2B5EF4-FFF2-40B4-BE49-F238E27FC236}">
                <a16:creationId xmlns:a16="http://schemas.microsoft.com/office/drawing/2014/main" id="{0216C802-E674-87CC-218F-8FFFA665A20D}"/>
              </a:ext>
            </a:extLst>
          </p:cNvPr>
          <p:cNvSpPr txBox="1"/>
          <p:nvPr/>
        </p:nvSpPr>
        <p:spPr>
          <a:xfrm>
            <a:off x="288198" y="1855824"/>
            <a:ext cx="17999801" cy="754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ptos Display" panose="020B0004020202020204" pitchFamily="34" charset="0"/>
                <a:ea typeface="Times New Roman" panose="02020603050405020304" pitchFamily="18" charset="0"/>
              </a:rPr>
              <a:t>1. </a:t>
            </a:r>
            <a:r>
              <a:rPr lang="en-US" sz="4400" dirty="0">
                <a:solidFill>
                  <a:srgbClr val="002060"/>
                </a:solidFill>
                <a:latin typeface="Aptos Display" panose="020B0004020202020204" pitchFamily="34" charset="0"/>
                <a:ea typeface="Times New Roman" panose="02020603050405020304" pitchFamily="18" charset="0"/>
              </a:rPr>
              <a:t>The panda’s natural ______ is the bamboo forest.</a:t>
            </a:r>
          </a:p>
          <a:p>
            <a:r>
              <a:rPr lang="en-US" sz="4400" dirty="0">
                <a:solidFill>
                  <a:srgbClr val="002060"/>
                </a:solidFill>
                <a:latin typeface="Aptos Display" panose="020B0004020202020204" pitchFamily="34" charset="0"/>
                <a:ea typeface="Times New Roman" panose="02020603050405020304" pitchFamily="18" charset="0"/>
              </a:rPr>
              <a:t>	A. habitat                           	B. ecosystem                          	C. area</a:t>
            </a:r>
          </a:p>
          <a:p>
            <a:r>
              <a:rPr lang="en-US" sz="4400" dirty="0">
                <a:solidFill>
                  <a:srgbClr val="FF0000"/>
                </a:solidFill>
                <a:latin typeface="Aptos Display" panose="020B0004020202020204" pitchFamily="34" charset="0"/>
                <a:ea typeface="Times New Roman" panose="02020603050405020304" pitchFamily="18" charset="0"/>
              </a:rPr>
              <a:t>2. </a:t>
            </a:r>
            <a:r>
              <a:rPr lang="en-US" sz="4400" dirty="0">
                <a:solidFill>
                  <a:srgbClr val="002060"/>
                </a:solidFill>
                <a:latin typeface="Aptos Display" panose="020B0004020202020204" pitchFamily="34" charset="0"/>
                <a:ea typeface="Times New Roman" panose="02020603050405020304" pitchFamily="18" charset="0"/>
              </a:rPr>
              <a:t>This forest provides a habitat for hundreds of ______ of plants and animals.</a:t>
            </a:r>
          </a:p>
          <a:p>
            <a:r>
              <a:rPr lang="en-US" sz="4400" dirty="0">
                <a:solidFill>
                  <a:srgbClr val="FF0000"/>
                </a:solidFill>
                <a:latin typeface="Aptos Display" panose="020B0004020202020204" pitchFamily="34" charset="0"/>
                <a:ea typeface="Times New Roman" panose="02020603050405020304" pitchFamily="18" charset="0"/>
              </a:rPr>
              <a:t>	</a:t>
            </a:r>
            <a:r>
              <a:rPr lang="en-US" sz="4400" dirty="0">
                <a:solidFill>
                  <a:srgbClr val="002060"/>
                </a:solidFill>
                <a:latin typeface="Aptos Display" panose="020B0004020202020204" pitchFamily="34" charset="0"/>
                <a:ea typeface="Times New Roman" panose="02020603050405020304" pitchFamily="18" charset="0"/>
              </a:rPr>
              <a:t>A. styles                            	B. classes                                	C. species</a:t>
            </a:r>
          </a:p>
          <a:p>
            <a:r>
              <a:rPr lang="en-US" sz="4400" dirty="0">
                <a:solidFill>
                  <a:srgbClr val="FF0000"/>
                </a:solidFill>
                <a:latin typeface="Aptos Display" panose="020B0004020202020204" pitchFamily="34" charset="0"/>
                <a:ea typeface="Times New Roman" panose="02020603050405020304" pitchFamily="18" charset="0"/>
              </a:rPr>
              <a:t>3. </a:t>
            </a:r>
            <a:r>
              <a:rPr lang="en-US" sz="4400" dirty="0">
                <a:solidFill>
                  <a:srgbClr val="002060"/>
                </a:solidFill>
                <a:latin typeface="Aptos Display" panose="020B0004020202020204" pitchFamily="34" charset="0"/>
                <a:ea typeface="Times New Roman" panose="02020603050405020304" pitchFamily="18" charset="0"/>
              </a:rPr>
              <a:t>______ the environment must be the job of everyone in the community.</a:t>
            </a:r>
          </a:p>
          <a:p>
            <a:r>
              <a:rPr lang="en-US" sz="4400" dirty="0">
                <a:solidFill>
                  <a:srgbClr val="002060"/>
                </a:solidFill>
                <a:latin typeface="Aptos Display" panose="020B0004020202020204" pitchFamily="34" charset="0"/>
                <a:ea typeface="Times New Roman" panose="02020603050405020304" pitchFamily="18" charset="0"/>
              </a:rPr>
              <a:t>	A. Caring                        	B. Protecting                            	C. Keeping</a:t>
            </a:r>
          </a:p>
          <a:p>
            <a:r>
              <a:rPr lang="en-US" sz="4400" dirty="0">
                <a:solidFill>
                  <a:srgbClr val="FF0000"/>
                </a:solidFill>
                <a:latin typeface="Aptos Display" panose="020B0004020202020204" pitchFamily="34" charset="0"/>
                <a:ea typeface="Times New Roman" panose="02020603050405020304" pitchFamily="18" charset="0"/>
              </a:rPr>
              <a:t>4. </a:t>
            </a:r>
            <a:r>
              <a:rPr lang="en-US" sz="4400" dirty="0">
                <a:solidFill>
                  <a:srgbClr val="002060"/>
                </a:solidFill>
                <a:latin typeface="Aptos Display" panose="020B0004020202020204" pitchFamily="34" charset="0"/>
                <a:ea typeface="Times New Roman" panose="02020603050405020304" pitchFamily="18" charset="0"/>
              </a:rPr>
              <a:t>We should ____ the consumption of single-use products like plastic bottles and bags.</a:t>
            </a:r>
          </a:p>
          <a:p>
            <a:r>
              <a:rPr lang="en-US" sz="4400" dirty="0">
                <a:solidFill>
                  <a:srgbClr val="002060"/>
                </a:solidFill>
                <a:latin typeface="Aptos Display" panose="020B0004020202020204" pitchFamily="34" charset="0"/>
                <a:ea typeface="Times New Roman" panose="02020603050405020304" pitchFamily="18" charset="0"/>
              </a:rPr>
              <a:t>	A. reduce                        	B. encourage                		C. raise</a:t>
            </a:r>
          </a:p>
          <a:p>
            <a:r>
              <a:rPr lang="en-US" sz="4400" dirty="0">
                <a:solidFill>
                  <a:srgbClr val="FF0000"/>
                </a:solidFill>
                <a:latin typeface="Aptos Display" panose="020B0004020202020204" pitchFamily="34" charset="0"/>
                <a:ea typeface="Times New Roman" panose="02020603050405020304" pitchFamily="18" charset="0"/>
              </a:rPr>
              <a:t>5. </a:t>
            </a:r>
            <a:r>
              <a:rPr lang="en-US" sz="4400" dirty="0">
                <a:solidFill>
                  <a:srgbClr val="002060"/>
                </a:solidFill>
                <a:latin typeface="Aptos Display" panose="020B0004020202020204" pitchFamily="34" charset="0"/>
                <a:ea typeface="Times New Roman" panose="02020603050405020304" pitchFamily="18" charset="0"/>
              </a:rPr>
              <a:t>______ trees and burning forests destroy a lot of wildlife habitats.</a:t>
            </a:r>
          </a:p>
          <a:p>
            <a:r>
              <a:rPr lang="en-US" sz="4400" dirty="0">
                <a:solidFill>
                  <a:srgbClr val="002060"/>
                </a:solidFill>
                <a:latin typeface="Aptos Display" panose="020B0004020202020204" pitchFamily="34" charset="0"/>
                <a:ea typeface="Times New Roman" panose="02020603050405020304" pitchFamily="18" charset="0"/>
              </a:rPr>
              <a:t>	A. Watering                   	B. Cleaning up       			C. Cutting down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4">
            <a:extLst>
              <a:ext uri="{FF2B5EF4-FFF2-40B4-BE49-F238E27FC236}">
                <a16:creationId xmlns:a16="http://schemas.microsoft.com/office/drawing/2014/main" id="{B748E999-7848-46A7-019E-8BA2A8C73CBF}"/>
              </a:ext>
            </a:extLst>
          </p:cNvPr>
          <p:cNvSpPr txBox="1"/>
          <p:nvPr/>
        </p:nvSpPr>
        <p:spPr>
          <a:xfrm>
            <a:off x="109115" y="3982494"/>
            <a:ext cx="1806976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latin typeface="Aptos Display" panose="020B0004020202020204" pitchFamily="34" charset="0"/>
                <a:ea typeface="Calibri" panose="020F0502020204030204" pitchFamily="34" charset="0"/>
              </a:rPr>
              <a:t>1. Do you know that __________________ can cause pollution?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latin typeface="Aptos Display" panose="020B0004020202020204" pitchFamily="34" charset="0"/>
                <a:ea typeface="Calibri" panose="020F0502020204030204" pitchFamily="34" charset="0"/>
              </a:rPr>
              <a:t>2. One effective way to reduce your _______________________ is to walk or cycle whenever you can.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latin typeface="Aptos Display" panose="020B0004020202020204" pitchFamily="34" charset="0"/>
                <a:ea typeface="Calibri" panose="020F0502020204030204" pitchFamily="34" charset="0"/>
              </a:rPr>
              <a:t>3. By planting trees and __________________________, we can improve our environment.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latin typeface="Aptos Display" panose="020B0004020202020204" pitchFamily="34" charset="0"/>
                <a:ea typeface="Calibri" panose="020F0502020204030204" pitchFamily="34" charset="0"/>
              </a:rPr>
              <a:t>4. Humans are harming the ____________________ of bees throughout the world.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latin typeface="Aptos Display" panose="020B0004020202020204" pitchFamily="34" charset="0"/>
                <a:ea typeface="Calibri" panose="020F0502020204030204" pitchFamily="34" charset="0"/>
              </a:rPr>
              <a:t>5. Animals such as </a:t>
            </a:r>
            <a:r>
              <a:rPr lang="en-US" sz="4400" b="1" dirty="0" err="1">
                <a:latin typeface="Aptos Display" panose="020B0004020202020204" pitchFamily="34" charset="0"/>
                <a:ea typeface="Calibri" panose="020F0502020204030204" pitchFamily="34" charset="0"/>
              </a:rPr>
              <a:t>saolas</a:t>
            </a:r>
            <a:r>
              <a:rPr lang="en-US" sz="4400" b="1" dirty="0">
                <a:latin typeface="Aptos Display" panose="020B0004020202020204" pitchFamily="34" charset="0"/>
                <a:ea typeface="Calibri" panose="020F0502020204030204" pitchFamily="34" charset="0"/>
              </a:rPr>
              <a:t> and dugongs are _________________________.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790214-0BF6-0D22-5FC7-A51CDEB955F0}"/>
              </a:ext>
            </a:extLst>
          </p:cNvPr>
          <p:cNvSpPr txBox="1"/>
          <p:nvPr/>
        </p:nvSpPr>
        <p:spPr>
          <a:xfrm>
            <a:off x="1818850" y="40862"/>
            <a:ext cx="18069767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ptos Display" panose="020B00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2. Complete each of the sentences with a word or phrase from the box.</a:t>
            </a:r>
          </a:p>
        </p:txBody>
      </p:sp>
      <p:sp>
        <p:nvSpPr>
          <p:cNvPr id="9" name="Google Shape;1881;p31">
            <a:extLst>
              <a:ext uri="{FF2B5EF4-FFF2-40B4-BE49-F238E27FC236}">
                <a16:creationId xmlns:a16="http://schemas.microsoft.com/office/drawing/2014/main" id="{C2ED7AAC-5582-F1BA-DF51-560CC6003855}"/>
              </a:ext>
            </a:extLst>
          </p:cNvPr>
          <p:cNvSpPr txBox="1">
            <a:spLocks/>
          </p:cNvSpPr>
          <p:nvPr/>
        </p:nvSpPr>
        <p:spPr>
          <a:xfrm>
            <a:off x="5070912" y="3764676"/>
            <a:ext cx="4073086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F0000"/>
                </a:solidFill>
                <a:latin typeface="Aptos Display" panose="020B0004020202020204" pitchFamily="34" charset="0"/>
              </a:rPr>
              <a:t>littering</a:t>
            </a:r>
            <a:endParaRPr lang="en-US" sz="4800" b="1" dirty="0">
              <a:solidFill>
                <a:srgbClr val="FF0000"/>
              </a:solidFill>
              <a:latin typeface="Aptos Display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Hộp Văn bản 8">
            <a:extLst>
              <a:ext uri="{FF2B5EF4-FFF2-40B4-BE49-F238E27FC236}">
                <a16:creationId xmlns:a16="http://schemas.microsoft.com/office/drawing/2014/main" id="{D30BE063-79F1-F607-FA21-26FA7E9FB739}"/>
              </a:ext>
            </a:extLst>
          </p:cNvPr>
          <p:cNvSpPr txBox="1"/>
          <p:nvPr/>
        </p:nvSpPr>
        <p:spPr>
          <a:xfrm>
            <a:off x="232824" y="1873746"/>
            <a:ext cx="17822350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ptos Display" panose="020B00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5400" dirty="0">
                <a:solidFill>
                  <a:srgbClr val="0070C0"/>
                </a:solidFill>
              </a:rPr>
              <a:t>carbon footprint        		littering        		picking up rubbish     </a:t>
            </a:r>
          </a:p>
          <a:p>
            <a:r>
              <a:rPr lang="en-US" sz="5400" dirty="0">
                <a:solidFill>
                  <a:srgbClr val="0070C0"/>
                </a:solidFill>
              </a:rPr>
              <a:t>habitat        				endangered species </a:t>
            </a:r>
            <a:endParaRPr lang="vi-VN" sz="5400" dirty="0">
              <a:solidFill>
                <a:srgbClr val="0070C0"/>
              </a:solidFill>
            </a:endParaRPr>
          </a:p>
        </p:txBody>
      </p:sp>
      <p:sp>
        <p:nvSpPr>
          <p:cNvPr id="11" name="Google Shape;1881;p31">
            <a:extLst>
              <a:ext uri="{FF2B5EF4-FFF2-40B4-BE49-F238E27FC236}">
                <a16:creationId xmlns:a16="http://schemas.microsoft.com/office/drawing/2014/main" id="{5C09F250-E8B7-B6F6-CF19-2C07CFCF00C1}"/>
              </a:ext>
            </a:extLst>
          </p:cNvPr>
          <p:cNvSpPr txBox="1">
            <a:spLocks/>
          </p:cNvSpPr>
          <p:nvPr/>
        </p:nvSpPr>
        <p:spPr>
          <a:xfrm>
            <a:off x="8763000" y="4619214"/>
            <a:ext cx="5316957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F0000"/>
                </a:solidFill>
                <a:latin typeface="Aptos Display" panose="020B0004020202020204" pitchFamily="34" charset="0"/>
              </a:rPr>
              <a:t>carbon footprint</a:t>
            </a:r>
            <a:endParaRPr lang="en-US" sz="4800" b="1" dirty="0">
              <a:solidFill>
                <a:srgbClr val="FF0000"/>
              </a:solidFill>
              <a:latin typeface="Aptos Display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881;p31">
            <a:extLst>
              <a:ext uri="{FF2B5EF4-FFF2-40B4-BE49-F238E27FC236}">
                <a16:creationId xmlns:a16="http://schemas.microsoft.com/office/drawing/2014/main" id="{B5956D78-8A8A-229A-9EC2-72DD4ECD77A5}"/>
              </a:ext>
            </a:extLst>
          </p:cNvPr>
          <p:cNvSpPr txBox="1">
            <a:spLocks/>
          </p:cNvSpPr>
          <p:nvPr/>
        </p:nvSpPr>
        <p:spPr>
          <a:xfrm>
            <a:off x="6303449" y="6104123"/>
            <a:ext cx="5316957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F0000"/>
                </a:solidFill>
                <a:latin typeface="Aptos Display" panose="020B0004020202020204" pitchFamily="34" charset="0"/>
              </a:rPr>
              <a:t>picking up rubbish</a:t>
            </a:r>
            <a:endParaRPr lang="en-US" sz="4800" b="1" dirty="0">
              <a:solidFill>
                <a:srgbClr val="FF0000"/>
              </a:solidFill>
              <a:latin typeface="Aptos Display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1881;p31">
            <a:extLst>
              <a:ext uri="{FF2B5EF4-FFF2-40B4-BE49-F238E27FC236}">
                <a16:creationId xmlns:a16="http://schemas.microsoft.com/office/drawing/2014/main" id="{EF63B568-E94D-34E3-C055-26AE0A13CF1B}"/>
              </a:ext>
            </a:extLst>
          </p:cNvPr>
          <p:cNvSpPr txBox="1">
            <a:spLocks/>
          </p:cNvSpPr>
          <p:nvPr/>
        </p:nvSpPr>
        <p:spPr>
          <a:xfrm>
            <a:off x="6925385" y="7566975"/>
            <a:ext cx="4073086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F0000"/>
                </a:solidFill>
                <a:latin typeface="Aptos Display" panose="020B0004020202020204" pitchFamily="34" charset="0"/>
              </a:rPr>
              <a:t>habitat</a:t>
            </a:r>
            <a:endParaRPr lang="en-US" sz="4800" b="1" dirty="0">
              <a:solidFill>
                <a:srgbClr val="FF0000"/>
              </a:solidFill>
              <a:latin typeface="Aptos Display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Google Shape;1881;p31">
            <a:extLst>
              <a:ext uri="{FF2B5EF4-FFF2-40B4-BE49-F238E27FC236}">
                <a16:creationId xmlns:a16="http://schemas.microsoft.com/office/drawing/2014/main" id="{62F04B29-4F91-C561-2F54-A32AE86CADBC}"/>
              </a:ext>
            </a:extLst>
          </p:cNvPr>
          <p:cNvSpPr txBox="1">
            <a:spLocks/>
          </p:cNvSpPr>
          <p:nvPr/>
        </p:nvSpPr>
        <p:spPr>
          <a:xfrm>
            <a:off x="10591800" y="9029827"/>
            <a:ext cx="5699953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F0000"/>
                </a:solidFill>
                <a:latin typeface="Aptos Display" panose="020B0004020202020204" pitchFamily="34" charset="0"/>
              </a:rPr>
              <a:t>endangered species</a:t>
            </a:r>
            <a:endParaRPr lang="en-US" sz="4800" b="1" dirty="0">
              <a:solidFill>
                <a:srgbClr val="FF0000"/>
              </a:solidFill>
              <a:latin typeface="Aptos Display" panose="020B000402020202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6">
            <a:extLst>
              <a:ext uri="{FF2B5EF4-FFF2-40B4-BE49-F238E27FC236}">
                <a16:creationId xmlns:a16="http://schemas.microsoft.com/office/drawing/2014/main" id="{95E46B0A-B7F1-B460-52AE-43399B086FDC}"/>
              </a:ext>
            </a:extLst>
          </p:cNvPr>
          <p:cNvSpPr txBox="1"/>
          <p:nvPr/>
        </p:nvSpPr>
        <p:spPr>
          <a:xfrm>
            <a:off x="1143000" y="4991100"/>
            <a:ext cx="18223353" cy="24102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5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Roca One"/>
                <a:ea typeface="+mn-ea"/>
                <a:cs typeface="+mn-cs"/>
              </a:rPr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246996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457FF310-BCAB-9DDC-A940-892E629ABAA3}"/>
              </a:ext>
            </a:extLst>
          </p:cNvPr>
          <p:cNvSpPr txBox="1"/>
          <p:nvPr/>
        </p:nvSpPr>
        <p:spPr>
          <a:xfrm>
            <a:off x="-405428" y="190500"/>
            <a:ext cx="19254706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ptos Display" panose="020B00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6600" dirty="0"/>
              <a:t>Complex sentences with adverb clauses of time</a:t>
            </a:r>
          </a:p>
        </p:txBody>
      </p:sp>
      <p:sp>
        <p:nvSpPr>
          <p:cNvPr id="3" name="Hộp Văn bản 3">
            <a:extLst>
              <a:ext uri="{FF2B5EF4-FFF2-40B4-BE49-F238E27FC236}">
                <a16:creationId xmlns:a16="http://schemas.microsoft.com/office/drawing/2014/main" id="{6F8FA2D2-CA98-1E84-142F-4C0D98D8C796}"/>
              </a:ext>
            </a:extLst>
          </p:cNvPr>
          <p:cNvSpPr txBox="1"/>
          <p:nvPr/>
        </p:nvSpPr>
        <p:spPr>
          <a:xfrm>
            <a:off x="155851" y="1694200"/>
            <a:ext cx="18132149" cy="8402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– A complex sentence contains </a:t>
            </a:r>
            <a:r>
              <a:rPr lang="en-US" sz="5400" dirty="0">
                <a:solidFill>
                  <a:srgbClr val="00B050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one independent clause</a:t>
            </a:r>
            <a:r>
              <a:rPr lang="en-US" sz="54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 and </a:t>
            </a:r>
            <a:r>
              <a:rPr lang="en-US" sz="5400" dirty="0">
                <a:solidFill>
                  <a:srgbClr val="0070C0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at least one dependent clause</a:t>
            </a:r>
            <a:r>
              <a:rPr lang="en-US" sz="54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.</a:t>
            </a:r>
            <a:endParaRPr lang="vi-VN" sz="5400" dirty="0">
              <a:effectLst/>
              <a:latin typeface="Aptos Display" panose="020B0004020202020204" pitchFamily="34" charset="0"/>
              <a:ea typeface="Times New Roman" panose="02020603050405020304" pitchFamily="18" charset="0"/>
            </a:endParaRPr>
          </a:p>
          <a:p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Example:</a:t>
            </a:r>
            <a:endParaRPr lang="vi-VN" sz="5400" dirty="0">
              <a:solidFill>
                <a:schemeClr val="accent6">
                  <a:lumMod val="75000"/>
                </a:schemeClr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</a:endParaRPr>
          </a:p>
          <a:p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The roads were slippery</a:t>
            </a:r>
            <a:r>
              <a:rPr lang="vi-VN" sz="5400" b="1" dirty="0">
                <a:solidFill>
                  <a:schemeClr val="accent6">
                    <a:lumMod val="75000"/>
                  </a:schemeClr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 			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	when it rained.</a:t>
            </a:r>
            <a:endParaRPr lang="vi-VN" sz="5400" dirty="0">
              <a:solidFill>
                <a:schemeClr val="accent6">
                  <a:lumMod val="75000"/>
                </a:schemeClr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</a:endParaRPr>
          </a:p>
          <a:p>
            <a:r>
              <a:rPr lang="en-US" sz="5400" i="1" dirty="0">
                <a:solidFill>
                  <a:schemeClr val="accent3">
                    <a:lumMod val="75000"/>
                  </a:schemeClr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independent clause</a:t>
            </a:r>
            <a:r>
              <a:rPr lang="en-US" sz="5400" b="1" i="1" dirty="0">
                <a:solidFill>
                  <a:schemeClr val="accent3">
                    <a:lumMod val="75000"/>
                  </a:schemeClr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 					</a:t>
            </a:r>
            <a:r>
              <a:rPr lang="en-US" sz="5400" i="1" dirty="0">
                <a:solidFill>
                  <a:schemeClr val="accent3">
                    <a:lumMod val="75000"/>
                  </a:schemeClr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dependent clause</a:t>
            </a:r>
            <a:endParaRPr lang="vi-VN" sz="5400" i="1" dirty="0">
              <a:solidFill>
                <a:schemeClr val="accent3">
                  <a:lumMod val="75000"/>
                </a:schemeClr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</a:endParaRPr>
          </a:p>
          <a:p>
            <a:endParaRPr lang="en-US" sz="5400" dirty="0">
              <a:effectLst/>
              <a:latin typeface="Aptos Display" panose="020B0004020202020204" pitchFamily="34" charset="0"/>
              <a:ea typeface="Times New Roman" panose="02020603050405020304" pitchFamily="18" charset="0"/>
            </a:endParaRPr>
          </a:p>
          <a:p>
            <a:r>
              <a:rPr lang="en-US" sz="54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– An adverb clause is a </a:t>
            </a:r>
            <a:r>
              <a:rPr lang="en-US" sz="5400" dirty="0">
                <a:solidFill>
                  <a:srgbClr val="00B050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dependent clause</a:t>
            </a:r>
            <a:r>
              <a:rPr lang="en-US" sz="54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.</a:t>
            </a:r>
            <a:endParaRPr lang="vi-VN" sz="5400" dirty="0">
              <a:effectLst/>
              <a:latin typeface="Aptos Display" panose="020B0004020202020204" pitchFamily="34" charset="0"/>
              <a:ea typeface="Times New Roman" panose="02020603050405020304" pitchFamily="18" charset="0"/>
            </a:endParaRPr>
          </a:p>
          <a:p>
            <a:r>
              <a:rPr lang="en-US" sz="540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– An adverb clause of time shows when something happens. It is usually introduced by time connectors: </a:t>
            </a:r>
            <a:r>
              <a:rPr lang="en-US" sz="5400" b="1" i="1" dirty="0">
                <a:solidFill>
                  <a:srgbClr val="C00000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</a:rPr>
              <a:t>before, after, when, while, till / until, as soon as, …</a:t>
            </a:r>
            <a:endParaRPr lang="vi-VN" sz="5400" b="1" i="1" dirty="0">
              <a:solidFill>
                <a:srgbClr val="C00000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21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2">
            <a:extLst>
              <a:ext uri="{FF2B5EF4-FFF2-40B4-BE49-F238E27FC236}">
                <a16:creationId xmlns:a16="http://schemas.microsoft.com/office/drawing/2014/main" id="{3D37F498-5EB0-BF83-60A3-34010FE8479C}"/>
              </a:ext>
            </a:extLst>
          </p:cNvPr>
          <p:cNvSpPr txBox="1"/>
          <p:nvPr/>
        </p:nvSpPr>
        <p:spPr>
          <a:xfrm>
            <a:off x="109229" y="2462743"/>
            <a:ext cx="18501942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>
                <a:latin typeface="Aptos Display" panose="020B0004020202020204" pitchFamily="34" charset="0"/>
                <a:ea typeface="Calibri" panose="020F0502020204030204" pitchFamily="34" charset="0"/>
              </a:rPr>
              <a:t>1. We should wait here until ___________________________________.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>
                <a:latin typeface="Aptos Display" panose="020B0004020202020204" pitchFamily="34" charset="0"/>
                <a:ea typeface="Calibri" panose="020F0502020204030204" pitchFamily="34" charset="0"/>
              </a:rPr>
              <a:t>2. As soon as I arrived, ___________________________________________.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>
                <a:latin typeface="Aptos Display" panose="020B0004020202020204" pitchFamily="34" charset="0"/>
                <a:ea typeface="Calibri" panose="020F0502020204030204" pitchFamily="34" charset="0"/>
              </a:rPr>
              <a:t>3. Remember to lock the door before _____________________________.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>
                <a:latin typeface="Aptos Display" panose="020B0004020202020204" pitchFamily="34" charset="0"/>
                <a:ea typeface="Calibri" panose="020F0502020204030204" pitchFamily="34" charset="0"/>
              </a:rPr>
              <a:t>4. There were not many animals on the mountain after __________________________________.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>
                <a:latin typeface="Aptos Display" panose="020B0004020202020204" pitchFamily="34" charset="0"/>
                <a:ea typeface="Calibri" panose="020F0502020204030204" pitchFamily="34" charset="0"/>
              </a:rPr>
              <a:t>5. When we finished our picnic, __________________________________.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7A6CD-BF9E-BE42-334B-C26472746BFC}"/>
              </a:ext>
            </a:extLst>
          </p:cNvPr>
          <p:cNvSpPr txBox="1"/>
          <p:nvPr/>
        </p:nvSpPr>
        <p:spPr>
          <a:xfrm>
            <a:off x="319458" y="209128"/>
            <a:ext cx="16551726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ptos Display" panose="020B00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3. Complete the following sentences using a clause. Use your own ideas.</a:t>
            </a:r>
          </a:p>
        </p:txBody>
      </p:sp>
      <p:sp>
        <p:nvSpPr>
          <p:cNvPr id="8" name="Google Shape;1881;p31">
            <a:extLst>
              <a:ext uri="{FF2B5EF4-FFF2-40B4-BE49-F238E27FC236}">
                <a16:creationId xmlns:a16="http://schemas.microsoft.com/office/drawing/2014/main" id="{BB85DCC3-5DF6-46CE-EEB0-BE820DACDDC7}"/>
              </a:ext>
            </a:extLst>
          </p:cNvPr>
          <p:cNvSpPr txBox="1">
            <a:spLocks/>
          </p:cNvSpPr>
          <p:nvPr/>
        </p:nvSpPr>
        <p:spPr>
          <a:xfrm>
            <a:off x="7586971" y="2247961"/>
            <a:ext cx="6816276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C00000"/>
                </a:solidFill>
                <a:latin typeface="Aptos Display" panose="020B0004020202020204" pitchFamily="34" charset="0"/>
              </a:rPr>
              <a:t>the teacher comes back</a:t>
            </a:r>
            <a:endParaRPr lang="en-US" sz="4800" b="1" dirty="0">
              <a:solidFill>
                <a:srgbClr val="C00000"/>
              </a:solidFill>
              <a:latin typeface="Aptos Display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1881;p31">
            <a:extLst>
              <a:ext uri="{FF2B5EF4-FFF2-40B4-BE49-F238E27FC236}">
                <a16:creationId xmlns:a16="http://schemas.microsoft.com/office/drawing/2014/main" id="{FF2702DE-A76B-242B-7916-9E69A290E2B6}"/>
              </a:ext>
            </a:extLst>
          </p:cNvPr>
          <p:cNvSpPr txBox="1">
            <a:spLocks/>
          </p:cNvSpPr>
          <p:nvPr/>
        </p:nvSpPr>
        <p:spPr>
          <a:xfrm>
            <a:off x="5638800" y="3552665"/>
            <a:ext cx="11582400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C00000"/>
                </a:solidFill>
                <a:latin typeface="Aptos Display" panose="020B0004020202020204" pitchFamily="34" charset="0"/>
              </a:rPr>
              <a:t>all of my classmates had already there</a:t>
            </a:r>
            <a:endParaRPr lang="en-US" sz="4800" b="1" dirty="0">
              <a:solidFill>
                <a:srgbClr val="C00000"/>
              </a:solidFill>
              <a:latin typeface="Aptos Display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Google Shape;1881;p31">
            <a:extLst>
              <a:ext uri="{FF2B5EF4-FFF2-40B4-BE49-F238E27FC236}">
                <a16:creationId xmlns:a16="http://schemas.microsoft.com/office/drawing/2014/main" id="{B96A8406-0219-8C27-CEBE-87392B9221F6}"/>
              </a:ext>
            </a:extLst>
          </p:cNvPr>
          <p:cNvSpPr txBox="1">
            <a:spLocks/>
          </p:cNvSpPr>
          <p:nvPr/>
        </p:nvSpPr>
        <p:spPr>
          <a:xfrm>
            <a:off x="9360200" y="4657525"/>
            <a:ext cx="6114052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C00000"/>
                </a:solidFill>
                <a:latin typeface="Aptos Display" panose="020B0004020202020204" pitchFamily="34" charset="0"/>
              </a:rPr>
              <a:t>you leave the house</a:t>
            </a:r>
            <a:endParaRPr lang="en-US" sz="4800" b="1" dirty="0">
              <a:solidFill>
                <a:srgbClr val="C00000"/>
              </a:solidFill>
              <a:latin typeface="Aptos Display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1881;p31">
            <a:extLst>
              <a:ext uri="{FF2B5EF4-FFF2-40B4-BE49-F238E27FC236}">
                <a16:creationId xmlns:a16="http://schemas.microsoft.com/office/drawing/2014/main" id="{9EB86220-0C0F-6608-6972-ECC98FD7CEA5}"/>
              </a:ext>
            </a:extLst>
          </p:cNvPr>
          <p:cNvSpPr txBox="1">
            <a:spLocks/>
          </p:cNvSpPr>
          <p:nvPr/>
        </p:nvSpPr>
        <p:spPr>
          <a:xfrm>
            <a:off x="-457200" y="6591300"/>
            <a:ext cx="9232602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C00000"/>
                </a:solidFill>
                <a:latin typeface="Aptos Display" panose="020B0004020202020204" pitchFamily="34" charset="0"/>
              </a:rPr>
              <a:t>they built the factory there</a:t>
            </a:r>
            <a:endParaRPr lang="en-US" sz="4800" b="1" dirty="0">
              <a:solidFill>
                <a:srgbClr val="C00000"/>
              </a:solidFill>
              <a:latin typeface="Aptos Display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881;p31">
            <a:extLst>
              <a:ext uri="{FF2B5EF4-FFF2-40B4-BE49-F238E27FC236}">
                <a16:creationId xmlns:a16="http://schemas.microsoft.com/office/drawing/2014/main" id="{5A2472E2-A9F7-B0F2-0B7F-BE340329818D}"/>
              </a:ext>
            </a:extLst>
          </p:cNvPr>
          <p:cNvSpPr txBox="1">
            <a:spLocks/>
          </p:cNvSpPr>
          <p:nvPr/>
        </p:nvSpPr>
        <p:spPr>
          <a:xfrm>
            <a:off x="7626129" y="7752416"/>
            <a:ext cx="10552642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C00000"/>
                </a:solidFill>
                <a:latin typeface="Aptos Display" panose="020B0004020202020204" pitchFamily="34" charset="0"/>
              </a:rPr>
              <a:t>we need to clean up all the rubbish</a:t>
            </a:r>
            <a:endParaRPr lang="en-US" sz="4800" b="1" dirty="0">
              <a:solidFill>
                <a:srgbClr val="C00000"/>
              </a:solidFill>
              <a:latin typeface="Aptos Display" panose="020B00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2 Minutes Countdown 4k Giant Clock - Đồng hồ đếm ngược 2 phút">
            <a:hlinkClick r:id="" action="ppaction://media"/>
            <a:extLst>
              <a:ext uri="{FF2B5EF4-FFF2-40B4-BE49-F238E27FC236}">
                <a16:creationId xmlns:a16="http://schemas.microsoft.com/office/drawing/2014/main" id="{58B66421-4047-6DFE-1380-43D6C35C3AC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700738" y="8740652"/>
            <a:ext cx="2749062" cy="1546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032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773</Words>
  <Application>Microsoft Office PowerPoint</Application>
  <PresentationFormat>Custom</PresentationFormat>
  <Paragraphs>96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Wingdings</vt:lpstr>
      <vt:lpstr>Arial</vt:lpstr>
      <vt:lpstr>Aptos Display</vt:lpstr>
      <vt:lpstr>Roca One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Biotic and Abiotic Factors in the Environment Science Presentation in Dark Green Beige Hand Drawn Style</dc:title>
  <cp:lastModifiedBy>Duyên Lương</cp:lastModifiedBy>
  <cp:revision>5</cp:revision>
  <dcterms:created xsi:type="dcterms:W3CDTF">2006-08-16T00:00:00Z</dcterms:created>
  <dcterms:modified xsi:type="dcterms:W3CDTF">2025-09-23T10:29:59Z</dcterms:modified>
  <dc:identifier>DAFtRS98itg</dc:identifier>
</cp:coreProperties>
</file>