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  <p:sldMasterId id="2147483706" r:id="rId3"/>
  </p:sldMasterIdLst>
  <p:notesMasterIdLst>
    <p:notesMasterId r:id="rId26"/>
  </p:notesMasterIdLst>
  <p:sldIdLst>
    <p:sldId id="260" r:id="rId4"/>
    <p:sldId id="258" r:id="rId5"/>
    <p:sldId id="357" r:id="rId6"/>
    <p:sldId id="308" r:id="rId7"/>
    <p:sldId id="358" r:id="rId8"/>
    <p:sldId id="274" r:id="rId9"/>
    <p:sldId id="363" r:id="rId10"/>
    <p:sldId id="311" r:id="rId11"/>
    <p:sldId id="369" r:id="rId12"/>
    <p:sldId id="371" r:id="rId13"/>
    <p:sldId id="428" r:id="rId14"/>
    <p:sldId id="360" r:id="rId15"/>
    <p:sldId id="273" r:id="rId16"/>
    <p:sldId id="310" r:id="rId17"/>
    <p:sldId id="318" r:id="rId18"/>
    <p:sldId id="427" r:id="rId19"/>
    <p:sldId id="329" r:id="rId20"/>
    <p:sldId id="323" r:id="rId21"/>
    <p:sldId id="336" r:id="rId22"/>
    <p:sldId id="342" r:id="rId23"/>
    <p:sldId id="278" r:id="rId24"/>
    <p:sldId id="275" r:id="rId25"/>
  </p:sldIdLst>
  <p:sldSz cx="9144000" cy="5143500" type="screen16x9"/>
  <p:notesSz cx="6858000" cy="9144000"/>
  <p:embeddedFontLst>
    <p:embeddedFont>
      <p:font typeface="Archivo" panose="020B0604020202020204" charset="0"/>
      <p:regular r:id="rId27"/>
      <p:bold r:id="rId28"/>
      <p:italic r:id="rId29"/>
      <p:boldItalic r:id="rId30"/>
    </p:embeddedFont>
    <p:embeddedFont>
      <p:font typeface="Bebas Neue" panose="020B0606020202050201" pitchFamily="34" charset="0"/>
      <p:regular r:id="rId31"/>
    </p:embeddedFont>
    <p:embeddedFont>
      <p:font typeface="Cambria Math" panose="02040503050406030204" pitchFamily="18" charset="0"/>
      <p:regular r:id="rId32"/>
    </p:embeddedFont>
    <p:embeddedFont>
      <p:font typeface="DengXian" panose="02010600030101010101" pitchFamily="2" charset="-122"/>
      <p:regular r:id="rId33"/>
      <p:bold r:id="rId34"/>
    </p:embeddedFont>
    <p:embeddedFont>
      <p:font typeface="Grandstander" panose="020B0604020202020204" charset="0"/>
      <p:regular r:id="rId35"/>
      <p:bold r:id="rId36"/>
      <p:italic r:id="rId37"/>
      <p:boldItalic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Tilt Warp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A7"/>
    <a:srgbClr val="334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327746-F76E-4CBF-832C-007970380C7D}">
  <a:tblStyle styleId="{88327746-F76E-4CBF-832C-007970380C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0" autoAdjust="0"/>
    <p:restoredTop sz="93570" autoAdjust="0"/>
  </p:normalViewPr>
  <p:slideViewPr>
    <p:cSldViewPr snapToGrid="0">
      <p:cViewPr>
        <p:scale>
          <a:sx n="92" d="100"/>
          <a:sy n="92" d="100"/>
        </p:scale>
        <p:origin x="55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7931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18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979d87f165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2979d87f165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10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979d87f165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2979d87f165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7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6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3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280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2979d87f165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2979d87f165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874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90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979d87f165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979d87f165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212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979d87f165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2979d87f165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777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24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979d87f16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2979d87f16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137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25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46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979d87f16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2979d87f165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44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979d87f16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5" name="Google Shape;1485;g2979d87f165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262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979d87f16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979d87f165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54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979d87f165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2979d87f165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19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4" name="Google Shape;74;p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5" name="Google Shape;75;p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1" name="Google Shape;91;p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1888500" y="2390463"/>
            <a:ext cx="5367000" cy="69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3575400" y="1056388"/>
            <a:ext cx="19695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1888500" y="3312363"/>
            <a:ext cx="5367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842855" flipH="1">
            <a:off x="7741719" y="3576791"/>
            <a:ext cx="171791" cy="954486"/>
            <a:chOff x="3708000" y="2146320"/>
            <a:chExt cx="127440" cy="708120"/>
          </a:xfrm>
        </p:grpSpPr>
        <p:sp>
          <p:nvSpPr>
            <p:cNvPr id="97" name="Google Shape;97;p3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3"/>
          <p:cNvSpPr/>
          <p:nvPr/>
        </p:nvSpPr>
        <p:spPr>
          <a:xfrm rot="899995">
            <a:off x="7983707" y="3783584"/>
            <a:ext cx="514665" cy="748009"/>
          </a:xfrm>
          <a:custGeom>
            <a:avLst/>
            <a:gdLst/>
            <a:ahLst/>
            <a:cxnLst/>
            <a:rect l="l" t="t" r="r" b="b"/>
            <a:pathLst>
              <a:path w="2739" h="3981" extrusionOk="0">
                <a:moveTo>
                  <a:pt x="0" y="579"/>
                </a:moveTo>
                <a:cubicBezTo>
                  <a:pt x="167" y="787"/>
                  <a:pt x="334" y="996"/>
                  <a:pt x="520" y="1228"/>
                </a:cubicBezTo>
                <a:cubicBezTo>
                  <a:pt x="1031" y="606"/>
                  <a:pt x="2022" y="765"/>
                  <a:pt x="1586" y="1691"/>
                </a:cubicBezTo>
                <a:cubicBezTo>
                  <a:pt x="1157" y="2487"/>
                  <a:pt x="20" y="2872"/>
                  <a:pt x="60" y="3916"/>
                </a:cubicBezTo>
                <a:cubicBezTo>
                  <a:pt x="942" y="3994"/>
                  <a:pt x="1831" y="4001"/>
                  <a:pt x="2714" y="3936"/>
                </a:cubicBezTo>
                <a:cubicBezTo>
                  <a:pt x="2714" y="3936"/>
                  <a:pt x="2784" y="3110"/>
                  <a:pt x="2686" y="3143"/>
                </a:cubicBezTo>
                <a:cubicBezTo>
                  <a:pt x="2283" y="3066"/>
                  <a:pt x="1867" y="3058"/>
                  <a:pt x="1376" y="3094"/>
                </a:cubicBezTo>
                <a:cubicBezTo>
                  <a:pt x="2069" y="2575"/>
                  <a:pt x="2897" y="1755"/>
                  <a:pt x="2556" y="819"/>
                </a:cubicBezTo>
                <a:cubicBezTo>
                  <a:pt x="2121" y="-164"/>
                  <a:pt x="864" y="-284"/>
                  <a:pt x="0" y="5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 rot="10800000" flipH="1">
            <a:off x="647617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 rot="-6142368" flipH="1">
            <a:off x="1141990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 rot="-2699864">
            <a:off x="715421" y="2512125"/>
            <a:ext cx="555173" cy="554531"/>
            <a:chOff x="2201760" y="1451160"/>
            <a:chExt cx="311400" cy="311040"/>
          </a:xfrm>
        </p:grpSpPr>
        <p:sp>
          <p:nvSpPr>
            <p:cNvPr id="106" name="Google Shape;106;p3"/>
            <p:cNvSpPr/>
            <p:nvPr/>
          </p:nvSpPr>
          <p:spPr>
            <a:xfrm>
              <a:off x="2201760" y="1542600"/>
              <a:ext cx="311400" cy="87480"/>
            </a:xfrm>
            <a:custGeom>
              <a:avLst/>
              <a:gdLst/>
              <a:ahLst/>
              <a:cxnLst/>
              <a:rect l="l" t="t" r="r" b="b"/>
              <a:pathLst>
                <a:path w="865" h="243" extrusionOk="0">
                  <a:moveTo>
                    <a:pt x="562" y="44"/>
                  </a:moveTo>
                  <a:cubicBezTo>
                    <a:pt x="561" y="44"/>
                    <a:pt x="560" y="44"/>
                    <a:pt x="559" y="44"/>
                  </a:cubicBezTo>
                  <a:cubicBezTo>
                    <a:pt x="536" y="40"/>
                    <a:pt x="513" y="37"/>
                    <a:pt x="490" y="35"/>
                  </a:cubicBezTo>
                  <a:cubicBezTo>
                    <a:pt x="480" y="34"/>
                    <a:pt x="473" y="26"/>
                    <a:pt x="473" y="16"/>
                  </a:cubicBezTo>
                  <a:cubicBezTo>
                    <a:pt x="474" y="7"/>
                    <a:pt x="482" y="0"/>
                    <a:pt x="492" y="0"/>
                  </a:cubicBezTo>
                  <a:cubicBezTo>
                    <a:pt x="517" y="2"/>
                    <a:pt x="541" y="5"/>
                    <a:pt x="566" y="9"/>
                  </a:cubicBezTo>
                  <a:cubicBezTo>
                    <a:pt x="575" y="11"/>
                    <a:pt x="582" y="20"/>
                    <a:pt x="580" y="30"/>
                  </a:cubicBezTo>
                  <a:cubicBezTo>
                    <a:pt x="578" y="39"/>
                    <a:pt x="571" y="44"/>
                    <a:pt x="562" y="44"/>
                  </a:cubicBezTo>
                  <a:moveTo>
                    <a:pt x="312" y="50"/>
                  </a:moveTo>
                  <a:cubicBezTo>
                    <a:pt x="304" y="50"/>
                    <a:pt x="297" y="45"/>
                    <a:pt x="295" y="36"/>
                  </a:cubicBezTo>
                  <a:cubicBezTo>
                    <a:pt x="293" y="27"/>
                    <a:pt x="298" y="17"/>
                    <a:pt x="308" y="15"/>
                  </a:cubicBezTo>
                  <a:cubicBezTo>
                    <a:pt x="331" y="10"/>
                    <a:pt x="356" y="5"/>
                    <a:pt x="381" y="3"/>
                  </a:cubicBezTo>
                  <a:cubicBezTo>
                    <a:pt x="390" y="1"/>
                    <a:pt x="399" y="8"/>
                    <a:pt x="400" y="18"/>
                  </a:cubicBezTo>
                  <a:cubicBezTo>
                    <a:pt x="402" y="28"/>
                    <a:pt x="395" y="37"/>
                    <a:pt x="385" y="38"/>
                  </a:cubicBezTo>
                  <a:cubicBezTo>
                    <a:pt x="361" y="40"/>
                    <a:pt x="338" y="44"/>
                    <a:pt x="316" y="50"/>
                  </a:cubicBezTo>
                  <a:cubicBezTo>
                    <a:pt x="315" y="50"/>
                    <a:pt x="313" y="50"/>
                    <a:pt x="312" y="50"/>
                  </a:cubicBezTo>
                  <a:moveTo>
                    <a:pt x="732" y="103"/>
                  </a:moveTo>
                  <a:cubicBezTo>
                    <a:pt x="729" y="103"/>
                    <a:pt x="726" y="103"/>
                    <a:pt x="724" y="101"/>
                  </a:cubicBezTo>
                  <a:cubicBezTo>
                    <a:pt x="704" y="91"/>
                    <a:pt x="682" y="81"/>
                    <a:pt x="660" y="73"/>
                  </a:cubicBezTo>
                  <a:cubicBezTo>
                    <a:pt x="651" y="69"/>
                    <a:pt x="646" y="59"/>
                    <a:pt x="650" y="50"/>
                  </a:cubicBezTo>
                  <a:cubicBezTo>
                    <a:pt x="653" y="41"/>
                    <a:pt x="664" y="36"/>
                    <a:pt x="673" y="40"/>
                  </a:cubicBezTo>
                  <a:cubicBezTo>
                    <a:pt x="696" y="48"/>
                    <a:pt x="719" y="59"/>
                    <a:pt x="740" y="70"/>
                  </a:cubicBezTo>
                  <a:cubicBezTo>
                    <a:pt x="749" y="75"/>
                    <a:pt x="752" y="86"/>
                    <a:pt x="748" y="94"/>
                  </a:cubicBezTo>
                  <a:cubicBezTo>
                    <a:pt x="744" y="100"/>
                    <a:pt x="738" y="103"/>
                    <a:pt x="732" y="103"/>
                  </a:cubicBezTo>
                  <a:moveTo>
                    <a:pt x="146" y="119"/>
                  </a:moveTo>
                  <a:cubicBezTo>
                    <a:pt x="140" y="119"/>
                    <a:pt x="135" y="116"/>
                    <a:pt x="131" y="111"/>
                  </a:cubicBezTo>
                  <a:cubicBezTo>
                    <a:pt x="126" y="103"/>
                    <a:pt x="128" y="92"/>
                    <a:pt x="137" y="86"/>
                  </a:cubicBezTo>
                  <a:cubicBezTo>
                    <a:pt x="157" y="73"/>
                    <a:pt x="179" y="61"/>
                    <a:pt x="202" y="51"/>
                  </a:cubicBezTo>
                  <a:cubicBezTo>
                    <a:pt x="211" y="47"/>
                    <a:pt x="222" y="51"/>
                    <a:pt x="226" y="60"/>
                  </a:cubicBezTo>
                  <a:cubicBezTo>
                    <a:pt x="230" y="68"/>
                    <a:pt x="226" y="79"/>
                    <a:pt x="217" y="83"/>
                  </a:cubicBezTo>
                  <a:cubicBezTo>
                    <a:pt x="195" y="92"/>
                    <a:pt x="175" y="104"/>
                    <a:pt x="156" y="116"/>
                  </a:cubicBezTo>
                  <a:cubicBezTo>
                    <a:pt x="153" y="118"/>
                    <a:pt x="149" y="119"/>
                    <a:pt x="146" y="119"/>
                  </a:cubicBezTo>
                  <a:moveTo>
                    <a:pt x="847" y="188"/>
                  </a:moveTo>
                  <a:cubicBezTo>
                    <a:pt x="843" y="188"/>
                    <a:pt x="838" y="186"/>
                    <a:pt x="835" y="183"/>
                  </a:cubicBezTo>
                  <a:cubicBezTo>
                    <a:pt x="827" y="175"/>
                    <a:pt x="819" y="167"/>
                    <a:pt x="810" y="160"/>
                  </a:cubicBezTo>
                  <a:cubicBezTo>
                    <a:pt x="803" y="153"/>
                    <a:pt x="802" y="142"/>
                    <a:pt x="808" y="135"/>
                  </a:cubicBezTo>
                  <a:cubicBezTo>
                    <a:pt x="814" y="128"/>
                    <a:pt x="826" y="127"/>
                    <a:pt x="833" y="133"/>
                  </a:cubicBezTo>
                  <a:cubicBezTo>
                    <a:pt x="842" y="141"/>
                    <a:pt x="851" y="149"/>
                    <a:pt x="860" y="158"/>
                  </a:cubicBezTo>
                  <a:cubicBezTo>
                    <a:pt x="867" y="165"/>
                    <a:pt x="867" y="176"/>
                    <a:pt x="860" y="183"/>
                  </a:cubicBezTo>
                  <a:cubicBezTo>
                    <a:pt x="856" y="186"/>
                    <a:pt x="852" y="188"/>
                    <a:pt x="847" y="188"/>
                  </a:cubicBezTo>
                  <a:moveTo>
                    <a:pt x="17" y="243"/>
                  </a:moveTo>
                  <a:cubicBezTo>
                    <a:pt x="14" y="243"/>
                    <a:pt x="10" y="242"/>
                    <a:pt x="7" y="240"/>
                  </a:cubicBezTo>
                  <a:cubicBezTo>
                    <a:pt x="0" y="234"/>
                    <a:pt x="-2" y="223"/>
                    <a:pt x="3" y="215"/>
                  </a:cubicBezTo>
                  <a:cubicBezTo>
                    <a:pt x="17" y="195"/>
                    <a:pt x="33" y="175"/>
                    <a:pt x="50" y="158"/>
                  </a:cubicBezTo>
                  <a:cubicBezTo>
                    <a:pt x="57" y="151"/>
                    <a:pt x="68" y="150"/>
                    <a:pt x="75" y="157"/>
                  </a:cubicBezTo>
                  <a:cubicBezTo>
                    <a:pt x="82" y="164"/>
                    <a:pt x="82" y="175"/>
                    <a:pt x="76" y="182"/>
                  </a:cubicBezTo>
                  <a:cubicBezTo>
                    <a:pt x="60" y="198"/>
                    <a:pt x="45" y="216"/>
                    <a:pt x="32" y="236"/>
                  </a:cubicBezTo>
                  <a:cubicBezTo>
                    <a:pt x="28" y="240"/>
                    <a:pt x="23" y="243"/>
                    <a:pt x="17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201760" y="1451160"/>
              <a:ext cx="311400" cy="311040"/>
            </a:xfrm>
            <a:custGeom>
              <a:avLst/>
              <a:gdLst/>
              <a:ahLst/>
              <a:cxnLst/>
              <a:rect l="l" t="t" r="r" b="b"/>
              <a:pathLst>
                <a:path w="865" h="864" extrusionOk="0">
                  <a:moveTo>
                    <a:pt x="433" y="35"/>
                  </a:moveTo>
                  <a:cubicBezTo>
                    <a:pt x="214" y="35"/>
                    <a:pt x="35" y="213"/>
                    <a:pt x="35" y="432"/>
                  </a:cubicBezTo>
                  <a:cubicBezTo>
                    <a:pt x="35" y="651"/>
                    <a:pt x="214" y="829"/>
                    <a:pt x="433" y="829"/>
                  </a:cubicBezTo>
                  <a:cubicBezTo>
                    <a:pt x="652" y="829"/>
                    <a:pt x="830" y="651"/>
                    <a:pt x="830" y="432"/>
                  </a:cubicBezTo>
                  <a:cubicBezTo>
                    <a:pt x="830" y="213"/>
                    <a:pt x="652" y="35"/>
                    <a:pt x="433" y="35"/>
                  </a:cubicBezTo>
                  <a:moveTo>
                    <a:pt x="433" y="864"/>
                  </a:moveTo>
                  <a:cubicBezTo>
                    <a:pt x="194" y="864"/>
                    <a:pt x="0" y="670"/>
                    <a:pt x="0" y="432"/>
                  </a:cubicBezTo>
                  <a:cubicBezTo>
                    <a:pt x="0" y="193"/>
                    <a:pt x="194" y="0"/>
                    <a:pt x="433" y="0"/>
                  </a:cubicBezTo>
                  <a:cubicBezTo>
                    <a:pt x="671" y="0"/>
                    <a:pt x="865" y="193"/>
                    <a:pt x="865" y="432"/>
                  </a:cubicBezTo>
                  <a:cubicBezTo>
                    <a:pt x="865" y="670"/>
                    <a:pt x="671" y="864"/>
                    <a:pt x="433" y="8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201760" y="1597680"/>
              <a:ext cx="311400" cy="85680"/>
            </a:xfrm>
            <a:custGeom>
              <a:avLst/>
              <a:gdLst/>
              <a:ahLst/>
              <a:cxnLst/>
              <a:rect l="l" t="t" r="r" b="b"/>
              <a:pathLst>
                <a:path w="865" h="238" extrusionOk="0">
                  <a:moveTo>
                    <a:pt x="399" y="238"/>
                  </a:moveTo>
                  <a:cubicBezTo>
                    <a:pt x="255" y="238"/>
                    <a:pt x="111" y="183"/>
                    <a:pt x="5" y="85"/>
                  </a:cubicBezTo>
                  <a:cubicBezTo>
                    <a:pt x="-1" y="79"/>
                    <a:pt x="-1" y="68"/>
                    <a:pt x="4" y="61"/>
                  </a:cubicBezTo>
                  <a:cubicBezTo>
                    <a:pt x="11" y="53"/>
                    <a:pt x="22" y="53"/>
                    <a:pt x="29" y="59"/>
                  </a:cubicBezTo>
                  <a:cubicBezTo>
                    <a:pt x="139" y="160"/>
                    <a:pt x="293" y="213"/>
                    <a:pt x="442" y="201"/>
                  </a:cubicBezTo>
                  <a:cubicBezTo>
                    <a:pt x="606" y="187"/>
                    <a:pt x="748" y="116"/>
                    <a:pt x="833" y="6"/>
                  </a:cubicBezTo>
                  <a:cubicBezTo>
                    <a:pt x="839" y="-1"/>
                    <a:pt x="850" y="-3"/>
                    <a:pt x="858" y="3"/>
                  </a:cubicBezTo>
                  <a:cubicBezTo>
                    <a:pt x="866" y="9"/>
                    <a:pt x="867" y="20"/>
                    <a:pt x="861" y="28"/>
                  </a:cubicBezTo>
                  <a:cubicBezTo>
                    <a:pt x="770" y="146"/>
                    <a:pt x="618" y="221"/>
                    <a:pt x="445" y="236"/>
                  </a:cubicBezTo>
                  <a:cubicBezTo>
                    <a:pt x="430" y="237"/>
                    <a:pt x="414" y="238"/>
                    <a:pt x="399" y="23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3"/>
          <p:cNvSpPr/>
          <p:nvPr/>
        </p:nvSpPr>
        <p:spPr>
          <a:xfrm rot="-899975">
            <a:off x="757852" y="662250"/>
            <a:ext cx="470317" cy="658301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 rot="6937455">
            <a:off x="689013" y="380609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16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655" name="Google Shape;655;p16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656" name="Google Shape;656;p16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6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6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16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6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6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6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6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6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6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6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6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6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6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6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6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72" name="Google Shape;672;p16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674" name="Google Shape;674;p16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75" name="Google Shape;675;p16"/>
          <p:cNvGrpSpPr/>
          <p:nvPr/>
        </p:nvGrpSpPr>
        <p:grpSpPr>
          <a:xfrm flipH="1">
            <a:off x="7445949" y="3847830"/>
            <a:ext cx="1566644" cy="1136552"/>
            <a:chOff x="-78840" y="-403200"/>
            <a:chExt cx="2340720" cy="1698120"/>
          </a:xfrm>
        </p:grpSpPr>
        <p:sp>
          <p:nvSpPr>
            <p:cNvPr id="676" name="Google Shape;676;p16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16"/>
          <p:cNvSpPr/>
          <p:nvPr/>
        </p:nvSpPr>
        <p:spPr>
          <a:xfrm rot="899986">
            <a:off x="505273" y="3992574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3" name="Google Shape;683;p16"/>
          <p:cNvGrpSpPr/>
          <p:nvPr/>
        </p:nvGrpSpPr>
        <p:grpSpPr>
          <a:xfrm rot="1228767">
            <a:off x="881533" y="3939957"/>
            <a:ext cx="171816" cy="954537"/>
            <a:chOff x="3708000" y="2146320"/>
            <a:chExt cx="127440" cy="708120"/>
          </a:xfrm>
        </p:grpSpPr>
        <p:sp>
          <p:nvSpPr>
            <p:cNvPr id="684" name="Google Shape;684;p16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16"/>
          <p:cNvGrpSpPr/>
          <p:nvPr/>
        </p:nvGrpSpPr>
        <p:grpSpPr>
          <a:xfrm rot="-2700000">
            <a:off x="7614461" y="3962442"/>
            <a:ext cx="102599" cy="625314"/>
            <a:chOff x="4380840" y="239400"/>
            <a:chExt cx="102600" cy="625320"/>
          </a:xfrm>
        </p:grpSpPr>
        <p:sp>
          <p:nvSpPr>
            <p:cNvPr id="690" name="Google Shape;690;p16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" name="Google Shape;705;p16"/>
          <p:cNvSpPr/>
          <p:nvPr/>
        </p:nvSpPr>
        <p:spPr>
          <a:xfrm rot="4590082">
            <a:off x="574660" y="801869"/>
            <a:ext cx="351722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16"/>
          <p:cNvGrpSpPr/>
          <p:nvPr/>
        </p:nvGrpSpPr>
        <p:grpSpPr>
          <a:xfrm rot="3599956">
            <a:off x="-141264" y="320256"/>
            <a:ext cx="898900" cy="1868719"/>
            <a:chOff x="6126840" y="4093560"/>
            <a:chExt cx="898920" cy="1868760"/>
          </a:xfrm>
        </p:grpSpPr>
        <p:sp>
          <p:nvSpPr>
            <p:cNvPr id="707" name="Google Shape;707;p16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16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6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717" name="Google Shape;717;p1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718" name="Google Shape;718;p1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34" name="Google Shape;734;p1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36" name="Google Shape;736;p1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7"/>
          <p:cNvSpPr/>
          <p:nvPr/>
        </p:nvSpPr>
        <p:spPr>
          <a:xfrm rot="-899981">
            <a:off x="288787" y="4116377"/>
            <a:ext cx="574027" cy="834108"/>
          </a:xfrm>
          <a:custGeom>
            <a:avLst/>
            <a:gdLst/>
            <a:ahLst/>
            <a:cxnLst/>
            <a:rect l="l" t="t" r="r" b="b"/>
            <a:pathLst>
              <a:path w="2693" h="3913" extrusionOk="0">
                <a:moveTo>
                  <a:pt x="1850" y="3187"/>
                </a:moveTo>
                <a:cubicBezTo>
                  <a:pt x="1789" y="3241"/>
                  <a:pt x="1714" y="3280"/>
                  <a:pt x="1634" y="3289"/>
                </a:cubicBezTo>
                <a:cubicBezTo>
                  <a:pt x="1473" y="3307"/>
                  <a:pt x="1321" y="3199"/>
                  <a:pt x="1232" y="3064"/>
                </a:cubicBezTo>
                <a:cubicBezTo>
                  <a:pt x="1115" y="2887"/>
                  <a:pt x="1083" y="2649"/>
                  <a:pt x="1175" y="2457"/>
                </a:cubicBezTo>
                <a:cubicBezTo>
                  <a:pt x="1267" y="2265"/>
                  <a:pt x="1488" y="2136"/>
                  <a:pt x="1697" y="2176"/>
                </a:cubicBezTo>
                <a:cubicBezTo>
                  <a:pt x="1972" y="2227"/>
                  <a:pt x="2013" y="2516"/>
                  <a:pt x="2031" y="2696"/>
                </a:cubicBezTo>
                <a:cubicBezTo>
                  <a:pt x="2049" y="2876"/>
                  <a:pt x="1985" y="3067"/>
                  <a:pt x="1850" y="3187"/>
                </a:cubicBezTo>
                <a:moveTo>
                  <a:pt x="2618" y="2158"/>
                </a:moveTo>
                <a:cubicBezTo>
                  <a:pt x="2321" y="1230"/>
                  <a:pt x="1232" y="1328"/>
                  <a:pt x="919" y="1875"/>
                </a:cubicBezTo>
                <a:cubicBezTo>
                  <a:pt x="840" y="1028"/>
                  <a:pt x="1554" y="452"/>
                  <a:pt x="2196" y="1021"/>
                </a:cubicBezTo>
                <a:cubicBezTo>
                  <a:pt x="2360" y="870"/>
                  <a:pt x="2558" y="589"/>
                  <a:pt x="2680" y="363"/>
                </a:cubicBezTo>
                <a:cubicBezTo>
                  <a:pt x="1823" y="-396"/>
                  <a:pt x="412" y="96"/>
                  <a:pt x="129" y="1279"/>
                </a:cubicBezTo>
                <a:cubicBezTo>
                  <a:pt x="-129" y="2044"/>
                  <a:pt x="-16" y="2952"/>
                  <a:pt x="602" y="3542"/>
                </a:cubicBezTo>
                <a:cubicBezTo>
                  <a:pt x="1630" y="4508"/>
                  <a:pt x="3033" y="3426"/>
                  <a:pt x="2618" y="2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7"/>
          <p:cNvSpPr/>
          <p:nvPr/>
        </p:nvSpPr>
        <p:spPr>
          <a:xfrm rot="1127681">
            <a:off x="150888" y="4128937"/>
            <a:ext cx="154081" cy="591845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7"/>
          <p:cNvSpPr/>
          <p:nvPr/>
        </p:nvSpPr>
        <p:spPr>
          <a:xfrm rot="9000003" flipH="1">
            <a:off x="8288558" y="4300925"/>
            <a:ext cx="741600" cy="741569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7"/>
          <p:cNvSpPr/>
          <p:nvPr/>
        </p:nvSpPr>
        <p:spPr>
          <a:xfrm rot="-486410" flipH="1">
            <a:off x="8174847" y="4152949"/>
            <a:ext cx="620855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17"/>
          <p:cNvGrpSpPr/>
          <p:nvPr/>
        </p:nvGrpSpPr>
        <p:grpSpPr>
          <a:xfrm rot="3219503" flipH="1">
            <a:off x="569080" y="632101"/>
            <a:ext cx="102600" cy="625322"/>
            <a:chOff x="4380840" y="239400"/>
            <a:chExt cx="102600" cy="625320"/>
          </a:xfrm>
        </p:grpSpPr>
        <p:sp>
          <p:nvSpPr>
            <p:cNvPr id="742" name="Google Shape;742;p17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17"/>
          <p:cNvGrpSpPr/>
          <p:nvPr/>
        </p:nvGrpSpPr>
        <p:grpSpPr>
          <a:xfrm rot="-899750" flipH="1">
            <a:off x="-527106" y="142322"/>
            <a:ext cx="1484624" cy="1098952"/>
            <a:chOff x="4943880" y="2685600"/>
            <a:chExt cx="1905480" cy="1410480"/>
          </a:xfrm>
        </p:grpSpPr>
        <p:sp>
          <p:nvSpPr>
            <p:cNvPr id="758" name="Google Shape;758;p17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" name="Google Shape;772;p17"/>
          <p:cNvGrpSpPr/>
          <p:nvPr/>
        </p:nvGrpSpPr>
        <p:grpSpPr>
          <a:xfrm rot="-3599923">
            <a:off x="8470739" y="447722"/>
            <a:ext cx="478496" cy="489632"/>
            <a:chOff x="3281400" y="77400"/>
            <a:chExt cx="248760" cy="254520"/>
          </a:xfrm>
        </p:grpSpPr>
        <p:sp>
          <p:nvSpPr>
            <p:cNvPr id="773" name="Google Shape;773;p17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1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26" name="Google Shape;826;p1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27" name="Google Shape;827;p1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1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1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43" name="Google Shape;843;p1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45" name="Google Shape;845;p1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46" name="Google Shape;846;p19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847" name="Google Shape;847;p19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p19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861" name="Google Shape;861;p19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862" name="Google Shape;862;p19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9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4" name="Google Shape;864;p19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5" name="Google Shape;865;p19"/>
          <p:cNvSpPr/>
          <p:nvPr/>
        </p:nvSpPr>
        <p:spPr>
          <a:xfrm>
            <a:off x="8001192" y="-2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9"/>
          <p:cNvSpPr/>
          <p:nvPr/>
        </p:nvSpPr>
        <p:spPr>
          <a:xfrm rot="-4657632">
            <a:off x="8495565" y="337859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7" name="Google Shape;867;p19"/>
          <p:cNvGrpSpPr/>
          <p:nvPr/>
        </p:nvGrpSpPr>
        <p:grpSpPr>
          <a:xfrm>
            <a:off x="8345589" y="4271998"/>
            <a:ext cx="615339" cy="664009"/>
            <a:chOff x="3515760" y="4601880"/>
            <a:chExt cx="359280" cy="387720"/>
          </a:xfrm>
        </p:grpSpPr>
        <p:sp>
          <p:nvSpPr>
            <p:cNvPr id="868" name="Google Shape;868;p19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6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20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874" name="Google Shape;874;p20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875" name="Google Shape;875;p20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20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20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20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20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20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20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0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0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0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0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0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0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0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0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0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91" name="Google Shape;891;p20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93" name="Google Shape;893;p20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4" name="Google Shape;894;p20"/>
          <p:cNvGrpSpPr/>
          <p:nvPr/>
        </p:nvGrpSpPr>
        <p:grpSpPr>
          <a:xfrm rot="2700000" flipH="1">
            <a:off x="7756390" y="969134"/>
            <a:ext cx="1869102" cy="831952"/>
            <a:chOff x="2277360" y="4158360"/>
            <a:chExt cx="1869120" cy="831960"/>
          </a:xfrm>
        </p:grpSpPr>
        <p:sp>
          <p:nvSpPr>
            <p:cNvPr id="895" name="Google Shape;895;p20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2" name="Google Shape;902;p20"/>
          <p:cNvSpPr/>
          <p:nvPr/>
        </p:nvSpPr>
        <p:spPr>
          <a:xfrm rot="-3737999" flipH="1">
            <a:off x="8214557" y="985638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" name="Google Shape;903;p20"/>
          <p:cNvGrpSpPr/>
          <p:nvPr/>
        </p:nvGrpSpPr>
        <p:grpSpPr>
          <a:xfrm rot="-2700000">
            <a:off x="330863" y="4103249"/>
            <a:ext cx="572336" cy="606138"/>
            <a:chOff x="5085720" y="648720"/>
            <a:chExt cx="359640" cy="380880"/>
          </a:xfrm>
        </p:grpSpPr>
        <p:sp>
          <p:nvSpPr>
            <p:cNvPr id="904" name="Google Shape;904;p20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7" name="Google Shape;907;p20"/>
          <p:cNvSpPr/>
          <p:nvPr/>
        </p:nvSpPr>
        <p:spPr>
          <a:xfrm rot="10800000" flipH="1">
            <a:off x="-9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 rot="1957624" flipH="1">
            <a:off x="618580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 rot="899986">
            <a:off x="8327273" y="4118399"/>
            <a:ext cx="310905" cy="696899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0" name="Google Shape;910;p20"/>
          <p:cNvGrpSpPr/>
          <p:nvPr/>
        </p:nvGrpSpPr>
        <p:grpSpPr>
          <a:xfrm rot="1228767">
            <a:off x="8703533" y="4065782"/>
            <a:ext cx="171816" cy="954537"/>
            <a:chOff x="3708000" y="2146320"/>
            <a:chExt cx="127440" cy="708120"/>
          </a:xfrm>
        </p:grpSpPr>
        <p:sp>
          <p:nvSpPr>
            <p:cNvPr id="911" name="Google Shape;911;p20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21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18" name="Google Shape;918;p2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19" name="Google Shape;919;p2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2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2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2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2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2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2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2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2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2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2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2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2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2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2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2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35" name="Google Shape;935;p2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37" name="Google Shape;937;p21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8" name="Google Shape;938;p21"/>
          <p:cNvGrpSpPr/>
          <p:nvPr/>
        </p:nvGrpSpPr>
        <p:grpSpPr>
          <a:xfrm rot="1800284" flipH="1">
            <a:off x="7691577" y="433432"/>
            <a:ext cx="1783187" cy="1322542"/>
            <a:chOff x="2159280" y="-208440"/>
            <a:chExt cx="2345400" cy="1739520"/>
          </a:xfrm>
        </p:grpSpPr>
        <p:sp>
          <p:nvSpPr>
            <p:cNvPr id="939" name="Google Shape;939;p21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21"/>
          <p:cNvGrpSpPr/>
          <p:nvPr/>
        </p:nvGrpSpPr>
        <p:grpSpPr>
          <a:xfrm rot="-791452">
            <a:off x="8644132" y="918073"/>
            <a:ext cx="171785" cy="954469"/>
            <a:chOff x="3708000" y="2146320"/>
            <a:chExt cx="127440" cy="708120"/>
          </a:xfrm>
        </p:grpSpPr>
        <p:sp>
          <p:nvSpPr>
            <p:cNvPr id="955" name="Google Shape;955;p21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21"/>
          <p:cNvSpPr/>
          <p:nvPr/>
        </p:nvSpPr>
        <p:spPr>
          <a:xfrm rot="899975">
            <a:off x="215578" y="664671"/>
            <a:ext cx="470317" cy="658301"/>
          </a:xfrm>
          <a:custGeom>
            <a:avLst/>
            <a:gdLst/>
            <a:ahLst/>
            <a:cxnLst/>
            <a:rect l="l" t="t" r="r" b="b"/>
            <a:pathLst>
              <a:path w="2827" h="3957" extrusionOk="0">
                <a:moveTo>
                  <a:pt x="2784" y="61"/>
                </a:moveTo>
                <a:cubicBezTo>
                  <a:pt x="2798" y="322"/>
                  <a:pt x="2813" y="582"/>
                  <a:pt x="2827" y="843"/>
                </a:cubicBezTo>
                <a:cubicBezTo>
                  <a:pt x="2402" y="1190"/>
                  <a:pt x="2112" y="1710"/>
                  <a:pt x="1922" y="2253"/>
                </a:cubicBezTo>
                <a:cubicBezTo>
                  <a:pt x="1732" y="2796"/>
                  <a:pt x="1634" y="3366"/>
                  <a:pt x="1537" y="3933"/>
                </a:cubicBezTo>
                <a:cubicBezTo>
                  <a:pt x="1229" y="3981"/>
                  <a:pt x="893" y="3954"/>
                  <a:pt x="565" y="3890"/>
                </a:cubicBezTo>
                <a:cubicBezTo>
                  <a:pt x="615" y="2801"/>
                  <a:pt x="1012" y="1740"/>
                  <a:pt x="1679" y="888"/>
                </a:cubicBezTo>
                <a:cubicBezTo>
                  <a:pt x="1133" y="876"/>
                  <a:pt x="579" y="894"/>
                  <a:pt x="25" y="913"/>
                </a:cubicBezTo>
                <a:cubicBezTo>
                  <a:pt x="21" y="601"/>
                  <a:pt x="18" y="323"/>
                  <a:pt x="0" y="60"/>
                </a:cubicBezTo>
                <a:cubicBezTo>
                  <a:pt x="915" y="-25"/>
                  <a:pt x="1838" y="-16"/>
                  <a:pt x="2784" y="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rot="8737451">
            <a:off x="370567" y="374340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8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2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964" name="Google Shape;964;p22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965" name="Google Shape;965;p22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2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2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2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22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22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2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2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2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2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2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2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2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2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2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2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81" name="Google Shape;981;p22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83" name="Google Shape;983;p22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2"/>
          <p:cNvSpPr/>
          <p:nvPr/>
        </p:nvSpPr>
        <p:spPr>
          <a:xfrm rot="10800000" flipH="1">
            <a:off x="-8" y="4570811"/>
            <a:ext cx="1142807" cy="572700"/>
          </a:xfrm>
          <a:custGeom>
            <a:avLst/>
            <a:gdLst/>
            <a:ahLst/>
            <a:cxnLst/>
            <a:rect l="l" t="t" r="r" b="b"/>
            <a:pathLst>
              <a:path w="463" h="232" extrusionOk="0">
                <a:moveTo>
                  <a:pt x="463" y="0"/>
                </a:moveTo>
                <a:cubicBezTo>
                  <a:pt x="463" y="128"/>
                  <a:pt x="359" y="232"/>
                  <a:pt x="231" y="232"/>
                </a:cubicBezTo>
                <a:cubicBezTo>
                  <a:pt x="103" y="232"/>
                  <a:pt x="0" y="128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38500" rIns="90000" bIns="385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2"/>
          <p:cNvSpPr/>
          <p:nvPr/>
        </p:nvSpPr>
        <p:spPr>
          <a:xfrm rot="-6142368" flipH="1">
            <a:off x="494365" y="4213812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2"/>
          <p:cNvSpPr/>
          <p:nvPr/>
        </p:nvSpPr>
        <p:spPr>
          <a:xfrm rot="3690087">
            <a:off x="569715" y="924683"/>
            <a:ext cx="351722" cy="394922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7" name="Google Shape;987;p22"/>
          <p:cNvGrpSpPr/>
          <p:nvPr/>
        </p:nvGrpSpPr>
        <p:grpSpPr>
          <a:xfrm rot="2700000">
            <a:off x="-65160" y="548960"/>
            <a:ext cx="898911" cy="1868742"/>
            <a:chOff x="6126840" y="4093560"/>
            <a:chExt cx="898920" cy="1868760"/>
          </a:xfrm>
        </p:grpSpPr>
        <p:sp>
          <p:nvSpPr>
            <p:cNvPr id="988" name="Google Shape;988;p22"/>
            <p:cNvSpPr/>
            <p:nvPr/>
          </p:nvSpPr>
          <p:spPr>
            <a:xfrm>
              <a:off x="6167880" y="4310280"/>
              <a:ext cx="778320" cy="1453680"/>
            </a:xfrm>
            <a:custGeom>
              <a:avLst/>
              <a:gdLst/>
              <a:ahLst/>
              <a:cxnLst/>
              <a:rect l="l" t="t" r="r" b="b"/>
              <a:pathLst>
                <a:path w="2162" h="4038" extrusionOk="0">
                  <a:moveTo>
                    <a:pt x="456" y="0"/>
                  </a:moveTo>
                  <a:lnTo>
                    <a:pt x="0" y="203"/>
                  </a:lnTo>
                  <a:lnTo>
                    <a:pt x="1707" y="4038"/>
                  </a:lnTo>
                  <a:lnTo>
                    <a:pt x="2162" y="383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6167880" y="4375800"/>
              <a:ext cx="631440" cy="1388160"/>
            </a:xfrm>
            <a:custGeom>
              <a:avLst/>
              <a:gdLst/>
              <a:ahLst/>
              <a:cxnLst/>
              <a:rect l="l" t="t" r="r" b="b"/>
              <a:pathLst>
                <a:path w="1754" h="3856" extrusionOk="0">
                  <a:moveTo>
                    <a:pt x="48" y="0"/>
                  </a:moveTo>
                  <a:lnTo>
                    <a:pt x="0" y="21"/>
                  </a:lnTo>
                  <a:lnTo>
                    <a:pt x="1707" y="3856"/>
                  </a:lnTo>
                  <a:lnTo>
                    <a:pt x="1754" y="38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6782400" y="5690880"/>
              <a:ext cx="199080" cy="151920"/>
            </a:xfrm>
            <a:custGeom>
              <a:avLst/>
              <a:gdLst/>
              <a:ahLst/>
              <a:cxnLst/>
              <a:rect l="l" t="t" r="r" b="b"/>
              <a:pathLst>
                <a:path w="553" h="422" extrusionOk="0">
                  <a:moveTo>
                    <a:pt x="553" y="219"/>
                  </a:moveTo>
                  <a:lnTo>
                    <a:pt x="97" y="422"/>
                  </a:lnTo>
                  <a:lnTo>
                    <a:pt x="0" y="203"/>
                  </a:lnTo>
                  <a:lnTo>
                    <a:pt x="455" y="0"/>
                  </a:lnTo>
                  <a:lnTo>
                    <a:pt x="553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6817320" y="5769720"/>
              <a:ext cx="208440" cy="192600"/>
            </a:xfrm>
            <a:custGeom>
              <a:avLst/>
              <a:gdLst/>
              <a:ahLst/>
              <a:cxnLst/>
              <a:rect l="l" t="t" r="r" b="b"/>
              <a:pathLst>
                <a:path w="579" h="535" extrusionOk="0">
                  <a:moveTo>
                    <a:pt x="456" y="0"/>
                  </a:moveTo>
                  <a:lnTo>
                    <a:pt x="0" y="203"/>
                  </a:lnTo>
                  <a:lnTo>
                    <a:pt x="111" y="453"/>
                  </a:lnTo>
                  <a:cubicBezTo>
                    <a:pt x="142" y="523"/>
                    <a:pt x="224" y="554"/>
                    <a:pt x="294" y="523"/>
                  </a:cubicBezTo>
                  <a:lnTo>
                    <a:pt x="496" y="433"/>
                  </a:lnTo>
                  <a:cubicBezTo>
                    <a:pt x="566" y="402"/>
                    <a:pt x="598" y="320"/>
                    <a:pt x="567" y="25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6126840" y="4093560"/>
              <a:ext cx="205200" cy="289800"/>
            </a:xfrm>
            <a:custGeom>
              <a:avLst/>
              <a:gdLst/>
              <a:ahLst/>
              <a:cxnLst/>
              <a:rect l="l" t="t" r="r" b="b"/>
              <a:pathLst>
                <a:path w="570" h="805" extrusionOk="0">
                  <a:moveTo>
                    <a:pt x="570" y="602"/>
                  </a:moveTo>
                  <a:lnTo>
                    <a:pt x="114" y="805"/>
                  </a:ln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570" y="602"/>
                  </a:lnTo>
                  <a:close/>
                </a:path>
              </a:pathLst>
            </a:custGeom>
            <a:solidFill>
              <a:srgbClr val="EC835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6126840" y="4093560"/>
              <a:ext cx="114480" cy="147960"/>
            </a:xfrm>
            <a:custGeom>
              <a:avLst/>
              <a:gdLst/>
              <a:ahLst/>
              <a:cxnLst/>
              <a:rect l="l" t="t" r="r" b="b"/>
              <a:pathLst>
                <a:path w="318" h="411" extrusionOk="0">
                  <a:moveTo>
                    <a:pt x="54" y="411"/>
                  </a:moveTo>
                  <a:lnTo>
                    <a:pt x="0" y="63"/>
                  </a:lnTo>
                  <a:cubicBezTo>
                    <a:pt x="-4" y="39"/>
                    <a:pt x="9" y="15"/>
                    <a:pt x="31" y="5"/>
                  </a:cubicBezTo>
                  <a:cubicBezTo>
                    <a:pt x="54" y="-5"/>
                    <a:pt x="80" y="2"/>
                    <a:pt x="95" y="20"/>
                  </a:cubicBezTo>
                  <a:lnTo>
                    <a:pt x="318" y="294"/>
                  </a:lnTo>
                  <a:lnTo>
                    <a:pt x="54" y="41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2"/>
          <p:cNvGrpSpPr/>
          <p:nvPr/>
        </p:nvGrpSpPr>
        <p:grpSpPr>
          <a:xfrm rot="-2700000">
            <a:off x="8133463" y="470524"/>
            <a:ext cx="572336" cy="606138"/>
            <a:chOff x="5085720" y="648720"/>
            <a:chExt cx="359640" cy="380880"/>
          </a:xfrm>
        </p:grpSpPr>
        <p:sp>
          <p:nvSpPr>
            <p:cNvPr id="995" name="Google Shape;995;p22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8" name="Google Shape;998;p22"/>
          <p:cNvSpPr/>
          <p:nvPr/>
        </p:nvSpPr>
        <p:spPr>
          <a:xfrm>
            <a:off x="8037435" y="4202060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2"/>
          <p:cNvSpPr/>
          <p:nvPr/>
        </p:nvSpPr>
        <p:spPr>
          <a:xfrm rot="1577632">
            <a:off x="7986500" y="4537040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2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02" name="Google Shape;1002;p2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03" name="Google Shape;1003;p2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2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2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19" name="Google Shape;1019;p2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21" name="Google Shape;1021;p23"/>
          <p:cNvSpPr txBox="1">
            <a:spLocks noGrp="1"/>
          </p:cNvSpPr>
          <p:nvPr>
            <p:ph type="title"/>
          </p:nvPr>
        </p:nvSpPr>
        <p:spPr>
          <a:xfrm>
            <a:off x="2347950" y="553200"/>
            <a:ext cx="4448100" cy="1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3"/>
          <p:cNvSpPr txBox="1">
            <a:spLocks noGrp="1"/>
          </p:cNvSpPr>
          <p:nvPr>
            <p:ph type="subTitle" idx="1"/>
          </p:nvPr>
        </p:nvSpPr>
        <p:spPr>
          <a:xfrm>
            <a:off x="2347900" y="1716103"/>
            <a:ext cx="44481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3"/>
          <p:cNvSpPr txBox="1"/>
          <p:nvPr/>
        </p:nvSpPr>
        <p:spPr>
          <a:xfrm>
            <a:off x="2099100" y="350870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4" name="Google Shape;1024;p23"/>
          <p:cNvGrpSpPr/>
          <p:nvPr/>
        </p:nvGrpSpPr>
        <p:grpSpPr>
          <a:xfrm rot="3600519">
            <a:off x="-862330" y="527131"/>
            <a:ext cx="2224589" cy="2305599"/>
            <a:chOff x="6685560" y="-446040"/>
            <a:chExt cx="3539160" cy="3668040"/>
          </a:xfrm>
        </p:grpSpPr>
        <p:sp>
          <p:nvSpPr>
            <p:cNvPr id="1025" name="Google Shape;1025;p23"/>
            <p:cNvSpPr/>
            <p:nvPr/>
          </p:nvSpPr>
          <p:spPr>
            <a:xfrm>
              <a:off x="6685560" y="-446040"/>
              <a:ext cx="3539160" cy="3668040"/>
            </a:xfrm>
            <a:custGeom>
              <a:avLst/>
              <a:gdLst/>
              <a:ahLst/>
              <a:cxnLst/>
              <a:rect l="l" t="t" r="r" b="b"/>
              <a:pathLst>
                <a:path w="9831" h="10189" extrusionOk="0">
                  <a:moveTo>
                    <a:pt x="9588" y="6836"/>
                  </a:moveTo>
                  <a:lnTo>
                    <a:pt x="5111" y="10076"/>
                  </a:lnTo>
                  <a:cubicBezTo>
                    <a:pt x="4848" y="10267"/>
                    <a:pt x="4480" y="10208"/>
                    <a:pt x="4289" y="9945"/>
                  </a:cubicBezTo>
                  <a:lnTo>
                    <a:pt x="111" y="4175"/>
                  </a:lnTo>
                  <a:cubicBezTo>
                    <a:pt x="-79" y="3912"/>
                    <a:pt x="-20" y="3544"/>
                    <a:pt x="243" y="3354"/>
                  </a:cubicBezTo>
                  <a:lnTo>
                    <a:pt x="4720" y="112"/>
                  </a:lnTo>
                  <a:cubicBezTo>
                    <a:pt x="4983" y="-78"/>
                    <a:pt x="5351" y="-19"/>
                    <a:pt x="5542" y="244"/>
                  </a:cubicBezTo>
                  <a:lnTo>
                    <a:pt x="9719" y="6014"/>
                  </a:lnTo>
                  <a:cubicBezTo>
                    <a:pt x="9910" y="6278"/>
                    <a:pt x="9851" y="6646"/>
                    <a:pt x="9588" y="68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6948360" y="-199080"/>
              <a:ext cx="2962080" cy="3103200"/>
            </a:xfrm>
            <a:custGeom>
              <a:avLst/>
              <a:gdLst/>
              <a:ahLst/>
              <a:cxnLst/>
              <a:rect l="l" t="t" r="r" b="b"/>
              <a:pathLst>
                <a:path w="8228" h="8620" extrusionOk="0">
                  <a:moveTo>
                    <a:pt x="4175" y="0"/>
                  </a:moveTo>
                  <a:lnTo>
                    <a:pt x="0" y="3022"/>
                  </a:lnTo>
                  <a:lnTo>
                    <a:pt x="4053" y="8620"/>
                  </a:lnTo>
                  <a:lnTo>
                    <a:pt x="8228" y="5599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3"/>
            <p:cNvSpPr/>
            <p:nvPr/>
          </p:nvSpPr>
          <p:spPr>
            <a:xfrm>
              <a:off x="7044840" y="-232920"/>
              <a:ext cx="1239480" cy="1058040"/>
            </a:xfrm>
            <a:custGeom>
              <a:avLst/>
              <a:gdLst/>
              <a:ahLst/>
              <a:cxnLst/>
              <a:rect l="l" t="t" r="r" b="b"/>
              <a:pathLst>
                <a:path w="3443" h="2939" extrusionOk="0">
                  <a:moveTo>
                    <a:pt x="2128" y="368"/>
                  </a:moveTo>
                  <a:cubicBezTo>
                    <a:pt x="2042" y="430"/>
                    <a:pt x="1929" y="432"/>
                    <a:pt x="1838" y="378"/>
                  </a:cubicBezTo>
                  <a:cubicBezTo>
                    <a:pt x="1572" y="218"/>
                    <a:pt x="1225" y="222"/>
                    <a:pt x="958" y="415"/>
                  </a:cubicBezTo>
                  <a:lnTo>
                    <a:pt x="958" y="415"/>
                  </a:lnTo>
                  <a:cubicBezTo>
                    <a:pt x="691" y="609"/>
                    <a:pt x="579" y="937"/>
                    <a:pt x="648" y="1239"/>
                  </a:cubicBezTo>
                  <a:cubicBezTo>
                    <a:pt x="671" y="1343"/>
                    <a:pt x="633" y="1450"/>
                    <a:pt x="547" y="1512"/>
                  </a:cubicBezTo>
                  <a:lnTo>
                    <a:pt x="108" y="1830"/>
                  </a:lnTo>
                  <a:cubicBezTo>
                    <a:pt x="-9" y="1915"/>
                    <a:pt x="-35" y="2078"/>
                    <a:pt x="49" y="2195"/>
                  </a:cubicBezTo>
                  <a:lnTo>
                    <a:pt x="510" y="2832"/>
                  </a:lnTo>
                  <a:cubicBezTo>
                    <a:pt x="594" y="2948"/>
                    <a:pt x="758" y="2975"/>
                    <a:pt x="875" y="2890"/>
                  </a:cubicBezTo>
                  <a:lnTo>
                    <a:pt x="3335" y="1109"/>
                  </a:lnTo>
                  <a:cubicBezTo>
                    <a:pt x="3452" y="1024"/>
                    <a:pt x="3478" y="861"/>
                    <a:pt x="3393" y="744"/>
                  </a:cubicBezTo>
                  <a:lnTo>
                    <a:pt x="2933" y="108"/>
                  </a:lnTo>
                  <a:cubicBezTo>
                    <a:pt x="2848" y="-9"/>
                    <a:pt x="2685" y="-35"/>
                    <a:pt x="2568" y="49"/>
                  </a:cubicBezTo>
                  <a:lnTo>
                    <a:pt x="2128" y="3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3"/>
            <p:cNvSpPr/>
            <p:nvPr/>
          </p:nvSpPr>
          <p:spPr>
            <a:xfrm>
              <a:off x="7399080" y="264600"/>
              <a:ext cx="1770840" cy="1717560"/>
            </a:xfrm>
            <a:custGeom>
              <a:avLst/>
              <a:gdLst/>
              <a:ahLst/>
              <a:cxnLst/>
              <a:rect l="l" t="t" r="r" b="b"/>
              <a:pathLst>
                <a:path w="4919" h="4771" extrusionOk="0">
                  <a:moveTo>
                    <a:pt x="4919" y="2544"/>
                  </a:moveTo>
                  <a:lnTo>
                    <a:pt x="1842" y="4771"/>
                  </a:lnTo>
                  <a:lnTo>
                    <a:pt x="0" y="2227"/>
                  </a:lnTo>
                  <a:lnTo>
                    <a:pt x="3077" y="0"/>
                  </a:lnTo>
                  <a:lnTo>
                    <a:pt x="4919" y="2544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3"/>
            <p:cNvSpPr/>
            <p:nvPr/>
          </p:nvSpPr>
          <p:spPr>
            <a:xfrm>
              <a:off x="8197920" y="1902600"/>
              <a:ext cx="334080" cy="241920"/>
            </a:xfrm>
            <a:custGeom>
              <a:avLst/>
              <a:gdLst/>
              <a:ahLst/>
              <a:cxnLst/>
              <a:rect l="l" t="t" r="r" b="b"/>
              <a:pathLst>
                <a:path w="928" h="672" extrusionOk="0">
                  <a:moveTo>
                    <a:pt x="0" y="672"/>
                  </a:moveTo>
                  <a:lnTo>
                    <a:pt x="92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3"/>
            <p:cNvSpPr/>
            <p:nvPr/>
          </p:nvSpPr>
          <p:spPr>
            <a:xfrm>
              <a:off x="8348040" y="2110320"/>
              <a:ext cx="334440" cy="241920"/>
            </a:xfrm>
            <a:custGeom>
              <a:avLst/>
              <a:gdLst/>
              <a:ahLst/>
              <a:cxnLst/>
              <a:rect l="l" t="t" r="r" b="b"/>
              <a:pathLst>
                <a:path w="929" h="672" extrusionOk="0">
                  <a:moveTo>
                    <a:pt x="0" y="672"/>
                  </a:moveTo>
                  <a:lnTo>
                    <a:pt x="929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3"/>
            <p:cNvSpPr/>
            <p:nvPr/>
          </p:nvSpPr>
          <p:spPr>
            <a:xfrm>
              <a:off x="8760600" y="1351080"/>
              <a:ext cx="870480" cy="852480"/>
            </a:xfrm>
            <a:custGeom>
              <a:avLst/>
              <a:gdLst/>
              <a:ahLst/>
              <a:cxnLst/>
              <a:rect l="l" t="t" r="r" b="b"/>
              <a:pathLst>
                <a:path w="2418" h="2368" extrusionOk="0">
                  <a:moveTo>
                    <a:pt x="2418" y="1296"/>
                  </a:moveTo>
                  <a:lnTo>
                    <a:pt x="939" y="2368"/>
                  </a:lnTo>
                  <a:lnTo>
                    <a:pt x="0" y="1072"/>
                  </a:lnTo>
                  <a:lnTo>
                    <a:pt x="1480" y="0"/>
                  </a:lnTo>
                  <a:lnTo>
                    <a:pt x="2418" y="1296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3"/>
            <p:cNvSpPr/>
            <p:nvPr/>
          </p:nvSpPr>
          <p:spPr>
            <a:xfrm>
              <a:off x="8929800" y="1588680"/>
              <a:ext cx="532080" cy="385200"/>
            </a:xfrm>
            <a:custGeom>
              <a:avLst/>
              <a:gdLst/>
              <a:ahLst/>
              <a:cxnLst/>
              <a:rect l="l" t="t" r="r" b="b"/>
              <a:pathLst>
                <a:path w="1478" h="1070" extrusionOk="0">
                  <a:moveTo>
                    <a:pt x="1478" y="0"/>
                  </a:moveTo>
                  <a:lnTo>
                    <a:pt x="0" y="1070"/>
                  </a:lnTo>
                  <a:lnTo>
                    <a:pt x="147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3"/>
            <p:cNvSpPr/>
            <p:nvPr/>
          </p:nvSpPr>
          <p:spPr>
            <a:xfrm>
              <a:off x="8570880" y="704520"/>
              <a:ext cx="323640" cy="231840"/>
            </a:xfrm>
            <a:custGeom>
              <a:avLst/>
              <a:gdLst/>
              <a:ahLst/>
              <a:cxnLst/>
              <a:rect l="l" t="t" r="r" b="b"/>
              <a:pathLst>
                <a:path w="899" h="644" extrusionOk="0">
                  <a:moveTo>
                    <a:pt x="601" y="482"/>
                  </a:moveTo>
                  <a:lnTo>
                    <a:pt x="378" y="644"/>
                  </a:lnTo>
                  <a:lnTo>
                    <a:pt x="0" y="122"/>
                  </a:lnTo>
                  <a:cubicBezTo>
                    <a:pt x="288" y="-86"/>
                    <a:pt x="691" y="-22"/>
                    <a:pt x="899" y="266"/>
                  </a:cubicBezTo>
                  <a:lnTo>
                    <a:pt x="601" y="482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3"/>
            <p:cNvSpPr/>
            <p:nvPr/>
          </p:nvSpPr>
          <p:spPr>
            <a:xfrm>
              <a:off x="7579440" y="1100880"/>
              <a:ext cx="324000" cy="231840"/>
            </a:xfrm>
            <a:custGeom>
              <a:avLst/>
              <a:gdLst/>
              <a:ahLst/>
              <a:cxnLst/>
              <a:rect l="l" t="t" r="r" b="b"/>
              <a:pathLst>
                <a:path w="900" h="644" extrusionOk="0">
                  <a:moveTo>
                    <a:pt x="602" y="483"/>
                  </a:moveTo>
                  <a:lnTo>
                    <a:pt x="378" y="644"/>
                  </a:lnTo>
                  <a:lnTo>
                    <a:pt x="0" y="123"/>
                  </a:lnTo>
                  <a:lnTo>
                    <a:pt x="0" y="123"/>
                  </a:lnTo>
                  <a:cubicBezTo>
                    <a:pt x="288" y="-86"/>
                    <a:pt x="691" y="-21"/>
                    <a:pt x="900" y="267"/>
                  </a:cubicBezTo>
                  <a:lnTo>
                    <a:pt x="602" y="48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3"/>
            <p:cNvSpPr/>
            <p:nvPr/>
          </p:nvSpPr>
          <p:spPr>
            <a:xfrm>
              <a:off x="8318160" y="1466280"/>
              <a:ext cx="324000" cy="232200"/>
            </a:xfrm>
            <a:custGeom>
              <a:avLst/>
              <a:gdLst/>
              <a:ahLst/>
              <a:cxnLst/>
              <a:rect l="l" t="t" r="r" b="b"/>
              <a:pathLst>
                <a:path w="900" h="645" extrusionOk="0">
                  <a:moveTo>
                    <a:pt x="601" y="483"/>
                  </a:moveTo>
                  <a:lnTo>
                    <a:pt x="378" y="645"/>
                  </a:lnTo>
                  <a:lnTo>
                    <a:pt x="0" y="123"/>
                  </a:lnTo>
                  <a:cubicBezTo>
                    <a:pt x="288" y="-86"/>
                    <a:pt x="691" y="-21"/>
                    <a:pt x="900" y="267"/>
                  </a:cubicBezTo>
                  <a:lnTo>
                    <a:pt x="900" y="267"/>
                  </a:lnTo>
                  <a:lnTo>
                    <a:pt x="601" y="483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7636320" y="939600"/>
              <a:ext cx="622080" cy="450360"/>
            </a:xfrm>
            <a:custGeom>
              <a:avLst/>
              <a:gdLst/>
              <a:ahLst/>
              <a:cxnLst/>
              <a:rect l="l" t="t" r="r" b="b"/>
              <a:pathLst>
                <a:path w="1728" h="1251" extrusionOk="0">
                  <a:moveTo>
                    <a:pt x="0" y="1251"/>
                  </a:moveTo>
                  <a:lnTo>
                    <a:pt x="1728" y="0"/>
                  </a:lnTo>
                  <a:lnTo>
                    <a:pt x="0" y="125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3"/>
            <p:cNvSpPr/>
            <p:nvPr/>
          </p:nvSpPr>
          <p:spPr>
            <a:xfrm>
              <a:off x="8561160" y="982800"/>
              <a:ext cx="442080" cy="401040"/>
            </a:xfrm>
            <a:custGeom>
              <a:avLst/>
              <a:gdLst/>
              <a:ahLst/>
              <a:cxnLst/>
              <a:rect l="l" t="t" r="r" b="b"/>
              <a:pathLst>
                <a:path w="1228" h="1114" extrusionOk="0">
                  <a:moveTo>
                    <a:pt x="886" y="0"/>
                  </a:moveTo>
                  <a:lnTo>
                    <a:pt x="0" y="642"/>
                  </a:lnTo>
                  <a:lnTo>
                    <a:pt x="342" y="1114"/>
                  </a:lnTo>
                  <a:lnTo>
                    <a:pt x="1228" y="473"/>
                  </a:lnTo>
                  <a:lnTo>
                    <a:pt x="88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8146800" y="411120"/>
              <a:ext cx="442440" cy="401040"/>
            </a:xfrm>
            <a:custGeom>
              <a:avLst/>
              <a:gdLst/>
              <a:ahLst/>
              <a:cxnLst/>
              <a:rect l="l" t="t" r="r" b="b"/>
              <a:pathLst>
                <a:path w="1229" h="1114" extrusionOk="0">
                  <a:moveTo>
                    <a:pt x="887" y="0"/>
                  </a:moveTo>
                  <a:lnTo>
                    <a:pt x="0" y="641"/>
                  </a:lnTo>
                  <a:lnTo>
                    <a:pt x="343" y="1114"/>
                  </a:lnTo>
                  <a:lnTo>
                    <a:pt x="1229" y="472"/>
                  </a:lnTo>
                  <a:lnTo>
                    <a:pt x="88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7880040" y="1355040"/>
              <a:ext cx="365400" cy="385200"/>
            </a:xfrm>
            <a:custGeom>
              <a:avLst/>
              <a:gdLst/>
              <a:ahLst/>
              <a:cxnLst/>
              <a:rect l="l" t="t" r="r" b="b"/>
              <a:pathLst>
                <a:path w="1015" h="1070" extrusionOk="0">
                  <a:moveTo>
                    <a:pt x="505" y="0"/>
                  </a:moveTo>
                  <a:lnTo>
                    <a:pt x="0" y="366"/>
                  </a:lnTo>
                  <a:lnTo>
                    <a:pt x="510" y="1070"/>
                  </a:lnTo>
                  <a:lnTo>
                    <a:pt x="1015" y="704"/>
                  </a:lnTo>
                  <a:lnTo>
                    <a:pt x="50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500" tIns="47500" rIns="92500" bIns="47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23"/>
          <p:cNvGrpSpPr/>
          <p:nvPr/>
        </p:nvGrpSpPr>
        <p:grpSpPr>
          <a:xfrm rot="5400000">
            <a:off x="574472" y="1810580"/>
            <a:ext cx="1070158" cy="605373"/>
            <a:chOff x="1195575" y="1247040"/>
            <a:chExt cx="501480" cy="283680"/>
          </a:xfrm>
        </p:grpSpPr>
        <p:grpSp>
          <p:nvGrpSpPr>
            <p:cNvPr id="1041" name="Google Shape;1041;p2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042" name="Google Shape;1042;p2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 w="9525" cap="flat" cmpd="sng">
                <a:solidFill>
                  <a:srgbClr val="0019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4" name="Google Shape;1044;p2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 w="9525" cap="flat" cmpd="sng">
              <a:solidFill>
                <a:srgbClr val="001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5" name="Google Shape;1045;p23"/>
          <p:cNvGrpSpPr/>
          <p:nvPr/>
        </p:nvGrpSpPr>
        <p:grpSpPr>
          <a:xfrm rot="9900040" flipH="1">
            <a:off x="7800204" y="2341561"/>
            <a:ext cx="1922703" cy="2316531"/>
            <a:chOff x="28440" y="3891600"/>
            <a:chExt cx="1922760" cy="2316600"/>
          </a:xfrm>
        </p:grpSpPr>
        <p:sp>
          <p:nvSpPr>
            <p:cNvPr id="1046" name="Google Shape;1046;p23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3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55" name="Google Shape;1055;p23"/>
          <p:cNvCxnSpPr/>
          <p:nvPr/>
        </p:nvCxnSpPr>
        <p:spPr>
          <a:xfrm rot="4499551">
            <a:off x="7480317" y="2532711"/>
            <a:ext cx="2008920" cy="1537436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56" name="Google Shape;1056;p23"/>
          <p:cNvGrpSpPr/>
          <p:nvPr/>
        </p:nvGrpSpPr>
        <p:grpSpPr>
          <a:xfrm rot="-957169" flipH="1">
            <a:off x="7784706" y="421107"/>
            <a:ext cx="162102" cy="900699"/>
            <a:chOff x="3708000" y="2146320"/>
            <a:chExt cx="127440" cy="708120"/>
          </a:xfrm>
        </p:grpSpPr>
        <p:sp>
          <p:nvSpPr>
            <p:cNvPr id="1057" name="Google Shape;1057;p23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23"/>
          <p:cNvSpPr/>
          <p:nvPr/>
        </p:nvSpPr>
        <p:spPr>
          <a:xfrm rot="-900016">
            <a:off x="8009602" y="408046"/>
            <a:ext cx="485657" cy="705848"/>
          </a:xfrm>
          <a:custGeom>
            <a:avLst/>
            <a:gdLst/>
            <a:ahLst/>
            <a:cxnLst/>
            <a:rect l="l" t="t" r="r" b="b"/>
            <a:pathLst>
              <a:path w="2739" h="3981" extrusionOk="0">
                <a:moveTo>
                  <a:pt x="0" y="579"/>
                </a:moveTo>
                <a:cubicBezTo>
                  <a:pt x="167" y="787"/>
                  <a:pt x="334" y="996"/>
                  <a:pt x="520" y="1228"/>
                </a:cubicBezTo>
                <a:cubicBezTo>
                  <a:pt x="1031" y="606"/>
                  <a:pt x="2022" y="765"/>
                  <a:pt x="1586" y="1691"/>
                </a:cubicBezTo>
                <a:cubicBezTo>
                  <a:pt x="1157" y="2487"/>
                  <a:pt x="20" y="2872"/>
                  <a:pt x="60" y="3916"/>
                </a:cubicBezTo>
                <a:cubicBezTo>
                  <a:pt x="942" y="3994"/>
                  <a:pt x="1831" y="4001"/>
                  <a:pt x="2714" y="3936"/>
                </a:cubicBezTo>
                <a:cubicBezTo>
                  <a:pt x="2714" y="3936"/>
                  <a:pt x="2784" y="3110"/>
                  <a:pt x="2686" y="3143"/>
                </a:cubicBezTo>
                <a:cubicBezTo>
                  <a:pt x="2283" y="3066"/>
                  <a:pt x="1867" y="3058"/>
                  <a:pt x="1376" y="3094"/>
                </a:cubicBezTo>
                <a:cubicBezTo>
                  <a:pt x="2069" y="2575"/>
                  <a:pt x="2897" y="1755"/>
                  <a:pt x="2556" y="819"/>
                </a:cubicBezTo>
                <a:cubicBezTo>
                  <a:pt x="2121" y="-164"/>
                  <a:pt x="864" y="-284"/>
                  <a:pt x="0" y="5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3" name="Google Shape;1063;p23"/>
          <p:cNvGrpSpPr/>
          <p:nvPr/>
        </p:nvGrpSpPr>
        <p:grpSpPr>
          <a:xfrm rot="900061">
            <a:off x="537497" y="4087934"/>
            <a:ext cx="615326" cy="664007"/>
            <a:chOff x="3515760" y="4601880"/>
            <a:chExt cx="359280" cy="387720"/>
          </a:xfrm>
        </p:grpSpPr>
        <p:sp>
          <p:nvSpPr>
            <p:cNvPr id="1064" name="Google Shape;1064;p23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2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071" name="Google Shape;1071;p2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87" name="Google Shape;1087;p2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89" name="Google Shape;1089;p24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4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1" name="Google Shape;1091;p24"/>
          <p:cNvGrpSpPr/>
          <p:nvPr/>
        </p:nvGrpSpPr>
        <p:grpSpPr>
          <a:xfrm rot="-2700000">
            <a:off x="-428023" y="3807259"/>
            <a:ext cx="1869102" cy="831952"/>
            <a:chOff x="2277360" y="4158360"/>
            <a:chExt cx="1869120" cy="831960"/>
          </a:xfrm>
        </p:grpSpPr>
        <p:sp>
          <p:nvSpPr>
            <p:cNvPr id="1092" name="Google Shape;1092;p2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24"/>
          <p:cNvSpPr/>
          <p:nvPr/>
        </p:nvSpPr>
        <p:spPr>
          <a:xfrm rot="3737999">
            <a:off x="631189" y="3823763"/>
            <a:ext cx="351724" cy="394924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4"/>
          <p:cNvSpPr/>
          <p:nvPr/>
        </p:nvSpPr>
        <p:spPr>
          <a:xfrm rot="-653007">
            <a:off x="8011236" y="4013999"/>
            <a:ext cx="461348" cy="640629"/>
          </a:xfrm>
          <a:custGeom>
            <a:avLst/>
            <a:gdLst/>
            <a:ahLst/>
            <a:cxnLst/>
            <a:rect l="l" t="t" r="r" b="b"/>
            <a:pathLst>
              <a:path w="2720" h="3777" extrusionOk="0">
                <a:moveTo>
                  <a:pt x="2484" y="684"/>
                </a:moveTo>
                <a:cubicBezTo>
                  <a:pt x="2009" y="715"/>
                  <a:pt x="1534" y="746"/>
                  <a:pt x="1059" y="778"/>
                </a:cubicBezTo>
                <a:cubicBezTo>
                  <a:pt x="1051" y="918"/>
                  <a:pt x="1048" y="1027"/>
                  <a:pt x="1073" y="1204"/>
                </a:cubicBezTo>
                <a:cubicBezTo>
                  <a:pt x="2075" y="1095"/>
                  <a:pt x="2965" y="1731"/>
                  <a:pt x="2659" y="2783"/>
                </a:cubicBezTo>
                <a:cubicBezTo>
                  <a:pt x="2381" y="3958"/>
                  <a:pt x="858" y="3983"/>
                  <a:pt x="0" y="3417"/>
                </a:cubicBezTo>
                <a:cubicBezTo>
                  <a:pt x="77" y="3150"/>
                  <a:pt x="206" y="2926"/>
                  <a:pt x="365" y="2724"/>
                </a:cubicBezTo>
                <a:cubicBezTo>
                  <a:pt x="2294" y="3817"/>
                  <a:pt x="2196" y="1275"/>
                  <a:pt x="445" y="2023"/>
                </a:cubicBezTo>
                <a:cubicBezTo>
                  <a:pt x="412" y="1297"/>
                  <a:pt x="336" y="685"/>
                  <a:pt x="390" y="45"/>
                </a:cubicBezTo>
                <a:cubicBezTo>
                  <a:pt x="1075" y="-8"/>
                  <a:pt x="1763" y="-17"/>
                  <a:pt x="2418" y="34"/>
                </a:cubicBezTo>
                <a:cubicBezTo>
                  <a:pt x="2502" y="245"/>
                  <a:pt x="2520" y="482"/>
                  <a:pt x="2484" y="684"/>
                </a:cubicBezTo>
                <a:close/>
              </a:path>
            </a:pathLst>
          </a:custGeom>
          <a:solidFill>
            <a:srgbClr val="334D80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p24"/>
          <p:cNvGrpSpPr/>
          <p:nvPr/>
        </p:nvGrpSpPr>
        <p:grpSpPr>
          <a:xfrm rot="-257801">
            <a:off x="8525323" y="3778825"/>
            <a:ext cx="171800" cy="954538"/>
            <a:chOff x="3708000" y="2146320"/>
            <a:chExt cx="127440" cy="708120"/>
          </a:xfrm>
        </p:grpSpPr>
        <p:sp>
          <p:nvSpPr>
            <p:cNvPr id="1102" name="Google Shape;1102;p24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8490-A02B-42FD-95B4-822286EFB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3029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 rot="4459161">
            <a:off x="1873790" y="-1328121"/>
            <a:ext cx="1714776" cy="3157417"/>
            <a:chOff x="-592119" y="630786"/>
            <a:chExt cx="1326071" cy="2441693"/>
          </a:xfrm>
        </p:grpSpPr>
        <p:sp>
          <p:nvSpPr>
            <p:cNvPr id="59" name="Google Shape;59;p3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/>
          <p:nvPr/>
        </p:nvSpPr>
        <p:spPr>
          <a:xfrm rot="-1748491">
            <a:off x="1265111" y="303659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2964559">
            <a:off x="-414048" y="-885029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 rot="6541413">
            <a:off x="1704956" y="4503913"/>
            <a:ext cx="408781" cy="308898"/>
            <a:chOff x="4158300" y="1843850"/>
            <a:chExt cx="107525" cy="81250"/>
          </a:xfrm>
        </p:grpSpPr>
        <p:sp>
          <p:nvSpPr>
            <p:cNvPr id="64" name="Google Shape;64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 rot="10800000">
            <a:off x="275010" y="31352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68" name="Google Shape;68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41511" y="245294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7349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809550" y="1188475"/>
            <a:ext cx="11739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734975" y="313205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2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113" name="Google Shape;113;p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114" name="Google Shape;114;p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0" name="Google Shape;130;p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1054050" y="1218500"/>
            <a:ext cx="7035900" cy="3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4"/>
          <p:cNvSpPr/>
          <p:nvPr/>
        </p:nvSpPr>
        <p:spPr>
          <a:xfrm rot="10800000" flipH="1">
            <a:off x="3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 rot="1957624" flipH="1">
            <a:off x="618592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 rot="6299960" flipH="1">
            <a:off x="7101833" y="4161483"/>
            <a:ext cx="1869064" cy="831935"/>
            <a:chOff x="2277360" y="4158360"/>
            <a:chExt cx="1869120" cy="831960"/>
          </a:xfrm>
        </p:grpSpPr>
        <p:sp>
          <p:nvSpPr>
            <p:cNvPr id="137" name="Google Shape;137;p4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 rot="-138022" flipH="1">
            <a:off x="7885165" y="4018595"/>
            <a:ext cx="351725" cy="394926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 rot="900018" flipH="1">
            <a:off x="931201" y="4415786"/>
            <a:ext cx="572341" cy="606143"/>
            <a:chOff x="5085720" y="648720"/>
            <a:chExt cx="359640" cy="380880"/>
          </a:xfrm>
        </p:grpSpPr>
        <p:sp>
          <p:nvSpPr>
            <p:cNvPr id="146" name="Google Shape;146;p4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>
            <a:spLocks noGrp="1"/>
          </p:cNvSpPr>
          <p:nvPr>
            <p:ph type="title"/>
          </p:nvPr>
        </p:nvSpPr>
        <p:spPr>
          <a:xfrm>
            <a:off x="1271875" y="1140000"/>
            <a:ext cx="6582900" cy="28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2" name="Google Shape;232;p8"/>
          <p:cNvSpPr/>
          <p:nvPr/>
        </p:nvSpPr>
        <p:spPr>
          <a:xfrm flipH="1">
            <a:off x="-59566" y="3583738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 flipH="1">
            <a:off x="6003081" y="4633775"/>
            <a:ext cx="2422582" cy="1417040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"/>
          <p:cNvSpPr/>
          <p:nvPr/>
        </p:nvSpPr>
        <p:spPr>
          <a:xfrm rot="-7285767" flipH="1">
            <a:off x="-917261" y="3235322"/>
            <a:ext cx="2099765" cy="133076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"/>
          <p:cNvSpPr/>
          <p:nvPr/>
        </p:nvSpPr>
        <p:spPr>
          <a:xfrm rot="5835784" flipH="1">
            <a:off x="7539284" y="644867"/>
            <a:ext cx="2868517" cy="1565812"/>
          </a:xfrm>
          <a:custGeom>
            <a:avLst/>
            <a:gdLst/>
            <a:ahLst/>
            <a:cxnLst/>
            <a:rect l="l" t="t" r="r" b="b"/>
            <a:pathLst>
              <a:path w="50544" h="27590" extrusionOk="0">
                <a:moveTo>
                  <a:pt x="30937" y="0"/>
                </a:moveTo>
                <a:lnTo>
                  <a:pt x="30937" y="0"/>
                </a:lnTo>
                <a:cubicBezTo>
                  <a:pt x="18126" y="3"/>
                  <a:pt x="1" y="7664"/>
                  <a:pt x="2370" y="17172"/>
                </a:cubicBezTo>
                <a:cubicBezTo>
                  <a:pt x="3477" y="21242"/>
                  <a:pt x="5536" y="22137"/>
                  <a:pt x="7812" y="22137"/>
                </a:cubicBezTo>
                <a:cubicBezTo>
                  <a:pt x="9600" y="22137"/>
                  <a:pt x="11521" y="21585"/>
                  <a:pt x="13221" y="21585"/>
                </a:cubicBezTo>
                <a:cubicBezTo>
                  <a:pt x="14334" y="21585"/>
                  <a:pt x="15352" y="21822"/>
                  <a:pt x="16175" y="22605"/>
                </a:cubicBezTo>
                <a:cubicBezTo>
                  <a:pt x="18388" y="25086"/>
                  <a:pt x="19858" y="26816"/>
                  <a:pt x="26386" y="27513"/>
                </a:cubicBezTo>
                <a:cubicBezTo>
                  <a:pt x="27117" y="27565"/>
                  <a:pt x="27824" y="27590"/>
                  <a:pt x="28507" y="27590"/>
                </a:cubicBezTo>
                <a:cubicBezTo>
                  <a:pt x="50543" y="27590"/>
                  <a:pt x="48207" y="1468"/>
                  <a:pt x="30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"/>
          <p:cNvSpPr/>
          <p:nvPr/>
        </p:nvSpPr>
        <p:spPr>
          <a:xfrm rot="-2357332" flipH="1">
            <a:off x="7294987" y="3634299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"/>
          <p:cNvSpPr/>
          <p:nvPr/>
        </p:nvSpPr>
        <p:spPr>
          <a:xfrm rot="-9256899" flipH="1">
            <a:off x="7188230" y="381088"/>
            <a:ext cx="2099784" cy="68702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8"/>
          <p:cNvGrpSpPr/>
          <p:nvPr/>
        </p:nvGrpSpPr>
        <p:grpSpPr>
          <a:xfrm>
            <a:off x="2406" y="117445"/>
            <a:ext cx="687037" cy="391090"/>
            <a:chOff x="2658175" y="354850"/>
            <a:chExt cx="362725" cy="206500"/>
          </a:xfrm>
        </p:grpSpPr>
        <p:sp>
          <p:nvSpPr>
            <p:cNvPr id="239" name="Google Shape;239;p8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8"/>
          <p:cNvGrpSpPr/>
          <p:nvPr/>
        </p:nvGrpSpPr>
        <p:grpSpPr>
          <a:xfrm flipH="1">
            <a:off x="8327030" y="4048095"/>
            <a:ext cx="408778" cy="308896"/>
            <a:chOff x="4158300" y="1843850"/>
            <a:chExt cx="107525" cy="81250"/>
          </a:xfrm>
        </p:grpSpPr>
        <p:sp>
          <p:nvSpPr>
            <p:cNvPr id="255" name="Google Shape;255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5400000" flipH="1">
            <a:off x="549355" y="4487657"/>
            <a:ext cx="408778" cy="308896"/>
            <a:chOff x="4158300" y="1843850"/>
            <a:chExt cx="107525" cy="81250"/>
          </a:xfrm>
        </p:grpSpPr>
        <p:sp>
          <p:nvSpPr>
            <p:cNvPr id="258" name="Google Shape;258;p8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8"/>
          <p:cNvSpPr/>
          <p:nvPr/>
        </p:nvSpPr>
        <p:spPr>
          <a:xfrm rot="10800000" flipH="1">
            <a:off x="8873502" y="43514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 flipH="1">
            <a:off x="8318743" y="67702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8"/>
          <p:cNvGrpSpPr/>
          <p:nvPr/>
        </p:nvGrpSpPr>
        <p:grpSpPr>
          <a:xfrm flipH="1">
            <a:off x="206475" y="2866483"/>
            <a:ext cx="506744" cy="411782"/>
            <a:chOff x="2258225" y="829375"/>
            <a:chExt cx="178500" cy="145050"/>
          </a:xfrm>
        </p:grpSpPr>
        <p:sp>
          <p:nvSpPr>
            <p:cNvPr id="263" name="Google Shape;26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8"/>
          <p:cNvGrpSpPr/>
          <p:nvPr/>
        </p:nvGrpSpPr>
        <p:grpSpPr>
          <a:xfrm flipH="1">
            <a:off x="8015586" y="2299372"/>
            <a:ext cx="778303" cy="721775"/>
            <a:chOff x="7257133" y="4349290"/>
            <a:chExt cx="856407" cy="794206"/>
          </a:xfrm>
        </p:grpSpPr>
        <p:sp>
          <p:nvSpPr>
            <p:cNvPr id="266" name="Google Shape;266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8"/>
          <p:cNvSpPr/>
          <p:nvPr/>
        </p:nvSpPr>
        <p:spPr>
          <a:xfrm flipH="1">
            <a:off x="273500" y="539500"/>
            <a:ext cx="916658" cy="803437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8"/>
          <p:cNvGrpSpPr/>
          <p:nvPr/>
        </p:nvGrpSpPr>
        <p:grpSpPr>
          <a:xfrm flipH="1">
            <a:off x="1510211" y="4319097"/>
            <a:ext cx="778303" cy="721775"/>
            <a:chOff x="7257133" y="4349290"/>
            <a:chExt cx="856407" cy="794206"/>
          </a:xfrm>
        </p:grpSpPr>
        <p:sp>
          <p:nvSpPr>
            <p:cNvPr id="270" name="Google Shape;270;p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8"/>
          <p:cNvGrpSpPr/>
          <p:nvPr/>
        </p:nvGrpSpPr>
        <p:grpSpPr>
          <a:xfrm flipH="1">
            <a:off x="4182975" y="223095"/>
            <a:ext cx="506744" cy="411782"/>
            <a:chOff x="2258225" y="829375"/>
            <a:chExt cx="178500" cy="145050"/>
          </a:xfrm>
        </p:grpSpPr>
        <p:sp>
          <p:nvSpPr>
            <p:cNvPr id="273" name="Google Shape;273;p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2771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0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5"/>
          <p:cNvSpPr/>
          <p:nvPr/>
        </p:nvSpPr>
        <p:spPr>
          <a:xfrm rot="-1671836" flipH="1">
            <a:off x="4838156" y="-1142287"/>
            <a:ext cx="3078160" cy="2298776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5"/>
          <p:cNvSpPr/>
          <p:nvPr/>
        </p:nvSpPr>
        <p:spPr>
          <a:xfrm rot="-6022209" flipH="1">
            <a:off x="6176" y="4165544"/>
            <a:ext cx="2924111" cy="230447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5"/>
          <p:cNvSpPr/>
          <p:nvPr/>
        </p:nvSpPr>
        <p:spPr>
          <a:xfrm rot="-2357332" flipH="1">
            <a:off x="7163843" y="3913212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5"/>
          <p:cNvSpPr/>
          <p:nvPr/>
        </p:nvSpPr>
        <p:spPr>
          <a:xfrm rot="-9256899" flipH="1">
            <a:off x="-709695" y="-351432"/>
            <a:ext cx="2099784" cy="1132464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5"/>
          <p:cNvGrpSpPr/>
          <p:nvPr/>
        </p:nvGrpSpPr>
        <p:grpSpPr>
          <a:xfrm flipH="1">
            <a:off x="7547411" y="4484357"/>
            <a:ext cx="408778" cy="308896"/>
            <a:chOff x="4158300" y="1843850"/>
            <a:chExt cx="107525" cy="81250"/>
          </a:xfrm>
        </p:grpSpPr>
        <p:sp>
          <p:nvSpPr>
            <p:cNvPr id="1256" name="Google Shape;1256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35"/>
          <p:cNvGrpSpPr/>
          <p:nvPr/>
        </p:nvGrpSpPr>
        <p:grpSpPr>
          <a:xfrm rot="-5400000" flipH="1">
            <a:off x="-304439" y="4766557"/>
            <a:ext cx="408778" cy="308896"/>
            <a:chOff x="4158300" y="1843850"/>
            <a:chExt cx="107525" cy="81250"/>
          </a:xfrm>
        </p:grpSpPr>
        <p:sp>
          <p:nvSpPr>
            <p:cNvPr id="1259" name="Google Shape;1259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5"/>
          <p:cNvSpPr/>
          <p:nvPr/>
        </p:nvSpPr>
        <p:spPr>
          <a:xfrm rot="10800000" flipH="1">
            <a:off x="8570559" y="838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5"/>
          <p:cNvSpPr/>
          <p:nvPr/>
        </p:nvSpPr>
        <p:spPr>
          <a:xfrm rot="10800000" flipH="1">
            <a:off x="8275074" y="82757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-353419" y="2220458"/>
            <a:ext cx="506744" cy="411782"/>
            <a:chOff x="2258225" y="829375"/>
            <a:chExt cx="178500" cy="145050"/>
          </a:xfrm>
        </p:grpSpPr>
        <p:sp>
          <p:nvSpPr>
            <p:cNvPr id="1264" name="Google Shape;1264;p35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5"/>
          <p:cNvGrpSpPr/>
          <p:nvPr/>
        </p:nvGrpSpPr>
        <p:grpSpPr>
          <a:xfrm flipH="1">
            <a:off x="6383417" y="4243122"/>
            <a:ext cx="778303" cy="721775"/>
            <a:chOff x="7257133" y="4349290"/>
            <a:chExt cx="856407" cy="794206"/>
          </a:xfrm>
        </p:grpSpPr>
        <p:sp>
          <p:nvSpPr>
            <p:cNvPr id="1267" name="Google Shape;1267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5"/>
          <p:cNvGrpSpPr/>
          <p:nvPr/>
        </p:nvGrpSpPr>
        <p:grpSpPr>
          <a:xfrm flipH="1">
            <a:off x="7161717" y="-353778"/>
            <a:ext cx="778303" cy="721775"/>
            <a:chOff x="7257133" y="4349290"/>
            <a:chExt cx="856407" cy="794206"/>
          </a:xfrm>
        </p:grpSpPr>
        <p:sp>
          <p:nvSpPr>
            <p:cNvPr id="1270" name="Google Shape;1270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35"/>
          <p:cNvSpPr/>
          <p:nvPr/>
        </p:nvSpPr>
        <p:spPr>
          <a:xfrm flipH="1">
            <a:off x="1927740" y="4233400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" name="Google Shape;1273;p35"/>
          <p:cNvGrpSpPr/>
          <p:nvPr/>
        </p:nvGrpSpPr>
        <p:grpSpPr>
          <a:xfrm rot="-5400000" flipH="1">
            <a:off x="321427" y="271824"/>
            <a:ext cx="916119" cy="687029"/>
            <a:chOff x="3369225" y="4397550"/>
            <a:chExt cx="305750" cy="229300"/>
          </a:xfrm>
        </p:grpSpPr>
        <p:sp>
          <p:nvSpPr>
            <p:cNvPr id="1274" name="Google Shape;1274;p35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275" name="Google Shape;1275;p35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276" name="Google Shape;1276;p35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5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5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6" name="Google Shape;1286;p35"/>
          <p:cNvGrpSpPr/>
          <p:nvPr/>
        </p:nvGrpSpPr>
        <p:grpSpPr>
          <a:xfrm rot="-511829" flipH="1">
            <a:off x="8614581" y="1235310"/>
            <a:ext cx="787449" cy="652145"/>
            <a:chOff x="4211350" y="2331575"/>
            <a:chExt cx="200975" cy="166450"/>
          </a:xfrm>
        </p:grpSpPr>
        <p:sp>
          <p:nvSpPr>
            <p:cNvPr id="1287" name="Google Shape;1287;p35"/>
            <p:cNvSpPr/>
            <p:nvPr/>
          </p:nvSpPr>
          <p:spPr>
            <a:xfrm>
              <a:off x="4211350" y="2331575"/>
              <a:ext cx="200975" cy="166450"/>
            </a:xfrm>
            <a:custGeom>
              <a:avLst/>
              <a:gdLst/>
              <a:ahLst/>
              <a:cxnLst/>
              <a:rect l="l" t="t" r="r" b="b"/>
              <a:pathLst>
                <a:path w="8039" h="6658" extrusionOk="0">
                  <a:moveTo>
                    <a:pt x="2650" y="291"/>
                  </a:moveTo>
                  <a:cubicBezTo>
                    <a:pt x="2734" y="291"/>
                    <a:pt x="2820" y="299"/>
                    <a:pt x="2906" y="316"/>
                  </a:cubicBezTo>
                  <a:cubicBezTo>
                    <a:pt x="3232" y="377"/>
                    <a:pt x="3523" y="561"/>
                    <a:pt x="3722" y="823"/>
                  </a:cubicBezTo>
                  <a:cubicBezTo>
                    <a:pt x="3949" y="1129"/>
                    <a:pt x="3995" y="1593"/>
                    <a:pt x="4364" y="1777"/>
                  </a:cubicBezTo>
                  <a:cubicBezTo>
                    <a:pt x="4465" y="1827"/>
                    <a:pt x="4569" y="1846"/>
                    <a:pt x="4674" y="1846"/>
                  </a:cubicBezTo>
                  <a:cubicBezTo>
                    <a:pt x="4895" y="1846"/>
                    <a:pt x="5121" y="1765"/>
                    <a:pt x="5336" y="1734"/>
                  </a:cubicBezTo>
                  <a:cubicBezTo>
                    <a:pt x="5379" y="1727"/>
                    <a:pt x="5423" y="1724"/>
                    <a:pt x="5467" y="1724"/>
                  </a:cubicBezTo>
                  <a:cubicBezTo>
                    <a:pt x="5786" y="1724"/>
                    <a:pt x="6098" y="1900"/>
                    <a:pt x="6128" y="2250"/>
                  </a:cubicBezTo>
                  <a:cubicBezTo>
                    <a:pt x="6143" y="2426"/>
                    <a:pt x="6119" y="2604"/>
                    <a:pt x="6171" y="2774"/>
                  </a:cubicBezTo>
                  <a:cubicBezTo>
                    <a:pt x="6229" y="2968"/>
                    <a:pt x="6370" y="3097"/>
                    <a:pt x="6537" y="3190"/>
                  </a:cubicBezTo>
                  <a:cubicBezTo>
                    <a:pt x="6722" y="3293"/>
                    <a:pt x="6924" y="3357"/>
                    <a:pt x="7079" y="3507"/>
                  </a:cubicBezTo>
                  <a:cubicBezTo>
                    <a:pt x="7203" y="3630"/>
                    <a:pt x="7287" y="3792"/>
                    <a:pt x="7333" y="3962"/>
                  </a:cubicBezTo>
                  <a:cubicBezTo>
                    <a:pt x="7385" y="4141"/>
                    <a:pt x="7373" y="4325"/>
                    <a:pt x="7324" y="4501"/>
                  </a:cubicBezTo>
                  <a:cubicBezTo>
                    <a:pt x="7313" y="4541"/>
                    <a:pt x="7316" y="4570"/>
                    <a:pt x="7330" y="4596"/>
                  </a:cubicBezTo>
                  <a:cubicBezTo>
                    <a:pt x="7367" y="4887"/>
                    <a:pt x="7572" y="5118"/>
                    <a:pt x="7659" y="5394"/>
                  </a:cubicBezTo>
                  <a:cubicBezTo>
                    <a:pt x="7762" y="5726"/>
                    <a:pt x="7535" y="6118"/>
                    <a:pt x="7244" y="6276"/>
                  </a:cubicBezTo>
                  <a:cubicBezTo>
                    <a:pt x="7143" y="6332"/>
                    <a:pt x="7042" y="6354"/>
                    <a:pt x="6941" y="6354"/>
                  </a:cubicBezTo>
                  <a:cubicBezTo>
                    <a:pt x="6709" y="6354"/>
                    <a:pt x="6480" y="6236"/>
                    <a:pt x="6278" y="6118"/>
                  </a:cubicBezTo>
                  <a:cubicBezTo>
                    <a:pt x="5987" y="5951"/>
                    <a:pt x="5687" y="5743"/>
                    <a:pt x="5341" y="5711"/>
                  </a:cubicBezTo>
                  <a:cubicBezTo>
                    <a:pt x="5303" y="5707"/>
                    <a:pt x="5266" y="5705"/>
                    <a:pt x="5228" y="5705"/>
                  </a:cubicBezTo>
                  <a:cubicBezTo>
                    <a:pt x="4868" y="5705"/>
                    <a:pt x="4546" y="5883"/>
                    <a:pt x="4217" y="6014"/>
                  </a:cubicBezTo>
                  <a:cubicBezTo>
                    <a:pt x="4067" y="6074"/>
                    <a:pt x="3892" y="6124"/>
                    <a:pt x="3725" y="6124"/>
                  </a:cubicBezTo>
                  <a:cubicBezTo>
                    <a:pt x="3549" y="6124"/>
                    <a:pt x="3382" y="6069"/>
                    <a:pt x="3263" y="5910"/>
                  </a:cubicBezTo>
                  <a:cubicBezTo>
                    <a:pt x="3079" y="5665"/>
                    <a:pt x="3050" y="5325"/>
                    <a:pt x="2966" y="5043"/>
                  </a:cubicBezTo>
                  <a:cubicBezTo>
                    <a:pt x="2877" y="4740"/>
                    <a:pt x="2719" y="4452"/>
                    <a:pt x="2413" y="4322"/>
                  </a:cubicBezTo>
                  <a:cubicBezTo>
                    <a:pt x="2050" y="4167"/>
                    <a:pt x="1638" y="4256"/>
                    <a:pt x="1257" y="4167"/>
                  </a:cubicBezTo>
                  <a:cubicBezTo>
                    <a:pt x="865" y="4080"/>
                    <a:pt x="496" y="3824"/>
                    <a:pt x="399" y="3414"/>
                  </a:cubicBezTo>
                  <a:cubicBezTo>
                    <a:pt x="292" y="2959"/>
                    <a:pt x="649" y="2668"/>
                    <a:pt x="914" y="2357"/>
                  </a:cubicBezTo>
                  <a:cubicBezTo>
                    <a:pt x="1053" y="2198"/>
                    <a:pt x="1168" y="2028"/>
                    <a:pt x="1229" y="1823"/>
                  </a:cubicBezTo>
                  <a:cubicBezTo>
                    <a:pt x="1286" y="1630"/>
                    <a:pt x="1292" y="1420"/>
                    <a:pt x="1358" y="1227"/>
                  </a:cubicBezTo>
                  <a:cubicBezTo>
                    <a:pt x="1544" y="664"/>
                    <a:pt x="2072" y="291"/>
                    <a:pt x="2650" y="291"/>
                  </a:cubicBezTo>
                  <a:close/>
                  <a:moveTo>
                    <a:pt x="2647" y="1"/>
                  </a:moveTo>
                  <a:cubicBezTo>
                    <a:pt x="2178" y="1"/>
                    <a:pt x="1713" y="193"/>
                    <a:pt x="1396" y="555"/>
                  </a:cubicBezTo>
                  <a:cubicBezTo>
                    <a:pt x="1275" y="699"/>
                    <a:pt x="1174" y="864"/>
                    <a:pt x="1105" y="1039"/>
                  </a:cubicBezTo>
                  <a:cubicBezTo>
                    <a:pt x="1027" y="1250"/>
                    <a:pt x="1004" y="1466"/>
                    <a:pt x="955" y="1676"/>
                  </a:cubicBezTo>
                  <a:cubicBezTo>
                    <a:pt x="842" y="2152"/>
                    <a:pt x="367" y="2394"/>
                    <a:pt x="168" y="2823"/>
                  </a:cubicBezTo>
                  <a:cubicBezTo>
                    <a:pt x="1" y="3195"/>
                    <a:pt x="81" y="3633"/>
                    <a:pt x="326" y="3947"/>
                  </a:cubicBezTo>
                  <a:cubicBezTo>
                    <a:pt x="612" y="4299"/>
                    <a:pt x="1056" y="4472"/>
                    <a:pt x="1491" y="4510"/>
                  </a:cubicBezTo>
                  <a:cubicBezTo>
                    <a:pt x="1874" y="4541"/>
                    <a:pt x="2335" y="4466"/>
                    <a:pt x="2560" y="4847"/>
                  </a:cubicBezTo>
                  <a:cubicBezTo>
                    <a:pt x="2733" y="5144"/>
                    <a:pt x="2747" y="5507"/>
                    <a:pt x="2871" y="5818"/>
                  </a:cubicBezTo>
                  <a:cubicBezTo>
                    <a:pt x="3007" y="6155"/>
                    <a:pt x="3266" y="6400"/>
                    <a:pt x="3644" y="6423"/>
                  </a:cubicBezTo>
                  <a:cubicBezTo>
                    <a:pt x="3669" y="6425"/>
                    <a:pt x="3694" y="6426"/>
                    <a:pt x="3718" y="6426"/>
                  </a:cubicBezTo>
                  <a:cubicBezTo>
                    <a:pt x="4115" y="6426"/>
                    <a:pt x="4456" y="6216"/>
                    <a:pt x="4823" y="6086"/>
                  </a:cubicBezTo>
                  <a:cubicBezTo>
                    <a:pt x="4954" y="6039"/>
                    <a:pt x="5085" y="6009"/>
                    <a:pt x="5220" y="6009"/>
                  </a:cubicBezTo>
                  <a:cubicBezTo>
                    <a:pt x="5292" y="6009"/>
                    <a:pt x="5365" y="6018"/>
                    <a:pt x="5439" y="6037"/>
                  </a:cubicBezTo>
                  <a:cubicBezTo>
                    <a:pt x="5624" y="6083"/>
                    <a:pt x="5788" y="6184"/>
                    <a:pt x="5949" y="6279"/>
                  </a:cubicBezTo>
                  <a:cubicBezTo>
                    <a:pt x="6254" y="6454"/>
                    <a:pt x="6570" y="6658"/>
                    <a:pt x="6935" y="6658"/>
                  </a:cubicBezTo>
                  <a:cubicBezTo>
                    <a:pt x="6949" y="6658"/>
                    <a:pt x="6964" y="6657"/>
                    <a:pt x="6978" y="6657"/>
                  </a:cubicBezTo>
                  <a:cubicBezTo>
                    <a:pt x="7373" y="6639"/>
                    <a:pt x="7708" y="6354"/>
                    <a:pt x="7872" y="6008"/>
                  </a:cubicBezTo>
                  <a:cubicBezTo>
                    <a:pt x="8039" y="5639"/>
                    <a:pt x="7967" y="5322"/>
                    <a:pt x="7788" y="4982"/>
                  </a:cubicBezTo>
                  <a:cubicBezTo>
                    <a:pt x="7713" y="4841"/>
                    <a:pt x="7630" y="4697"/>
                    <a:pt x="7615" y="4538"/>
                  </a:cubicBezTo>
                  <a:cubicBezTo>
                    <a:pt x="7716" y="4172"/>
                    <a:pt x="7635" y="3766"/>
                    <a:pt x="7416" y="3458"/>
                  </a:cubicBezTo>
                  <a:cubicBezTo>
                    <a:pt x="7301" y="3293"/>
                    <a:pt x="7151" y="3169"/>
                    <a:pt x="6978" y="3074"/>
                  </a:cubicBezTo>
                  <a:cubicBezTo>
                    <a:pt x="6771" y="2968"/>
                    <a:pt x="6491" y="2901"/>
                    <a:pt x="6437" y="2642"/>
                  </a:cubicBezTo>
                  <a:cubicBezTo>
                    <a:pt x="6402" y="2455"/>
                    <a:pt x="6439" y="2261"/>
                    <a:pt x="6393" y="2074"/>
                  </a:cubicBezTo>
                  <a:cubicBezTo>
                    <a:pt x="6350" y="1887"/>
                    <a:pt x="6235" y="1728"/>
                    <a:pt x="6076" y="1616"/>
                  </a:cubicBezTo>
                  <a:cubicBezTo>
                    <a:pt x="5888" y="1483"/>
                    <a:pt x="5689" y="1437"/>
                    <a:pt x="5485" y="1437"/>
                  </a:cubicBezTo>
                  <a:cubicBezTo>
                    <a:pt x="5318" y="1437"/>
                    <a:pt x="5148" y="1467"/>
                    <a:pt x="4975" y="1506"/>
                  </a:cubicBezTo>
                  <a:cubicBezTo>
                    <a:pt x="4883" y="1528"/>
                    <a:pt x="4780" y="1551"/>
                    <a:pt x="4681" y="1551"/>
                  </a:cubicBezTo>
                  <a:cubicBezTo>
                    <a:pt x="4597" y="1551"/>
                    <a:pt x="4516" y="1535"/>
                    <a:pt x="4445" y="1489"/>
                  </a:cubicBezTo>
                  <a:cubicBezTo>
                    <a:pt x="4258" y="1362"/>
                    <a:pt x="4206" y="1091"/>
                    <a:pt x="4111" y="901"/>
                  </a:cubicBezTo>
                  <a:cubicBezTo>
                    <a:pt x="3941" y="567"/>
                    <a:pt x="3655" y="290"/>
                    <a:pt x="3309" y="137"/>
                  </a:cubicBezTo>
                  <a:cubicBezTo>
                    <a:pt x="3099" y="46"/>
                    <a:pt x="2872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4218700" y="2339000"/>
              <a:ext cx="186725" cy="151650"/>
            </a:xfrm>
            <a:custGeom>
              <a:avLst/>
              <a:gdLst/>
              <a:ahLst/>
              <a:cxnLst/>
              <a:rect l="l" t="t" r="r" b="b"/>
              <a:pathLst>
                <a:path w="7469" h="6066" extrusionOk="0">
                  <a:moveTo>
                    <a:pt x="2195" y="1470"/>
                  </a:moveTo>
                  <a:cubicBezTo>
                    <a:pt x="2305" y="1470"/>
                    <a:pt x="2408" y="1608"/>
                    <a:pt x="2312" y="1717"/>
                  </a:cubicBezTo>
                  <a:cubicBezTo>
                    <a:pt x="2282" y="1751"/>
                    <a:pt x="2246" y="1766"/>
                    <a:pt x="2210" y="1766"/>
                  </a:cubicBezTo>
                  <a:cubicBezTo>
                    <a:pt x="2101" y="1766"/>
                    <a:pt x="1995" y="1629"/>
                    <a:pt x="2090" y="1521"/>
                  </a:cubicBezTo>
                  <a:cubicBezTo>
                    <a:pt x="2122" y="1485"/>
                    <a:pt x="2159" y="1470"/>
                    <a:pt x="2195" y="1470"/>
                  </a:cubicBezTo>
                  <a:close/>
                  <a:moveTo>
                    <a:pt x="4651" y="2699"/>
                  </a:moveTo>
                  <a:cubicBezTo>
                    <a:pt x="4672" y="2699"/>
                    <a:pt x="4691" y="2704"/>
                    <a:pt x="4713" y="2714"/>
                  </a:cubicBezTo>
                  <a:lnTo>
                    <a:pt x="4745" y="2734"/>
                  </a:lnTo>
                  <a:cubicBezTo>
                    <a:pt x="4765" y="2754"/>
                    <a:pt x="4782" y="2774"/>
                    <a:pt x="4788" y="2800"/>
                  </a:cubicBezTo>
                  <a:cubicBezTo>
                    <a:pt x="4791" y="2812"/>
                    <a:pt x="4791" y="2826"/>
                    <a:pt x="4797" y="2835"/>
                  </a:cubicBezTo>
                  <a:cubicBezTo>
                    <a:pt x="4799" y="2855"/>
                    <a:pt x="4797" y="2875"/>
                    <a:pt x="4788" y="2890"/>
                  </a:cubicBezTo>
                  <a:cubicBezTo>
                    <a:pt x="4785" y="2913"/>
                    <a:pt x="4774" y="2927"/>
                    <a:pt x="4759" y="2941"/>
                  </a:cubicBezTo>
                  <a:cubicBezTo>
                    <a:pt x="4748" y="2959"/>
                    <a:pt x="4730" y="2970"/>
                    <a:pt x="4713" y="2976"/>
                  </a:cubicBezTo>
                  <a:cubicBezTo>
                    <a:pt x="4699" y="2988"/>
                    <a:pt x="4681" y="2990"/>
                    <a:pt x="4658" y="2990"/>
                  </a:cubicBezTo>
                  <a:cubicBezTo>
                    <a:pt x="4629" y="2993"/>
                    <a:pt x="4598" y="2993"/>
                    <a:pt x="4569" y="2999"/>
                  </a:cubicBezTo>
                  <a:cubicBezTo>
                    <a:pt x="4565" y="3000"/>
                    <a:pt x="4561" y="3000"/>
                    <a:pt x="4558" y="3000"/>
                  </a:cubicBezTo>
                  <a:cubicBezTo>
                    <a:pt x="4534" y="3000"/>
                    <a:pt x="4514" y="2992"/>
                    <a:pt x="4494" y="2985"/>
                  </a:cubicBezTo>
                  <a:lnTo>
                    <a:pt x="4459" y="2962"/>
                  </a:lnTo>
                  <a:cubicBezTo>
                    <a:pt x="4439" y="2944"/>
                    <a:pt x="4425" y="2921"/>
                    <a:pt x="4416" y="2898"/>
                  </a:cubicBezTo>
                  <a:cubicBezTo>
                    <a:pt x="4416" y="2887"/>
                    <a:pt x="4413" y="2872"/>
                    <a:pt x="4410" y="2861"/>
                  </a:cubicBezTo>
                  <a:cubicBezTo>
                    <a:pt x="4407" y="2844"/>
                    <a:pt x="4410" y="2820"/>
                    <a:pt x="4416" y="2806"/>
                  </a:cubicBezTo>
                  <a:cubicBezTo>
                    <a:pt x="4422" y="2786"/>
                    <a:pt x="4431" y="2771"/>
                    <a:pt x="4448" y="2757"/>
                  </a:cubicBezTo>
                  <a:cubicBezTo>
                    <a:pt x="4456" y="2740"/>
                    <a:pt x="4477" y="2728"/>
                    <a:pt x="4494" y="2720"/>
                  </a:cubicBezTo>
                  <a:cubicBezTo>
                    <a:pt x="4511" y="2708"/>
                    <a:pt x="4526" y="2705"/>
                    <a:pt x="4549" y="2702"/>
                  </a:cubicBezTo>
                  <a:cubicBezTo>
                    <a:pt x="4575" y="2702"/>
                    <a:pt x="4609" y="2699"/>
                    <a:pt x="4638" y="2699"/>
                  </a:cubicBezTo>
                  <a:cubicBezTo>
                    <a:pt x="4643" y="2699"/>
                    <a:pt x="4647" y="2699"/>
                    <a:pt x="4651" y="2699"/>
                  </a:cubicBezTo>
                  <a:close/>
                  <a:moveTo>
                    <a:pt x="3137" y="1678"/>
                  </a:moveTo>
                  <a:cubicBezTo>
                    <a:pt x="3336" y="1678"/>
                    <a:pt x="3515" y="1774"/>
                    <a:pt x="3647" y="1936"/>
                  </a:cubicBezTo>
                  <a:cubicBezTo>
                    <a:pt x="3805" y="2126"/>
                    <a:pt x="3863" y="2388"/>
                    <a:pt x="3828" y="2630"/>
                  </a:cubicBezTo>
                  <a:cubicBezTo>
                    <a:pt x="3820" y="2671"/>
                    <a:pt x="3799" y="2699"/>
                    <a:pt x="3771" y="2720"/>
                  </a:cubicBezTo>
                  <a:cubicBezTo>
                    <a:pt x="3733" y="2820"/>
                    <a:pt x="3661" y="2913"/>
                    <a:pt x="3563" y="2959"/>
                  </a:cubicBezTo>
                  <a:cubicBezTo>
                    <a:pt x="3492" y="2994"/>
                    <a:pt x="3416" y="3009"/>
                    <a:pt x="3341" y="3009"/>
                  </a:cubicBezTo>
                  <a:cubicBezTo>
                    <a:pt x="3230" y="3009"/>
                    <a:pt x="3118" y="2977"/>
                    <a:pt x="3015" y="2933"/>
                  </a:cubicBezTo>
                  <a:cubicBezTo>
                    <a:pt x="2770" y="2826"/>
                    <a:pt x="2598" y="2584"/>
                    <a:pt x="2566" y="2325"/>
                  </a:cubicBezTo>
                  <a:cubicBezTo>
                    <a:pt x="2534" y="2042"/>
                    <a:pt x="2707" y="1768"/>
                    <a:pt x="2984" y="1696"/>
                  </a:cubicBezTo>
                  <a:cubicBezTo>
                    <a:pt x="3036" y="1684"/>
                    <a:pt x="3087" y="1678"/>
                    <a:pt x="3137" y="1678"/>
                  </a:cubicBezTo>
                  <a:close/>
                  <a:moveTo>
                    <a:pt x="1509" y="2212"/>
                  </a:moveTo>
                  <a:cubicBezTo>
                    <a:pt x="1633" y="2212"/>
                    <a:pt x="1756" y="2251"/>
                    <a:pt x="1863" y="2325"/>
                  </a:cubicBezTo>
                  <a:cubicBezTo>
                    <a:pt x="2064" y="2469"/>
                    <a:pt x="2136" y="2725"/>
                    <a:pt x="2079" y="2959"/>
                  </a:cubicBezTo>
                  <a:cubicBezTo>
                    <a:pt x="2079" y="2962"/>
                    <a:pt x="2076" y="2965"/>
                    <a:pt x="2076" y="2970"/>
                  </a:cubicBezTo>
                  <a:lnTo>
                    <a:pt x="2064" y="3002"/>
                  </a:lnTo>
                  <a:cubicBezTo>
                    <a:pt x="1967" y="3230"/>
                    <a:pt x="1755" y="3381"/>
                    <a:pt x="1513" y="3381"/>
                  </a:cubicBezTo>
                  <a:cubicBezTo>
                    <a:pt x="1483" y="3381"/>
                    <a:pt x="1452" y="3379"/>
                    <a:pt x="1422" y="3374"/>
                  </a:cubicBezTo>
                  <a:cubicBezTo>
                    <a:pt x="1208" y="3345"/>
                    <a:pt x="1009" y="3178"/>
                    <a:pt x="952" y="2965"/>
                  </a:cubicBezTo>
                  <a:cubicBezTo>
                    <a:pt x="917" y="2835"/>
                    <a:pt x="917" y="2685"/>
                    <a:pt x="972" y="2561"/>
                  </a:cubicBezTo>
                  <a:cubicBezTo>
                    <a:pt x="1027" y="2452"/>
                    <a:pt x="1110" y="2351"/>
                    <a:pt x="1220" y="2287"/>
                  </a:cubicBezTo>
                  <a:cubicBezTo>
                    <a:pt x="1312" y="2236"/>
                    <a:pt x="1411" y="2212"/>
                    <a:pt x="1509" y="2212"/>
                  </a:cubicBezTo>
                  <a:close/>
                  <a:moveTo>
                    <a:pt x="2358" y="3177"/>
                  </a:moveTo>
                  <a:cubicBezTo>
                    <a:pt x="2380" y="3177"/>
                    <a:pt x="2397" y="3183"/>
                    <a:pt x="2419" y="3192"/>
                  </a:cubicBezTo>
                  <a:lnTo>
                    <a:pt x="2451" y="3215"/>
                  </a:lnTo>
                  <a:cubicBezTo>
                    <a:pt x="2465" y="3230"/>
                    <a:pt x="2479" y="3244"/>
                    <a:pt x="2488" y="3261"/>
                  </a:cubicBezTo>
                  <a:cubicBezTo>
                    <a:pt x="2497" y="3279"/>
                    <a:pt x="2502" y="3296"/>
                    <a:pt x="2502" y="3316"/>
                  </a:cubicBezTo>
                  <a:cubicBezTo>
                    <a:pt x="2505" y="3333"/>
                    <a:pt x="2502" y="3354"/>
                    <a:pt x="2494" y="3368"/>
                  </a:cubicBezTo>
                  <a:cubicBezTo>
                    <a:pt x="2491" y="3388"/>
                    <a:pt x="2479" y="3406"/>
                    <a:pt x="2465" y="3420"/>
                  </a:cubicBezTo>
                  <a:lnTo>
                    <a:pt x="2436" y="3452"/>
                  </a:lnTo>
                  <a:cubicBezTo>
                    <a:pt x="2419" y="3475"/>
                    <a:pt x="2396" y="3489"/>
                    <a:pt x="2373" y="3495"/>
                  </a:cubicBezTo>
                  <a:cubicBezTo>
                    <a:pt x="2361" y="3498"/>
                    <a:pt x="2347" y="3498"/>
                    <a:pt x="2335" y="3504"/>
                  </a:cubicBezTo>
                  <a:cubicBezTo>
                    <a:pt x="2331" y="3504"/>
                    <a:pt x="2328" y="3504"/>
                    <a:pt x="2324" y="3504"/>
                  </a:cubicBezTo>
                  <a:cubicBezTo>
                    <a:pt x="2301" y="3504"/>
                    <a:pt x="2283" y="3497"/>
                    <a:pt x="2260" y="3489"/>
                  </a:cubicBezTo>
                  <a:lnTo>
                    <a:pt x="2229" y="3466"/>
                  </a:lnTo>
                  <a:cubicBezTo>
                    <a:pt x="2214" y="3452"/>
                    <a:pt x="2197" y="3437"/>
                    <a:pt x="2194" y="3420"/>
                  </a:cubicBezTo>
                  <a:cubicBezTo>
                    <a:pt x="2182" y="3403"/>
                    <a:pt x="2180" y="3388"/>
                    <a:pt x="2177" y="3365"/>
                  </a:cubicBezTo>
                  <a:cubicBezTo>
                    <a:pt x="2174" y="3348"/>
                    <a:pt x="2177" y="3325"/>
                    <a:pt x="2182" y="3310"/>
                  </a:cubicBezTo>
                  <a:cubicBezTo>
                    <a:pt x="2188" y="3293"/>
                    <a:pt x="2197" y="3276"/>
                    <a:pt x="2214" y="3261"/>
                  </a:cubicBezTo>
                  <a:lnTo>
                    <a:pt x="2243" y="3227"/>
                  </a:lnTo>
                  <a:cubicBezTo>
                    <a:pt x="2260" y="3207"/>
                    <a:pt x="2280" y="3192"/>
                    <a:pt x="2306" y="3186"/>
                  </a:cubicBezTo>
                  <a:cubicBezTo>
                    <a:pt x="2318" y="3181"/>
                    <a:pt x="2332" y="3181"/>
                    <a:pt x="2344" y="3178"/>
                  </a:cubicBezTo>
                  <a:cubicBezTo>
                    <a:pt x="2349" y="3177"/>
                    <a:pt x="2354" y="3177"/>
                    <a:pt x="2358" y="3177"/>
                  </a:cubicBezTo>
                  <a:close/>
                  <a:moveTo>
                    <a:pt x="5905" y="3095"/>
                  </a:moveTo>
                  <a:cubicBezTo>
                    <a:pt x="6016" y="3095"/>
                    <a:pt x="6126" y="3130"/>
                    <a:pt x="6223" y="3195"/>
                  </a:cubicBezTo>
                  <a:cubicBezTo>
                    <a:pt x="6399" y="3319"/>
                    <a:pt x="6465" y="3541"/>
                    <a:pt x="6422" y="3748"/>
                  </a:cubicBezTo>
                  <a:cubicBezTo>
                    <a:pt x="6416" y="3769"/>
                    <a:pt x="6411" y="3786"/>
                    <a:pt x="6399" y="3800"/>
                  </a:cubicBezTo>
                  <a:cubicBezTo>
                    <a:pt x="6399" y="3821"/>
                    <a:pt x="6393" y="3835"/>
                    <a:pt x="6385" y="3852"/>
                  </a:cubicBezTo>
                  <a:cubicBezTo>
                    <a:pt x="6315" y="3968"/>
                    <a:pt x="6229" y="4054"/>
                    <a:pt x="6105" y="4109"/>
                  </a:cubicBezTo>
                  <a:cubicBezTo>
                    <a:pt x="6045" y="4132"/>
                    <a:pt x="5978" y="4145"/>
                    <a:pt x="5912" y="4145"/>
                  </a:cubicBezTo>
                  <a:cubicBezTo>
                    <a:pt x="5873" y="4145"/>
                    <a:pt x="5834" y="4140"/>
                    <a:pt x="5797" y="4132"/>
                  </a:cubicBezTo>
                  <a:cubicBezTo>
                    <a:pt x="5609" y="4089"/>
                    <a:pt x="5445" y="3950"/>
                    <a:pt x="5402" y="3757"/>
                  </a:cubicBezTo>
                  <a:cubicBezTo>
                    <a:pt x="5376" y="3648"/>
                    <a:pt x="5376" y="3521"/>
                    <a:pt x="5422" y="3411"/>
                  </a:cubicBezTo>
                  <a:cubicBezTo>
                    <a:pt x="5471" y="3310"/>
                    <a:pt x="5549" y="3218"/>
                    <a:pt x="5644" y="3163"/>
                  </a:cubicBezTo>
                  <a:cubicBezTo>
                    <a:pt x="5727" y="3117"/>
                    <a:pt x="5816" y="3095"/>
                    <a:pt x="5905" y="3095"/>
                  </a:cubicBezTo>
                  <a:close/>
                  <a:moveTo>
                    <a:pt x="3689" y="3664"/>
                  </a:moveTo>
                  <a:cubicBezTo>
                    <a:pt x="3785" y="3664"/>
                    <a:pt x="3883" y="3689"/>
                    <a:pt x="3967" y="3740"/>
                  </a:cubicBezTo>
                  <a:cubicBezTo>
                    <a:pt x="4197" y="3878"/>
                    <a:pt x="4335" y="4152"/>
                    <a:pt x="4327" y="4417"/>
                  </a:cubicBezTo>
                  <a:cubicBezTo>
                    <a:pt x="4327" y="4483"/>
                    <a:pt x="4292" y="4535"/>
                    <a:pt x="4237" y="4561"/>
                  </a:cubicBezTo>
                  <a:cubicBezTo>
                    <a:pt x="4150" y="4700"/>
                    <a:pt x="4000" y="4775"/>
                    <a:pt x="3834" y="4775"/>
                  </a:cubicBezTo>
                  <a:cubicBezTo>
                    <a:pt x="3814" y="4775"/>
                    <a:pt x="3794" y="4774"/>
                    <a:pt x="3773" y="4772"/>
                  </a:cubicBezTo>
                  <a:cubicBezTo>
                    <a:pt x="3413" y="4723"/>
                    <a:pt x="3059" y="4313"/>
                    <a:pt x="3226" y="3950"/>
                  </a:cubicBezTo>
                  <a:cubicBezTo>
                    <a:pt x="3306" y="3762"/>
                    <a:pt x="3497" y="3664"/>
                    <a:pt x="3689" y="3664"/>
                  </a:cubicBezTo>
                  <a:close/>
                  <a:moveTo>
                    <a:pt x="6615" y="5005"/>
                  </a:moveTo>
                  <a:cubicBezTo>
                    <a:pt x="6641" y="5005"/>
                    <a:pt x="6667" y="5008"/>
                    <a:pt x="6690" y="5020"/>
                  </a:cubicBezTo>
                  <a:lnTo>
                    <a:pt x="6725" y="5040"/>
                  </a:lnTo>
                  <a:cubicBezTo>
                    <a:pt x="6745" y="5063"/>
                    <a:pt x="6759" y="5083"/>
                    <a:pt x="6768" y="5109"/>
                  </a:cubicBezTo>
                  <a:lnTo>
                    <a:pt x="6774" y="5146"/>
                  </a:lnTo>
                  <a:cubicBezTo>
                    <a:pt x="6774" y="5166"/>
                    <a:pt x="6774" y="5184"/>
                    <a:pt x="6768" y="5204"/>
                  </a:cubicBezTo>
                  <a:cubicBezTo>
                    <a:pt x="6762" y="5221"/>
                    <a:pt x="6754" y="5239"/>
                    <a:pt x="6739" y="5253"/>
                  </a:cubicBezTo>
                  <a:cubicBezTo>
                    <a:pt x="6728" y="5270"/>
                    <a:pt x="6707" y="5282"/>
                    <a:pt x="6690" y="5290"/>
                  </a:cubicBezTo>
                  <a:cubicBezTo>
                    <a:pt x="6673" y="5299"/>
                    <a:pt x="6656" y="5305"/>
                    <a:pt x="6635" y="5305"/>
                  </a:cubicBezTo>
                  <a:cubicBezTo>
                    <a:pt x="6598" y="5308"/>
                    <a:pt x="6558" y="5308"/>
                    <a:pt x="6517" y="5311"/>
                  </a:cubicBezTo>
                  <a:cubicBezTo>
                    <a:pt x="6513" y="5311"/>
                    <a:pt x="6508" y="5311"/>
                    <a:pt x="6504" y="5311"/>
                  </a:cubicBezTo>
                  <a:cubicBezTo>
                    <a:pt x="6483" y="5311"/>
                    <a:pt x="6464" y="5306"/>
                    <a:pt x="6442" y="5296"/>
                  </a:cubicBezTo>
                  <a:lnTo>
                    <a:pt x="6411" y="5276"/>
                  </a:lnTo>
                  <a:cubicBezTo>
                    <a:pt x="6387" y="5256"/>
                    <a:pt x="6373" y="5236"/>
                    <a:pt x="6367" y="5210"/>
                  </a:cubicBezTo>
                  <a:cubicBezTo>
                    <a:pt x="6364" y="5198"/>
                    <a:pt x="6364" y="5184"/>
                    <a:pt x="6359" y="5172"/>
                  </a:cubicBezTo>
                  <a:cubicBezTo>
                    <a:pt x="6356" y="5155"/>
                    <a:pt x="6359" y="5135"/>
                    <a:pt x="6367" y="5117"/>
                  </a:cubicBezTo>
                  <a:cubicBezTo>
                    <a:pt x="6370" y="5097"/>
                    <a:pt x="6382" y="5080"/>
                    <a:pt x="6396" y="5066"/>
                  </a:cubicBezTo>
                  <a:cubicBezTo>
                    <a:pt x="6411" y="5051"/>
                    <a:pt x="6425" y="5037"/>
                    <a:pt x="6442" y="5028"/>
                  </a:cubicBezTo>
                  <a:cubicBezTo>
                    <a:pt x="6460" y="5020"/>
                    <a:pt x="6480" y="5014"/>
                    <a:pt x="6497" y="5014"/>
                  </a:cubicBezTo>
                  <a:lnTo>
                    <a:pt x="6615" y="5005"/>
                  </a:lnTo>
                  <a:close/>
                  <a:moveTo>
                    <a:pt x="5699" y="4534"/>
                  </a:moveTo>
                  <a:cubicBezTo>
                    <a:pt x="5849" y="4534"/>
                    <a:pt x="5999" y="4618"/>
                    <a:pt x="6076" y="4749"/>
                  </a:cubicBezTo>
                  <a:cubicBezTo>
                    <a:pt x="6119" y="4818"/>
                    <a:pt x="6143" y="4896"/>
                    <a:pt x="6143" y="4979"/>
                  </a:cubicBezTo>
                  <a:cubicBezTo>
                    <a:pt x="6143" y="5089"/>
                    <a:pt x="6108" y="5178"/>
                    <a:pt x="6047" y="5264"/>
                  </a:cubicBezTo>
                  <a:cubicBezTo>
                    <a:pt x="6027" y="5293"/>
                    <a:pt x="5996" y="5308"/>
                    <a:pt x="5964" y="5311"/>
                  </a:cubicBezTo>
                  <a:cubicBezTo>
                    <a:pt x="5892" y="5368"/>
                    <a:pt x="5800" y="5406"/>
                    <a:pt x="5707" y="5409"/>
                  </a:cubicBezTo>
                  <a:cubicBezTo>
                    <a:pt x="5606" y="5409"/>
                    <a:pt x="5517" y="5380"/>
                    <a:pt x="5434" y="5316"/>
                  </a:cubicBezTo>
                  <a:cubicBezTo>
                    <a:pt x="5304" y="5224"/>
                    <a:pt x="5235" y="5051"/>
                    <a:pt x="5269" y="4896"/>
                  </a:cubicBezTo>
                  <a:cubicBezTo>
                    <a:pt x="5304" y="4702"/>
                    <a:pt x="5471" y="4555"/>
                    <a:pt x="5664" y="4535"/>
                  </a:cubicBezTo>
                  <a:cubicBezTo>
                    <a:pt x="5676" y="4534"/>
                    <a:pt x="5688" y="4534"/>
                    <a:pt x="5699" y="4534"/>
                  </a:cubicBezTo>
                  <a:close/>
                  <a:moveTo>
                    <a:pt x="2358" y="0"/>
                  </a:moveTo>
                  <a:cubicBezTo>
                    <a:pt x="1782" y="0"/>
                    <a:pt x="1253" y="375"/>
                    <a:pt x="1064" y="938"/>
                  </a:cubicBezTo>
                  <a:cubicBezTo>
                    <a:pt x="998" y="1132"/>
                    <a:pt x="992" y="1342"/>
                    <a:pt x="935" y="1535"/>
                  </a:cubicBezTo>
                  <a:cubicBezTo>
                    <a:pt x="874" y="1737"/>
                    <a:pt x="759" y="1910"/>
                    <a:pt x="620" y="2068"/>
                  </a:cubicBezTo>
                  <a:cubicBezTo>
                    <a:pt x="355" y="2374"/>
                    <a:pt x="1" y="2671"/>
                    <a:pt x="105" y="3123"/>
                  </a:cubicBezTo>
                  <a:cubicBezTo>
                    <a:pt x="202" y="3527"/>
                    <a:pt x="571" y="3783"/>
                    <a:pt x="963" y="3875"/>
                  </a:cubicBezTo>
                  <a:cubicBezTo>
                    <a:pt x="1341" y="3965"/>
                    <a:pt x="1753" y="3875"/>
                    <a:pt x="2119" y="4031"/>
                  </a:cubicBezTo>
                  <a:cubicBezTo>
                    <a:pt x="2422" y="4161"/>
                    <a:pt x="2583" y="4449"/>
                    <a:pt x="2675" y="4751"/>
                  </a:cubicBezTo>
                  <a:cubicBezTo>
                    <a:pt x="2762" y="5037"/>
                    <a:pt x="2791" y="5377"/>
                    <a:pt x="2969" y="5622"/>
                  </a:cubicBezTo>
                  <a:cubicBezTo>
                    <a:pt x="3087" y="5779"/>
                    <a:pt x="3253" y="5834"/>
                    <a:pt x="3428" y="5834"/>
                  </a:cubicBezTo>
                  <a:cubicBezTo>
                    <a:pt x="3596" y="5834"/>
                    <a:pt x="3772" y="5783"/>
                    <a:pt x="3923" y="5726"/>
                  </a:cubicBezTo>
                  <a:cubicBezTo>
                    <a:pt x="4252" y="5595"/>
                    <a:pt x="4574" y="5417"/>
                    <a:pt x="4934" y="5417"/>
                  </a:cubicBezTo>
                  <a:cubicBezTo>
                    <a:pt x="4972" y="5417"/>
                    <a:pt x="5009" y="5419"/>
                    <a:pt x="5047" y="5423"/>
                  </a:cubicBezTo>
                  <a:cubicBezTo>
                    <a:pt x="5393" y="5458"/>
                    <a:pt x="5693" y="5659"/>
                    <a:pt x="5984" y="5829"/>
                  </a:cubicBezTo>
                  <a:cubicBezTo>
                    <a:pt x="6186" y="5948"/>
                    <a:pt x="6415" y="6066"/>
                    <a:pt x="6647" y="6066"/>
                  </a:cubicBezTo>
                  <a:cubicBezTo>
                    <a:pt x="6748" y="6066"/>
                    <a:pt x="6849" y="6043"/>
                    <a:pt x="6950" y="5988"/>
                  </a:cubicBezTo>
                  <a:cubicBezTo>
                    <a:pt x="7243" y="5829"/>
                    <a:pt x="7468" y="5437"/>
                    <a:pt x="7365" y="5106"/>
                  </a:cubicBezTo>
                  <a:cubicBezTo>
                    <a:pt x="7278" y="4829"/>
                    <a:pt x="7073" y="4599"/>
                    <a:pt x="7036" y="4305"/>
                  </a:cubicBezTo>
                  <a:cubicBezTo>
                    <a:pt x="7022" y="4282"/>
                    <a:pt x="7019" y="4247"/>
                    <a:pt x="7030" y="4213"/>
                  </a:cubicBezTo>
                  <a:cubicBezTo>
                    <a:pt x="7085" y="4037"/>
                    <a:pt x="7091" y="3852"/>
                    <a:pt x="7042" y="3671"/>
                  </a:cubicBezTo>
                  <a:cubicBezTo>
                    <a:pt x="6993" y="3504"/>
                    <a:pt x="6912" y="3345"/>
                    <a:pt x="6785" y="3218"/>
                  </a:cubicBezTo>
                  <a:cubicBezTo>
                    <a:pt x="6630" y="3063"/>
                    <a:pt x="6428" y="3002"/>
                    <a:pt x="6243" y="2901"/>
                  </a:cubicBezTo>
                  <a:cubicBezTo>
                    <a:pt x="6076" y="2806"/>
                    <a:pt x="5932" y="2676"/>
                    <a:pt x="5877" y="2486"/>
                  </a:cubicBezTo>
                  <a:cubicBezTo>
                    <a:pt x="5825" y="2313"/>
                    <a:pt x="5849" y="2137"/>
                    <a:pt x="5834" y="1962"/>
                  </a:cubicBezTo>
                  <a:cubicBezTo>
                    <a:pt x="5809" y="1610"/>
                    <a:pt x="5494" y="1436"/>
                    <a:pt x="5174" y="1436"/>
                  </a:cubicBezTo>
                  <a:cubicBezTo>
                    <a:pt x="5130" y="1436"/>
                    <a:pt x="5085" y="1439"/>
                    <a:pt x="5042" y="1446"/>
                  </a:cubicBezTo>
                  <a:cubicBezTo>
                    <a:pt x="4825" y="1477"/>
                    <a:pt x="4600" y="1557"/>
                    <a:pt x="4381" y="1557"/>
                  </a:cubicBezTo>
                  <a:cubicBezTo>
                    <a:pt x="4276" y="1557"/>
                    <a:pt x="4173" y="1539"/>
                    <a:pt x="4073" y="1489"/>
                  </a:cubicBezTo>
                  <a:cubicBezTo>
                    <a:pt x="3704" y="1304"/>
                    <a:pt x="3658" y="840"/>
                    <a:pt x="3428" y="535"/>
                  </a:cubicBezTo>
                  <a:cubicBezTo>
                    <a:pt x="3229" y="267"/>
                    <a:pt x="2938" y="88"/>
                    <a:pt x="2612" y="25"/>
                  </a:cubicBezTo>
                  <a:cubicBezTo>
                    <a:pt x="2527" y="8"/>
                    <a:pt x="2442" y="0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4305825" y="2438100"/>
              <a:ext cx="13500" cy="12775"/>
            </a:xfrm>
            <a:custGeom>
              <a:avLst/>
              <a:gdLst/>
              <a:ahLst/>
              <a:cxnLst/>
              <a:rect l="l" t="t" r="r" b="b"/>
              <a:pathLst>
                <a:path w="540" h="511" extrusionOk="0">
                  <a:moveTo>
                    <a:pt x="202" y="1"/>
                  </a:moveTo>
                  <a:cubicBezTo>
                    <a:pt x="190" y="1"/>
                    <a:pt x="176" y="4"/>
                    <a:pt x="164" y="4"/>
                  </a:cubicBezTo>
                  <a:lnTo>
                    <a:pt x="156" y="4"/>
                  </a:lnTo>
                  <a:cubicBezTo>
                    <a:pt x="141" y="6"/>
                    <a:pt x="130" y="9"/>
                    <a:pt x="118" y="15"/>
                  </a:cubicBezTo>
                  <a:cubicBezTo>
                    <a:pt x="115" y="18"/>
                    <a:pt x="104" y="21"/>
                    <a:pt x="101" y="24"/>
                  </a:cubicBezTo>
                  <a:lnTo>
                    <a:pt x="69" y="47"/>
                  </a:lnTo>
                  <a:cubicBezTo>
                    <a:pt x="64" y="47"/>
                    <a:pt x="49" y="61"/>
                    <a:pt x="49" y="61"/>
                  </a:cubicBezTo>
                  <a:cubicBezTo>
                    <a:pt x="46" y="67"/>
                    <a:pt x="41" y="73"/>
                    <a:pt x="35" y="78"/>
                  </a:cubicBezTo>
                  <a:cubicBezTo>
                    <a:pt x="35" y="81"/>
                    <a:pt x="26" y="93"/>
                    <a:pt x="26" y="96"/>
                  </a:cubicBezTo>
                  <a:cubicBezTo>
                    <a:pt x="20" y="104"/>
                    <a:pt x="18" y="107"/>
                    <a:pt x="15" y="116"/>
                  </a:cubicBezTo>
                  <a:cubicBezTo>
                    <a:pt x="9" y="119"/>
                    <a:pt x="6" y="133"/>
                    <a:pt x="6" y="136"/>
                  </a:cubicBezTo>
                  <a:cubicBezTo>
                    <a:pt x="3" y="148"/>
                    <a:pt x="3" y="159"/>
                    <a:pt x="0" y="168"/>
                  </a:cubicBezTo>
                  <a:lnTo>
                    <a:pt x="0" y="174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0" y="220"/>
                  </a:lnTo>
                  <a:cubicBezTo>
                    <a:pt x="6" y="240"/>
                    <a:pt x="18" y="280"/>
                    <a:pt x="20" y="283"/>
                  </a:cubicBezTo>
                  <a:lnTo>
                    <a:pt x="32" y="306"/>
                  </a:lnTo>
                  <a:cubicBezTo>
                    <a:pt x="41" y="321"/>
                    <a:pt x="46" y="332"/>
                    <a:pt x="58" y="347"/>
                  </a:cubicBezTo>
                  <a:cubicBezTo>
                    <a:pt x="61" y="349"/>
                    <a:pt x="64" y="355"/>
                    <a:pt x="69" y="361"/>
                  </a:cubicBezTo>
                  <a:lnTo>
                    <a:pt x="72" y="364"/>
                  </a:lnTo>
                  <a:cubicBezTo>
                    <a:pt x="75" y="364"/>
                    <a:pt x="75" y="367"/>
                    <a:pt x="78" y="370"/>
                  </a:cubicBezTo>
                  <a:cubicBezTo>
                    <a:pt x="87" y="378"/>
                    <a:pt x="98" y="393"/>
                    <a:pt x="101" y="393"/>
                  </a:cubicBezTo>
                  <a:cubicBezTo>
                    <a:pt x="107" y="395"/>
                    <a:pt x="147" y="427"/>
                    <a:pt x="164" y="447"/>
                  </a:cubicBezTo>
                  <a:lnTo>
                    <a:pt x="170" y="450"/>
                  </a:lnTo>
                  <a:cubicBezTo>
                    <a:pt x="173" y="450"/>
                    <a:pt x="173" y="453"/>
                    <a:pt x="176" y="453"/>
                  </a:cubicBezTo>
                  <a:cubicBezTo>
                    <a:pt x="179" y="453"/>
                    <a:pt x="188" y="456"/>
                    <a:pt x="190" y="462"/>
                  </a:cubicBezTo>
                  <a:lnTo>
                    <a:pt x="234" y="482"/>
                  </a:lnTo>
                  <a:cubicBezTo>
                    <a:pt x="242" y="485"/>
                    <a:pt x="251" y="491"/>
                    <a:pt x="260" y="493"/>
                  </a:cubicBezTo>
                  <a:cubicBezTo>
                    <a:pt x="265" y="493"/>
                    <a:pt x="271" y="493"/>
                    <a:pt x="274" y="496"/>
                  </a:cubicBezTo>
                  <a:cubicBezTo>
                    <a:pt x="280" y="499"/>
                    <a:pt x="288" y="505"/>
                    <a:pt x="291" y="505"/>
                  </a:cubicBezTo>
                  <a:cubicBezTo>
                    <a:pt x="306" y="508"/>
                    <a:pt x="320" y="511"/>
                    <a:pt x="335" y="511"/>
                  </a:cubicBezTo>
                  <a:lnTo>
                    <a:pt x="337" y="511"/>
                  </a:lnTo>
                  <a:cubicBezTo>
                    <a:pt x="339" y="511"/>
                    <a:pt x="344" y="510"/>
                    <a:pt x="348" y="510"/>
                  </a:cubicBezTo>
                  <a:cubicBezTo>
                    <a:pt x="351" y="510"/>
                    <a:pt x="353" y="510"/>
                    <a:pt x="355" y="511"/>
                  </a:cubicBezTo>
                  <a:lnTo>
                    <a:pt x="392" y="511"/>
                  </a:lnTo>
                  <a:cubicBezTo>
                    <a:pt x="398" y="508"/>
                    <a:pt x="407" y="508"/>
                    <a:pt x="409" y="508"/>
                  </a:cubicBezTo>
                  <a:cubicBezTo>
                    <a:pt x="418" y="508"/>
                    <a:pt x="424" y="505"/>
                    <a:pt x="433" y="499"/>
                  </a:cubicBezTo>
                  <a:cubicBezTo>
                    <a:pt x="433" y="496"/>
                    <a:pt x="438" y="496"/>
                    <a:pt x="441" y="496"/>
                  </a:cubicBezTo>
                  <a:lnTo>
                    <a:pt x="447" y="496"/>
                  </a:lnTo>
                  <a:cubicBezTo>
                    <a:pt x="450" y="493"/>
                    <a:pt x="453" y="493"/>
                    <a:pt x="458" y="491"/>
                  </a:cubicBezTo>
                  <a:cubicBezTo>
                    <a:pt x="458" y="491"/>
                    <a:pt x="461" y="491"/>
                    <a:pt x="461" y="485"/>
                  </a:cubicBezTo>
                  <a:cubicBezTo>
                    <a:pt x="461" y="485"/>
                    <a:pt x="464" y="479"/>
                    <a:pt x="476" y="476"/>
                  </a:cubicBezTo>
                  <a:lnTo>
                    <a:pt x="499" y="447"/>
                  </a:lnTo>
                  <a:cubicBezTo>
                    <a:pt x="505" y="439"/>
                    <a:pt x="507" y="436"/>
                    <a:pt x="510" y="427"/>
                  </a:cubicBezTo>
                  <a:cubicBezTo>
                    <a:pt x="519" y="410"/>
                    <a:pt x="525" y="395"/>
                    <a:pt x="533" y="378"/>
                  </a:cubicBezTo>
                  <a:cubicBezTo>
                    <a:pt x="536" y="372"/>
                    <a:pt x="536" y="370"/>
                    <a:pt x="539" y="367"/>
                  </a:cubicBezTo>
                  <a:cubicBezTo>
                    <a:pt x="539" y="361"/>
                    <a:pt x="536" y="352"/>
                    <a:pt x="536" y="344"/>
                  </a:cubicBezTo>
                  <a:lnTo>
                    <a:pt x="536" y="341"/>
                  </a:lnTo>
                  <a:cubicBezTo>
                    <a:pt x="533" y="341"/>
                    <a:pt x="533" y="341"/>
                    <a:pt x="533" y="338"/>
                  </a:cubicBezTo>
                  <a:cubicBezTo>
                    <a:pt x="525" y="309"/>
                    <a:pt x="519" y="280"/>
                    <a:pt x="507" y="254"/>
                  </a:cubicBezTo>
                  <a:cubicBezTo>
                    <a:pt x="505" y="243"/>
                    <a:pt x="496" y="234"/>
                    <a:pt x="493" y="223"/>
                  </a:cubicBezTo>
                  <a:cubicBezTo>
                    <a:pt x="490" y="220"/>
                    <a:pt x="484" y="205"/>
                    <a:pt x="482" y="200"/>
                  </a:cubicBezTo>
                  <a:cubicBezTo>
                    <a:pt x="473" y="176"/>
                    <a:pt x="453" y="151"/>
                    <a:pt x="438" y="127"/>
                  </a:cubicBezTo>
                  <a:cubicBezTo>
                    <a:pt x="435" y="125"/>
                    <a:pt x="421" y="110"/>
                    <a:pt x="418" y="104"/>
                  </a:cubicBezTo>
                  <a:cubicBezTo>
                    <a:pt x="415" y="102"/>
                    <a:pt x="407" y="96"/>
                    <a:pt x="404" y="90"/>
                  </a:cubicBezTo>
                  <a:lnTo>
                    <a:pt x="349" y="47"/>
                  </a:lnTo>
                  <a:cubicBezTo>
                    <a:pt x="346" y="44"/>
                    <a:pt x="329" y="35"/>
                    <a:pt x="323" y="32"/>
                  </a:cubicBezTo>
                  <a:cubicBezTo>
                    <a:pt x="314" y="24"/>
                    <a:pt x="303" y="21"/>
                    <a:pt x="291" y="18"/>
                  </a:cubicBezTo>
                  <a:cubicBezTo>
                    <a:pt x="288" y="15"/>
                    <a:pt x="288" y="15"/>
                    <a:pt x="286" y="15"/>
                  </a:cubicBezTo>
                  <a:cubicBezTo>
                    <a:pt x="280" y="15"/>
                    <a:pt x="277" y="9"/>
                    <a:pt x="274" y="9"/>
                  </a:cubicBezTo>
                  <a:cubicBezTo>
                    <a:pt x="262" y="6"/>
                    <a:pt x="248" y="6"/>
                    <a:pt x="237" y="4"/>
                  </a:cubicBezTo>
                  <a:lnTo>
                    <a:pt x="222" y="4"/>
                  </a:lnTo>
                  <a:cubicBezTo>
                    <a:pt x="216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4314400" y="24508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4315700" y="2450750"/>
              <a:ext cx="525" cy="12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5" y="1"/>
                  </a:moveTo>
                  <a:cubicBezTo>
                    <a:pt x="11" y="1"/>
                    <a:pt x="6" y="3"/>
                    <a:pt x="0" y="5"/>
                  </a:cubicBezTo>
                  <a:lnTo>
                    <a:pt x="9" y="5"/>
                  </a:lnTo>
                  <a:cubicBezTo>
                    <a:pt x="12" y="2"/>
                    <a:pt x="14" y="2"/>
                    <a:pt x="20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4317425" y="2449850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0"/>
                  </a:moveTo>
                  <a:cubicBezTo>
                    <a:pt x="3" y="6"/>
                    <a:pt x="0" y="12"/>
                    <a:pt x="0" y="12"/>
                  </a:cubicBezTo>
                  <a:cubicBezTo>
                    <a:pt x="0" y="12"/>
                    <a:pt x="3" y="9"/>
                    <a:pt x="15" y="9"/>
                  </a:cubicBez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4357700" y="2460075"/>
              <a:ext cx="7225" cy="7025"/>
            </a:xfrm>
            <a:custGeom>
              <a:avLst/>
              <a:gdLst/>
              <a:ahLst/>
              <a:cxnLst/>
              <a:rect l="l" t="t" r="r" b="b"/>
              <a:pathLst>
                <a:path w="289" h="281" extrusionOk="0">
                  <a:moveTo>
                    <a:pt x="116" y="1"/>
                  </a:moveTo>
                  <a:cubicBezTo>
                    <a:pt x="104" y="4"/>
                    <a:pt x="90" y="6"/>
                    <a:pt x="78" y="9"/>
                  </a:cubicBezTo>
                  <a:cubicBezTo>
                    <a:pt x="75" y="15"/>
                    <a:pt x="72" y="15"/>
                    <a:pt x="67" y="18"/>
                  </a:cubicBezTo>
                  <a:cubicBezTo>
                    <a:pt x="64" y="18"/>
                    <a:pt x="52" y="24"/>
                    <a:pt x="44" y="32"/>
                  </a:cubicBezTo>
                  <a:lnTo>
                    <a:pt x="35" y="38"/>
                  </a:lnTo>
                  <a:cubicBezTo>
                    <a:pt x="32" y="44"/>
                    <a:pt x="29" y="47"/>
                    <a:pt x="23" y="53"/>
                  </a:cubicBezTo>
                  <a:cubicBezTo>
                    <a:pt x="23" y="58"/>
                    <a:pt x="21" y="64"/>
                    <a:pt x="18" y="67"/>
                  </a:cubicBezTo>
                  <a:cubicBezTo>
                    <a:pt x="15" y="73"/>
                    <a:pt x="15" y="76"/>
                    <a:pt x="9" y="79"/>
                  </a:cubicBezTo>
                  <a:cubicBezTo>
                    <a:pt x="9" y="79"/>
                    <a:pt x="6" y="81"/>
                    <a:pt x="6" y="87"/>
                  </a:cubicBezTo>
                  <a:cubicBezTo>
                    <a:pt x="3" y="90"/>
                    <a:pt x="3" y="90"/>
                    <a:pt x="3" y="93"/>
                  </a:cubicBezTo>
                  <a:lnTo>
                    <a:pt x="3" y="96"/>
                  </a:lnTo>
                  <a:lnTo>
                    <a:pt x="3" y="102"/>
                  </a:lnTo>
                  <a:cubicBezTo>
                    <a:pt x="3" y="107"/>
                    <a:pt x="0" y="110"/>
                    <a:pt x="0" y="119"/>
                  </a:cubicBezTo>
                  <a:lnTo>
                    <a:pt x="0" y="125"/>
                  </a:lnTo>
                  <a:cubicBezTo>
                    <a:pt x="0" y="139"/>
                    <a:pt x="3" y="151"/>
                    <a:pt x="3" y="162"/>
                  </a:cubicBezTo>
                  <a:lnTo>
                    <a:pt x="3" y="165"/>
                  </a:lnTo>
                  <a:cubicBezTo>
                    <a:pt x="6" y="174"/>
                    <a:pt x="18" y="188"/>
                    <a:pt x="18" y="197"/>
                  </a:cubicBezTo>
                  <a:cubicBezTo>
                    <a:pt x="18" y="197"/>
                    <a:pt x="18" y="202"/>
                    <a:pt x="21" y="202"/>
                  </a:cubicBezTo>
                  <a:cubicBezTo>
                    <a:pt x="23" y="208"/>
                    <a:pt x="29" y="217"/>
                    <a:pt x="35" y="223"/>
                  </a:cubicBezTo>
                  <a:lnTo>
                    <a:pt x="44" y="231"/>
                  </a:lnTo>
                  <a:cubicBezTo>
                    <a:pt x="46" y="237"/>
                    <a:pt x="58" y="246"/>
                    <a:pt x="64" y="254"/>
                  </a:cubicBezTo>
                  <a:cubicBezTo>
                    <a:pt x="69" y="254"/>
                    <a:pt x="69" y="260"/>
                    <a:pt x="72" y="260"/>
                  </a:cubicBezTo>
                  <a:cubicBezTo>
                    <a:pt x="78" y="263"/>
                    <a:pt x="84" y="266"/>
                    <a:pt x="90" y="266"/>
                  </a:cubicBezTo>
                  <a:cubicBezTo>
                    <a:pt x="95" y="269"/>
                    <a:pt x="107" y="274"/>
                    <a:pt x="113" y="274"/>
                  </a:cubicBezTo>
                  <a:cubicBezTo>
                    <a:pt x="116" y="277"/>
                    <a:pt x="118" y="277"/>
                    <a:pt x="121" y="277"/>
                  </a:cubicBezTo>
                  <a:lnTo>
                    <a:pt x="147" y="277"/>
                  </a:lnTo>
                  <a:lnTo>
                    <a:pt x="144" y="280"/>
                  </a:lnTo>
                  <a:cubicBezTo>
                    <a:pt x="147" y="280"/>
                    <a:pt x="150" y="280"/>
                    <a:pt x="156" y="277"/>
                  </a:cubicBezTo>
                  <a:lnTo>
                    <a:pt x="159" y="277"/>
                  </a:lnTo>
                  <a:cubicBezTo>
                    <a:pt x="159" y="274"/>
                    <a:pt x="159" y="274"/>
                    <a:pt x="162" y="274"/>
                  </a:cubicBezTo>
                  <a:lnTo>
                    <a:pt x="193" y="263"/>
                  </a:lnTo>
                  <a:cubicBezTo>
                    <a:pt x="202" y="260"/>
                    <a:pt x="205" y="254"/>
                    <a:pt x="214" y="251"/>
                  </a:cubicBezTo>
                  <a:cubicBezTo>
                    <a:pt x="222" y="240"/>
                    <a:pt x="237" y="234"/>
                    <a:pt x="248" y="223"/>
                  </a:cubicBezTo>
                  <a:cubicBezTo>
                    <a:pt x="257" y="217"/>
                    <a:pt x="265" y="211"/>
                    <a:pt x="274" y="208"/>
                  </a:cubicBezTo>
                  <a:cubicBezTo>
                    <a:pt x="277" y="205"/>
                    <a:pt x="280" y="202"/>
                    <a:pt x="280" y="197"/>
                  </a:cubicBezTo>
                  <a:cubicBezTo>
                    <a:pt x="283" y="182"/>
                    <a:pt x="283" y="168"/>
                    <a:pt x="289" y="159"/>
                  </a:cubicBezTo>
                  <a:lnTo>
                    <a:pt x="289" y="139"/>
                  </a:lnTo>
                  <a:cubicBezTo>
                    <a:pt x="283" y="136"/>
                    <a:pt x="283" y="133"/>
                    <a:pt x="283" y="125"/>
                  </a:cubicBezTo>
                  <a:cubicBezTo>
                    <a:pt x="280" y="116"/>
                    <a:pt x="277" y="102"/>
                    <a:pt x="274" y="90"/>
                  </a:cubicBezTo>
                  <a:cubicBezTo>
                    <a:pt x="274" y="87"/>
                    <a:pt x="274" y="81"/>
                    <a:pt x="268" y="79"/>
                  </a:cubicBezTo>
                  <a:cubicBezTo>
                    <a:pt x="265" y="73"/>
                    <a:pt x="260" y="61"/>
                    <a:pt x="251" y="53"/>
                  </a:cubicBezTo>
                  <a:cubicBezTo>
                    <a:pt x="248" y="50"/>
                    <a:pt x="248" y="47"/>
                    <a:pt x="245" y="44"/>
                  </a:cubicBezTo>
                  <a:cubicBezTo>
                    <a:pt x="237" y="35"/>
                    <a:pt x="231" y="32"/>
                    <a:pt x="222" y="24"/>
                  </a:cubicBezTo>
                  <a:cubicBezTo>
                    <a:pt x="219" y="21"/>
                    <a:pt x="216" y="18"/>
                    <a:pt x="211" y="18"/>
                  </a:cubicBezTo>
                  <a:cubicBezTo>
                    <a:pt x="202" y="15"/>
                    <a:pt x="191" y="9"/>
                    <a:pt x="182" y="6"/>
                  </a:cubicBezTo>
                  <a:cubicBezTo>
                    <a:pt x="176" y="6"/>
                    <a:pt x="173" y="4"/>
                    <a:pt x="167" y="4"/>
                  </a:cubicBezTo>
                  <a:cubicBezTo>
                    <a:pt x="165" y="4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4363825" y="242412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4" y="1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2"/>
                    <a:pt x="15" y="1"/>
                  </a:cubicBezTo>
                  <a:close/>
                  <a:moveTo>
                    <a:pt x="13" y="2"/>
                  </a:moveTo>
                  <a:cubicBezTo>
                    <a:pt x="13" y="2"/>
                    <a:pt x="12" y="2"/>
                    <a:pt x="12" y="3"/>
                  </a:cubicBezTo>
                  <a:lnTo>
                    <a:pt x="12" y="3"/>
                  </a:ln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lnTo>
                    <a:pt x="11" y="3"/>
                  </a:ln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11" y="3"/>
                  </a:moveTo>
                  <a:lnTo>
                    <a:pt x="11" y="3"/>
                  </a:lnTo>
                  <a:cubicBezTo>
                    <a:pt x="6" y="3"/>
                    <a:pt x="3" y="4"/>
                    <a:pt x="0" y="6"/>
                  </a:cubicBezTo>
                  <a:cubicBezTo>
                    <a:pt x="4" y="6"/>
                    <a:pt x="8" y="5"/>
                    <a:pt x="1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4361575" y="242607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" y="15"/>
                  </a:lnTo>
                  <a:cubicBezTo>
                    <a:pt x="7" y="6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4360650" y="2423825"/>
              <a:ext cx="11550" cy="11125"/>
            </a:xfrm>
            <a:custGeom>
              <a:avLst/>
              <a:gdLst/>
              <a:ahLst/>
              <a:cxnLst/>
              <a:rect l="l" t="t" r="r" b="b"/>
              <a:pathLst>
                <a:path w="462" h="445" extrusionOk="0">
                  <a:moveTo>
                    <a:pt x="214" y="1"/>
                  </a:moveTo>
                  <a:cubicBezTo>
                    <a:pt x="205" y="1"/>
                    <a:pt x="199" y="4"/>
                    <a:pt x="188" y="4"/>
                  </a:cubicBezTo>
                  <a:cubicBezTo>
                    <a:pt x="173" y="10"/>
                    <a:pt x="162" y="13"/>
                    <a:pt x="147" y="18"/>
                  </a:cubicBezTo>
                  <a:lnTo>
                    <a:pt x="145" y="18"/>
                  </a:lnTo>
                  <a:cubicBezTo>
                    <a:pt x="142" y="24"/>
                    <a:pt x="136" y="27"/>
                    <a:pt x="130" y="27"/>
                  </a:cubicBezTo>
                  <a:cubicBezTo>
                    <a:pt x="129" y="26"/>
                    <a:pt x="129" y="26"/>
                    <a:pt x="128" y="26"/>
                  </a:cubicBezTo>
                  <a:cubicBezTo>
                    <a:pt x="127" y="26"/>
                    <a:pt x="127" y="27"/>
                    <a:pt x="127" y="27"/>
                  </a:cubicBezTo>
                  <a:cubicBezTo>
                    <a:pt x="113" y="38"/>
                    <a:pt x="98" y="44"/>
                    <a:pt x="87" y="56"/>
                  </a:cubicBezTo>
                  <a:lnTo>
                    <a:pt x="73" y="73"/>
                  </a:lnTo>
                  <a:cubicBezTo>
                    <a:pt x="61" y="82"/>
                    <a:pt x="58" y="90"/>
                    <a:pt x="49" y="99"/>
                  </a:cubicBezTo>
                  <a:cubicBezTo>
                    <a:pt x="49" y="99"/>
                    <a:pt x="47" y="102"/>
                    <a:pt x="41" y="113"/>
                  </a:cubicBezTo>
                  <a:cubicBezTo>
                    <a:pt x="35" y="116"/>
                    <a:pt x="35" y="116"/>
                    <a:pt x="35" y="119"/>
                  </a:cubicBezTo>
                  <a:cubicBezTo>
                    <a:pt x="32" y="122"/>
                    <a:pt x="21" y="154"/>
                    <a:pt x="18" y="154"/>
                  </a:cubicBezTo>
                  <a:cubicBezTo>
                    <a:pt x="15" y="160"/>
                    <a:pt x="12" y="165"/>
                    <a:pt x="12" y="177"/>
                  </a:cubicBezTo>
                  <a:cubicBezTo>
                    <a:pt x="9" y="188"/>
                    <a:pt x="3" y="200"/>
                    <a:pt x="3" y="214"/>
                  </a:cubicBezTo>
                  <a:cubicBezTo>
                    <a:pt x="3" y="232"/>
                    <a:pt x="0" y="246"/>
                    <a:pt x="3" y="260"/>
                  </a:cubicBezTo>
                  <a:lnTo>
                    <a:pt x="3" y="263"/>
                  </a:lnTo>
                  <a:cubicBezTo>
                    <a:pt x="9" y="263"/>
                    <a:pt x="9" y="272"/>
                    <a:pt x="9" y="283"/>
                  </a:cubicBezTo>
                  <a:cubicBezTo>
                    <a:pt x="15" y="295"/>
                    <a:pt x="18" y="309"/>
                    <a:pt x="26" y="324"/>
                  </a:cubicBezTo>
                  <a:cubicBezTo>
                    <a:pt x="29" y="330"/>
                    <a:pt x="32" y="335"/>
                    <a:pt x="38" y="338"/>
                  </a:cubicBezTo>
                  <a:lnTo>
                    <a:pt x="58" y="373"/>
                  </a:lnTo>
                  <a:lnTo>
                    <a:pt x="73" y="387"/>
                  </a:lnTo>
                  <a:cubicBezTo>
                    <a:pt x="84" y="393"/>
                    <a:pt x="96" y="402"/>
                    <a:pt x="113" y="404"/>
                  </a:cubicBezTo>
                  <a:cubicBezTo>
                    <a:pt x="119" y="407"/>
                    <a:pt x="122" y="410"/>
                    <a:pt x="130" y="416"/>
                  </a:cubicBezTo>
                  <a:cubicBezTo>
                    <a:pt x="142" y="422"/>
                    <a:pt x="156" y="430"/>
                    <a:pt x="171" y="433"/>
                  </a:cubicBezTo>
                  <a:cubicBezTo>
                    <a:pt x="176" y="433"/>
                    <a:pt x="179" y="436"/>
                    <a:pt x="188" y="436"/>
                  </a:cubicBezTo>
                  <a:cubicBezTo>
                    <a:pt x="202" y="439"/>
                    <a:pt x="217" y="445"/>
                    <a:pt x="231" y="445"/>
                  </a:cubicBezTo>
                  <a:lnTo>
                    <a:pt x="248" y="445"/>
                  </a:lnTo>
                  <a:cubicBezTo>
                    <a:pt x="263" y="445"/>
                    <a:pt x="277" y="439"/>
                    <a:pt x="289" y="439"/>
                  </a:cubicBezTo>
                  <a:cubicBezTo>
                    <a:pt x="294" y="439"/>
                    <a:pt x="303" y="436"/>
                    <a:pt x="309" y="433"/>
                  </a:cubicBezTo>
                  <a:cubicBezTo>
                    <a:pt x="318" y="433"/>
                    <a:pt x="323" y="430"/>
                    <a:pt x="332" y="428"/>
                  </a:cubicBezTo>
                  <a:cubicBezTo>
                    <a:pt x="343" y="416"/>
                    <a:pt x="364" y="407"/>
                    <a:pt x="372" y="402"/>
                  </a:cubicBezTo>
                  <a:cubicBezTo>
                    <a:pt x="375" y="396"/>
                    <a:pt x="381" y="393"/>
                    <a:pt x="387" y="390"/>
                  </a:cubicBezTo>
                  <a:cubicBezTo>
                    <a:pt x="401" y="376"/>
                    <a:pt x="416" y="364"/>
                    <a:pt x="424" y="347"/>
                  </a:cubicBezTo>
                  <a:cubicBezTo>
                    <a:pt x="430" y="344"/>
                    <a:pt x="433" y="335"/>
                    <a:pt x="436" y="332"/>
                  </a:cubicBezTo>
                  <a:cubicBezTo>
                    <a:pt x="436" y="330"/>
                    <a:pt x="439" y="321"/>
                    <a:pt x="439" y="321"/>
                  </a:cubicBezTo>
                  <a:cubicBezTo>
                    <a:pt x="444" y="315"/>
                    <a:pt x="450" y="309"/>
                    <a:pt x="453" y="304"/>
                  </a:cubicBezTo>
                  <a:lnTo>
                    <a:pt x="453" y="289"/>
                  </a:lnTo>
                  <a:cubicBezTo>
                    <a:pt x="459" y="275"/>
                    <a:pt x="459" y="263"/>
                    <a:pt x="462" y="249"/>
                  </a:cubicBezTo>
                  <a:lnTo>
                    <a:pt x="462" y="234"/>
                  </a:lnTo>
                  <a:lnTo>
                    <a:pt x="462" y="214"/>
                  </a:lnTo>
                  <a:cubicBezTo>
                    <a:pt x="462" y="203"/>
                    <a:pt x="459" y="191"/>
                    <a:pt x="459" y="177"/>
                  </a:cubicBezTo>
                  <a:lnTo>
                    <a:pt x="459" y="174"/>
                  </a:lnTo>
                  <a:lnTo>
                    <a:pt x="459" y="171"/>
                  </a:lnTo>
                  <a:cubicBezTo>
                    <a:pt x="453" y="168"/>
                    <a:pt x="453" y="162"/>
                    <a:pt x="453" y="162"/>
                  </a:cubicBezTo>
                  <a:lnTo>
                    <a:pt x="453" y="157"/>
                  </a:lnTo>
                  <a:cubicBezTo>
                    <a:pt x="450" y="145"/>
                    <a:pt x="447" y="134"/>
                    <a:pt x="444" y="128"/>
                  </a:cubicBezTo>
                  <a:lnTo>
                    <a:pt x="444" y="125"/>
                  </a:lnTo>
                  <a:cubicBezTo>
                    <a:pt x="436" y="113"/>
                    <a:pt x="430" y="99"/>
                    <a:pt x="418" y="85"/>
                  </a:cubicBezTo>
                  <a:cubicBezTo>
                    <a:pt x="418" y="82"/>
                    <a:pt x="416" y="76"/>
                    <a:pt x="410" y="73"/>
                  </a:cubicBezTo>
                  <a:lnTo>
                    <a:pt x="407" y="73"/>
                  </a:lnTo>
                  <a:cubicBezTo>
                    <a:pt x="407" y="73"/>
                    <a:pt x="404" y="73"/>
                    <a:pt x="404" y="70"/>
                  </a:cubicBezTo>
                  <a:lnTo>
                    <a:pt x="401" y="70"/>
                  </a:lnTo>
                  <a:cubicBezTo>
                    <a:pt x="387" y="59"/>
                    <a:pt x="375" y="47"/>
                    <a:pt x="361" y="38"/>
                  </a:cubicBezTo>
                  <a:lnTo>
                    <a:pt x="338" y="27"/>
                  </a:lnTo>
                  <a:cubicBezTo>
                    <a:pt x="329" y="18"/>
                    <a:pt x="309" y="15"/>
                    <a:pt x="300" y="10"/>
                  </a:cubicBezTo>
                  <a:cubicBezTo>
                    <a:pt x="292" y="10"/>
                    <a:pt x="286" y="4"/>
                    <a:pt x="277" y="4"/>
                  </a:cubicBezTo>
                  <a:cubicBezTo>
                    <a:pt x="271" y="4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4360725" y="2430250"/>
              <a:ext cx="250" cy="45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3"/>
                    <a:pt x="6" y="12"/>
                    <a:pt x="6" y="18"/>
                  </a:cubicBezTo>
                  <a:cubicBezTo>
                    <a:pt x="9" y="6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290100" y="2388175"/>
              <a:ext cx="17050" cy="18375"/>
            </a:xfrm>
            <a:custGeom>
              <a:avLst/>
              <a:gdLst/>
              <a:ahLst/>
              <a:cxnLst/>
              <a:rect l="l" t="t" r="r" b="b"/>
              <a:pathLst>
                <a:path w="682" h="735" extrusionOk="0">
                  <a:moveTo>
                    <a:pt x="304" y="0"/>
                  </a:moveTo>
                  <a:cubicBezTo>
                    <a:pt x="283" y="0"/>
                    <a:pt x="260" y="3"/>
                    <a:pt x="237" y="3"/>
                  </a:cubicBezTo>
                  <a:lnTo>
                    <a:pt x="231" y="3"/>
                  </a:lnTo>
                  <a:cubicBezTo>
                    <a:pt x="223" y="9"/>
                    <a:pt x="214" y="9"/>
                    <a:pt x="203" y="12"/>
                  </a:cubicBezTo>
                  <a:cubicBezTo>
                    <a:pt x="182" y="18"/>
                    <a:pt x="159" y="29"/>
                    <a:pt x="139" y="35"/>
                  </a:cubicBezTo>
                  <a:cubicBezTo>
                    <a:pt x="131" y="41"/>
                    <a:pt x="116" y="44"/>
                    <a:pt x="116" y="46"/>
                  </a:cubicBezTo>
                  <a:cubicBezTo>
                    <a:pt x="113" y="46"/>
                    <a:pt x="102" y="58"/>
                    <a:pt x="99" y="61"/>
                  </a:cubicBezTo>
                  <a:cubicBezTo>
                    <a:pt x="84" y="72"/>
                    <a:pt x="70" y="87"/>
                    <a:pt x="59" y="101"/>
                  </a:cubicBezTo>
                  <a:cubicBezTo>
                    <a:pt x="56" y="107"/>
                    <a:pt x="47" y="113"/>
                    <a:pt x="44" y="119"/>
                  </a:cubicBezTo>
                  <a:cubicBezTo>
                    <a:pt x="44" y="124"/>
                    <a:pt x="33" y="133"/>
                    <a:pt x="33" y="139"/>
                  </a:cubicBezTo>
                  <a:cubicBezTo>
                    <a:pt x="30" y="147"/>
                    <a:pt x="27" y="159"/>
                    <a:pt x="18" y="170"/>
                  </a:cubicBezTo>
                  <a:cubicBezTo>
                    <a:pt x="18" y="173"/>
                    <a:pt x="15" y="182"/>
                    <a:pt x="15" y="188"/>
                  </a:cubicBezTo>
                  <a:cubicBezTo>
                    <a:pt x="10" y="205"/>
                    <a:pt x="4" y="228"/>
                    <a:pt x="1" y="245"/>
                  </a:cubicBezTo>
                  <a:lnTo>
                    <a:pt x="1" y="257"/>
                  </a:lnTo>
                  <a:lnTo>
                    <a:pt x="1" y="283"/>
                  </a:lnTo>
                  <a:cubicBezTo>
                    <a:pt x="1" y="303"/>
                    <a:pt x="1" y="326"/>
                    <a:pt x="4" y="346"/>
                  </a:cubicBezTo>
                  <a:lnTo>
                    <a:pt x="4" y="358"/>
                  </a:lnTo>
                  <a:cubicBezTo>
                    <a:pt x="4" y="358"/>
                    <a:pt x="10" y="358"/>
                    <a:pt x="10" y="361"/>
                  </a:cubicBezTo>
                  <a:cubicBezTo>
                    <a:pt x="12" y="375"/>
                    <a:pt x="15" y="387"/>
                    <a:pt x="18" y="398"/>
                  </a:cubicBezTo>
                  <a:cubicBezTo>
                    <a:pt x="27" y="415"/>
                    <a:pt x="33" y="436"/>
                    <a:pt x="41" y="456"/>
                  </a:cubicBezTo>
                  <a:cubicBezTo>
                    <a:pt x="44" y="459"/>
                    <a:pt x="53" y="476"/>
                    <a:pt x="53" y="476"/>
                  </a:cubicBezTo>
                  <a:lnTo>
                    <a:pt x="61" y="499"/>
                  </a:lnTo>
                  <a:cubicBezTo>
                    <a:pt x="79" y="516"/>
                    <a:pt x="87" y="531"/>
                    <a:pt x="99" y="548"/>
                  </a:cubicBezTo>
                  <a:cubicBezTo>
                    <a:pt x="105" y="559"/>
                    <a:pt x="113" y="571"/>
                    <a:pt x="119" y="577"/>
                  </a:cubicBezTo>
                  <a:cubicBezTo>
                    <a:pt x="125" y="585"/>
                    <a:pt x="131" y="591"/>
                    <a:pt x="133" y="594"/>
                  </a:cubicBezTo>
                  <a:cubicBezTo>
                    <a:pt x="151" y="608"/>
                    <a:pt x="165" y="623"/>
                    <a:pt x="182" y="634"/>
                  </a:cubicBezTo>
                  <a:cubicBezTo>
                    <a:pt x="187" y="642"/>
                    <a:pt x="196" y="647"/>
                    <a:pt x="205" y="647"/>
                  </a:cubicBezTo>
                  <a:cubicBezTo>
                    <a:pt x="207" y="647"/>
                    <a:pt x="209" y="646"/>
                    <a:pt x="211" y="646"/>
                  </a:cubicBezTo>
                  <a:lnTo>
                    <a:pt x="217" y="652"/>
                  </a:lnTo>
                  <a:cubicBezTo>
                    <a:pt x="237" y="660"/>
                    <a:pt x="255" y="669"/>
                    <a:pt x="272" y="681"/>
                  </a:cubicBezTo>
                  <a:cubicBezTo>
                    <a:pt x="329" y="706"/>
                    <a:pt x="361" y="718"/>
                    <a:pt x="419" y="727"/>
                  </a:cubicBezTo>
                  <a:cubicBezTo>
                    <a:pt x="443" y="732"/>
                    <a:pt x="464" y="735"/>
                    <a:pt x="483" y="735"/>
                  </a:cubicBezTo>
                  <a:cubicBezTo>
                    <a:pt x="505" y="735"/>
                    <a:pt x="526" y="731"/>
                    <a:pt x="549" y="724"/>
                  </a:cubicBezTo>
                  <a:cubicBezTo>
                    <a:pt x="557" y="724"/>
                    <a:pt x="563" y="721"/>
                    <a:pt x="572" y="718"/>
                  </a:cubicBezTo>
                  <a:lnTo>
                    <a:pt x="574" y="715"/>
                  </a:lnTo>
                  <a:cubicBezTo>
                    <a:pt x="583" y="709"/>
                    <a:pt x="586" y="704"/>
                    <a:pt x="592" y="701"/>
                  </a:cubicBezTo>
                  <a:cubicBezTo>
                    <a:pt x="598" y="701"/>
                    <a:pt x="612" y="683"/>
                    <a:pt x="612" y="681"/>
                  </a:cubicBezTo>
                  <a:cubicBezTo>
                    <a:pt x="615" y="681"/>
                    <a:pt x="615" y="678"/>
                    <a:pt x="618" y="678"/>
                  </a:cubicBezTo>
                  <a:cubicBezTo>
                    <a:pt x="618" y="675"/>
                    <a:pt x="618" y="675"/>
                    <a:pt x="621" y="672"/>
                  </a:cubicBezTo>
                  <a:cubicBezTo>
                    <a:pt x="623" y="666"/>
                    <a:pt x="623" y="660"/>
                    <a:pt x="629" y="657"/>
                  </a:cubicBezTo>
                  <a:cubicBezTo>
                    <a:pt x="629" y="657"/>
                    <a:pt x="635" y="634"/>
                    <a:pt x="635" y="632"/>
                  </a:cubicBezTo>
                  <a:lnTo>
                    <a:pt x="635" y="629"/>
                  </a:lnTo>
                  <a:lnTo>
                    <a:pt x="635" y="617"/>
                  </a:lnTo>
                  <a:lnTo>
                    <a:pt x="635" y="614"/>
                  </a:lnTo>
                  <a:cubicBezTo>
                    <a:pt x="635" y="608"/>
                    <a:pt x="632" y="603"/>
                    <a:pt x="632" y="600"/>
                  </a:cubicBezTo>
                  <a:cubicBezTo>
                    <a:pt x="609" y="542"/>
                    <a:pt x="635" y="476"/>
                    <a:pt x="681" y="436"/>
                  </a:cubicBezTo>
                  <a:cubicBezTo>
                    <a:pt x="678" y="421"/>
                    <a:pt x="678" y="404"/>
                    <a:pt x="675" y="389"/>
                  </a:cubicBezTo>
                  <a:cubicBezTo>
                    <a:pt x="675" y="387"/>
                    <a:pt x="675" y="378"/>
                    <a:pt x="672" y="375"/>
                  </a:cubicBezTo>
                  <a:lnTo>
                    <a:pt x="661" y="343"/>
                  </a:lnTo>
                  <a:cubicBezTo>
                    <a:pt x="658" y="317"/>
                    <a:pt x="647" y="294"/>
                    <a:pt x="638" y="274"/>
                  </a:cubicBezTo>
                  <a:cubicBezTo>
                    <a:pt x="635" y="263"/>
                    <a:pt x="629" y="251"/>
                    <a:pt x="623" y="242"/>
                  </a:cubicBezTo>
                  <a:cubicBezTo>
                    <a:pt x="621" y="237"/>
                    <a:pt x="618" y="228"/>
                    <a:pt x="615" y="222"/>
                  </a:cubicBezTo>
                  <a:cubicBezTo>
                    <a:pt x="603" y="202"/>
                    <a:pt x="592" y="185"/>
                    <a:pt x="577" y="165"/>
                  </a:cubicBezTo>
                  <a:cubicBezTo>
                    <a:pt x="572" y="156"/>
                    <a:pt x="563" y="142"/>
                    <a:pt x="551" y="130"/>
                  </a:cubicBezTo>
                  <a:lnTo>
                    <a:pt x="546" y="124"/>
                  </a:lnTo>
                  <a:lnTo>
                    <a:pt x="528" y="104"/>
                  </a:lnTo>
                  <a:cubicBezTo>
                    <a:pt x="520" y="98"/>
                    <a:pt x="511" y="90"/>
                    <a:pt x="502" y="84"/>
                  </a:cubicBezTo>
                  <a:lnTo>
                    <a:pt x="459" y="52"/>
                  </a:lnTo>
                  <a:lnTo>
                    <a:pt x="456" y="52"/>
                  </a:lnTo>
                  <a:cubicBezTo>
                    <a:pt x="445" y="46"/>
                    <a:pt x="439" y="44"/>
                    <a:pt x="427" y="35"/>
                  </a:cubicBezTo>
                  <a:cubicBezTo>
                    <a:pt x="413" y="26"/>
                    <a:pt x="396" y="21"/>
                    <a:pt x="381" y="15"/>
                  </a:cubicBezTo>
                  <a:cubicBezTo>
                    <a:pt x="376" y="15"/>
                    <a:pt x="370" y="12"/>
                    <a:pt x="367" y="12"/>
                  </a:cubicBezTo>
                  <a:cubicBezTo>
                    <a:pt x="355" y="9"/>
                    <a:pt x="344" y="9"/>
                    <a:pt x="332" y="3"/>
                  </a:cubicBezTo>
                  <a:cubicBezTo>
                    <a:pt x="327" y="0"/>
                    <a:pt x="318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35"/>
            <p:cNvGrpSpPr/>
            <p:nvPr/>
          </p:nvGrpSpPr>
          <p:grpSpPr>
            <a:xfrm>
              <a:off x="4241913" y="2380925"/>
              <a:ext cx="138650" cy="93375"/>
              <a:chOff x="4241775" y="2380925"/>
              <a:chExt cx="138650" cy="93375"/>
            </a:xfrm>
          </p:grpSpPr>
          <p:sp>
            <p:nvSpPr>
              <p:cNvPr id="1300" name="Google Shape;1300;p35"/>
              <p:cNvSpPr/>
              <p:nvPr/>
            </p:nvSpPr>
            <p:spPr>
              <a:xfrm>
                <a:off x="4295150" y="2430600"/>
                <a:ext cx="318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12" extrusionOk="0">
                    <a:moveTo>
                      <a:pt x="632" y="301"/>
                    </a:moveTo>
                    <a:cubicBezTo>
                      <a:pt x="635" y="301"/>
                      <a:pt x="646" y="301"/>
                      <a:pt x="652" y="304"/>
                    </a:cubicBezTo>
                    <a:lnTo>
                      <a:pt x="669" y="304"/>
                    </a:lnTo>
                    <a:cubicBezTo>
                      <a:pt x="678" y="306"/>
                      <a:pt x="692" y="306"/>
                      <a:pt x="704" y="309"/>
                    </a:cubicBezTo>
                    <a:cubicBezTo>
                      <a:pt x="707" y="309"/>
                      <a:pt x="710" y="315"/>
                      <a:pt x="715" y="315"/>
                    </a:cubicBezTo>
                    <a:cubicBezTo>
                      <a:pt x="718" y="315"/>
                      <a:pt x="718" y="315"/>
                      <a:pt x="721" y="318"/>
                    </a:cubicBezTo>
                    <a:cubicBezTo>
                      <a:pt x="733" y="321"/>
                      <a:pt x="744" y="324"/>
                      <a:pt x="756" y="332"/>
                    </a:cubicBezTo>
                    <a:cubicBezTo>
                      <a:pt x="759" y="335"/>
                      <a:pt x="776" y="344"/>
                      <a:pt x="779" y="347"/>
                    </a:cubicBezTo>
                    <a:lnTo>
                      <a:pt x="834" y="390"/>
                    </a:lnTo>
                    <a:cubicBezTo>
                      <a:pt x="836" y="396"/>
                      <a:pt x="845" y="402"/>
                      <a:pt x="848" y="404"/>
                    </a:cubicBezTo>
                    <a:cubicBezTo>
                      <a:pt x="851" y="410"/>
                      <a:pt x="865" y="425"/>
                      <a:pt x="868" y="427"/>
                    </a:cubicBezTo>
                    <a:cubicBezTo>
                      <a:pt x="885" y="451"/>
                      <a:pt x="903" y="476"/>
                      <a:pt x="911" y="500"/>
                    </a:cubicBezTo>
                    <a:cubicBezTo>
                      <a:pt x="917" y="505"/>
                      <a:pt x="920" y="520"/>
                      <a:pt x="923" y="523"/>
                    </a:cubicBezTo>
                    <a:cubicBezTo>
                      <a:pt x="926" y="534"/>
                      <a:pt x="934" y="543"/>
                      <a:pt x="937" y="554"/>
                    </a:cubicBezTo>
                    <a:cubicBezTo>
                      <a:pt x="949" y="580"/>
                      <a:pt x="958" y="609"/>
                      <a:pt x="963" y="638"/>
                    </a:cubicBezTo>
                    <a:cubicBezTo>
                      <a:pt x="963" y="641"/>
                      <a:pt x="963" y="641"/>
                      <a:pt x="966" y="641"/>
                    </a:cubicBezTo>
                    <a:lnTo>
                      <a:pt x="966" y="644"/>
                    </a:lnTo>
                    <a:cubicBezTo>
                      <a:pt x="966" y="652"/>
                      <a:pt x="969" y="661"/>
                      <a:pt x="969" y="667"/>
                    </a:cubicBezTo>
                    <a:cubicBezTo>
                      <a:pt x="966" y="670"/>
                      <a:pt x="966" y="672"/>
                      <a:pt x="963" y="678"/>
                    </a:cubicBezTo>
                    <a:cubicBezTo>
                      <a:pt x="958" y="695"/>
                      <a:pt x="949" y="710"/>
                      <a:pt x="940" y="727"/>
                    </a:cubicBezTo>
                    <a:cubicBezTo>
                      <a:pt x="937" y="736"/>
                      <a:pt x="934" y="739"/>
                      <a:pt x="932" y="747"/>
                    </a:cubicBezTo>
                    <a:lnTo>
                      <a:pt x="906" y="776"/>
                    </a:lnTo>
                    <a:lnTo>
                      <a:pt x="906" y="779"/>
                    </a:lnTo>
                    <a:lnTo>
                      <a:pt x="906" y="782"/>
                    </a:lnTo>
                    <a:cubicBezTo>
                      <a:pt x="900" y="788"/>
                      <a:pt x="900" y="788"/>
                      <a:pt x="894" y="788"/>
                    </a:cubicBezTo>
                    <a:cubicBezTo>
                      <a:pt x="894" y="793"/>
                      <a:pt x="891" y="793"/>
                      <a:pt x="891" y="793"/>
                    </a:cubicBezTo>
                    <a:cubicBezTo>
                      <a:pt x="888" y="796"/>
                      <a:pt x="885" y="796"/>
                      <a:pt x="880" y="799"/>
                    </a:cubicBezTo>
                    <a:lnTo>
                      <a:pt x="877" y="799"/>
                    </a:lnTo>
                    <a:cubicBezTo>
                      <a:pt x="877" y="802"/>
                      <a:pt x="874" y="802"/>
                      <a:pt x="874" y="802"/>
                    </a:cubicBezTo>
                    <a:cubicBezTo>
                      <a:pt x="868" y="808"/>
                      <a:pt x="865" y="808"/>
                      <a:pt x="862" y="808"/>
                    </a:cubicBezTo>
                    <a:lnTo>
                      <a:pt x="862" y="802"/>
                    </a:lnTo>
                    <a:cubicBezTo>
                      <a:pt x="854" y="808"/>
                      <a:pt x="848" y="811"/>
                      <a:pt x="839" y="811"/>
                    </a:cubicBezTo>
                    <a:cubicBezTo>
                      <a:pt x="836" y="811"/>
                      <a:pt x="834" y="811"/>
                      <a:pt x="831" y="814"/>
                    </a:cubicBezTo>
                    <a:lnTo>
                      <a:pt x="770" y="814"/>
                    </a:lnTo>
                    <a:cubicBezTo>
                      <a:pt x="756" y="814"/>
                      <a:pt x="741" y="811"/>
                      <a:pt x="727" y="808"/>
                    </a:cubicBezTo>
                    <a:cubicBezTo>
                      <a:pt x="721" y="808"/>
                      <a:pt x="715" y="802"/>
                      <a:pt x="707" y="799"/>
                    </a:cubicBezTo>
                    <a:lnTo>
                      <a:pt x="707" y="799"/>
                    </a:lnTo>
                    <a:cubicBezTo>
                      <a:pt x="709" y="800"/>
                      <a:pt x="711" y="801"/>
                      <a:pt x="710" y="801"/>
                    </a:cubicBezTo>
                    <a:cubicBezTo>
                      <a:pt x="710" y="801"/>
                      <a:pt x="707" y="800"/>
                      <a:pt x="698" y="796"/>
                    </a:cubicBezTo>
                    <a:lnTo>
                      <a:pt x="692" y="796"/>
                    </a:lnTo>
                    <a:cubicBezTo>
                      <a:pt x="687" y="793"/>
                      <a:pt x="675" y="788"/>
                      <a:pt x="669" y="785"/>
                    </a:cubicBezTo>
                    <a:lnTo>
                      <a:pt x="626" y="765"/>
                    </a:lnTo>
                    <a:cubicBezTo>
                      <a:pt x="620" y="759"/>
                      <a:pt x="615" y="756"/>
                      <a:pt x="612" y="756"/>
                    </a:cubicBezTo>
                    <a:cubicBezTo>
                      <a:pt x="606" y="756"/>
                      <a:pt x="606" y="756"/>
                      <a:pt x="603" y="753"/>
                    </a:cubicBezTo>
                    <a:cubicBezTo>
                      <a:pt x="597" y="750"/>
                      <a:pt x="597" y="750"/>
                      <a:pt x="597" y="747"/>
                    </a:cubicBezTo>
                    <a:lnTo>
                      <a:pt x="600" y="747"/>
                    </a:lnTo>
                    <a:cubicBezTo>
                      <a:pt x="577" y="727"/>
                      <a:pt x="540" y="695"/>
                      <a:pt x="531" y="693"/>
                    </a:cubicBezTo>
                    <a:cubicBezTo>
                      <a:pt x="528" y="690"/>
                      <a:pt x="517" y="678"/>
                      <a:pt x="508" y="675"/>
                    </a:cubicBezTo>
                    <a:lnTo>
                      <a:pt x="502" y="667"/>
                    </a:lnTo>
                    <a:lnTo>
                      <a:pt x="502" y="664"/>
                    </a:lnTo>
                    <a:lnTo>
                      <a:pt x="499" y="661"/>
                    </a:lnTo>
                    <a:cubicBezTo>
                      <a:pt x="496" y="655"/>
                      <a:pt x="491" y="649"/>
                      <a:pt x="488" y="647"/>
                    </a:cubicBezTo>
                    <a:cubicBezTo>
                      <a:pt x="476" y="632"/>
                      <a:pt x="470" y="621"/>
                      <a:pt x="462" y="606"/>
                    </a:cubicBezTo>
                    <a:lnTo>
                      <a:pt x="453" y="583"/>
                    </a:lnTo>
                    <a:cubicBezTo>
                      <a:pt x="447" y="580"/>
                      <a:pt x="436" y="540"/>
                      <a:pt x="430" y="520"/>
                    </a:cubicBezTo>
                    <a:lnTo>
                      <a:pt x="430" y="517"/>
                    </a:lnTo>
                    <a:lnTo>
                      <a:pt x="430" y="511"/>
                    </a:lnTo>
                    <a:lnTo>
                      <a:pt x="430" y="508"/>
                    </a:lnTo>
                    <a:lnTo>
                      <a:pt x="430" y="494"/>
                    </a:lnTo>
                    <a:lnTo>
                      <a:pt x="430" y="474"/>
                    </a:lnTo>
                    <a:lnTo>
                      <a:pt x="430" y="468"/>
                    </a:lnTo>
                    <a:cubicBezTo>
                      <a:pt x="433" y="459"/>
                      <a:pt x="433" y="448"/>
                      <a:pt x="436" y="436"/>
                    </a:cubicBezTo>
                    <a:cubicBezTo>
                      <a:pt x="436" y="433"/>
                      <a:pt x="442" y="419"/>
                      <a:pt x="445" y="416"/>
                    </a:cubicBezTo>
                    <a:cubicBezTo>
                      <a:pt x="447" y="407"/>
                      <a:pt x="450" y="404"/>
                      <a:pt x="456" y="396"/>
                    </a:cubicBezTo>
                    <a:cubicBezTo>
                      <a:pt x="456" y="393"/>
                      <a:pt x="468" y="381"/>
                      <a:pt x="468" y="378"/>
                    </a:cubicBezTo>
                    <a:cubicBezTo>
                      <a:pt x="470" y="373"/>
                      <a:pt x="476" y="367"/>
                      <a:pt x="482" y="361"/>
                    </a:cubicBezTo>
                    <a:cubicBezTo>
                      <a:pt x="482" y="361"/>
                      <a:pt x="496" y="347"/>
                      <a:pt x="499" y="347"/>
                    </a:cubicBezTo>
                    <a:lnTo>
                      <a:pt x="531" y="324"/>
                    </a:lnTo>
                    <a:cubicBezTo>
                      <a:pt x="534" y="321"/>
                      <a:pt x="545" y="318"/>
                      <a:pt x="548" y="315"/>
                    </a:cubicBezTo>
                    <a:cubicBezTo>
                      <a:pt x="560" y="309"/>
                      <a:pt x="571" y="306"/>
                      <a:pt x="586" y="304"/>
                    </a:cubicBezTo>
                    <a:lnTo>
                      <a:pt x="597" y="304"/>
                    </a:lnTo>
                    <a:cubicBezTo>
                      <a:pt x="606" y="304"/>
                      <a:pt x="620" y="301"/>
                      <a:pt x="632" y="301"/>
                    </a:cubicBezTo>
                    <a:close/>
                    <a:moveTo>
                      <a:pt x="632" y="0"/>
                    </a:moveTo>
                    <a:cubicBezTo>
                      <a:pt x="439" y="0"/>
                      <a:pt x="249" y="99"/>
                      <a:pt x="168" y="283"/>
                    </a:cubicBezTo>
                    <a:cubicBezTo>
                      <a:pt x="1" y="649"/>
                      <a:pt x="352" y="1059"/>
                      <a:pt x="715" y="1108"/>
                    </a:cubicBezTo>
                    <a:cubicBezTo>
                      <a:pt x="737" y="1110"/>
                      <a:pt x="759" y="1112"/>
                      <a:pt x="781" y="1112"/>
                    </a:cubicBezTo>
                    <a:cubicBezTo>
                      <a:pt x="945" y="1112"/>
                      <a:pt x="1093" y="1035"/>
                      <a:pt x="1179" y="897"/>
                    </a:cubicBezTo>
                    <a:cubicBezTo>
                      <a:pt x="1237" y="871"/>
                      <a:pt x="1269" y="819"/>
                      <a:pt x="1269" y="753"/>
                    </a:cubicBezTo>
                    <a:cubicBezTo>
                      <a:pt x="1275" y="485"/>
                      <a:pt x="1139" y="211"/>
                      <a:pt x="909" y="76"/>
                    </a:cubicBezTo>
                    <a:cubicBezTo>
                      <a:pt x="825" y="25"/>
                      <a:pt x="728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4349700" y="2452450"/>
                <a:ext cx="225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74" extrusionOk="0">
                    <a:moveTo>
                      <a:pt x="355" y="337"/>
                    </a:moveTo>
                    <a:cubicBezTo>
                      <a:pt x="352" y="342"/>
                      <a:pt x="346" y="349"/>
                      <a:pt x="344" y="349"/>
                    </a:cubicBezTo>
                    <a:cubicBezTo>
                      <a:pt x="344" y="349"/>
                      <a:pt x="343" y="349"/>
                      <a:pt x="343" y="349"/>
                    </a:cubicBezTo>
                    <a:cubicBezTo>
                      <a:pt x="343" y="346"/>
                      <a:pt x="349" y="340"/>
                      <a:pt x="355" y="337"/>
                    </a:cubicBezTo>
                    <a:close/>
                    <a:moveTo>
                      <a:pt x="473" y="306"/>
                    </a:moveTo>
                    <a:cubicBezTo>
                      <a:pt x="482" y="306"/>
                      <a:pt x="485" y="309"/>
                      <a:pt x="487" y="309"/>
                    </a:cubicBezTo>
                    <a:cubicBezTo>
                      <a:pt x="493" y="309"/>
                      <a:pt x="496" y="311"/>
                      <a:pt x="502" y="311"/>
                    </a:cubicBezTo>
                    <a:cubicBezTo>
                      <a:pt x="511" y="314"/>
                      <a:pt x="522" y="320"/>
                      <a:pt x="531" y="323"/>
                    </a:cubicBezTo>
                    <a:cubicBezTo>
                      <a:pt x="536" y="323"/>
                      <a:pt x="539" y="326"/>
                      <a:pt x="542" y="329"/>
                    </a:cubicBezTo>
                    <a:cubicBezTo>
                      <a:pt x="551" y="337"/>
                      <a:pt x="557" y="340"/>
                      <a:pt x="565" y="349"/>
                    </a:cubicBezTo>
                    <a:cubicBezTo>
                      <a:pt x="568" y="352"/>
                      <a:pt x="568" y="355"/>
                      <a:pt x="571" y="358"/>
                    </a:cubicBezTo>
                    <a:cubicBezTo>
                      <a:pt x="580" y="366"/>
                      <a:pt x="585" y="378"/>
                      <a:pt x="588" y="384"/>
                    </a:cubicBezTo>
                    <a:cubicBezTo>
                      <a:pt x="594" y="386"/>
                      <a:pt x="594" y="392"/>
                      <a:pt x="594" y="395"/>
                    </a:cubicBezTo>
                    <a:cubicBezTo>
                      <a:pt x="597" y="407"/>
                      <a:pt x="600" y="421"/>
                      <a:pt x="603" y="430"/>
                    </a:cubicBezTo>
                    <a:cubicBezTo>
                      <a:pt x="603" y="438"/>
                      <a:pt x="603" y="441"/>
                      <a:pt x="609" y="444"/>
                    </a:cubicBezTo>
                    <a:lnTo>
                      <a:pt x="609" y="464"/>
                    </a:lnTo>
                    <a:cubicBezTo>
                      <a:pt x="603" y="473"/>
                      <a:pt x="603" y="487"/>
                      <a:pt x="600" y="502"/>
                    </a:cubicBezTo>
                    <a:cubicBezTo>
                      <a:pt x="600" y="507"/>
                      <a:pt x="597" y="510"/>
                      <a:pt x="594" y="513"/>
                    </a:cubicBezTo>
                    <a:cubicBezTo>
                      <a:pt x="585" y="516"/>
                      <a:pt x="577" y="522"/>
                      <a:pt x="568" y="528"/>
                    </a:cubicBezTo>
                    <a:cubicBezTo>
                      <a:pt x="557" y="539"/>
                      <a:pt x="542" y="545"/>
                      <a:pt x="534" y="556"/>
                    </a:cubicBezTo>
                    <a:cubicBezTo>
                      <a:pt x="525" y="559"/>
                      <a:pt x="522" y="565"/>
                      <a:pt x="513" y="568"/>
                    </a:cubicBezTo>
                    <a:lnTo>
                      <a:pt x="482" y="579"/>
                    </a:lnTo>
                    <a:cubicBezTo>
                      <a:pt x="479" y="579"/>
                      <a:pt x="479" y="579"/>
                      <a:pt x="479" y="582"/>
                    </a:cubicBezTo>
                    <a:lnTo>
                      <a:pt x="476" y="582"/>
                    </a:lnTo>
                    <a:cubicBezTo>
                      <a:pt x="470" y="585"/>
                      <a:pt x="467" y="585"/>
                      <a:pt x="464" y="585"/>
                    </a:cubicBezTo>
                    <a:lnTo>
                      <a:pt x="467" y="582"/>
                    </a:lnTo>
                    <a:lnTo>
                      <a:pt x="441" y="582"/>
                    </a:lnTo>
                    <a:cubicBezTo>
                      <a:pt x="438" y="582"/>
                      <a:pt x="436" y="582"/>
                      <a:pt x="433" y="579"/>
                    </a:cubicBezTo>
                    <a:cubicBezTo>
                      <a:pt x="427" y="579"/>
                      <a:pt x="415" y="574"/>
                      <a:pt x="410" y="571"/>
                    </a:cubicBezTo>
                    <a:cubicBezTo>
                      <a:pt x="404" y="571"/>
                      <a:pt x="398" y="568"/>
                      <a:pt x="392" y="565"/>
                    </a:cubicBezTo>
                    <a:cubicBezTo>
                      <a:pt x="389" y="565"/>
                      <a:pt x="389" y="559"/>
                      <a:pt x="384" y="559"/>
                    </a:cubicBezTo>
                    <a:cubicBezTo>
                      <a:pt x="378" y="554"/>
                      <a:pt x="366" y="545"/>
                      <a:pt x="361" y="542"/>
                    </a:cubicBezTo>
                    <a:lnTo>
                      <a:pt x="355" y="528"/>
                    </a:lnTo>
                    <a:cubicBezTo>
                      <a:pt x="349" y="522"/>
                      <a:pt x="343" y="513"/>
                      <a:pt x="341" y="507"/>
                    </a:cubicBezTo>
                    <a:cubicBezTo>
                      <a:pt x="338" y="507"/>
                      <a:pt x="338" y="502"/>
                      <a:pt x="338" y="502"/>
                    </a:cubicBezTo>
                    <a:cubicBezTo>
                      <a:pt x="338" y="490"/>
                      <a:pt x="326" y="479"/>
                      <a:pt x="323" y="470"/>
                    </a:cubicBezTo>
                    <a:lnTo>
                      <a:pt x="323" y="467"/>
                    </a:lnTo>
                    <a:cubicBezTo>
                      <a:pt x="323" y="456"/>
                      <a:pt x="320" y="444"/>
                      <a:pt x="320" y="430"/>
                    </a:cubicBezTo>
                    <a:lnTo>
                      <a:pt x="320" y="424"/>
                    </a:lnTo>
                    <a:cubicBezTo>
                      <a:pt x="320" y="415"/>
                      <a:pt x="323" y="412"/>
                      <a:pt x="323" y="407"/>
                    </a:cubicBezTo>
                    <a:lnTo>
                      <a:pt x="323" y="401"/>
                    </a:lnTo>
                    <a:lnTo>
                      <a:pt x="323" y="398"/>
                    </a:lnTo>
                    <a:cubicBezTo>
                      <a:pt x="323" y="395"/>
                      <a:pt x="323" y="395"/>
                      <a:pt x="326" y="392"/>
                    </a:cubicBezTo>
                    <a:cubicBezTo>
                      <a:pt x="326" y="386"/>
                      <a:pt x="329" y="384"/>
                      <a:pt x="329" y="384"/>
                    </a:cubicBezTo>
                    <a:cubicBezTo>
                      <a:pt x="335" y="381"/>
                      <a:pt x="335" y="378"/>
                      <a:pt x="338" y="372"/>
                    </a:cubicBezTo>
                    <a:cubicBezTo>
                      <a:pt x="341" y="369"/>
                      <a:pt x="343" y="363"/>
                      <a:pt x="343" y="358"/>
                    </a:cubicBezTo>
                    <a:cubicBezTo>
                      <a:pt x="349" y="352"/>
                      <a:pt x="352" y="349"/>
                      <a:pt x="355" y="343"/>
                    </a:cubicBezTo>
                    <a:lnTo>
                      <a:pt x="364" y="337"/>
                    </a:lnTo>
                    <a:cubicBezTo>
                      <a:pt x="372" y="329"/>
                      <a:pt x="384" y="323"/>
                      <a:pt x="387" y="323"/>
                    </a:cubicBezTo>
                    <a:cubicBezTo>
                      <a:pt x="392" y="320"/>
                      <a:pt x="395" y="320"/>
                      <a:pt x="398" y="314"/>
                    </a:cubicBezTo>
                    <a:cubicBezTo>
                      <a:pt x="410" y="311"/>
                      <a:pt x="424" y="309"/>
                      <a:pt x="436" y="306"/>
                    </a:cubicBezTo>
                    <a:close/>
                    <a:moveTo>
                      <a:pt x="463" y="1"/>
                    </a:moveTo>
                    <a:cubicBezTo>
                      <a:pt x="450" y="1"/>
                      <a:pt x="437" y="2"/>
                      <a:pt x="424" y="3"/>
                    </a:cubicBezTo>
                    <a:cubicBezTo>
                      <a:pt x="228" y="20"/>
                      <a:pt x="64" y="167"/>
                      <a:pt x="26" y="363"/>
                    </a:cubicBezTo>
                    <a:cubicBezTo>
                      <a:pt x="0" y="516"/>
                      <a:pt x="64" y="689"/>
                      <a:pt x="194" y="784"/>
                    </a:cubicBezTo>
                    <a:cubicBezTo>
                      <a:pt x="277" y="845"/>
                      <a:pt x="366" y="873"/>
                      <a:pt x="467" y="873"/>
                    </a:cubicBezTo>
                    <a:cubicBezTo>
                      <a:pt x="557" y="871"/>
                      <a:pt x="652" y="830"/>
                      <a:pt x="724" y="775"/>
                    </a:cubicBezTo>
                    <a:cubicBezTo>
                      <a:pt x="756" y="773"/>
                      <a:pt x="787" y="758"/>
                      <a:pt x="807" y="729"/>
                    </a:cubicBezTo>
                    <a:cubicBezTo>
                      <a:pt x="865" y="643"/>
                      <a:pt x="900" y="554"/>
                      <a:pt x="903" y="444"/>
                    </a:cubicBezTo>
                    <a:cubicBezTo>
                      <a:pt x="903" y="366"/>
                      <a:pt x="879" y="283"/>
                      <a:pt x="836" y="213"/>
                    </a:cubicBezTo>
                    <a:cubicBezTo>
                      <a:pt x="754" y="89"/>
                      <a:pt x="609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4353150" y="2416250"/>
                <a:ext cx="272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51" extrusionOk="0">
                    <a:moveTo>
                      <a:pt x="341" y="416"/>
                    </a:moveTo>
                    <a:cubicBezTo>
                      <a:pt x="338" y="418"/>
                      <a:pt x="337" y="419"/>
                      <a:pt x="336" y="419"/>
                    </a:cubicBezTo>
                    <a:lnTo>
                      <a:pt x="336" y="419"/>
                    </a:lnTo>
                    <a:cubicBezTo>
                      <a:pt x="341" y="419"/>
                      <a:pt x="341" y="419"/>
                      <a:pt x="341" y="416"/>
                    </a:cubicBezTo>
                    <a:close/>
                    <a:moveTo>
                      <a:pt x="557" y="301"/>
                    </a:moveTo>
                    <a:cubicBezTo>
                      <a:pt x="566" y="301"/>
                      <a:pt x="574" y="304"/>
                      <a:pt x="580" y="304"/>
                    </a:cubicBezTo>
                    <a:cubicBezTo>
                      <a:pt x="589" y="304"/>
                      <a:pt x="594" y="307"/>
                      <a:pt x="603" y="307"/>
                    </a:cubicBezTo>
                    <a:cubicBezTo>
                      <a:pt x="615" y="316"/>
                      <a:pt x="632" y="318"/>
                      <a:pt x="643" y="327"/>
                    </a:cubicBezTo>
                    <a:lnTo>
                      <a:pt x="664" y="336"/>
                    </a:lnTo>
                    <a:cubicBezTo>
                      <a:pt x="678" y="347"/>
                      <a:pt x="690" y="359"/>
                      <a:pt x="704" y="370"/>
                    </a:cubicBezTo>
                    <a:lnTo>
                      <a:pt x="707" y="370"/>
                    </a:lnTo>
                    <a:cubicBezTo>
                      <a:pt x="707" y="373"/>
                      <a:pt x="710" y="373"/>
                      <a:pt x="710" y="373"/>
                    </a:cubicBezTo>
                    <a:lnTo>
                      <a:pt x="716" y="373"/>
                    </a:lnTo>
                    <a:cubicBezTo>
                      <a:pt x="718" y="376"/>
                      <a:pt x="721" y="379"/>
                      <a:pt x="721" y="385"/>
                    </a:cubicBezTo>
                    <a:cubicBezTo>
                      <a:pt x="733" y="399"/>
                      <a:pt x="739" y="414"/>
                      <a:pt x="747" y="422"/>
                    </a:cubicBezTo>
                    <a:lnTo>
                      <a:pt x="747" y="428"/>
                    </a:lnTo>
                    <a:cubicBezTo>
                      <a:pt x="750" y="434"/>
                      <a:pt x="753" y="445"/>
                      <a:pt x="759" y="457"/>
                    </a:cubicBezTo>
                    <a:lnTo>
                      <a:pt x="759" y="463"/>
                    </a:lnTo>
                    <a:cubicBezTo>
                      <a:pt x="759" y="465"/>
                      <a:pt x="759" y="465"/>
                      <a:pt x="762" y="471"/>
                    </a:cubicBezTo>
                    <a:lnTo>
                      <a:pt x="762" y="474"/>
                    </a:lnTo>
                    <a:lnTo>
                      <a:pt x="762" y="477"/>
                    </a:lnTo>
                    <a:cubicBezTo>
                      <a:pt x="762" y="491"/>
                      <a:pt x="765" y="503"/>
                      <a:pt x="765" y="514"/>
                    </a:cubicBezTo>
                    <a:lnTo>
                      <a:pt x="765" y="535"/>
                    </a:lnTo>
                    <a:lnTo>
                      <a:pt x="765" y="549"/>
                    </a:lnTo>
                    <a:cubicBezTo>
                      <a:pt x="762" y="563"/>
                      <a:pt x="762" y="575"/>
                      <a:pt x="759" y="589"/>
                    </a:cubicBezTo>
                    <a:lnTo>
                      <a:pt x="759" y="604"/>
                    </a:lnTo>
                    <a:cubicBezTo>
                      <a:pt x="753" y="609"/>
                      <a:pt x="747" y="615"/>
                      <a:pt x="744" y="621"/>
                    </a:cubicBezTo>
                    <a:cubicBezTo>
                      <a:pt x="744" y="621"/>
                      <a:pt x="739" y="627"/>
                      <a:pt x="739" y="633"/>
                    </a:cubicBezTo>
                    <a:cubicBezTo>
                      <a:pt x="736" y="635"/>
                      <a:pt x="733" y="644"/>
                      <a:pt x="730" y="647"/>
                    </a:cubicBezTo>
                    <a:cubicBezTo>
                      <a:pt x="718" y="664"/>
                      <a:pt x="704" y="676"/>
                      <a:pt x="690" y="690"/>
                    </a:cubicBezTo>
                    <a:cubicBezTo>
                      <a:pt x="687" y="693"/>
                      <a:pt x="678" y="696"/>
                      <a:pt x="675" y="702"/>
                    </a:cubicBezTo>
                    <a:cubicBezTo>
                      <a:pt x="667" y="707"/>
                      <a:pt x="646" y="716"/>
                      <a:pt x="635" y="725"/>
                    </a:cubicBezTo>
                    <a:cubicBezTo>
                      <a:pt x="629" y="731"/>
                      <a:pt x="620" y="733"/>
                      <a:pt x="615" y="733"/>
                    </a:cubicBezTo>
                    <a:cubicBezTo>
                      <a:pt x="606" y="736"/>
                      <a:pt x="600" y="739"/>
                      <a:pt x="592" y="739"/>
                    </a:cubicBezTo>
                    <a:cubicBezTo>
                      <a:pt x="580" y="739"/>
                      <a:pt x="566" y="742"/>
                      <a:pt x="551" y="742"/>
                    </a:cubicBezTo>
                    <a:lnTo>
                      <a:pt x="534" y="742"/>
                    </a:lnTo>
                    <a:cubicBezTo>
                      <a:pt x="520" y="742"/>
                      <a:pt x="505" y="739"/>
                      <a:pt x="491" y="736"/>
                    </a:cubicBezTo>
                    <a:cubicBezTo>
                      <a:pt x="485" y="736"/>
                      <a:pt x="479" y="733"/>
                      <a:pt x="473" y="733"/>
                    </a:cubicBezTo>
                    <a:cubicBezTo>
                      <a:pt x="459" y="731"/>
                      <a:pt x="445" y="722"/>
                      <a:pt x="433" y="713"/>
                    </a:cubicBezTo>
                    <a:cubicBezTo>
                      <a:pt x="427" y="710"/>
                      <a:pt x="422" y="707"/>
                      <a:pt x="416" y="705"/>
                    </a:cubicBezTo>
                    <a:cubicBezTo>
                      <a:pt x="404" y="696"/>
                      <a:pt x="393" y="684"/>
                      <a:pt x="384" y="679"/>
                    </a:cubicBezTo>
                    <a:cubicBezTo>
                      <a:pt x="380" y="680"/>
                      <a:pt x="376" y="680"/>
                      <a:pt x="373" y="680"/>
                    </a:cubicBezTo>
                    <a:cubicBezTo>
                      <a:pt x="365" y="680"/>
                      <a:pt x="360" y="678"/>
                      <a:pt x="358" y="676"/>
                    </a:cubicBezTo>
                    <a:lnTo>
                      <a:pt x="338" y="641"/>
                    </a:lnTo>
                    <a:cubicBezTo>
                      <a:pt x="332" y="638"/>
                      <a:pt x="329" y="633"/>
                      <a:pt x="326" y="627"/>
                    </a:cubicBezTo>
                    <a:cubicBezTo>
                      <a:pt x="318" y="612"/>
                      <a:pt x="315" y="598"/>
                      <a:pt x="309" y="586"/>
                    </a:cubicBezTo>
                    <a:cubicBezTo>
                      <a:pt x="309" y="581"/>
                      <a:pt x="309" y="578"/>
                      <a:pt x="303" y="575"/>
                    </a:cubicBezTo>
                    <a:cubicBezTo>
                      <a:pt x="300" y="569"/>
                      <a:pt x="303" y="566"/>
                      <a:pt x="303" y="566"/>
                    </a:cubicBezTo>
                    <a:lnTo>
                      <a:pt x="303" y="563"/>
                    </a:lnTo>
                    <a:cubicBezTo>
                      <a:pt x="300" y="549"/>
                      <a:pt x="303" y="535"/>
                      <a:pt x="303" y="517"/>
                    </a:cubicBezTo>
                    <a:cubicBezTo>
                      <a:pt x="303" y="503"/>
                      <a:pt x="309" y="491"/>
                      <a:pt x="312" y="480"/>
                    </a:cubicBezTo>
                    <a:cubicBezTo>
                      <a:pt x="312" y="468"/>
                      <a:pt x="315" y="463"/>
                      <a:pt x="318" y="457"/>
                    </a:cubicBezTo>
                    <a:cubicBezTo>
                      <a:pt x="321" y="457"/>
                      <a:pt x="332" y="425"/>
                      <a:pt x="335" y="422"/>
                    </a:cubicBezTo>
                    <a:cubicBezTo>
                      <a:pt x="335" y="421"/>
                      <a:pt x="335" y="420"/>
                      <a:pt x="336" y="419"/>
                    </a:cubicBezTo>
                    <a:lnTo>
                      <a:pt x="336" y="419"/>
                    </a:lnTo>
                    <a:cubicBezTo>
                      <a:pt x="336" y="419"/>
                      <a:pt x="335" y="419"/>
                      <a:pt x="335" y="419"/>
                    </a:cubicBezTo>
                    <a:cubicBezTo>
                      <a:pt x="335" y="416"/>
                      <a:pt x="335" y="416"/>
                      <a:pt x="341" y="414"/>
                    </a:cubicBezTo>
                    <a:lnTo>
                      <a:pt x="344" y="408"/>
                    </a:lnTo>
                    <a:cubicBezTo>
                      <a:pt x="347" y="402"/>
                      <a:pt x="349" y="399"/>
                      <a:pt x="349" y="399"/>
                    </a:cubicBezTo>
                    <a:cubicBezTo>
                      <a:pt x="358" y="390"/>
                      <a:pt x="361" y="379"/>
                      <a:pt x="373" y="373"/>
                    </a:cubicBezTo>
                    <a:lnTo>
                      <a:pt x="387" y="356"/>
                    </a:lnTo>
                    <a:cubicBezTo>
                      <a:pt x="398" y="344"/>
                      <a:pt x="413" y="336"/>
                      <a:pt x="427" y="327"/>
                    </a:cubicBezTo>
                    <a:cubicBezTo>
                      <a:pt x="427" y="327"/>
                      <a:pt x="427" y="324"/>
                      <a:pt x="428" y="324"/>
                    </a:cubicBezTo>
                    <a:cubicBezTo>
                      <a:pt x="429" y="324"/>
                      <a:pt x="429" y="325"/>
                      <a:pt x="430" y="327"/>
                    </a:cubicBezTo>
                    <a:cubicBezTo>
                      <a:pt x="433" y="321"/>
                      <a:pt x="436" y="321"/>
                      <a:pt x="442" y="321"/>
                    </a:cubicBezTo>
                    <a:cubicBezTo>
                      <a:pt x="442" y="320"/>
                      <a:pt x="442" y="320"/>
                      <a:pt x="443" y="320"/>
                    </a:cubicBezTo>
                    <a:cubicBezTo>
                      <a:pt x="444" y="320"/>
                      <a:pt x="445" y="320"/>
                      <a:pt x="445" y="318"/>
                    </a:cubicBezTo>
                    <a:lnTo>
                      <a:pt x="450" y="318"/>
                    </a:lnTo>
                    <a:cubicBezTo>
                      <a:pt x="465" y="313"/>
                      <a:pt x="476" y="307"/>
                      <a:pt x="491" y="304"/>
                    </a:cubicBezTo>
                    <a:cubicBezTo>
                      <a:pt x="502" y="304"/>
                      <a:pt x="508" y="301"/>
                      <a:pt x="517" y="301"/>
                    </a:cubicBezTo>
                    <a:close/>
                    <a:moveTo>
                      <a:pt x="529" y="1"/>
                    </a:moveTo>
                    <a:cubicBezTo>
                      <a:pt x="440" y="1"/>
                      <a:pt x="352" y="23"/>
                      <a:pt x="269" y="71"/>
                    </a:cubicBezTo>
                    <a:cubicBezTo>
                      <a:pt x="174" y="122"/>
                      <a:pt x="96" y="218"/>
                      <a:pt x="53" y="316"/>
                    </a:cubicBezTo>
                    <a:cubicBezTo>
                      <a:pt x="1" y="422"/>
                      <a:pt x="1" y="549"/>
                      <a:pt x="30" y="661"/>
                    </a:cubicBezTo>
                    <a:cubicBezTo>
                      <a:pt x="70" y="852"/>
                      <a:pt x="237" y="996"/>
                      <a:pt x="422" y="1039"/>
                    </a:cubicBezTo>
                    <a:cubicBezTo>
                      <a:pt x="459" y="1047"/>
                      <a:pt x="499" y="1051"/>
                      <a:pt x="540" y="1051"/>
                    </a:cubicBezTo>
                    <a:cubicBezTo>
                      <a:pt x="605" y="1051"/>
                      <a:pt x="671" y="1040"/>
                      <a:pt x="730" y="1013"/>
                    </a:cubicBezTo>
                    <a:cubicBezTo>
                      <a:pt x="851" y="964"/>
                      <a:pt x="943" y="875"/>
                      <a:pt x="1009" y="759"/>
                    </a:cubicBezTo>
                    <a:cubicBezTo>
                      <a:pt x="1018" y="745"/>
                      <a:pt x="1021" y="725"/>
                      <a:pt x="1024" y="707"/>
                    </a:cubicBezTo>
                    <a:cubicBezTo>
                      <a:pt x="1035" y="693"/>
                      <a:pt x="1044" y="676"/>
                      <a:pt x="1047" y="653"/>
                    </a:cubicBezTo>
                    <a:cubicBezTo>
                      <a:pt x="1090" y="448"/>
                      <a:pt x="1021" y="226"/>
                      <a:pt x="848" y="102"/>
                    </a:cubicBezTo>
                    <a:cubicBezTo>
                      <a:pt x="750" y="36"/>
                      <a:pt x="640" y="1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4281900" y="2380925"/>
                <a:ext cx="33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3" extrusionOk="0">
                    <a:moveTo>
                      <a:pt x="640" y="287"/>
                    </a:moveTo>
                    <a:cubicBezTo>
                      <a:pt x="646" y="287"/>
                      <a:pt x="655" y="287"/>
                      <a:pt x="660" y="290"/>
                    </a:cubicBezTo>
                    <a:cubicBezTo>
                      <a:pt x="672" y="293"/>
                      <a:pt x="683" y="293"/>
                      <a:pt x="695" y="296"/>
                    </a:cubicBezTo>
                    <a:cubicBezTo>
                      <a:pt x="698" y="296"/>
                      <a:pt x="704" y="302"/>
                      <a:pt x="709" y="302"/>
                    </a:cubicBezTo>
                    <a:cubicBezTo>
                      <a:pt x="724" y="308"/>
                      <a:pt x="741" y="311"/>
                      <a:pt x="755" y="322"/>
                    </a:cubicBezTo>
                    <a:cubicBezTo>
                      <a:pt x="767" y="331"/>
                      <a:pt x="773" y="334"/>
                      <a:pt x="784" y="336"/>
                    </a:cubicBezTo>
                    <a:lnTo>
                      <a:pt x="787" y="336"/>
                    </a:lnTo>
                    <a:lnTo>
                      <a:pt x="830" y="368"/>
                    </a:lnTo>
                    <a:cubicBezTo>
                      <a:pt x="839" y="377"/>
                      <a:pt x="848" y="383"/>
                      <a:pt x="856" y="391"/>
                    </a:cubicBezTo>
                    <a:lnTo>
                      <a:pt x="874" y="409"/>
                    </a:lnTo>
                    <a:lnTo>
                      <a:pt x="879" y="417"/>
                    </a:lnTo>
                    <a:cubicBezTo>
                      <a:pt x="891" y="426"/>
                      <a:pt x="900" y="440"/>
                      <a:pt x="905" y="452"/>
                    </a:cubicBezTo>
                    <a:cubicBezTo>
                      <a:pt x="920" y="469"/>
                      <a:pt x="931" y="489"/>
                      <a:pt x="943" y="509"/>
                    </a:cubicBezTo>
                    <a:cubicBezTo>
                      <a:pt x="946" y="512"/>
                      <a:pt x="949" y="524"/>
                      <a:pt x="951" y="527"/>
                    </a:cubicBezTo>
                    <a:cubicBezTo>
                      <a:pt x="957" y="538"/>
                      <a:pt x="963" y="550"/>
                      <a:pt x="966" y="561"/>
                    </a:cubicBezTo>
                    <a:cubicBezTo>
                      <a:pt x="975" y="581"/>
                      <a:pt x="986" y="604"/>
                      <a:pt x="989" y="628"/>
                    </a:cubicBezTo>
                    <a:lnTo>
                      <a:pt x="1000" y="662"/>
                    </a:lnTo>
                    <a:cubicBezTo>
                      <a:pt x="1003" y="665"/>
                      <a:pt x="1003" y="671"/>
                      <a:pt x="1003" y="677"/>
                    </a:cubicBezTo>
                    <a:cubicBezTo>
                      <a:pt x="1006" y="691"/>
                      <a:pt x="1006" y="708"/>
                      <a:pt x="1009" y="723"/>
                    </a:cubicBezTo>
                    <a:cubicBezTo>
                      <a:pt x="963" y="763"/>
                      <a:pt x="937" y="826"/>
                      <a:pt x="960" y="884"/>
                    </a:cubicBezTo>
                    <a:cubicBezTo>
                      <a:pt x="960" y="887"/>
                      <a:pt x="963" y="896"/>
                      <a:pt x="963" y="898"/>
                    </a:cubicBezTo>
                    <a:lnTo>
                      <a:pt x="963" y="901"/>
                    </a:lnTo>
                    <a:lnTo>
                      <a:pt x="963" y="913"/>
                    </a:lnTo>
                    <a:lnTo>
                      <a:pt x="963" y="919"/>
                    </a:lnTo>
                    <a:cubicBezTo>
                      <a:pt x="963" y="922"/>
                      <a:pt x="957" y="942"/>
                      <a:pt x="957" y="942"/>
                    </a:cubicBezTo>
                    <a:cubicBezTo>
                      <a:pt x="951" y="945"/>
                      <a:pt x="951" y="953"/>
                      <a:pt x="949" y="956"/>
                    </a:cubicBezTo>
                    <a:cubicBezTo>
                      <a:pt x="946" y="959"/>
                      <a:pt x="946" y="959"/>
                      <a:pt x="946" y="965"/>
                    </a:cubicBezTo>
                    <a:cubicBezTo>
                      <a:pt x="943" y="965"/>
                      <a:pt x="943" y="968"/>
                      <a:pt x="940" y="968"/>
                    </a:cubicBezTo>
                    <a:cubicBezTo>
                      <a:pt x="940" y="971"/>
                      <a:pt x="926" y="985"/>
                      <a:pt x="920" y="985"/>
                    </a:cubicBezTo>
                    <a:cubicBezTo>
                      <a:pt x="914" y="988"/>
                      <a:pt x="911" y="996"/>
                      <a:pt x="902" y="999"/>
                    </a:cubicBezTo>
                    <a:lnTo>
                      <a:pt x="900" y="1002"/>
                    </a:lnTo>
                    <a:cubicBezTo>
                      <a:pt x="891" y="1008"/>
                      <a:pt x="885" y="1011"/>
                      <a:pt x="877" y="1011"/>
                    </a:cubicBezTo>
                    <a:cubicBezTo>
                      <a:pt x="854" y="1018"/>
                      <a:pt x="833" y="1022"/>
                      <a:pt x="811" y="1022"/>
                    </a:cubicBezTo>
                    <a:cubicBezTo>
                      <a:pt x="792" y="1022"/>
                      <a:pt x="771" y="1019"/>
                      <a:pt x="747" y="1014"/>
                    </a:cubicBezTo>
                    <a:cubicBezTo>
                      <a:pt x="689" y="1002"/>
                      <a:pt x="657" y="994"/>
                      <a:pt x="600" y="968"/>
                    </a:cubicBezTo>
                    <a:cubicBezTo>
                      <a:pt x="583" y="956"/>
                      <a:pt x="565" y="945"/>
                      <a:pt x="545" y="939"/>
                    </a:cubicBezTo>
                    <a:lnTo>
                      <a:pt x="539" y="930"/>
                    </a:lnTo>
                    <a:cubicBezTo>
                      <a:pt x="528" y="924"/>
                      <a:pt x="516" y="916"/>
                      <a:pt x="510" y="910"/>
                    </a:cubicBezTo>
                    <a:cubicBezTo>
                      <a:pt x="493" y="910"/>
                      <a:pt x="479" y="896"/>
                      <a:pt x="461" y="881"/>
                    </a:cubicBezTo>
                    <a:cubicBezTo>
                      <a:pt x="459" y="878"/>
                      <a:pt x="453" y="870"/>
                      <a:pt x="447" y="864"/>
                    </a:cubicBezTo>
                    <a:cubicBezTo>
                      <a:pt x="441" y="855"/>
                      <a:pt x="433" y="847"/>
                      <a:pt x="427" y="835"/>
                    </a:cubicBezTo>
                    <a:cubicBezTo>
                      <a:pt x="415" y="815"/>
                      <a:pt x="407" y="800"/>
                      <a:pt x="389" y="783"/>
                    </a:cubicBezTo>
                    <a:lnTo>
                      <a:pt x="381" y="763"/>
                    </a:lnTo>
                    <a:cubicBezTo>
                      <a:pt x="381" y="763"/>
                      <a:pt x="372" y="743"/>
                      <a:pt x="369" y="740"/>
                    </a:cubicBezTo>
                    <a:cubicBezTo>
                      <a:pt x="361" y="723"/>
                      <a:pt x="355" y="702"/>
                      <a:pt x="346" y="682"/>
                    </a:cubicBezTo>
                    <a:cubicBezTo>
                      <a:pt x="343" y="671"/>
                      <a:pt x="340" y="662"/>
                      <a:pt x="338" y="648"/>
                    </a:cubicBezTo>
                    <a:cubicBezTo>
                      <a:pt x="338" y="645"/>
                      <a:pt x="332" y="645"/>
                      <a:pt x="332" y="645"/>
                    </a:cubicBezTo>
                    <a:lnTo>
                      <a:pt x="332" y="633"/>
                    </a:lnTo>
                    <a:cubicBezTo>
                      <a:pt x="329" y="610"/>
                      <a:pt x="329" y="590"/>
                      <a:pt x="329" y="567"/>
                    </a:cubicBezTo>
                    <a:lnTo>
                      <a:pt x="329" y="541"/>
                    </a:lnTo>
                    <a:lnTo>
                      <a:pt x="329" y="532"/>
                    </a:lnTo>
                    <a:cubicBezTo>
                      <a:pt x="332" y="512"/>
                      <a:pt x="338" y="492"/>
                      <a:pt x="343" y="475"/>
                    </a:cubicBezTo>
                    <a:cubicBezTo>
                      <a:pt x="343" y="466"/>
                      <a:pt x="346" y="460"/>
                      <a:pt x="346" y="455"/>
                    </a:cubicBezTo>
                    <a:cubicBezTo>
                      <a:pt x="355" y="446"/>
                      <a:pt x="358" y="434"/>
                      <a:pt x="361" y="423"/>
                    </a:cubicBezTo>
                    <a:cubicBezTo>
                      <a:pt x="361" y="420"/>
                      <a:pt x="372" y="409"/>
                      <a:pt x="372" y="406"/>
                    </a:cubicBezTo>
                    <a:cubicBezTo>
                      <a:pt x="375" y="397"/>
                      <a:pt x="384" y="394"/>
                      <a:pt x="387" y="388"/>
                    </a:cubicBezTo>
                    <a:cubicBezTo>
                      <a:pt x="398" y="374"/>
                      <a:pt x="412" y="360"/>
                      <a:pt x="427" y="348"/>
                    </a:cubicBezTo>
                    <a:cubicBezTo>
                      <a:pt x="430" y="345"/>
                      <a:pt x="441" y="334"/>
                      <a:pt x="444" y="334"/>
                    </a:cubicBezTo>
                    <a:cubicBezTo>
                      <a:pt x="444" y="331"/>
                      <a:pt x="459" y="325"/>
                      <a:pt x="467" y="322"/>
                    </a:cubicBezTo>
                    <a:cubicBezTo>
                      <a:pt x="487" y="316"/>
                      <a:pt x="510" y="305"/>
                      <a:pt x="531" y="296"/>
                    </a:cubicBezTo>
                    <a:cubicBezTo>
                      <a:pt x="542" y="293"/>
                      <a:pt x="551" y="293"/>
                      <a:pt x="559" y="290"/>
                    </a:cubicBezTo>
                    <a:lnTo>
                      <a:pt x="565" y="290"/>
                    </a:lnTo>
                    <a:cubicBezTo>
                      <a:pt x="588" y="290"/>
                      <a:pt x="611" y="287"/>
                      <a:pt x="632" y="287"/>
                    </a:cubicBezTo>
                    <a:close/>
                    <a:moveTo>
                      <a:pt x="606" y="1"/>
                    </a:moveTo>
                    <a:cubicBezTo>
                      <a:pt x="556" y="1"/>
                      <a:pt x="505" y="7"/>
                      <a:pt x="453" y="19"/>
                    </a:cubicBezTo>
                    <a:cubicBezTo>
                      <a:pt x="173" y="91"/>
                      <a:pt x="0" y="365"/>
                      <a:pt x="35" y="648"/>
                    </a:cubicBezTo>
                    <a:cubicBezTo>
                      <a:pt x="70" y="907"/>
                      <a:pt x="242" y="1149"/>
                      <a:pt x="485" y="1256"/>
                    </a:cubicBezTo>
                    <a:cubicBezTo>
                      <a:pt x="588" y="1300"/>
                      <a:pt x="701" y="1333"/>
                      <a:pt x="812" y="1333"/>
                    </a:cubicBezTo>
                    <a:cubicBezTo>
                      <a:pt x="888" y="1333"/>
                      <a:pt x="962" y="1318"/>
                      <a:pt x="1032" y="1282"/>
                    </a:cubicBezTo>
                    <a:cubicBezTo>
                      <a:pt x="1130" y="1233"/>
                      <a:pt x="1205" y="1143"/>
                      <a:pt x="1237" y="1043"/>
                    </a:cubicBezTo>
                    <a:cubicBezTo>
                      <a:pt x="1266" y="1022"/>
                      <a:pt x="1292" y="991"/>
                      <a:pt x="1294" y="953"/>
                    </a:cubicBezTo>
                    <a:cubicBezTo>
                      <a:pt x="1332" y="711"/>
                      <a:pt x="1274" y="449"/>
                      <a:pt x="1116" y="259"/>
                    </a:cubicBezTo>
                    <a:cubicBezTo>
                      <a:pt x="982" y="97"/>
                      <a:pt x="804" y="1"/>
                      <a:pt x="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4241775" y="2394275"/>
                <a:ext cx="305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173" extrusionOk="0">
                    <a:moveTo>
                      <a:pt x="859" y="457"/>
                    </a:moveTo>
                    <a:cubicBezTo>
                      <a:pt x="862" y="460"/>
                      <a:pt x="862" y="462"/>
                      <a:pt x="862" y="462"/>
                    </a:cubicBezTo>
                    <a:cubicBezTo>
                      <a:pt x="862" y="463"/>
                      <a:pt x="862" y="464"/>
                      <a:pt x="861" y="464"/>
                    </a:cubicBezTo>
                    <a:cubicBezTo>
                      <a:pt x="860" y="464"/>
                      <a:pt x="859" y="461"/>
                      <a:pt x="859" y="457"/>
                    </a:cubicBezTo>
                    <a:close/>
                    <a:moveTo>
                      <a:pt x="582" y="292"/>
                    </a:moveTo>
                    <a:cubicBezTo>
                      <a:pt x="602" y="298"/>
                      <a:pt x="623" y="298"/>
                      <a:pt x="637" y="301"/>
                    </a:cubicBezTo>
                    <a:cubicBezTo>
                      <a:pt x="646" y="304"/>
                      <a:pt x="654" y="304"/>
                      <a:pt x="666" y="307"/>
                    </a:cubicBezTo>
                    <a:cubicBezTo>
                      <a:pt x="683" y="315"/>
                      <a:pt x="703" y="321"/>
                      <a:pt x="718" y="330"/>
                    </a:cubicBezTo>
                    <a:cubicBezTo>
                      <a:pt x="723" y="333"/>
                      <a:pt x="732" y="336"/>
                      <a:pt x="741" y="344"/>
                    </a:cubicBezTo>
                    <a:lnTo>
                      <a:pt x="746" y="344"/>
                    </a:lnTo>
                    <a:cubicBezTo>
                      <a:pt x="764" y="359"/>
                      <a:pt x="781" y="373"/>
                      <a:pt x="795" y="388"/>
                    </a:cubicBezTo>
                    <a:cubicBezTo>
                      <a:pt x="804" y="393"/>
                      <a:pt x="810" y="405"/>
                      <a:pt x="813" y="413"/>
                    </a:cubicBezTo>
                    <a:cubicBezTo>
                      <a:pt x="821" y="422"/>
                      <a:pt x="824" y="431"/>
                      <a:pt x="833" y="442"/>
                    </a:cubicBezTo>
                    <a:cubicBezTo>
                      <a:pt x="833" y="442"/>
                      <a:pt x="836" y="442"/>
                      <a:pt x="833" y="445"/>
                    </a:cubicBezTo>
                    <a:cubicBezTo>
                      <a:pt x="833" y="460"/>
                      <a:pt x="850" y="488"/>
                      <a:pt x="853" y="506"/>
                    </a:cubicBezTo>
                    <a:cubicBezTo>
                      <a:pt x="853" y="509"/>
                      <a:pt x="853" y="511"/>
                      <a:pt x="856" y="517"/>
                    </a:cubicBezTo>
                    <a:cubicBezTo>
                      <a:pt x="856" y="529"/>
                      <a:pt x="862" y="535"/>
                      <a:pt x="862" y="546"/>
                    </a:cubicBezTo>
                    <a:cubicBezTo>
                      <a:pt x="865" y="560"/>
                      <a:pt x="865" y="575"/>
                      <a:pt x="865" y="586"/>
                    </a:cubicBezTo>
                    <a:lnTo>
                      <a:pt x="865" y="601"/>
                    </a:lnTo>
                    <a:cubicBezTo>
                      <a:pt x="862" y="624"/>
                      <a:pt x="856" y="647"/>
                      <a:pt x="853" y="673"/>
                    </a:cubicBezTo>
                    <a:cubicBezTo>
                      <a:pt x="847" y="690"/>
                      <a:pt x="836" y="707"/>
                      <a:pt x="824" y="725"/>
                    </a:cubicBezTo>
                    <a:cubicBezTo>
                      <a:pt x="824" y="730"/>
                      <a:pt x="824" y="730"/>
                      <a:pt x="821" y="733"/>
                    </a:cubicBezTo>
                    <a:cubicBezTo>
                      <a:pt x="813" y="739"/>
                      <a:pt x="807" y="754"/>
                      <a:pt x="798" y="762"/>
                    </a:cubicBezTo>
                    <a:cubicBezTo>
                      <a:pt x="784" y="777"/>
                      <a:pt x="770" y="791"/>
                      <a:pt x="761" y="805"/>
                    </a:cubicBezTo>
                    <a:cubicBezTo>
                      <a:pt x="749" y="811"/>
                      <a:pt x="741" y="820"/>
                      <a:pt x="732" y="826"/>
                    </a:cubicBezTo>
                    <a:cubicBezTo>
                      <a:pt x="723" y="831"/>
                      <a:pt x="718" y="837"/>
                      <a:pt x="709" y="840"/>
                    </a:cubicBezTo>
                    <a:cubicBezTo>
                      <a:pt x="706" y="846"/>
                      <a:pt x="706" y="846"/>
                      <a:pt x="703" y="846"/>
                    </a:cubicBezTo>
                    <a:cubicBezTo>
                      <a:pt x="683" y="852"/>
                      <a:pt x="654" y="863"/>
                      <a:pt x="651" y="863"/>
                    </a:cubicBezTo>
                    <a:cubicBezTo>
                      <a:pt x="646" y="863"/>
                      <a:pt x="637" y="866"/>
                      <a:pt x="634" y="866"/>
                    </a:cubicBezTo>
                    <a:lnTo>
                      <a:pt x="625" y="866"/>
                    </a:lnTo>
                    <a:cubicBezTo>
                      <a:pt x="608" y="869"/>
                      <a:pt x="588" y="869"/>
                      <a:pt x="565" y="869"/>
                    </a:cubicBezTo>
                    <a:lnTo>
                      <a:pt x="545" y="869"/>
                    </a:lnTo>
                    <a:cubicBezTo>
                      <a:pt x="525" y="866"/>
                      <a:pt x="504" y="863"/>
                      <a:pt x="487" y="854"/>
                    </a:cubicBezTo>
                    <a:cubicBezTo>
                      <a:pt x="478" y="852"/>
                      <a:pt x="473" y="852"/>
                      <a:pt x="464" y="849"/>
                    </a:cubicBezTo>
                    <a:cubicBezTo>
                      <a:pt x="447" y="840"/>
                      <a:pt x="432" y="831"/>
                      <a:pt x="415" y="820"/>
                    </a:cubicBezTo>
                    <a:cubicBezTo>
                      <a:pt x="406" y="817"/>
                      <a:pt x="401" y="808"/>
                      <a:pt x="392" y="805"/>
                    </a:cubicBezTo>
                    <a:cubicBezTo>
                      <a:pt x="398" y="797"/>
                      <a:pt x="383" y="779"/>
                      <a:pt x="369" y="774"/>
                    </a:cubicBezTo>
                    <a:cubicBezTo>
                      <a:pt x="363" y="765"/>
                      <a:pt x="357" y="759"/>
                      <a:pt x="355" y="751"/>
                    </a:cubicBezTo>
                    <a:cubicBezTo>
                      <a:pt x="349" y="745"/>
                      <a:pt x="343" y="733"/>
                      <a:pt x="334" y="725"/>
                    </a:cubicBezTo>
                    <a:cubicBezTo>
                      <a:pt x="331" y="725"/>
                      <a:pt x="331" y="722"/>
                      <a:pt x="331" y="719"/>
                    </a:cubicBezTo>
                    <a:cubicBezTo>
                      <a:pt x="326" y="702"/>
                      <a:pt x="317" y="682"/>
                      <a:pt x="311" y="667"/>
                    </a:cubicBezTo>
                    <a:cubicBezTo>
                      <a:pt x="311" y="661"/>
                      <a:pt x="306" y="658"/>
                      <a:pt x="306" y="650"/>
                    </a:cubicBezTo>
                    <a:cubicBezTo>
                      <a:pt x="306" y="644"/>
                      <a:pt x="303" y="635"/>
                      <a:pt x="303" y="633"/>
                    </a:cubicBezTo>
                    <a:cubicBezTo>
                      <a:pt x="300" y="615"/>
                      <a:pt x="300" y="592"/>
                      <a:pt x="300" y="572"/>
                    </a:cubicBezTo>
                    <a:lnTo>
                      <a:pt x="300" y="566"/>
                    </a:lnTo>
                    <a:lnTo>
                      <a:pt x="300" y="560"/>
                    </a:lnTo>
                    <a:cubicBezTo>
                      <a:pt x="303" y="549"/>
                      <a:pt x="303" y="537"/>
                      <a:pt x="303" y="523"/>
                    </a:cubicBezTo>
                    <a:cubicBezTo>
                      <a:pt x="303" y="520"/>
                      <a:pt x="306" y="506"/>
                      <a:pt x="306" y="500"/>
                    </a:cubicBezTo>
                    <a:cubicBezTo>
                      <a:pt x="311" y="491"/>
                      <a:pt x="314" y="488"/>
                      <a:pt x="314" y="480"/>
                    </a:cubicBezTo>
                    <a:cubicBezTo>
                      <a:pt x="317" y="471"/>
                      <a:pt x="326" y="460"/>
                      <a:pt x="329" y="448"/>
                    </a:cubicBezTo>
                    <a:cubicBezTo>
                      <a:pt x="331" y="442"/>
                      <a:pt x="334" y="437"/>
                      <a:pt x="340" y="434"/>
                    </a:cubicBezTo>
                    <a:cubicBezTo>
                      <a:pt x="349" y="416"/>
                      <a:pt x="360" y="402"/>
                      <a:pt x="375" y="385"/>
                    </a:cubicBezTo>
                    <a:lnTo>
                      <a:pt x="398" y="362"/>
                    </a:lnTo>
                    <a:lnTo>
                      <a:pt x="401" y="359"/>
                    </a:lnTo>
                    <a:cubicBezTo>
                      <a:pt x="415" y="347"/>
                      <a:pt x="432" y="336"/>
                      <a:pt x="447" y="327"/>
                    </a:cubicBezTo>
                    <a:cubicBezTo>
                      <a:pt x="447" y="321"/>
                      <a:pt x="450" y="321"/>
                      <a:pt x="450" y="321"/>
                    </a:cubicBezTo>
                    <a:cubicBezTo>
                      <a:pt x="458" y="318"/>
                      <a:pt x="470" y="315"/>
                      <a:pt x="476" y="313"/>
                    </a:cubicBezTo>
                    <a:cubicBezTo>
                      <a:pt x="478" y="313"/>
                      <a:pt x="504" y="301"/>
                      <a:pt x="519" y="298"/>
                    </a:cubicBezTo>
                    <a:lnTo>
                      <a:pt x="525" y="298"/>
                    </a:lnTo>
                    <a:cubicBezTo>
                      <a:pt x="539" y="298"/>
                      <a:pt x="548" y="292"/>
                      <a:pt x="559" y="292"/>
                    </a:cubicBezTo>
                    <a:close/>
                    <a:moveTo>
                      <a:pt x="595" y="1"/>
                    </a:moveTo>
                    <a:cubicBezTo>
                      <a:pt x="495" y="1"/>
                      <a:pt x="394" y="26"/>
                      <a:pt x="303" y="79"/>
                    </a:cubicBezTo>
                    <a:cubicBezTo>
                      <a:pt x="196" y="143"/>
                      <a:pt x="112" y="243"/>
                      <a:pt x="58" y="353"/>
                    </a:cubicBezTo>
                    <a:cubicBezTo>
                      <a:pt x="0" y="477"/>
                      <a:pt x="0" y="627"/>
                      <a:pt x="37" y="756"/>
                    </a:cubicBezTo>
                    <a:cubicBezTo>
                      <a:pt x="86" y="967"/>
                      <a:pt x="285" y="1134"/>
                      <a:pt x="504" y="1166"/>
                    </a:cubicBezTo>
                    <a:cubicBezTo>
                      <a:pt x="535" y="1170"/>
                      <a:pt x="565" y="1173"/>
                      <a:pt x="595" y="1173"/>
                    </a:cubicBezTo>
                    <a:cubicBezTo>
                      <a:pt x="836" y="1173"/>
                      <a:pt x="1050" y="1022"/>
                      <a:pt x="1150" y="794"/>
                    </a:cubicBezTo>
                    <a:lnTo>
                      <a:pt x="1162" y="762"/>
                    </a:lnTo>
                    <a:cubicBezTo>
                      <a:pt x="1162" y="759"/>
                      <a:pt x="1164" y="754"/>
                      <a:pt x="1164" y="751"/>
                    </a:cubicBezTo>
                    <a:cubicBezTo>
                      <a:pt x="1219" y="517"/>
                      <a:pt x="1147" y="258"/>
                      <a:pt x="948" y="117"/>
                    </a:cubicBezTo>
                    <a:cubicBezTo>
                      <a:pt x="843" y="40"/>
                      <a:pt x="719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35"/>
            <p:cNvSpPr/>
            <p:nvPr/>
          </p:nvSpPr>
          <p:spPr>
            <a:xfrm>
              <a:off x="4249325" y="2401575"/>
              <a:ext cx="14150" cy="14425"/>
            </a:xfrm>
            <a:custGeom>
              <a:avLst/>
              <a:gdLst/>
              <a:ahLst/>
              <a:cxnLst/>
              <a:rect l="l" t="t" r="r" b="b"/>
              <a:pathLst>
                <a:path w="566" h="577" extrusionOk="0">
                  <a:moveTo>
                    <a:pt x="260" y="0"/>
                  </a:moveTo>
                  <a:cubicBezTo>
                    <a:pt x="249" y="0"/>
                    <a:pt x="243" y="6"/>
                    <a:pt x="228" y="6"/>
                  </a:cubicBezTo>
                  <a:lnTo>
                    <a:pt x="220" y="6"/>
                  </a:lnTo>
                  <a:cubicBezTo>
                    <a:pt x="205" y="9"/>
                    <a:pt x="179" y="21"/>
                    <a:pt x="176" y="21"/>
                  </a:cubicBezTo>
                  <a:cubicBezTo>
                    <a:pt x="171" y="23"/>
                    <a:pt x="159" y="26"/>
                    <a:pt x="153" y="29"/>
                  </a:cubicBezTo>
                  <a:cubicBezTo>
                    <a:pt x="153" y="29"/>
                    <a:pt x="148" y="29"/>
                    <a:pt x="148" y="35"/>
                  </a:cubicBezTo>
                  <a:cubicBezTo>
                    <a:pt x="133" y="44"/>
                    <a:pt x="116" y="55"/>
                    <a:pt x="102" y="67"/>
                  </a:cubicBezTo>
                  <a:lnTo>
                    <a:pt x="99" y="70"/>
                  </a:lnTo>
                  <a:lnTo>
                    <a:pt x="76" y="93"/>
                  </a:lnTo>
                  <a:cubicBezTo>
                    <a:pt x="61" y="110"/>
                    <a:pt x="53" y="124"/>
                    <a:pt x="41" y="142"/>
                  </a:cubicBezTo>
                  <a:cubicBezTo>
                    <a:pt x="35" y="145"/>
                    <a:pt x="32" y="150"/>
                    <a:pt x="29" y="156"/>
                  </a:cubicBezTo>
                  <a:cubicBezTo>
                    <a:pt x="27" y="168"/>
                    <a:pt x="18" y="179"/>
                    <a:pt x="15" y="188"/>
                  </a:cubicBezTo>
                  <a:cubicBezTo>
                    <a:pt x="15" y="196"/>
                    <a:pt x="12" y="199"/>
                    <a:pt x="9" y="208"/>
                  </a:cubicBezTo>
                  <a:cubicBezTo>
                    <a:pt x="9" y="214"/>
                    <a:pt x="4" y="228"/>
                    <a:pt x="4" y="231"/>
                  </a:cubicBezTo>
                  <a:cubicBezTo>
                    <a:pt x="4" y="245"/>
                    <a:pt x="4" y="257"/>
                    <a:pt x="1" y="268"/>
                  </a:cubicBezTo>
                  <a:lnTo>
                    <a:pt x="1" y="274"/>
                  </a:lnTo>
                  <a:lnTo>
                    <a:pt x="1" y="280"/>
                  </a:lnTo>
                  <a:cubicBezTo>
                    <a:pt x="1" y="300"/>
                    <a:pt x="1" y="323"/>
                    <a:pt x="4" y="341"/>
                  </a:cubicBezTo>
                  <a:cubicBezTo>
                    <a:pt x="4" y="343"/>
                    <a:pt x="9" y="352"/>
                    <a:pt x="9" y="358"/>
                  </a:cubicBezTo>
                  <a:cubicBezTo>
                    <a:pt x="9" y="366"/>
                    <a:pt x="12" y="369"/>
                    <a:pt x="12" y="375"/>
                  </a:cubicBezTo>
                  <a:cubicBezTo>
                    <a:pt x="18" y="390"/>
                    <a:pt x="27" y="410"/>
                    <a:pt x="32" y="427"/>
                  </a:cubicBezTo>
                  <a:cubicBezTo>
                    <a:pt x="32" y="430"/>
                    <a:pt x="32" y="433"/>
                    <a:pt x="35" y="433"/>
                  </a:cubicBezTo>
                  <a:cubicBezTo>
                    <a:pt x="44" y="441"/>
                    <a:pt x="53" y="453"/>
                    <a:pt x="55" y="459"/>
                  </a:cubicBezTo>
                  <a:cubicBezTo>
                    <a:pt x="58" y="467"/>
                    <a:pt x="67" y="473"/>
                    <a:pt x="70" y="482"/>
                  </a:cubicBezTo>
                  <a:cubicBezTo>
                    <a:pt x="84" y="487"/>
                    <a:pt x="93" y="505"/>
                    <a:pt x="107" y="516"/>
                  </a:cubicBezTo>
                  <a:cubicBezTo>
                    <a:pt x="113" y="525"/>
                    <a:pt x="119" y="528"/>
                    <a:pt x="116" y="528"/>
                  </a:cubicBezTo>
                  <a:cubicBezTo>
                    <a:pt x="133" y="539"/>
                    <a:pt x="148" y="548"/>
                    <a:pt x="165" y="557"/>
                  </a:cubicBezTo>
                  <a:cubicBezTo>
                    <a:pt x="174" y="560"/>
                    <a:pt x="179" y="560"/>
                    <a:pt x="188" y="562"/>
                  </a:cubicBezTo>
                  <a:cubicBezTo>
                    <a:pt x="205" y="571"/>
                    <a:pt x="228" y="574"/>
                    <a:pt x="246" y="577"/>
                  </a:cubicBezTo>
                  <a:lnTo>
                    <a:pt x="266" y="577"/>
                  </a:lnTo>
                  <a:cubicBezTo>
                    <a:pt x="289" y="577"/>
                    <a:pt x="309" y="577"/>
                    <a:pt x="329" y="574"/>
                  </a:cubicBezTo>
                  <a:lnTo>
                    <a:pt x="335" y="574"/>
                  </a:lnTo>
                  <a:cubicBezTo>
                    <a:pt x="338" y="574"/>
                    <a:pt x="346" y="571"/>
                    <a:pt x="352" y="571"/>
                  </a:cubicBezTo>
                  <a:cubicBezTo>
                    <a:pt x="358" y="571"/>
                    <a:pt x="387" y="560"/>
                    <a:pt x="404" y="554"/>
                  </a:cubicBezTo>
                  <a:cubicBezTo>
                    <a:pt x="407" y="554"/>
                    <a:pt x="407" y="554"/>
                    <a:pt x="410" y="548"/>
                  </a:cubicBezTo>
                  <a:cubicBezTo>
                    <a:pt x="419" y="545"/>
                    <a:pt x="424" y="539"/>
                    <a:pt x="433" y="534"/>
                  </a:cubicBezTo>
                  <a:cubicBezTo>
                    <a:pt x="444" y="528"/>
                    <a:pt x="450" y="519"/>
                    <a:pt x="462" y="513"/>
                  </a:cubicBezTo>
                  <a:cubicBezTo>
                    <a:pt x="473" y="499"/>
                    <a:pt x="488" y="485"/>
                    <a:pt x="502" y="470"/>
                  </a:cubicBezTo>
                  <a:cubicBezTo>
                    <a:pt x="508" y="462"/>
                    <a:pt x="517" y="447"/>
                    <a:pt x="522" y="441"/>
                  </a:cubicBezTo>
                  <a:cubicBezTo>
                    <a:pt x="525" y="438"/>
                    <a:pt x="525" y="438"/>
                    <a:pt x="525" y="433"/>
                  </a:cubicBezTo>
                  <a:cubicBezTo>
                    <a:pt x="537" y="415"/>
                    <a:pt x="548" y="398"/>
                    <a:pt x="554" y="381"/>
                  </a:cubicBezTo>
                  <a:cubicBezTo>
                    <a:pt x="560" y="355"/>
                    <a:pt x="563" y="332"/>
                    <a:pt x="566" y="309"/>
                  </a:cubicBezTo>
                  <a:lnTo>
                    <a:pt x="566" y="294"/>
                  </a:lnTo>
                  <a:cubicBezTo>
                    <a:pt x="566" y="283"/>
                    <a:pt x="566" y="268"/>
                    <a:pt x="563" y="254"/>
                  </a:cubicBezTo>
                  <a:cubicBezTo>
                    <a:pt x="563" y="243"/>
                    <a:pt x="560" y="237"/>
                    <a:pt x="560" y="225"/>
                  </a:cubicBezTo>
                  <a:cubicBezTo>
                    <a:pt x="554" y="219"/>
                    <a:pt x="554" y="217"/>
                    <a:pt x="554" y="214"/>
                  </a:cubicBezTo>
                  <a:cubicBezTo>
                    <a:pt x="551" y="196"/>
                    <a:pt x="534" y="168"/>
                    <a:pt x="534" y="153"/>
                  </a:cubicBezTo>
                  <a:cubicBezTo>
                    <a:pt x="537" y="150"/>
                    <a:pt x="534" y="150"/>
                    <a:pt x="534" y="150"/>
                  </a:cubicBezTo>
                  <a:cubicBezTo>
                    <a:pt x="525" y="139"/>
                    <a:pt x="522" y="130"/>
                    <a:pt x="517" y="121"/>
                  </a:cubicBezTo>
                  <a:cubicBezTo>
                    <a:pt x="511" y="113"/>
                    <a:pt x="505" y="101"/>
                    <a:pt x="496" y="96"/>
                  </a:cubicBezTo>
                  <a:cubicBezTo>
                    <a:pt x="482" y="81"/>
                    <a:pt x="465" y="67"/>
                    <a:pt x="447" y="52"/>
                  </a:cubicBezTo>
                  <a:lnTo>
                    <a:pt x="444" y="52"/>
                  </a:lnTo>
                  <a:cubicBezTo>
                    <a:pt x="433" y="44"/>
                    <a:pt x="424" y="41"/>
                    <a:pt x="419" y="38"/>
                  </a:cubicBezTo>
                  <a:cubicBezTo>
                    <a:pt x="404" y="29"/>
                    <a:pt x="387" y="23"/>
                    <a:pt x="367" y="15"/>
                  </a:cubicBezTo>
                  <a:cubicBezTo>
                    <a:pt x="358" y="12"/>
                    <a:pt x="346" y="12"/>
                    <a:pt x="338" y="9"/>
                  </a:cubicBezTo>
                  <a:cubicBezTo>
                    <a:pt x="323" y="6"/>
                    <a:pt x="303" y="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4268550" y="2375750"/>
              <a:ext cx="10350" cy="7400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1" y="0"/>
                  </a:moveTo>
                  <a:cubicBezTo>
                    <a:pt x="165" y="0"/>
                    <a:pt x="128" y="15"/>
                    <a:pt x="96" y="51"/>
                  </a:cubicBezTo>
                  <a:cubicBezTo>
                    <a:pt x="1" y="159"/>
                    <a:pt x="107" y="296"/>
                    <a:pt x="216" y="296"/>
                  </a:cubicBezTo>
                  <a:cubicBezTo>
                    <a:pt x="252" y="296"/>
                    <a:pt x="288" y="281"/>
                    <a:pt x="318" y="247"/>
                  </a:cubicBezTo>
                  <a:cubicBezTo>
                    <a:pt x="414" y="138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4273025" y="2418425"/>
              <a:ext cx="8325" cy="8200"/>
            </a:xfrm>
            <a:custGeom>
              <a:avLst/>
              <a:gdLst/>
              <a:ahLst/>
              <a:cxnLst/>
              <a:rect l="l" t="t" r="r" b="b"/>
              <a:pathLst>
                <a:path w="333" h="328" extrusionOk="0">
                  <a:moveTo>
                    <a:pt x="185" y="0"/>
                  </a:moveTo>
                  <a:cubicBezTo>
                    <a:pt x="181" y="0"/>
                    <a:pt x="176" y="0"/>
                    <a:pt x="171" y="1"/>
                  </a:cubicBezTo>
                  <a:cubicBezTo>
                    <a:pt x="159" y="4"/>
                    <a:pt x="145" y="4"/>
                    <a:pt x="133" y="9"/>
                  </a:cubicBezTo>
                  <a:cubicBezTo>
                    <a:pt x="107" y="15"/>
                    <a:pt x="87" y="30"/>
                    <a:pt x="70" y="50"/>
                  </a:cubicBezTo>
                  <a:lnTo>
                    <a:pt x="41" y="84"/>
                  </a:lnTo>
                  <a:cubicBezTo>
                    <a:pt x="24" y="99"/>
                    <a:pt x="15" y="116"/>
                    <a:pt x="9" y="133"/>
                  </a:cubicBezTo>
                  <a:cubicBezTo>
                    <a:pt x="4" y="148"/>
                    <a:pt x="1" y="171"/>
                    <a:pt x="4" y="188"/>
                  </a:cubicBezTo>
                  <a:cubicBezTo>
                    <a:pt x="7" y="211"/>
                    <a:pt x="9" y="226"/>
                    <a:pt x="21" y="243"/>
                  </a:cubicBezTo>
                  <a:cubicBezTo>
                    <a:pt x="24" y="260"/>
                    <a:pt x="41" y="275"/>
                    <a:pt x="56" y="289"/>
                  </a:cubicBezTo>
                  <a:lnTo>
                    <a:pt x="87" y="312"/>
                  </a:lnTo>
                  <a:cubicBezTo>
                    <a:pt x="110" y="320"/>
                    <a:pt x="128" y="327"/>
                    <a:pt x="151" y="327"/>
                  </a:cubicBezTo>
                  <a:cubicBezTo>
                    <a:pt x="155" y="327"/>
                    <a:pt x="158" y="327"/>
                    <a:pt x="162" y="327"/>
                  </a:cubicBezTo>
                  <a:cubicBezTo>
                    <a:pt x="174" y="321"/>
                    <a:pt x="188" y="321"/>
                    <a:pt x="200" y="318"/>
                  </a:cubicBezTo>
                  <a:cubicBezTo>
                    <a:pt x="223" y="312"/>
                    <a:pt x="246" y="298"/>
                    <a:pt x="263" y="275"/>
                  </a:cubicBezTo>
                  <a:lnTo>
                    <a:pt x="292" y="243"/>
                  </a:lnTo>
                  <a:cubicBezTo>
                    <a:pt x="306" y="229"/>
                    <a:pt x="318" y="211"/>
                    <a:pt x="321" y="191"/>
                  </a:cubicBezTo>
                  <a:cubicBezTo>
                    <a:pt x="329" y="177"/>
                    <a:pt x="332" y="156"/>
                    <a:pt x="329" y="139"/>
                  </a:cubicBezTo>
                  <a:cubicBezTo>
                    <a:pt x="329" y="119"/>
                    <a:pt x="324" y="102"/>
                    <a:pt x="315" y="84"/>
                  </a:cubicBezTo>
                  <a:cubicBezTo>
                    <a:pt x="306" y="67"/>
                    <a:pt x="292" y="53"/>
                    <a:pt x="278" y="38"/>
                  </a:cubicBezTo>
                  <a:lnTo>
                    <a:pt x="246" y="15"/>
                  </a:lnTo>
                  <a:cubicBezTo>
                    <a:pt x="224" y="6"/>
                    <a:pt x="20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4328875" y="2406525"/>
              <a:ext cx="9825" cy="7550"/>
            </a:xfrm>
            <a:custGeom>
              <a:avLst/>
              <a:gdLst/>
              <a:ahLst/>
              <a:cxnLst/>
              <a:rect l="l" t="t" r="r" b="b"/>
              <a:pathLst>
                <a:path w="393" h="302" extrusionOk="0">
                  <a:moveTo>
                    <a:pt x="244" y="1"/>
                  </a:moveTo>
                  <a:cubicBezTo>
                    <a:pt x="240" y="1"/>
                    <a:pt x="236" y="1"/>
                    <a:pt x="231" y="1"/>
                  </a:cubicBezTo>
                  <a:cubicBezTo>
                    <a:pt x="202" y="1"/>
                    <a:pt x="171" y="1"/>
                    <a:pt x="142" y="4"/>
                  </a:cubicBezTo>
                  <a:cubicBezTo>
                    <a:pt x="119" y="7"/>
                    <a:pt x="104" y="13"/>
                    <a:pt x="87" y="21"/>
                  </a:cubicBezTo>
                  <a:cubicBezTo>
                    <a:pt x="70" y="30"/>
                    <a:pt x="49" y="42"/>
                    <a:pt x="41" y="59"/>
                  </a:cubicBezTo>
                  <a:cubicBezTo>
                    <a:pt x="26" y="73"/>
                    <a:pt x="15" y="88"/>
                    <a:pt x="12" y="111"/>
                  </a:cubicBezTo>
                  <a:cubicBezTo>
                    <a:pt x="3" y="125"/>
                    <a:pt x="0" y="145"/>
                    <a:pt x="3" y="163"/>
                  </a:cubicBezTo>
                  <a:cubicBezTo>
                    <a:pt x="6" y="174"/>
                    <a:pt x="12" y="189"/>
                    <a:pt x="12" y="200"/>
                  </a:cubicBezTo>
                  <a:cubicBezTo>
                    <a:pt x="18" y="226"/>
                    <a:pt x="32" y="246"/>
                    <a:pt x="55" y="264"/>
                  </a:cubicBezTo>
                  <a:lnTo>
                    <a:pt x="87" y="287"/>
                  </a:lnTo>
                  <a:cubicBezTo>
                    <a:pt x="108" y="296"/>
                    <a:pt x="126" y="302"/>
                    <a:pt x="148" y="302"/>
                  </a:cubicBezTo>
                  <a:cubicBezTo>
                    <a:pt x="152" y="302"/>
                    <a:pt x="157" y="302"/>
                    <a:pt x="162" y="301"/>
                  </a:cubicBezTo>
                  <a:cubicBezTo>
                    <a:pt x="191" y="298"/>
                    <a:pt x="222" y="298"/>
                    <a:pt x="251" y="292"/>
                  </a:cubicBezTo>
                  <a:cubicBezTo>
                    <a:pt x="274" y="292"/>
                    <a:pt x="292" y="289"/>
                    <a:pt x="306" y="278"/>
                  </a:cubicBezTo>
                  <a:cubicBezTo>
                    <a:pt x="323" y="272"/>
                    <a:pt x="343" y="261"/>
                    <a:pt x="352" y="243"/>
                  </a:cubicBezTo>
                  <a:cubicBezTo>
                    <a:pt x="367" y="229"/>
                    <a:pt x="378" y="215"/>
                    <a:pt x="381" y="192"/>
                  </a:cubicBezTo>
                  <a:cubicBezTo>
                    <a:pt x="390" y="177"/>
                    <a:pt x="392" y="157"/>
                    <a:pt x="390" y="140"/>
                  </a:cubicBezTo>
                  <a:cubicBezTo>
                    <a:pt x="387" y="128"/>
                    <a:pt x="387" y="114"/>
                    <a:pt x="381" y="102"/>
                  </a:cubicBezTo>
                  <a:cubicBezTo>
                    <a:pt x="375" y="76"/>
                    <a:pt x="358" y="56"/>
                    <a:pt x="338" y="39"/>
                  </a:cubicBezTo>
                  <a:lnTo>
                    <a:pt x="306" y="16"/>
                  </a:lnTo>
                  <a:cubicBezTo>
                    <a:pt x="284" y="6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4377575" y="2464125"/>
              <a:ext cx="10475" cy="7600"/>
            </a:xfrm>
            <a:custGeom>
              <a:avLst/>
              <a:gdLst/>
              <a:ahLst/>
              <a:cxnLst/>
              <a:rect l="l" t="t" r="r" b="b"/>
              <a:pathLst>
                <a:path w="419" h="304" extrusionOk="0">
                  <a:moveTo>
                    <a:pt x="260" y="0"/>
                  </a:moveTo>
                  <a:lnTo>
                    <a:pt x="142" y="9"/>
                  </a:lnTo>
                  <a:cubicBezTo>
                    <a:pt x="125" y="9"/>
                    <a:pt x="105" y="15"/>
                    <a:pt x="87" y="23"/>
                  </a:cubicBezTo>
                  <a:cubicBezTo>
                    <a:pt x="70" y="32"/>
                    <a:pt x="56" y="46"/>
                    <a:pt x="41" y="61"/>
                  </a:cubicBezTo>
                  <a:cubicBezTo>
                    <a:pt x="27" y="75"/>
                    <a:pt x="15" y="92"/>
                    <a:pt x="12" y="112"/>
                  </a:cubicBezTo>
                  <a:cubicBezTo>
                    <a:pt x="4" y="130"/>
                    <a:pt x="1" y="150"/>
                    <a:pt x="4" y="167"/>
                  </a:cubicBezTo>
                  <a:cubicBezTo>
                    <a:pt x="9" y="179"/>
                    <a:pt x="9" y="193"/>
                    <a:pt x="12" y="205"/>
                  </a:cubicBezTo>
                  <a:cubicBezTo>
                    <a:pt x="18" y="231"/>
                    <a:pt x="32" y="251"/>
                    <a:pt x="56" y="271"/>
                  </a:cubicBezTo>
                  <a:cubicBezTo>
                    <a:pt x="67" y="277"/>
                    <a:pt x="76" y="288"/>
                    <a:pt x="87" y="288"/>
                  </a:cubicBezTo>
                  <a:cubicBezTo>
                    <a:pt x="110" y="296"/>
                    <a:pt x="132" y="303"/>
                    <a:pt x="153" y="303"/>
                  </a:cubicBezTo>
                  <a:cubicBezTo>
                    <a:pt x="156" y="303"/>
                    <a:pt x="159" y="303"/>
                    <a:pt x="162" y="303"/>
                  </a:cubicBezTo>
                  <a:cubicBezTo>
                    <a:pt x="203" y="297"/>
                    <a:pt x="243" y="297"/>
                    <a:pt x="283" y="294"/>
                  </a:cubicBezTo>
                  <a:cubicBezTo>
                    <a:pt x="301" y="294"/>
                    <a:pt x="318" y="291"/>
                    <a:pt x="335" y="280"/>
                  </a:cubicBezTo>
                  <a:cubicBezTo>
                    <a:pt x="355" y="274"/>
                    <a:pt x="373" y="262"/>
                    <a:pt x="384" y="245"/>
                  </a:cubicBezTo>
                  <a:cubicBezTo>
                    <a:pt x="399" y="231"/>
                    <a:pt x="407" y="210"/>
                    <a:pt x="413" y="193"/>
                  </a:cubicBezTo>
                  <a:cubicBezTo>
                    <a:pt x="419" y="176"/>
                    <a:pt x="419" y="159"/>
                    <a:pt x="419" y="136"/>
                  </a:cubicBezTo>
                  <a:lnTo>
                    <a:pt x="413" y="101"/>
                  </a:lnTo>
                  <a:cubicBezTo>
                    <a:pt x="401" y="75"/>
                    <a:pt x="390" y="52"/>
                    <a:pt x="370" y="35"/>
                  </a:cubicBezTo>
                  <a:lnTo>
                    <a:pt x="335" y="15"/>
                  </a:lnTo>
                  <a:cubicBezTo>
                    <a:pt x="312" y="3"/>
                    <a:pt x="286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5"/>
          <p:cNvGrpSpPr/>
          <p:nvPr/>
        </p:nvGrpSpPr>
        <p:grpSpPr>
          <a:xfrm rot="3067329" flipH="1">
            <a:off x="4193065" y="4968268"/>
            <a:ext cx="757827" cy="699033"/>
            <a:chOff x="3711725" y="970325"/>
            <a:chExt cx="207250" cy="191175"/>
          </a:xfrm>
        </p:grpSpPr>
        <p:sp>
          <p:nvSpPr>
            <p:cNvPr id="1311" name="Google Shape;1311;p35"/>
            <p:cNvSpPr/>
            <p:nvPr/>
          </p:nvSpPr>
          <p:spPr>
            <a:xfrm>
              <a:off x="3711725" y="979775"/>
              <a:ext cx="192175" cy="173075"/>
            </a:xfrm>
            <a:custGeom>
              <a:avLst/>
              <a:gdLst/>
              <a:ahLst/>
              <a:cxnLst/>
              <a:rect l="l" t="t" r="r" b="b"/>
              <a:pathLst>
                <a:path w="7687" h="6923" extrusionOk="0">
                  <a:moveTo>
                    <a:pt x="2571" y="1057"/>
                  </a:moveTo>
                  <a:cubicBezTo>
                    <a:pt x="2671" y="1057"/>
                    <a:pt x="2767" y="1132"/>
                    <a:pt x="2741" y="1283"/>
                  </a:cubicBezTo>
                  <a:cubicBezTo>
                    <a:pt x="2751" y="1432"/>
                    <a:pt x="2646" y="1508"/>
                    <a:pt x="2546" y="1508"/>
                  </a:cubicBezTo>
                  <a:cubicBezTo>
                    <a:pt x="2446" y="1508"/>
                    <a:pt x="2351" y="1434"/>
                    <a:pt x="2375" y="1283"/>
                  </a:cubicBezTo>
                  <a:cubicBezTo>
                    <a:pt x="2365" y="1133"/>
                    <a:pt x="2470" y="1057"/>
                    <a:pt x="2571" y="1057"/>
                  </a:cubicBezTo>
                  <a:close/>
                  <a:moveTo>
                    <a:pt x="5790" y="1388"/>
                  </a:moveTo>
                  <a:cubicBezTo>
                    <a:pt x="5941" y="1388"/>
                    <a:pt x="6129" y="1539"/>
                    <a:pt x="6090" y="1689"/>
                  </a:cubicBezTo>
                  <a:cubicBezTo>
                    <a:pt x="6062" y="1780"/>
                    <a:pt x="5996" y="1816"/>
                    <a:pt x="5922" y="1816"/>
                  </a:cubicBezTo>
                  <a:cubicBezTo>
                    <a:pt x="5771" y="1816"/>
                    <a:pt x="5587" y="1666"/>
                    <a:pt x="5626" y="1514"/>
                  </a:cubicBezTo>
                  <a:cubicBezTo>
                    <a:pt x="5652" y="1424"/>
                    <a:pt x="5717" y="1388"/>
                    <a:pt x="5790" y="1388"/>
                  </a:cubicBezTo>
                  <a:close/>
                  <a:moveTo>
                    <a:pt x="4076" y="1018"/>
                  </a:moveTo>
                  <a:cubicBezTo>
                    <a:pt x="4730" y="1018"/>
                    <a:pt x="5197" y="1962"/>
                    <a:pt x="4490" y="2433"/>
                  </a:cubicBezTo>
                  <a:cubicBezTo>
                    <a:pt x="4351" y="2519"/>
                    <a:pt x="4211" y="2556"/>
                    <a:pt x="4080" y="2556"/>
                  </a:cubicBezTo>
                  <a:cubicBezTo>
                    <a:pt x="3437" y="2556"/>
                    <a:pt x="2986" y="1662"/>
                    <a:pt x="3620" y="1176"/>
                  </a:cubicBezTo>
                  <a:cubicBezTo>
                    <a:pt x="3774" y="1066"/>
                    <a:pt x="3930" y="1018"/>
                    <a:pt x="4076" y="1018"/>
                  </a:cubicBezTo>
                  <a:close/>
                  <a:moveTo>
                    <a:pt x="4921" y="3247"/>
                  </a:moveTo>
                  <a:cubicBezTo>
                    <a:pt x="5030" y="3247"/>
                    <a:pt x="5143" y="3344"/>
                    <a:pt x="5110" y="3502"/>
                  </a:cubicBezTo>
                  <a:cubicBezTo>
                    <a:pt x="5098" y="3626"/>
                    <a:pt x="5019" y="3680"/>
                    <a:pt x="4938" y="3680"/>
                  </a:cubicBezTo>
                  <a:cubicBezTo>
                    <a:pt x="4829" y="3680"/>
                    <a:pt x="4715" y="3583"/>
                    <a:pt x="4750" y="3425"/>
                  </a:cubicBezTo>
                  <a:cubicBezTo>
                    <a:pt x="4762" y="3301"/>
                    <a:pt x="4840" y="3247"/>
                    <a:pt x="4921" y="3247"/>
                  </a:cubicBezTo>
                  <a:close/>
                  <a:moveTo>
                    <a:pt x="3081" y="3067"/>
                  </a:moveTo>
                  <a:cubicBezTo>
                    <a:pt x="3990" y="3067"/>
                    <a:pt x="4432" y="4266"/>
                    <a:pt x="3813" y="5024"/>
                  </a:cubicBezTo>
                  <a:cubicBezTo>
                    <a:pt x="3528" y="5298"/>
                    <a:pt x="3243" y="5411"/>
                    <a:pt x="2984" y="5411"/>
                  </a:cubicBezTo>
                  <a:cubicBezTo>
                    <a:pt x="2005" y="5411"/>
                    <a:pt x="1411" y="3787"/>
                    <a:pt x="2672" y="3142"/>
                  </a:cubicBezTo>
                  <a:cubicBezTo>
                    <a:pt x="2816" y="3090"/>
                    <a:pt x="2953" y="3067"/>
                    <a:pt x="3081" y="3067"/>
                  </a:cubicBezTo>
                  <a:close/>
                  <a:moveTo>
                    <a:pt x="5543" y="0"/>
                  </a:moveTo>
                  <a:cubicBezTo>
                    <a:pt x="5533" y="0"/>
                    <a:pt x="5523" y="0"/>
                    <a:pt x="5514" y="1"/>
                  </a:cubicBezTo>
                  <a:cubicBezTo>
                    <a:pt x="5512" y="1"/>
                    <a:pt x="5511" y="1"/>
                    <a:pt x="5510" y="1"/>
                  </a:cubicBezTo>
                  <a:cubicBezTo>
                    <a:pt x="4988" y="1"/>
                    <a:pt x="4478" y="460"/>
                    <a:pt x="3976" y="460"/>
                  </a:cubicBezTo>
                  <a:cubicBezTo>
                    <a:pt x="3811" y="460"/>
                    <a:pt x="3648" y="411"/>
                    <a:pt x="3485" y="280"/>
                  </a:cubicBezTo>
                  <a:cubicBezTo>
                    <a:pt x="3203" y="117"/>
                    <a:pt x="2876" y="31"/>
                    <a:pt x="2555" y="31"/>
                  </a:cubicBezTo>
                  <a:cubicBezTo>
                    <a:pt x="2035" y="31"/>
                    <a:pt x="1532" y="259"/>
                    <a:pt x="1268" y="761"/>
                  </a:cubicBezTo>
                  <a:cubicBezTo>
                    <a:pt x="726" y="1689"/>
                    <a:pt x="1796" y="2456"/>
                    <a:pt x="1237" y="3427"/>
                  </a:cubicBezTo>
                  <a:cubicBezTo>
                    <a:pt x="0" y="5782"/>
                    <a:pt x="1484" y="4935"/>
                    <a:pt x="2176" y="5926"/>
                  </a:cubicBezTo>
                  <a:cubicBezTo>
                    <a:pt x="2422" y="6600"/>
                    <a:pt x="2890" y="6922"/>
                    <a:pt x="3370" y="6922"/>
                  </a:cubicBezTo>
                  <a:cubicBezTo>
                    <a:pt x="3848" y="6922"/>
                    <a:pt x="4337" y="6603"/>
                    <a:pt x="4632" y="5992"/>
                  </a:cubicBezTo>
                  <a:cubicBezTo>
                    <a:pt x="4776" y="5664"/>
                    <a:pt x="4764" y="5304"/>
                    <a:pt x="4865" y="4964"/>
                  </a:cubicBezTo>
                  <a:cubicBezTo>
                    <a:pt x="4949" y="4687"/>
                    <a:pt x="5093" y="4436"/>
                    <a:pt x="5315" y="4252"/>
                  </a:cubicBezTo>
                  <a:cubicBezTo>
                    <a:pt x="5871" y="3791"/>
                    <a:pt x="6684" y="3822"/>
                    <a:pt x="7226" y="3355"/>
                  </a:cubicBezTo>
                  <a:cubicBezTo>
                    <a:pt x="7491" y="3125"/>
                    <a:pt x="7687" y="2669"/>
                    <a:pt x="7381" y="2381"/>
                  </a:cubicBezTo>
                  <a:cubicBezTo>
                    <a:pt x="7122" y="2142"/>
                    <a:pt x="6741" y="2099"/>
                    <a:pt x="6554" y="1767"/>
                  </a:cubicBezTo>
                  <a:cubicBezTo>
                    <a:pt x="6341" y="1393"/>
                    <a:pt x="6537" y="969"/>
                    <a:pt x="6419" y="580"/>
                  </a:cubicBezTo>
                  <a:cubicBezTo>
                    <a:pt x="6306" y="212"/>
                    <a:pt x="5909" y="0"/>
                    <a:pt x="55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830925" y="1060350"/>
              <a:ext cx="10725" cy="10825"/>
            </a:xfrm>
            <a:custGeom>
              <a:avLst/>
              <a:gdLst/>
              <a:ahLst/>
              <a:cxnLst/>
              <a:rect l="l" t="t" r="r" b="b"/>
              <a:pathLst>
                <a:path w="429" h="433" extrusionOk="0">
                  <a:moveTo>
                    <a:pt x="223" y="0"/>
                  </a:moveTo>
                  <a:cubicBezTo>
                    <a:pt x="114" y="0"/>
                    <a:pt x="0" y="97"/>
                    <a:pt x="35" y="255"/>
                  </a:cubicBezTo>
                  <a:cubicBezTo>
                    <a:pt x="47" y="379"/>
                    <a:pt x="125" y="433"/>
                    <a:pt x="206" y="433"/>
                  </a:cubicBezTo>
                  <a:cubicBezTo>
                    <a:pt x="315" y="433"/>
                    <a:pt x="428" y="336"/>
                    <a:pt x="395" y="178"/>
                  </a:cubicBezTo>
                  <a:cubicBezTo>
                    <a:pt x="383" y="54"/>
                    <a:pt x="304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852725" y="1013850"/>
              <a:ext cx="13550" cy="10750"/>
            </a:xfrm>
            <a:custGeom>
              <a:avLst/>
              <a:gdLst/>
              <a:ahLst/>
              <a:cxnLst/>
              <a:rect l="l" t="t" r="r" b="b"/>
              <a:pathLst>
                <a:path w="542" h="430" extrusionOk="0">
                  <a:moveTo>
                    <a:pt x="203" y="1"/>
                  </a:moveTo>
                  <a:cubicBezTo>
                    <a:pt x="130" y="1"/>
                    <a:pt x="65" y="37"/>
                    <a:pt x="39" y="127"/>
                  </a:cubicBezTo>
                  <a:cubicBezTo>
                    <a:pt x="0" y="279"/>
                    <a:pt x="184" y="429"/>
                    <a:pt x="335" y="429"/>
                  </a:cubicBezTo>
                  <a:cubicBezTo>
                    <a:pt x="409" y="429"/>
                    <a:pt x="475" y="393"/>
                    <a:pt x="503" y="302"/>
                  </a:cubicBezTo>
                  <a:cubicBezTo>
                    <a:pt x="542" y="152"/>
                    <a:pt x="354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770675" y="1005450"/>
              <a:ext cx="11275" cy="11575"/>
            </a:xfrm>
            <a:custGeom>
              <a:avLst/>
              <a:gdLst/>
              <a:ahLst/>
              <a:cxnLst/>
              <a:rect l="l" t="t" r="r" b="b"/>
              <a:pathLst>
                <a:path w="451" h="463" extrusionOk="0">
                  <a:moveTo>
                    <a:pt x="283" y="0"/>
                  </a:moveTo>
                  <a:cubicBezTo>
                    <a:pt x="152" y="0"/>
                    <a:pt x="1" y="159"/>
                    <a:pt x="93" y="373"/>
                  </a:cubicBezTo>
                  <a:cubicBezTo>
                    <a:pt x="132" y="436"/>
                    <a:pt x="186" y="462"/>
                    <a:pt x="240" y="462"/>
                  </a:cubicBezTo>
                  <a:cubicBezTo>
                    <a:pt x="346" y="462"/>
                    <a:pt x="450" y="362"/>
                    <a:pt x="439" y="232"/>
                  </a:cubicBezTo>
                  <a:cubicBezTo>
                    <a:pt x="445" y="68"/>
                    <a:pt x="368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3801375" y="1013900"/>
              <a:ext cx="21425" cy="20050"/>
            </a:xfrm>
            <a:custGeom>
              <a:avLst/>
              <a:gdLst/>
              <a:ahLst/>
              <a:cxnLst/>
              <a:rect l="l" t="t" r="r" b="b"/>
              <a:pathLst>
                <a:path w="857" h="802" extrusionOk="0">
                  <a:moveTo>
                    <a:pt x="456" y="0"/>
                  </a:moveTo>
                  <a:cubicBezTo>
                    <a:pt x="401" y="0"/>
                    <a:pt x="346" y="11"/>
                    <a:pt x="295" y="32"/>
                  </a:cubicBezTo>
                  <a:cubicBezTo>
                    <a:pt x="194" y="70"/>
                    <a:pt x="122" y="148"/>
                    <a:pt x="81" y="243"/>
                  </a:cubicBezTo>
                  <a:lnTo>
                    <a:pt x="81" y="237"/>
                  </a:lnTo>
                  <a:lnTo>
                    <a:pt x="81" y="237"/>
                  </a:lnTo>
                  <a:cubicBezTo>
                    <a:pt x="1" y="401"/>
                    <a:pt x="64" y="618"/>
                    <a:pt x="214" y="727"/>
                  </a:cubicBezTo>
                  <a:cubicBezTo>
                    <a:pt x="282" y="778"/>
                    <a:pt x="362" y="802"/>
                    <a:pt x="443" y="802"/>
                  </a:cubicBezTo>
                  <a:cubicBezTo>
                    <a:pt x="530" y="802"/>
                    <a:pt x="618" y="775"/>
                    <a:pt x="692" y="727"/>
                  </a:cubicBezTo>
                  <a:cubicBezTo>
                    <a:pt x="718" y="701"/>
                    <a:pt x="750" y="669"/>
                    <a:pt x="773" y="641"/>
                  </a:cubicBezTo>
                  <a:cubicBezTo>
                    <a:pt x="822" y="571"/>
                    <a:pt x="857" y="488"/>
                    <a:pt x="857" y="407"/>
                  </a:cubicBezTo>
                  <a:cubicBezTo>
                    <a:pt x="857" y="355"/>
                    <a:pt x="845" y="306"/>
                    <a:pt x="831" y="257"/>
                  </a:cubicBezTo>
                  <a:cubicBezTo>
                    <a:pt x="799" y="191"/>
                    <a:pt x="756" y="128"/>
                    <a:pt x="698" y="81"/>
                  </a:cubicBezTo>
                  <a:cubicBezTo>
                    <a:pt x="628" y="27"/>
                    <a:pt x="542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760550" y="1065050"/>
              <a:ext cx="49250" cy="40275"/>
            </a:xfrm>
            <a:custGeom>
              <a:avLst/>
              <a:gdLst/>
              <a:ahLst/>
              <a:cxnLst/>
              <a:rect l="l" t="t" r="r" b="b"/>
              <a:pathLst>
                <a:path w="1970" h="1611" extrusionOk="0">
                  <a:moveTo>
                    <a:pt x="1126" y="0"/>
                  </a:moveTo>
                  <a:cubicBezTo>
                    <a:pt x="1009" y="0"/>
                    <a:pt x="880" y="31"/>
                    <a:pt x="741" y="99"/>
                  </a:cubicBezTo>
                  <a:cubicBezTo>
                    <a:pt x="1" y="627"/>
                    <a:pt x="430" y="1610"/>
                    <a:pt x="1038" y="1610"/>
                  </a:cubicBezTo>
                  <a:cubicBezTo>
                    <a:pt x="1225" y="1610"/>
                    <a:pt x="1430" y="1516"/>
                    <a:pt x="1622" y="1286"/>
                  </a:cubicBezTo>
                  <a:cubicBezTo>
                    <a:pt x="1970" y="729"/>
                    <a:pt x="1698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3711725" y="970325"/>
              <a:ext cx="207250" cy="191175"/>
            </a:xfrm>
            <a:custGeom>
              <a:avLst/>
              <a:gdLst/>
              <a:ahLst/>
              <a:cxnLst/>
              <a:rect l="l" t="t" r="r" b="b"/>
              <a:pathLst>
                <a:path w="8290" h="7647" extrusionOk="0">
                  <a:moveTo>
                    <a:pt x="5555" y="366"/>
                  </a:moveTo>
                  <a:cubicBezTo>
                    <a:pt x="5927" y="366"/>
                    <a:pt x="6318" y="578"/>
                    <a:pt x="6430" y="945"/>
                  </a:cubicBezTo>
                  <a:cubicBezTo>
                    <a:pt x="6549" y="1334"/>
                    <a:pt x="6356" y="1755"/>
                    <a:pt x="6569" y="2130"/>
                  </a:cubicBezTo>
                  <a:cubicBezTo>
                    <a:pt x="6756" y="2461"/>
                    <a:pt x="7134" y="2505"/>
                    <a:pt x="7393" y="2747"/>
                  </a:cubicBezTo>
                  <a:cubicBezTo>
                    <a:pt x="7696" y="3023"/>
                    <a:pt x="7500" y="3479"/>
                    <a:pt x="7235" y="3712"/>
                  </a:cubicBezTo>
                  <a:cubicBezTo>
                    <a:pt x="6491" y="4312"/>
                    <a:pt x="5131" y="4191"/>
                    <a:pt x="4874" y="5326"/>
                  </a:cubicBezTo>
                  <a:cubicBezTo>
                    <a:pt x="4773" y="5666"/>
                    <a:pt x="4782" y="6027"/>
                    <a:pt x="4641" y="6352"/>
                  </a:cubicBezTo>
                  <a:cubicBezTo>
                    <a:pt x="4413" y="6876"/>
                    <a:pt x="3910" y="7287"/>
                    <a:pt x="3361" y="7287"/>
                  </a:cubicBezTo>
                  <a:cubicBezTo>
                    <a:pt x="3194" y="7287"/>
                    <a:pt x="3023" y="7249"/>
                    <a:pt x="2854" y="7165"/>
                  </a:cubicBezTo>
                  <a:cubicBezTo>
                    <a:pt x="2122" y="6710"/>
                    <a:pt x="2439" y="6006"/>
                    <a:pt x="1323" y="5724"/>
                  </a:cubicBezTo>
                  <a:cubicBezTo>
                    <a:pt x="0" y="5237"/>
                    <a:pt x="1499" y="3917"/>
                    <a:pt x="1418" y="3046"/>
                  </a:cubicBezTo>
                  <a:cubicBezTo>
                    <a:pt x="1355" y="2389"/>
                    <a:pt x="868" y="1767"/>
                    <a:pt x="1283" y="1127"/>
                  </a:cubicBezTo>
                  <a:cubicBezTo>
                    <a:pt x="1545" y="624"/>
                    <a:pt x="2048" y="394"/>
                    <a:pt x="2569" y="394"/>
                  </a:cubicBezTo>
                  <a:cubicBezTo>
                    <a:pt x="2890" y="394"/>
                    <a:pt x="3217" y="481"/>
                    <a:pt x="3499" y="646"/>
                  </a:cubicBezTo>
                  <a:cubicBezTo>
                    <a:pt x="3662" y="776"/>
                    <a:pt x="3826" y="825"/>
                    <a:pt x="3990" y="825"/>
                  </a:cubicBezTo>
                  <a:cubicBezTo>
                    <a:pt x="4492" y="825"/>
                    <a:pt x="4999" y="366"/>
                    <a:pt x="5522" y="366"/>
                  </a:cubicBezTo>
                  <a:cubicBezTo>
                    <a:pt x="5523" y="366"/>
                    <a:pt x="5524" y="366"/>
                    <a:pt x="5525" y="366"/>
                  </a:cubicBezTo>
                  <a:cubicBezTo>
                    <a:pt x="5535" y="366"/>
                    <a:pt x="5545" y="366"/>
                    <a:pt x="5555" y="366"/>
                  </a:cubicBezTo>
                  <a:close/>
                  <a:moveTo>
                    <a:pt x="5596" y="0"/>
                  </a:moveTo>
                  <a:cubicBezTo>
                    <a:pt x="5111" y="0"/>
                    <a:pt x="4620" y="251"/>
                    <a:pt x="4165" y="429"/>
                  </a:cubicBezTo>
                  <a:cubicBezTo>
                    <a:pt x="4114" y="447"/>
                    <a:pt x="4067" y="455"/>
                    <a:pt x="4022" y="455"/>
                  </a:cubicBezTo>
                  <a:cubicBezTo>
                    <a:pt x="3829" y="455"/>
                    <a:pt x="3680" y="317"/>
                    <a:pt x="3505" y="228"/>
                  </a:cubicBezTo>
                  <a:cubicBezTo>
                    <a:pt x="3191" y="92"/>
                    <a:pt x="2879" y="30"/>
                    <a:pt x="2583" y="30"/>
                  </a:cubicBezTo>
                  <a:cubicBezTo>
                    <a:pt x="1257" y="30"/>
                    <a:pt x="273" y="1280"/>
                    <a:pt x="992" y="2732"/>
                  </a:cubicBezTo>
                  <a:cubicBezTo>
                    <a:pt x="1280" y="3652"/>
                    <a:pt x="234" y="4364"/>
                    <a:pt x="433" y="5300"/>
                  </a:cubicBezTo>
                  <a:cubicBezTo>
                    <a:pt x="565" y="6041"/>
                    <a:pt x="1367" y="5969"/>
                    <a:pt x="1805" y="6375"/>
                  </a:cubicBezTo>
                  <a:cubicBezTo>
                    <a:pt x="2129" y="7132"/>
                    <a:pt x="2651" y="7647"/>
                    <a:pt x="3340" y="7647"/>
                  </a:cubicBezTo>
                  <a:cubicBezTo>
                    <a:pt x="3593" y="7647"/>
                    <a:pt x="3868" y="7577"/>
                    <a:pt x="4165" y="7424"/>
                  </a:cubicBezTo>
                  <a:cubicBezTo>
                    <a:pt x="4929" y="7001"/>
                    <a:pt x="5076" y="6159"/>
                    <a:pt x="5229" y="5381"/>
                  </a:cubicBezTo>
                  <a:cubicBezTo>
                    <a:pt x="5474" y="4617"/>
                    <a:pt x="6358" y="4557"/>
                    <a:pt x="6992" y="4271"/>
                  </a:cubicBezTo>
                  <a:cubicBezTo>
                    <a:pt x="7742" y="4023"/>
                    <a:pt x="8289" y="2972"/>
                    <a:pt x="7554" y="2404"/>
                  </a:cubicBezTo>
                  <a:cubicBezTo>
                    <a:pt x="7379" y="2274"/>
                    <a:pt x="7157" y="2211"/>
                    <a:pt x="6990" y="2069"/>
                  </a:cubicBezTo>
                  <a:cubicBezTo>
                    <a:pt x="6534" y="1568"/>
                    <a:pt x="7188" y="744"/>
                    <a:pt x="6243" y="182"/>
                  </a:cubicBezTo>
                  <a:cubicBezTo>
                    <a:pt x="6031" y="51"/>
                    <a:pt x="5814" y="0"/>
                    <a:pt x="5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789950" y="1004700"/>
              <a:ext cx="50775" cy="38325"/>
            </a:xfrm>
            <a:custGeom>
              <a:avLst/>
              <a:gdLst/>
              <a:ahLst/>
              <a:cxnLst/>
              <a:rect l="l" t="t" r="r" b="b"/>
              <a:pathLst>
                <a:path w="2031" h="1533" extrusionOk="0">
                  <a:moveTo>
                    <a:pt x="931" y="368"/>
                  </a:moveTo>
                  <a:cubicBezTo>
                    <a:pt x="1017" y="368"/>
                    <a:pt x="1103" y="395"/>
                    <a:pt x="1173" y="449"/>
                  </a:cubicBezTo>
                  <a:cubicBezTo>
                    <a:pt x="1231" y="496"/>
                    <a:pt x="1274" y="559"/>
                    <a:pt x="1306" y="625"/>
                  </a:cubicBezTo>
                  <a:cubicBezTo>
                    <a:pt x="1320" y="683"/>
                    <a:pt x="1332" y="746"/>
                    <a:pt x="1329" y="810"/>
                  </a:cubicBezTo>
                  <a:cubicBezTo>
                    <a:pt x="1317" y="882"/>
                    <a:pt x="1291" y="951"/>
                    <a:pt x="1248" y="1009"/>
                  </a:cubicBezTo>
                  <a:cubicBezTo>
                    <a:pt x="1228" y="1037"/>
                    <a:pt x="1193" y="1069"/>
                    <a:pt x="1170" y="1095"/>
                  </a:cubicBezTo>
                  <a:cubicBezTo>
                    <a:pt x="1096" y="1143"/>
                    <a:pt x="1007" y="1170"/>
                    <a:pt x="919" y="1170"/>
                  </a:cubicBezTo>
                  <a:cubicBezTo>
                    <a:pt x="838" y="1170"/>
                    <a:pt x="757" y="1146"/>
                    <a:pt x="689" y="1095"/>
                  </a:cubicBezTo>
                  <a:cubicBezTo>
                    <a:pt x="539" y="986"/>
                    <a:pt x="478" y="769"/>
                    <a:pt x="556" y="605"/>
                  </a:cubicBezTo>
                  <a:lnTo>
                    <a:pt x="556" y="605"/>
                  </a:lnTo>
                  <a:lnTo>
                    <a:pt x="556" y="611"/>
                  </a:lnTo>
                  <a:cubicBezTo>
                    <a:pt x="597" y="516"/>
                    <a:pt x="669" y="438"/>
                    <a:pt x="770" y="400"/>
                  </a:cubicBezTo>
                  <a:cubicBezTo>
                    <a:pt x="821" y="379"/>
                    <a:pt x="876" y="368"/>
                    <a:pt x="931" y="368"/>
                  </a:cubicBezTo>
                  <a:close/>
                  <a:moveTo>
                    <a:pt x="942" y="1"/>
                  </a:moveTo>
                  <a:cubicBezTo>
                    <a:pt x="461" y="1"/>
                    <a:pt x="0" y="479"/>
                    <a:pt x="205" y="1020"/>
                  </a:cubicBezTo>
                  <a:cubicBezTo>
                    <a:pt x="363" y="1386"/>
                    <a:pt x="631" y="1533"/>
                    <a:pt x="896" y="1533"/>
                  </a:cubicBezTo>
                  <a:cubicBezTo>
                    <a:pt x="1469" y="1533"/>
                    <a:pt x="2031" y="850"/>
                    <a:pt x="1450" y="216"/>
                  </a:cubicBezTo>
                  <a:cubicBezTo>
                    <a:pt x="1299" y="65"/>
                    <a:pt x="1119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3759063" y="1056000"/>
              <a:ext cx="60950" cy="57975"/>
            </a:xfrm>
            <a:custGeom>
              <a:avLst/>
              <a:gdLst/>
              <a:ahLst/>
              <a:cxnLst/>
              <a:rect l="l" t="t" r="r" b="b"/>
              <a:pathLst>
                <a:path w="2438" h="2319" extrusionOk="0">
                  <a:moveTo>
                    <a:pt x="1169" y="362"/>
                  </a:moveTo>
                  <a:cubicBezTo>
                    <a:pt x="1741" y="362"/>
                    <a:pt x="2013" y="1091"/>
                    <a:pt x="1665" y="1648"/>
                  </a:cubicBezTo>
                  <a:cubicBezTo>
                    <a:pt x="1473" y="1878"/>
                    <a:pt x="1268" y="1972"/>
                    <a:pt x="1081" y="1972"/>
                  </a:cubicBezTo>
                  <a:cubicBezTo>
                    <a:pt x="473" y="1972"/>
                    <a:pt x="44" y="989"/>
                    <a:pt x="784" y="461"/>
                  </a:cubicBezTo>
                  <a:cubicBezTo>
                    <a:pt x="923" y="393"/>
                    <a:pt x="1052" y="362"/>
                    <a:pt x="1169" y="362"/>
                  </a:cubicBezTo>
                  <a:close/>
                  <a:moveTo>
                    <a:pt x="1186" y="1"/>
                  </a:moveTo>
                  <a:cubicBezTo>
                    <a:pt x="663" y="1"/>
                    <a:pt x="122" y="393"/>
                    <a:pt x="51" y="1020"/>
                  </a:cubicBezTo>
                  <a:cubicBezTo>
                    <a:pt x="0" y="1920"/>
                    <a:pt x="519" y="2318"/>
                    <a:pt x="1058" y="2318"/>
                  </a:cubicBezTo>
                  <a:cubicBezTo>
                    <a:pt x="1732" y="2318"/>
                    <a:pt x="2438" y="1693"/>
                    <a:pt x="2095" y="645"/>
                  </a:cubicBezTo>
                  <a:cubicBezTo>
                    <a:pt x="1917" y="197"/>
                    <a:pt x="1556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1608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6"/>
          <p:cNvSpPr/>
          <p:nvPr/>
        </p:nvSpPr>
        <p:spPr>
          <a:xfrm rot="4531172">
            <a:off x="5627975" y="4090433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 rot="4531172">
            <a:off x="-2454650" y="-1124080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3" name="Google Shape;1323;p36"/>
          <p:cNvGrpSpPr/>
          <p:nvPr/>
        </p:nvGrpSpPr>
        <p:grpSpPr>
          <a:xfrm rot="8768928">
            <a:off x="7372135" y="18086"/>
            <a:ext cx="2903349" cy="3157340"/>
            <a:chOff x="-592119" y="630786"/>
            <a:chExt cx="1326071" cy="2441693"/>
          </a:xfrm>
        </p:grpSpPr>
        <p:sp>
          <p:nvSpPr>
            <p:cNvPr id="1324" name="Google Shape;1324;p36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36"/>
          <p:cNvSpPr/>
          <p:nvPr/>
        </p:nvSpPr>
        <p:spPr>
          <a:xfrm rot="-6021675">
            <a:off x="7438259" y="-1123215"/>
            <a:ext cx="1370418" cy="2677065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 rot="3330734">
            <a:off x="7500689" y="3883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 rot="-2964559">
            <a:off x="-729160" y="-919454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9" name="Google Shape;1329;p36"/>
          <p:cNvGrpSpPr/>
          <p:nvPr/>
        </p:nvGrpSpPr>
        <p:grpSpPr>
          <a:xfrm>
            <a:off x="7067945" y="4527820"/>
            <a:ext cx="506744" cy="411782"/>
            <a:chOff x="2258225" y="829375"/>
            <a:chExt cx="178500" cy="145050"/>
          </a:xfrm>
        </p:grpSpPr>
        <p:sp>
          <p:nvSpPr>
            <p:cNvPr id="1330" name="Google Shape;1330;p36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 rot="6541413">
            <a:off x="1127881" y="4579263"/>
            <a:ext cx="408781" cy="308898"/>
            <a:chOff x="4158300" y="1843850"/>
            <a:chExt cx="107525" cy="81250"/>
          </a:xfrm>
        </p:grpSpPr>
        <p:sp>
          <p:nvSpPr>
            <p:cNvPr id="1333" name="Google Shape;1333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36"/>
          <p:cNvSpPr/>
          <p:nvPr/>
        </p:nvSpPr>
        <p:spPr>
          <a:xfrm rot="10800000">
            <a:off x="381935" y="2595413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36"/>
          <p:cNvGrpSpPr/>
          <p:nvPr/>
        </p:nvGrpSpPr>
        <p:grpSpPr>
          <a:xfrm>
            <a:off x="8041624" y="4372835"/>
            <a:ext cx="778303" cy="721775"/>
            <a:chOff x="7257133" y="4349290"/>
            <a:chExt cx="856407" cy="794206"/>
          </a:xfrm>
        </p:grpSpPr>
        <p:sp>
          <p:nvSpPr>
            <p:cNvPr id="1337" name="Google Shape;1337;p36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1340" name="Google Shape;1340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36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448436" y="19130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4691348" y="1682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 rot="5399927">
            <a:off x="4982793" y="4269895"/>
            <a:ext cx="1549365" cy="262093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36"/>
          <p:cNvGrpSpPr/>
          <p:nvPr/>
        </p:nvGrpSpPr>
        <p:grpSpPr>
          <a:xfrm rot="2700000">
            <a:off x="358418" y="3747288"/>
            <a:ext cx="1239004" cy="1065258"/>
            <a:chOff x="3020050" y="1424100"/>
            <a:chExt cx="542650" cy="466525"/>
          </a:xfrm>
        </p:grpSpPr>
        <p:sp>
          <p:nvSpPr>
            <p:cNvPr id="1347" name="Google Shape;1347;p36"/>
            <p:cNvSpPr/>
            <p:nvPr/>
          </p:nvSpPr>
          <p:spPr>
            <a:xfrm>
              <a:off x="3265775" y="1507000"/>
              <a:ext cx="289075" cy="363600"/>
            </a:xfrm>
            <a:custGeom>
              <a:avLst/>
              <a:gdLst/>
              <a:ahLst/>
              <a:cxnLst/>
              <a:rect l="l" t="t" r="r" b="b"/>
              <a:pathLst>
                <a:path w="11563" h="14544" extrusionOk="0">
                  <a:moveTo>
                    <a:pt x="8035" y="8848"/>
                  </a:moveTo>
                  <a:cubicBezTo>
                    <a:pt x="8422" y="8848"/>
                    <a:pt x="8824" y="9273"/>
                    <a:pt x="8810" y="9853"/>
                  </a:cubicBezTo>
                  <a:cubicBezTo>
                    <a:pt x="8818" y="9954"/>
                    <a:pt x="8766" y="10037"/>
                    <a:pt x="8663" y="10061"/>
                  </a:cubicBezTo>
                  <a:cubicBezTo>
                    <a:pt x="8656" y="10061"/>
                    <a:pt x="8650" y="10061"/>
                    <a:pt x="8644" y="10061"/>
                  </a:cubicBezTo>
                  <a:cubicBezTo>
                    <a:pt x="8337" y="10061"/>
                    <a:pt x="8489" y="9578"/>
                    <a:pt x="8320" y="9395"/>
                  </a:cubicBezTo>
                  <a:cubicBezTo>
                    <a:pt x="8305" y="9354"/>
                    <a:pt x="8259" y="9317"/>
                    <a:pt x="8242" y="9291"/>
                  </a:cubicBezTo>
                  <a:cubicBezTo>
                    <a:pt x="8242" y="9291"/>
                    <a:pt x="8239" y="9288"/>
                    <a:pt x="8233" y="9288"/>
                  </a:cubicBezTo>
                  <a:cubicBezTo>
                    <a:pt x="8213" y="9265"/>
                    <a:pt x="8196" y="9259"/>
                    <a:pt x="8173" y="9239"/>
                  </a:cubicBezTo>
                  <a:cubicBezTo>
                    <a:pt x="8135" y="9222"/>
                    <a:pt x="8089" y="9216"/>
                    <a:pt x="8049" y="9210"/>
                  </a:cubicBezTo>
                  <a:cubicBezTo>
                    <a:pt x="8026" y="9210"/>
                    <a:pt x="7933" y="9245"/>
                    <a:pt x="7896" y="9291"/>
                  </a:cubicBezTo>
                  <a:cubicBezTo>
                    <a:pt x="7890" y="9294"/>
                    <a:pt x="7887" y="9303"/>
                    <a:pt x="7884" y="9303"/>
                  </a:cubicBezTo>
                  <a:cubicBezTo>
                    <a:pt x="7833" y="9360"/>
                    <a:pt x="7801" y="9432"/>
                    <a:pt x="7781" y="9507"/>
                  </a:cubicBezTo>
                  <a:cubicBezTo>
                    <a:pt x="7769" y="9568"/>
                    <a:pt x="7761" y="9625"/>
                    <a:pt x="7758" y="9686"/>
                  </a:cubicBezTo>
                  <a:cubicBezTo>
                    <a:pt x="7763" y="9699"/>
                    <a:pt x="7763" y="9705"/>
                    <a:pt x="7761" y="9705"/>
                  </a:cubicBezTo>
                  <a:cubicBezTo>
                    <a:pt x="7760" y="9705"/>
                    <a:pt x="7759" y="9703"/>
                    <a:pt x="7758" y="9700"/>
                  </a:cubicBezTo>
                  <a:lnTo>
                    <a:pt x="7758" y="9700"/>
                  </a:lnTo>
                  <a:cubicBezTo>
                    <a:pt x="7761" y="9758"/>
                    <a:pt x="7772" y="9821"/>
                    <a:pt x="7786" y="9879"/>
                  </a:cubicBezTo>
                  <a:cubicBezTo>
                    <a:pt x="7859" y="10071"/>
                    <a:pt x="7772" y="10188"/>
                    <a:pt x="7661" y="10188"/>
                  </a:cubicBezTo>
                  <a:cubicBezTo>
                    <a:pt x="7513" y="10188"/>
                    <a:pt x="7322" y="9980"/>
                    <a:pt x="7415" y="9467"/>
                  </a:cubicBezTo>
                  <a:cubicBezTo>
                    <a:pt x="7535" y="9029"/>
                    <a:pt x="7782" y="8848"/>
                    <a:pt x="8035" y="8848"/>
                  </a:cubicBezTo>
                  <a:close/>
                  <a:moveTo>
                    <a:pt x="3468" y="9394"/>
                  </a:moveTo>
                  <a:cubicBezTo>
                    <a:pt x="3476" y="9394"/>
                    <a:pt x="3484" y="9395"/>
                    <a:pt x="3492" y="9395"/>
                  </a:cubicBezTo>
                  <a:cubicBezTo>
                    <a:pt x="3959" y="9484"/>
                    <a:pt x="4213" y="9974"/>
                    <a:pt x="4351" y="10386"/>
                  </a:cubicBezTo>
                  <a:cubicBezTo>
                    <a:pt x="4383" y="10487"/>
                    <a:pt x="4354" y="10585"/>
                    <a:pt x="4262" y="10631"/>
                  </a:cubicBezTo>
                  <a:cubicBezTo>
                    <a:pt x="4233" y="10640"/>
                    <a:pt x="4207" y="10644"/>
                    <a:pt x="4183" y="10644"/>
                  </a:cubicBezTo>
                  <a:cubicBezTo>
                    <a:pt x="3952" y="10644"/>
                    <a:pt x="3954" y="10241"/>
                    <a:pt x="3821" y="10089"/>
                  </a:cubicBezTo>
                  <a:cubicBezTo>
                    <a:pt x="3735" y="9967"/>
                    <a:pt x="3596" y="9764"/>
                    <a:pt x="3433" y="9764"/>
                  </a:cubicBezTo>
                  <a:cubicBezTo>
                    <a:pt x="3404" y="9764"/>
                    <a:pt x="3375" y="9770"/>
                    <a:pt x="3345" y="9784"/>
                  </a:cubicBezTo>
                  <a:cubicBezTo>
                    <a:pt x="2916" y="10104"/>
                    <a:pt x="3599" y="10663"/>
                    <a:pt x="3262" y="10836"/>
                  </a:cubicBezTo>
                  <a:cubicBezTo>
                    <a:pt x="3239" y="10847"/>
                    <a:pt x="3215" y="10852"/>
                    <a:pt x="3190" y="10852"/>
                  </a:cubicBezTo>
                  <a:cubicBezTo>
                    <a:pt x="3120" y="10852"/>
                    <a:pt x="3050" y="10810"/>
                    <a:pt x="3022" y="10746"/>
                  </a:cubicBezTo>
                  <a:cubicBezTo>
                    <a:pt x="2732" y="10276"/>
                    <a:pt x="2771" y="9394"/>
                    <a:pt x="3468" y="9394"/>
                  </a:cubicBezTo>
                  <a:close/>
                  <a:moveTo>
                    <a:pt x="6008" y="10218"/>
                  </a:moveTo>
                  <a:cubicBezTo>
                    <a:pt x="6175" y="10218"/>
                    <a:pt x="6264" y="10485"/>
                    <a:pt x="6083" y="10568"/>
                  </a:cubicBezTo>
                  <a:cubicBezTo>
                    <a:pt x="5913" y="10651"/>
                    <a:pt x="5737" y="10709"/>
                    <a:pt x="5579" y="10807"/>
                  </a:cubicBezTo>
                  <a:cubicBezTo>
                    <a:pt x="5533" y="10839"/>
                    <a:pt x="5469" y="10876"/>
                    <a:pt x="5435" y="10922"/>
                  </a:cubicBezTo>
                  <a:cubicBezTo>
                    <a:pt x="5757" y="10994"/>
                    <a:pt x="6458" y="10966"/>
                    <a:pt x="6069" y="11490"/>
                  </a:cubicBezTo>
                  <a:cubicBezTo>
                    <a:pt x="5965" y="11611"/>
                    <a:pt x="5870" y="11718"/>
                    <a:pt x="5815" y="11873"/>
                  </a:cubicBezTo>
                  <a:cubicBezTo>
                    <a:pt x="5959" y="11842"/>
                    <a:pt x="6109" y="11801"/>
                    <a:pt x="6253" y="11764"/>
                  </a:cubicBezTo>
                  <a:cubicBezTo>
                    <a:pt x="6264" y="11762"/>
                    <a:pt x="6274" y="11762"/>
                    <a:pt x="6284" y="11762"/>
                  </a:cubicBezTo>
                  <a:cubicBezTo>
                    <a:pt x="6488" y="11762"/>
                    <a:pt x="6531" y="12092"/>
                    <a:pt x="6311" y="12133"/>
                  </a:cubicBezTo>
                  <a:cubicBezTo>
                    <a:pt x="6103" y="12209"/>
                    <a:pt x="5927" y="12245"/>
                    <a:pt x="5789" y="12245"/>
                  </a:cubicBezTo>
                  <a:cubicBezTo>
                    <a:pt x="5353" y="12245"/>
                    <a:pt x="5281" y="11893"/>
                    <a:pt x="5720" y="11340"/>
                  </a:cubicBezTo>
                  <a:cubicBezTo>
                    <a:pt x="5478" y="11300"/>
                    <a:pt x="5118" y="11306"/>
                    <a:pt x="5057" y="11000"/>
                  </a:cubicBezTo>
                  <a:cubicBezTo>
                    <a:pt x="5031" y="10542"/>
                    <a:pt x="5608" y="10406"/>
                    <a:pt x="5930" y="10236"/>
                  </a:cubicBezTo>
                  <a:cubicBezTo>
                    <a:pt x="5958" y="10223"/>
                    <a:pt x="5984" y="10218"/>
                    <a:pt x="6008" y="10218"/>
                  </a:cubicBezTo>
                  <a:close/>
                  <a:moveTo>
                    <a:pt x="5978" y="1"/>
                  </a:moveTo>
                  <a:cubicBezTo>
                    <a:pt x="5609" y="1"/>
                    <a:pt x="5225" y="36"/>
                    <a:pt x="4896" y="83"/>
                  </a:cubicBezTo>
                  <a:cubicBezTo>
                    <a:pt x="4927" y="172"/>
                    <a:pt x="4959" y="258"/>
                    <a:pt x="4985" y="348"/>
                  </a:cubicBezTo>
                  <a:cubicBezTo>
                    <a:pt x="5239" y="331"/>
                    <a:pt x="5645" y="247"/>
                    <a:pt x="6012" y="247"/>
                  </a:cubicBezTo>
                  <a:cubicBezTo>
                    <a:pt x="6391" y="247"/>
                    <a:pt x="6729" y="336"/>
                    <a:pt x="6821" y="679"/>
                  </a:cubicBezTo>
                  <a:cubicBezTo>
                    <a:pt x="6864" y="1368"/>
                    <a:pt x="5841" y="1469"/>
                    <a:pt x="5348" y="1630"/>
                  </a:cubicBezTo>
                  <a:cubicBezTo>
                    <a:pt x="5827" y="3760"/>
                    <a:pt x="6063" y="5965"/>
                    <a:pt x="5913" y="8141"/>
                  </a:cubicBezTo>
                  <a:cubicBezTo>
                    <a:pt x="5836" y="8461"/>
                    <a:pt x="5652" y="8594"/>
                    <a:pt x="5459" y="8594"/>
                  </a:cubicBezTo>
                  <a:cubicBezTo>
                    <a:pt x="5127" y="8594"/>
                    <a:pt x="4766" y="8203"/>
                    <a:pt x="4861" y="7691"/>
                  </a:cubicBezTo>
                  <a:cubicBezTo>
                    <a:pt x="4864" y="5717"/>
                    <a:pt x="4682" y="3734"/>
                    <a:pt x="4233" y="1812"/>
                  </a:cubicBezTo>
                  <a:cubicBezTo>
                    <a:pt x="3993" y="1823"/>
                    <a:pt x="3741" y="1882"/>
                    <a:pt x="3501" y="1882"/>
                  </a:cubicBezTo>
                  <a:cubicBezTo>
                    <a:pt x="3434" y="1882"/>
                    <a:pt x="3369" y="1878"/>
                    <a:pt x="3305" y="1867"/>
                  </a:cubicBezTo>
                  <a:cubicBezTo>
                    <a:pt x="2774" y="1844"/>
                    <a:pt x="2576" y="1238"/>
                    <a:pt x="3051" y="962"/>
                  </a:cubicBezTo>
                  <a:cubicBezTo>
                    <a:pt x="3290" y="806"/>
                    <a:pt x="3590" y="708"/>
                    <a:pt x="3873" y="622"/>
                  </a:cubicBezTo>
                  <a:cubicBezTo>
                    <a:pt x="3838" y="532"/>
                    <a:pt x="3803" y="443"/>
                    <a:pt x="3763" y="356"/>
                  </a:cubicBezTo>
                  <a:cubicBezTo>
                    <a:pt x="3175" y="599"/>
                    <a:pt x="2224" y="861"/>
                    <a:pt x="2236" y="1642"/>
                  </a:cubicBezTo>
                  <a:cubicBezTo>
                    <a:pt x="2282" y="2172"/>
                    <a:pt x="2847" y="2380"/>
                    <a:pt x="3270" y="2532"/>
                  </a:cubicBezTo>
                  <a:cubicBezTo>
                    <a:pt x="3752" y="3904"/>
                    <a:pt x="3795" y="5559"/>
                    <a:pt x="4132" y="7020"/>
                  </a:cubicBezTo>
                  <a:cubicBezTo>
                    <a:pt x="4132" y="7314"/>
                    <a:pt x="3760" y="7415"/>
                    <a:pt x="3593" y="7616"/>
                  </a:cubicBezTo>
                  <a:cubicBezTo>
                    <a:pt x="0" y="11055"/>
                    <a:pt x="2143" y="14544"/>
                    <a:pt x="5831" y="14544"/>
                  </a:cubicBezTo>
                  <a:cubicBezTo>
                    <a:pt x="6617" y="14544"/>
                    <a:pt x="7472" y="14386"/>
                    <a:pt x="8357" y="14035"/>
                  </a:cubicBezTo>
                  <a:cubicBezTo>
                    <a:pt x="9957" y="13467"/>
                    <a:pt x="11562" y="12032"/>
                    <a:pt x="11274" y="10182"/>
                  </a:cubicBezTo>
                  <a:cubicBezTo>
                    <a:pt x="11043" y="8369"/>
                    <a:pt x="9395" y="7072"/>
                    <a:pt x="7795" y="6443"/>
                  </a:cubicBezTo>
                  <a:cubicBezTo>
                    <a:pt x="7432" y="5025"/>
                    <a:pt x="7210" y="3481"/>
                    <a:pt x="6902" y="2017"/>
                  </a:cubicBezTo>
                  <a:cubicBezTo>
                    <a:pt x="6835" y="1947"/>
                    <a:pt x="6815" y="1829"/>
                    <a:pt x="6902" y="1743"/>
                  </a:cubicBezTo>
                  <a:cubicBezTo>
                    <a:pt x="8115" y="340"/>
                    <a:pt x="7119" y="1"/>
                    <a:pt x="5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3306600" y="1698775"/>
              <a:ext cx="241550" cy="162300"/>
            </a:xfrm>
            <a:custGeom>
              <a:avLst/>
              <a:gdLst/>
              <a:ahLst/>
              <a:cxnLst/>
              <a:rect l="l" t="t" r="r" b="b"/>
              <a:pathLst>
                <a:path w="9662" h="6492" extrusionOk="0">
                  <a:moveTo>
                    <a:pt x="6628" y="0"/>
                  </a:moveTo>
                  <a:cubicBezTo>
                    <a:pt x="6601" y="0"/>
                    <a:pt x="6575" y="1"/>
                    <a:pt x="6548" y="3"/>
                  </a:cubicBezTo>
                  <a:cubicBezTo>
                    <a:pt x="5531" y="69"/>
                    <a:pt x="5223" y="957"/>
                    <a:pt x="4424" y="1217"/>
                  </a:cubicBezTo>
                  <a:cubicBezTo>
                    <a:pt x="4247" y="1280"/>
                    <a:pt x="4016" y="1298"/>
                    <a:pt x="3757" y="1298"/>
                  </a:cubicBezTo>
                  <a:cubicBezTo>
                    <a:pt x="3415" y="1298"/>
                    <a:pt x="3025" y="1267"/>
                    <a:pt x="2643" y="1267"/>
                  </a:cubicBezTo>
                  <a:cubicBezTo>
                    <a:pt x="2047" y="1267"/>
                    <a:pt x="1472" y="1344"/>
                    <a:pt x="1136" y="1738"/>
                  </a:cubicBezTo>
                  <a:cubicBezTo>
                    <a:pt x="216" y="2750"/>
                    <a:pt x="0" y="5151"/>
                    <a:pt x="2343" y="6079"/>
                  </a:cubicBezTo>
                  <a:cubicBezTo>
                    <a:pt x="2903" y="6361"/>
                    <a:pt x="3563" y="6491"/>
                    <a:pt x="4248" y="6491"/>
                  </a:cubicBezTo>
                  <a:cubicBezTo>
                    <a:pt x="6777" y="6491"/>
                    <a:pt x="9661" y="4723"/>
                    <a:pt x="9237" y="2329"/>
                  </a:cubicBezTo>
                  <a:cubicBezTo>
                    <a:pt x="9018" y="1243"/>
                    <a:pt x="7637" y="0"/>
                    <a:pt x="6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3034850" y="1613525"/>
              <a:ext cx="164400" cy="268225"/>
            </a:xfrm>
            <a:custGeom>
              <a:avLst/>
              <a:gdLst/>
              <a:ahLst/>
              <a:cxnLst/>
              <a:rect l="l" t="t" r="r" b="b"/>
              <a:pathLst>
                <a:path w="6576" h="10729" extrusionOk="0">
                  <a:moveTo>
                    <a:pt x="5049" y="6056"/>
                  </a:moveTo>
                  <a:cubicBezTo>
                    <a:pt x="5080" y="6056"/>
                    <a:pt x="5112" y="6065"/>
                    <a:pt x="5143" y="6085"/>
                  </a:cubicBezTo>
                  <a:cubicBezTo>
                    <a:pt x="5371" y="6310"/>
                    <a:pt x="4962" y="6563"/>
                    <a:pt x="4870" y="6771"/>
                  </a:cubicBezTo>
                  <a:cubicBezTo>
                    <a:pt x="5077" y="6889"/>
                    <a:pt x="5682" y="6860"/>
                    <a:pt x="5602" y="7197"/>
                  </a:cubicBezTo>
                  <a:cubicBezTo>
                    <a:pt x="5574" y="7272"/>
                    <a:pt x="5505" y="7300"/>
                    <a:pt x="5414" y="7300"/>
                  </a:cubicBezTo>
                  <a:cubicBezTo>
                    <a:pt x="5146" y="7300"/>
                    <a:pt x="4684" y="7056"/>
                    <a:pt x="4501" y="7039"/>
                  </a:cubicBezTo>
                  <a:cubicBezTo>
                    <a:pt x="4385" y="7004"/>
                    <a:pt x="4357" y="6852"/>
                    <a:pt x="4423" y="6762"/>
                  </a:cubicBezTo>
                  <a:cubicBezTo>
                    <a:pt x="4584" y="6616"/>
                    <a:pt x="4804" y="6056"/>
                    <a:pt x="5049" y="6056"/>
                  </a:cubicBezTo>
                  <a:close/>
                  <a:moveTo>
                    <a:pt x="2612" y="6280"/>
                  </a:moveTo>
                  <a:cubicBezTo>
                    <a:pt x="2791" y="6280"/>
                    <a:pt x="2983" y="6438"/>
                    <a:pt x="3042" y="6777"/>
                  </a:cubicBezTo>
                  <a:cubicBezTo>
                    <a:pt x="3095" y="7175"/>
                    <a:pt x="2901" y="7391"/>
                    <a:pt x="2690" y="7391"/>
                  </a:cubicBezTo>
                  <a:cubicBezTo>
                    <a:pt x="2511" y="7391"/>
                    <a:pt x="2320" y="7233"/>
                    <a:pt x="2261" y="6895"/>
                  </a:cubicBezTo>
                  <a:cubicBezTo>
                    <a:pt x="2208" y="6497"/>
                    <a:pt x="2402" y="6280"/>
                    <a:pt x="2612" y="6280"/>
                  </a:cubicBezTo>
                  <a:close/>
                  <a:moveTo>
                    <a:pt x="4339" y="7581"/>
                  </a:moveTo>
                  <a:cubicBezTo>
                    <a:pt x="4437" y="7581"/>
                    <a:pt x="4538" y="7649"/>
                    <a:pt x="4524" y="7777"/>
                  </a:cubicBezTo>
                  <a:cubicBezTo>
                    <a:pt x="4567" y="8088"/>
                    <a:pt x="4723" y="8460"/>
                    <a:pt x="4449" y="8719"/>
                  </a:cubicBezTo>
                  <a:cubicBezTo>
                    <a:pt x="4361" y="8801"/>
                    <a:pt x="4256" y="8836"/>
                    <a:pt x="4148" y="8836"/>
                  </a:cubicBezTo>
                  <a:cubicBezTo>
                    <a:pt x="3910" y="8836"/>
                    <a:pt x="3664" y="8662"/>
                    <a:pt x="3584" y="8434"/>
                  </a:cubicBezTo>
                  <a:cubicBezTo>
                    <a:pt x="3529" y="8226"/>
                    <a:pt x="3359" y="7731"/>
                    <a:pt x="3702" y="7716"/>
                  </a:cubicBezTo>
                  <a:cubicBezTo>
                    <a:pt x="3748" y="7719"/>
                    <a:pt x="3795" y="7748"/>
                    <a:pt x="3823" y="7785"/>
                  </a:cubicBezTo>
                  <a:cubicBezTo>
                    <a:pt x="3930" y="7987"/>
                    <a:pt x="3806" y="8307"/>
                    <a:pt x="4040" y="8448"/>
                  </a:cubicBezTo>
                  <a:cubicBezTo>
                    <a:pt x="4066" y="8463"/>
                    <a:pt x="4106" y="8468"/>
                    <a:pt x="4135" y="8477"/>
                  </a:cubicBezTo>
                  <a:cubicBezTo>
                    <a:pt x="4169" y="8474"/>
                    <a:pt x="4204" y="8463"/>
                    <a:pt x="4221" y="8425"/>
                  </a:cubicBezTo>
                  <a:cubicBezTo>
                    <a:pt x="4290" y="8200"/>
                    <a:pt x="4140" y="7970"/>
                    <a:pt x="4161" y="7739"/>
                  </a:cubicBezTo>
                  <a:cubicBezTo>
                    <a:pt x="4170" y="7631"/>
                    <a:pt x="4254" y="7581"/>
                    <a:pt x="4339" y="7581"/>
                  </a:cubicBezTo>
                  <a:close/>
                  <a:moveTo>
                    <a:pt x="3662" y="136"/>
                  </a:moveTo>
                  <a:cubicBezTo>
                    <a:pt x="3651" y="220"/>
                    <a:pt x="3645" y="306"/>
                    <a:pt x="3636" y="393"/>
                  </a:cubicBezTo>
                  <a:cubicBezTo>
                    <a:pt x="3663" y="392"/>
                    <a:pt x="3692" y="392"/>
                    <a:pt x="3722" y="392"/>
                  </a:cubicBezTo>
                  <a:cubicBezTo>
                    <a:pt x="4186" y="392"/>
                    <a:pt x="4937" y="488"/>
                    <a:pt x="4818" y="1067"/>
                  </a:cubicBezTo>
                  <a:cubicBezTo>
                    <a:pt x="4590" y="1439"/>
                    <a:pt x="3991" y="1511"/>
                    <a:pt x="3602" y="1644"/>
                  </a:cubicBezTo>
                  <a:cubicBezTo>
                    <a:pt x="3636" y="2629"/>
                    <a:pt x="3806" y="3615"/>
                    <a:pt x="4109" y="4554"/>
                  </a:cubicBezTo>
                  <a:cubicBezTo>
                    <a:pt x="4201" y="4840"/>
                    <a:pt x="4336" y="5145"/>
                    <a:pt x="4236" y="5448"/>
                  </a:cubicBezTo>
                  <a:cubicBezTo>
                    <a:pt x="4162" y="5698"/>
                    <a:pt x="3932" y="5833"/>
                    <a:pt x="3708" y="5833"/>
                  </a:cubicBezTo>
                  <a:cubicBezTo>
                    <a:pt x="3502" y="5833"/>
                    <a:pt x="3300" y="5719"/>
                    <a:pt x="3230" y="5477"/>
                  </a:cubicBezTo>
                  <a:cubicBezTo>
                    <a:pt x="2846" y="4272"/>
                    <a:pt x="2521" y="3047"/>
                    <a:pt x="2408" y="1785"/>
                  </a:cubicBezTo>
                  <a:cubicBezTo>
                    <a:pt x="2048" y="1779"/>
                    <a:pt x="1685" y="1765"/>
                    <a:pt x="1333" y="1687"/>
                  </a:cubicBezTo>
                  <a:cubicBezTo>
                    <a:pt x="1036" y="1620"/>
                    <a:pt x="895" y="1260"/>
                    <a:pt x="1085" y="986"/>
                  </a:cubicBezTo>
                  <a:cubicBezTo>
                    <a:pt x="1382" y="606"/>
                    <a:pt x="1939" y="592"/>
                    <a:pt x="2377" y="499"/>
                  </a:cubicBezTo>
                  <a:cubicBezTo>
                    <a:pt x="2379" y="407"/>
                    <a:pt x="2382" y="312"/>
                    <a:pt x="2391" y="220"/>
                  </a:cubicBezTo>
                  <a:lnTo>
                    <a:pt x="2391" y="220"/>
                  </a:lnTo>
                  <a:cubicBezTo>
                    <a:pt x="1771" y="292"/>
                    <a:pt x="1080" y="393"/>
                    <a:pt x="570" y="759"/>
                  </a:cubicBezTo>
                  <a:cubicBezTo>
                    <a:pt x="0" y="1100"/>
                    <a:pt x="16" y="1981"/>
                    <a:pt x="765" y="1981"/>
                  </a:cubicBezTo>
                  <a:cubicBezTo>
                    <a:pt x="775" y="1981"/>
                    <a:pt x="785" y="1981"/>
                    <a:pt x="794" y="1981"/>
                  </a:cubicBezTo>
                  <a:cubicBezTo>
                    <a:pt x="804" y="1979"/>
                    <a:pt x="813" y="1978"/>
                    <a:pt x="822" y="1978"/>
                  </a:cubicBezTo>
                  <a:cubicBezTo>
                    <a:pt x="911" y="1978"/>
                    <a:pt x="983" y="2053"/>
                    <a:pt x="996" y="2136"/>
                  </a:cubicBezTo>
                  <a:cubicBezTo>
                    <a:pt x="1045" y="3851"/>
                    <a:pt x="1270" y="5575"/>
                    <a:pt x="1676" y="7249"/>
                  </a:cubicBezTo>
                  <a:cubicBezTo>
                    <a:pt x="1982" y="8316"/>
                    <a:pt x="1976" y="9716"/>
                    <a:pt x="2953" y="10420"/>
                  </a:cubicBezTo>
                  <a:cubicBezTo>
                    <a:pt x="3305" y="10628"/>
                    <a:pt x="3735" y="10728"/>
                    <a:pt x="4170" y="10728"/>
                  </a:cubicBezTo>
                  <a:cubicBezTo>
                    <a:pt x="5356" y="10728"/>
                    <a:pt x="6576" y="9981"/>
                    <a:pt x="6316" y="8650"/>
                  </a:cubicBezTo>
                  <a:cubicBezTo>
                    <a:pt x="5968" y="6416"/>
                    <a:pt x="5342" y="4209"/>
                    <a:pt x="4982" y="1981"/>
                  </a:cubicBezTo>
                  <a:cubicBezTo>
                    <a:pt x="4988" y="1929"/>
                    <a:pt x="5017" y="1880"/>
                    <a:pt x="5074" y="1848"/>
                  </a:cubicBezTo>
                  <a:cubicBezTo>
                    <a:pt x="5435" y="1646"/>
                    <a:pt x="5919" y="1237"/>
                    <a:pt x="5769" y="764"/>
                  </a:cubicBezTo>
                  <a:cubicBezTo>
                    <a:pt x="5423" y="1"/>
                    <a:pt x="4345" y="200"/>
                    <a:pt x="3662" y="1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3074300" y="1735500"/>
              <a:ext cx="111425" cy="137300"/>
            </a:xfrm>
            <a:custGeom>
              <a:avLst/>
              <a:gdLst/>
              <a:ahLst/>
              <a:cxnLst/>
              <a:rect l="l" t="t" r="r" b="b"/>
              <a:pathLst>
                <a:path w="4457" h="5492" extrusionOk="0">
                  <a:moveTo>
                    <a:pt x="3131" y="1"/>
                  </a:moveTo>
                  <a:cubicBezTo>
                    <a:pt x="2657" y="1"/>
                    <a:pt x="1570" y="317"/>
                    <a:pt x="1181" y="317"/>
                  </a:cubicBezTo>
                  <a:cubicBezTo>
                    <a:pt x="1167" y="317"/>
                    <a:pt x="1154" y="316"/>
                    <a:pt x="1142" y="315"/>
                  </a:cubicBezTo>
                  <a:cubicBezTo>
                    <a:pt x="1126" y="314"/>
                    <a:pt x="1110" y="314"/>
                    <a:pt x="1093" y="314"/>
                  </a:cubicBezTo>
                  <a:cubicBezTo>
                    <a:pt x="728" y="314"/>
                    <a:pt x="268" y="552"/>
                    <a:pt x="268" y="552"/>
                  </a:cubicBezTo>
                  <a:cubicBezTo>
                    <a:pt x="0" y="748"/>
                    <a:pt x="150" y="1157"/>
                    <a:pt x="352" y="2661"/>
                  </a:cubicBezTo>
                  <a:cubicBezTo>
                    <a:pt x="557" y="4166"/>
                    <a:pt x="1306" y="5388"/>
                    <a:pt x="2257" y="5480"/>
                  </a:cubicBezTo>
                  <a:cubicBezTo>
                    <a:pt x="2344" y="5488"/>
                    <a:pt x="2429" y="5492"/>
                    <a:pt x="2513" y="5492"/>
                  </a:cubicBezTo>
                  <a:cubicBezTo>
                    <a:pt x="3350" y="5492"/>
                    <a:pt x="4035" y="5106"/>
                    <a:pt x="4234" y="4451"/>
                  </a:cubicBezTo>
                  <a:cubicBezTo>
                    <a:pt x="4456" y="3736"/>
                    <a:pt x="4390" y="2396"/>
                    <a:pt x="3969" y="1223"/>
                  </a:cubicBezTo>
                  <a:cubicBezTo>
                    <a:pt x="3551" y="53"/>
                    <a:pt x="3643" y="47"/>
                    <a:pt x="3208" y="4"/>
                  </a:cubicBezTo>
                  <a:cubicBezTo>
                    <a:pt x="3185" y="2"/>
                    <a:pt x="3159" y="1"/>
                    <a:pt x="3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3143750" y="1764900"/>
              <a:ext cx="33175" cy="31125"/>
            </a:xfrm>
            <a:custGeom>
              <a:avLst/>
              <a:gdLst/>
              <a:ahLst/>
              <a:cxnLst/>
              <a:rect l="l" t="t" r="r" b="b"/>
              <a:pathLst>
                <a:path w="1327" h="1245" extrusionOk="0">
                  <a:moveTo>
                    <a:pt x="693" y="1"/>
                  </a:moveTo>
                  <a:cubicBezTo>
                    <a:pt x="448" y="1"/>
                    <a:pt x="228" y="561"/>
                    <a:pt x="67" y="707"/>
                  </a:cubicBezTo>
                  <a:cubicBezTo>
                    <a:pt x="1" y="797"/>
                    <a:pt x="29" y="949"/>
                    <a:pt x="145" y="984"/>
                  </a:cubicBezTo>
                  <a:cubicBezTo>
                    <a:pt x="328" y="1001"/>
                    <a:pt x="790" y="1245"/>
                    <a:pt x="1058" y="1245"/>
                  </a:cubicBezTo>
                  <a:cubicBezTo>
                    <a:pt x="1149" y="1245"/>
                    <a:pt x="1218" y="1217"/>
                    <a:pt x="1246" y="1142"/>
                  </a:cubicBezTo>
                  <a:cubicBezTo>
                    <a:pt x="1326" y="805"/>
                    <a:pt x="721" y="834"/>
                    <a:pt x="514" y="716"/>
                  </a:cubicBezTo>
                  <a:cubicBezTo>
                    <a:pt x="606" y="508"/>
                    <a:pt x="1015" y="255"/>
                    <a:pt x="787" y="30"/>
                  </a:cubicBezTo>
                  <a:cubicBezTo>
                    <a:pt x="756" y="10"/>
                    <a:pt x="724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3118825" y="1803025"/>
              <a:ext cx="34100" cy="31400"/>
            </a:xfrm>
            <a:custGeom>
              <a:avLst/>
              <a:gdLst/>
              <a:ahLst/>
              <a:cxnLst/>
              <a:rect l="l" t="t" r="r" b="b"/>
              <a:pathLst>
                <a:path w="1364" h="1256" extrusionOk="0">
                  <a:moveTo>
                    <a:pt x="980" y="1"/>
                  </a:moveTo>
                  <a:cubicBezTo>
                    <a:pt x="895" y="1"/>
                    <a:pt x="811" y="51"/>
                    <a:pt x="802" y="159"/>
                  </a:cubicBezTo>
                  <a:cubicBezTo>
                    <a:pt x="781" y="390"/>
                    <a:pt x="931" y="620"/>
                    <a:pt x="862" y="845"/>
                  </a:cubicBezTo>
                  <a:cubicBezTo>
                    <a:pt x="845" y="883"/>
                    <a:pt x="810" y="894"/>
                    <a:pt x="776" y="897"/>
                  </a:cubicBezTo>
                  <a:cubicBezTo>
                    <a:pt x="747" y="888"/>
                    <a:pt x="707" y="883"/>
                    <a:pt x="681" y="868"/>
                  </a:cubicBezTo>
                  <a:cubicBezTo>
                    <a:pt x="447" y="727"/>
                    <a:pt x="571" y="407"/>
                    <a:pt x="464" y="205"/>
                  </a:cubicBezTo>
                  <a:cubicBezTo>
                    <a:pt x="436" y="168"/>
                    <a:pt x="389" y="139"/>
                    <a:pt x="343" y="136"/>
                  </a:cubicBezTo>
                  <a:cubicBezTo>
                    <a:pt x="0" y="151"/>
                    <a:pt x="170" y="646"/>
                    <a:pt x="225" y="854"/>
                  </a:cubicBezTo>
                  <a:cubicBezTo>
                    <a:pt x="305" y="1082"/>
                    <a:pt x="551" y="1256"/>
                    <a:pt x="789" y="1256"/>
                  </a:cubicBezTo>
                  <a:cubicBezTo>
                    <a:pt x="897" y="1256"/>
                    <a:pt x="1002" y="1221"/>
                    <a:pt x="1090" y="1139"/>
                  </a:cubicBezTo>
                  <a:cubicBezTo>
                    <a:pt x="1364" y="880"/>
                    <a:pt x="1208" y="508"/>
                    <a:pt x="1165" y="197"/>
                  </a:cubicBezTo>
                  <a:cubicBezTo>
                    <a:pt x="1179" y="69"/>
                    <a:pt x="1078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3090050" y="1770500"/>
              <a:ext cx="22200" cy="27825"/>
            </a:xfrm>
            <a:custGeom>
              <a:avLst/>
              <a:gdLst/>
              <a:ahLst/>
              <a:cxnLst/>
              <a:rect l="l" t="t" r="r" b="b"/>
              <a:pathLst>
                <a:path w="888" h="1113" extrusionOk="0">
                  <a:moveTo>
                    <a:pt x="404" y="1"/>
                  </a:moveTo>
                  <a:cubicBezTo>
                    <a:pt x="194" y="1"/>
                    <a:pt x="0" y="218"/>
                    <a:pt x="53" y="616"/>
                  </a:cubicBezTo>
                  <a:cubicBezTo>
                    <a:pt x="112" y="954"/>
                    <a:pt x="303" y="1112"/>
                    <a:pt x="482" y="1112"/>
                  </a:cubicBezTo>
                  <a:cubicBezTo>
                    <a:pt x="693" y="1112"/>
                    <a:pt x="887" y="896"/>
                    <a:pt x="834" y="498"/>
                  </a:cubicBezTo>
                  <a:cubicBezTo>
                    <a:pt x="775" y="159"/>
                    <a:pt x="583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3020050" y="1424100"/>
              <a:ext cx="542650" cy="466525"/>
            </a:xfrm>
            <a:custGeom>
              <a:avLst/>
              <a:gdLst/>
              <a:ahLst/>
              <a:cxnLst/>
              <a:rect l="l" t="t" r="r" b="b"/>
              <a:pathLst>
                <a:path w="21706" h="18661" extrusionOk="0">
                  <a:moveTo>
                    <a:pt x="15767" y="3934"/>
                  </a:moveTo>
                  <a:cubicBezTo>
                    <a:pt x="16580" y="3934"/>
                    <a:pt x="16469" y="4281"/>
                    <a:pt x="15088" y="4595"/>
                  </a:cubicBezTo>
                  <a:cubicBezTo>
                    <a:pt x="15042" y="4399"/>
                    <a:pt x="14984" y="4206"/>
                    <a:pt x="14926" y="4015"/>
                  </a:cubicBezTo>
                  <a:cubicBezTo>
                    <a:pt x="15268" y="3959"/>
                    <a:pt x="15550" y="3934"/>
                    <a:pt x="15767" y="3934"/>
                  </a:cubicBezTo>
                  <a:close/>
                  <a:moveTo>
                    <a:pt x="13820" y="4281"/>
                  </a:moveTo>
                  <a:cubicBezTo>
                    <a:pt x="13877" y="4448"/>
                    <a:pt x="13924" y="4609"/>
                    <a:pt x="13967" y="4771"/>
                  </a:cubicBezTo>
                  <a:cubicBezTo>
                    <a:pt x="13710" y="4807"/>
                    <a:pt x="13499" y="4824"/>
                    <a:pt x="13338" y="4824"/>
                  </a:cubicBezTo>
                  <a:cubicBezTo>
                    <a:pt x="12729" y="4824"/>
                    <a:pt x="12820" y="4586"/>
                    <a:pt x="13820" y="4281"/>
                  </a:cubicBezTo>
                  <a:close/>
                  <a:moveTo>
                    <a:pt x="6844" y="4218"/>
                  </a:moveTo>
                  <a:cubicBezTo>
                    <a:pt x="7406" y="4218"/>
                    <a:pt x="8026" y="4650"/>
                    <a:pt x="7917" y="5269"/>
                  </a:cubicBezTo>
                  <a:cubicBezTo>
                    <a:pt x="7865" y="5523"/>
                    <a:pt x="7623" y="5736"/>
                    <a:pt x="7355" y="5736"/>
                  </a:cubicBezTo>
                  <a:cubicBezTo>
                    <a:pt x="6689" y="5733"/>
                    <a:pt x="6689" y="4667"/>
                    <a:pt x="6741" y="4223"/>
                  </a:cubicBezTo>
                  <a:cubicBezTo>
                    <a:pt x="6775" y="4220"/>
                    <a:pt x="6810" y="4218"/>
                    <a:pt x="6844" y="4218"/>
                  </a:cubicBezTo>
                  <a:close/>
                  <a:moveTo>
                    <a:pt x="10344" y="358"/>
                  </a:moveTo>
                  <a:cubicBezTo>
                    <a:pt x="11691" y="358"/>
                    <a:pt x="13022" y="959"/>
                    <a:pt x="13768" y="2200"/>
                  </a:cubicBezTo>
                  <a:cubicBezTo>
                    <a:pt x="14125" y="2779"/>
                    <a:pt x="14367" y="3430"/>
                    <a:pt x="14569" y="4079"/>
                  </a:cubicBezTo>
                  <a:cubicBezTo>
                    <a:pt x="14627" y="4275"/>
                    <a:pt x="14684" y="4468"/>
                    <a:pt x="14733" y="4664"/>
                  </a:cubicBezTo>
                  <a:cubicBezTo>
                    <a:pt x="14601" y="4687"/>
                    <a:pt x="14465" y="4707"/>
                    <a:pt x="14330" y="4727"/>
                  </a:cubicBezTo>
                  <a:cubicBezTo>
                    <a:pt x="14039" y="3664"/>
                    <a:pt x="13604" y="2603"/>
                    <a:pt x="12797" y="1819"/>
                  </a:cubicBezTo>
                  <a:cubicBezTo>
                    <a:pt x="12109" y="1106"/>
                    <a:pt x="11211" y="787"/>
                    <a:pt x="10307" y="787"/>
                  </a:cubicBezTo>
                  <a:cubicBezTo>
                    <a:pt x="8539" y="787"/>
                    <a:pt x="6744" y="2003"/>
                    <a:pt x="6421" y="3871"/>
                  </a:cubicBezTo>
                  <a:cubicBezTo>
                    <a:pt x="6315" y="4465"/>
                    <a:pt x="6286" y="5171"/>
                    <a:pt x="6629" y="5681"/>
                  </a:cubicBezTo>
                  <a:cubicBezTo>
                    <a:pt x="6807" y="5953"/>
                    <a:pt x="7085" y="6090"/>
                    <a:pt x="7366" y="6090"/>
                  </a:cubicBezTo>
                  <a:cubicBezTo>
                    <a:pt x="7605" y="6090"/>
                    <a:pt x="7846" y="5992"/>
                    <a:pt x="8032" y="5794"/>
                  </a:cubicBezTo>
                  <a:cubicBezTo>
                    <a:pt x="8756" y="4984"/>
                    <a:pt x="7841" y="3842"/>
                    <a:pt x="6922" y="3842"/>
                  </a:cubicBezTo>
                  <a:cubicBezTo>
                    <a:pt x="6882" y="3842"/>
                    <a:pt x="6842" y="3844"/>
                    <a:pt x="6802" y="3848"/>
                  </a:cubicBezTo>
                  <a:cubicBezTo>
                    <a:pt x="6834" y="3701"/>
                    <a:pt x="6877" y="3554"/>
                    <a:pt x="6934" y="3413"/>
                  </a:cubicBezTo>
                  <a:cubicBezTo>
                    <a:pt x="7701" y="3448"/>
                    <a:pt x="8436" y="3964"/>
                    <a:pt x="8652" y="4713"/>
                  </a:cubicBezTo>
                  <a:cubicBezTo>
                    <a:pt x="8928" y="5744"/>
                    <a:pt x="8177" y="6478"/>
                    <a:pt x="7385" y="6478"/>
                  </a:cubicBezTo>
                  <a:cubicBezTo>
                    <a:pt x="6944" y="6478"/>
                    <a:pt x="6490" y="6250"/>
                    <a:pt x="6194" y="5719"/>
                  </a:cubicBezTo>
                  <a:cubicBezTo>
                    <a:pt x="5554" y="4500"/>
                    <a:pt x="6125" y="3007"/>
                    <a:pt x="6923" y="1984"/>
                  </a:cubicBezTo>
                  <a:cubicBezTo>
                    <a:pt x="7742" y="912"/>
                    <a:pt x="9050" y="358"/>
                    <a:pt x="10344" y="358"/>
                  </a:cubicBezTo>
                  <a:close/>
                  <a:moveTo>
                    <a:pt x="4208" y="8333"/>
                  </a:moveTo>
                  <a:cubicBezTo>
                    <a:pt x="4496" y="8341"/>
                    <a:pt x="4828" y="8330"/>
                    <a:pt x="5061" y="8503"/>
                  </a:cubicBezTo>
                  <a:cubicBezTo>
                    <a:pt x="5073" y="8518"/>
                    <a:pt x="5075" y="8518"/>
                    <a:pt x="5072" y="8518"/>
                  </a:cubicBezTo>
                  <a:lnTo>
                    <a:pt x="5072" y="8518"/>
                  </a:lnTo>
                  <a:cubicBezTo>
                    <a:pt x="5071" y="8518"/>
                    <a:pt x="5068" y="8518"/>
                    <a:pt x="5064" y="8520"/>
                  </a:cubicBezTo>
                  <a:cubicBezTo>
                    <a:pt x="4810" y="8684"/>
                    <a:pt x="4482" y="8756"/>
                    <a:pt x="4194" y="8849"/>
                  </a:cubicBezTo>
                  <a:cubicBezTo>
                    <a:pt x="4194" y="8679"/>
                    <a:pt x="4196" y="8506"/>
                    <a:pt x="4208" y="8333"/>
                  </a:cubicBezTo>
                  <a:close/>
                  <a:moveTo>
                    <a:pt x="5684" y="3675"/>
                  </a:moveTo>
                  <a:lnTo>
                    <a:pt x="5684" y="3675"/>
                  </a:lnTo>
                  <a:cubicBezTo>
                    <a:pt x="5637" y="3860"/>
                    <a:pt x="5603" y="4050"/>
                    <a:pt x="5580" y="4246"/>
                  </a:cubicBezTo>
                  <a:cubicBezTo>
                    <a:pt x="4041" y="5229"/>
                    <a:pt x="3859" y="7261"/>
                    <a:pt x="3830" y="8924"/>
                  </a:cubicBezTo>
                  <a:cubicBezTo>
                    <a:pt x="3666" y="8952"/>
                    <a:pt x="3502" y="8976"/>
                    <a:pt x="3335" y="8987"/>
                  </a:cubicBezTo>
                  <a:cubicBezTo>
                    <a:pt x="3219" y="7013"/>
                    <a:pt x="3790" y="4624"/>
                    <a:pt x="5684" y="3675"/>
                  </a:cubicBezTo>
                  <a:close/>
                  <a:moveTo>
                    <a:pt x="2963" y="8448"/>
                  </a:moveTo>
                  <a:lnTo>
                    <a:pt x="2963" y="8448"/>
                  </a:lnTo>
                  <a:cubicBezTo>
                    <a:pt x="2960" y="8633"/>
                    <a:pt x="2963" y="8814"/>
                    <a:pt x="2974" y="8996"/>
                  </a:cubicBezTo>
                  <a:cubicBezTo>
                    <a:pt x="2946" y="8996"/>
                    <a:pt x="2917" y="8997"/>
                    <a:pt x="2888" y="8997"/>
                  </a:cubicBezTo>
                  <a:cubicBezTo>
                    <a:pt x="2586" y="8997"/>
                    <a:pt x="2289" y="8957"/>
                    <a:pt x="1989" y="8915"/>
                  </a:cubicBezTo>
                  <a:cubicBezTo>
                    <a:pt x="1801" y="8612"/>
                    <a:pt x="2758" y="8486"/>
                    <a:pt x="2963" y="8448"/>
                  </a:cubicBezTo>
                  <a:close/>
                  <a:moveTo>
                    <a:pt x="14826" y="5018"/>
                  </a:moveTo>
                  <a:cubicBezTo>
                    <a:pt x="14999" y="5759"/>
                    <a:pt x="15120" y="6508"/>
                    <a:pt x="15218" y="7258"/>
                  </a:cubicBezTo>
                  <a:cubicBezTo>
                    <a:pt x="15344" y="8650"/>
                    <a:pt x="15592" y="10177"/>
                    <a:pt x="15316" y="11529"/>
                  </a:cubicBezTo>
                  <a:cubicBezTo>
                    <a:pt x="15308" y="11530"/>
                    <a:pt x="15300" y="11530"/>
                    <a:pt x="15293" y="11530"/>
                  </a:cubicBezTo>
                  <a:cubicBezTo>
                    <a:pt x="14974" y="11530"/>
                    <a:pt x="15059" y="11051"/>
                    <a:pt x="15050" y="10835"/>
                  </a:cubicBezTo>
                  <a:cubicBezTo>
                    <a:pt x="15036" y="8903"/>
                    <a:pt x="14875" y="6964"/>
                    <a:pt x="14425" y="5082"/>
                  </a:cubicBezTo>
                  <a:cubicBezTo>
                    <a:pt x="14558" y="5062"/>
                    <a:pt x="14690" y="5041"/>
                    <a:pt x="14826" y="5018"/>
                  </a:cubicBezTo>
                  <a:close/>
                  <a:moveTo>
                    <a:pt x="3836" y="9293"/>
                  </a:moveTo>
                  <a:cubicBezTo>
                    <a:pt x="3862" y="9961"/>
                    <a:pt x="3946" y="10624"/>
                    <a:pt x="4093" y="11278"/>
                  </a:cubicBezTo>
                  <a:cubicBezTo>
                    <a:pt x="4119" y="11685"/>
                    <a:pt x="4672" y="12754"/>
                    <a:pt x="4436" y="12996"/>
                  </a:cubicBezTo>
                  <a:cubicBezTo>
                    <a:pt x="4407" y="13032"/>
                    <a:pt x="4377" y="13049"/>
                    <a:pt x="4347" y="13049"/>
                  </a:cubicBezTo>
                  <a:cubicBezTo>
                    <a:pt x="3918" y="13049"/>
                    <a:pt x="3369" y="9657"/>
                    <a:pt x="3361" y="9347"/>
                  </a:cubicBezTo>
                  <a:cubicBezTo>
                    <a:pt x="3519" y="9336"/>
                    <a:pt x="3680" y="9319"/>
                    <a:pt x="3836" y="9293"/>
                  </a:cubicBezTo>
                  <a:close/>
                  <a:moveTo>
                    <a:pt x="15812" y="3316"/>
                  </a:moveTo>
                  <a:cubicBezTo>
                    <a:pt x="16953" y="3316"/>
                    <a:pt x="17943" y="3657"/>
                    <a:pt x="16731" y="5059"/>
                  </a:cubicBezTo>
                  <a:cubicBezTo>
                    <a:pt x="16644" y="5145"/>
                    <a:pt x="16664" y="5263"/>
                    <a:pt x="16731" y="5333"/>
                  </a:cubicBezTo>
                  <a:cubicBezTo>
                    <a:pt x="17045" y="6794"/>
                    <a:pt x="17261" y="8344"/>
                    <a:pt x="17624" y="9759"/>
                  </a:cubicBezTo>
                  <a:cubicBezTo>
                    <a:pt x="19619" y="10494"/>
                    <a:pt x="21705" y="12509"/>
                    <a:pt x="20996" y="14812"/>
                  </a:cubicBezTo>
                  <a:cubicBezTo>
                    <a:pt x="20322" y="16707"/>
                    <a:pt x="17871" y="17844"/>
                    <a:pt x="15640" y="17844"/>
                  </a:cubicBezTo>
                  <a:cubicBezTo>
                    <a:pt x="13526" y="17844"/>
                    <a:pt x="11610" y="16822"/>
                    <a:pt x="11595" y="14454"/>
                  </a:cubicBezTo>
                  <a:cubicBezTo>
                    <a:pt x="11641" y="12809"/>
                    <a:pt x="12765" y="11471"/>
                    <a:pt x="13935" y="10463"/>
                  </a:cubicBezTo>
                  <a:cubicBezTo>
                    <a:pt x="13808" y="8981"/>
                    <a:pt x="13422" y="7474"/>
                    <a:pt x="13212" y="5984"/>
                  </a:cubicBezTo>
                  <a:cubicBezTo>
                    <a:pt x="13200" y="5912"/>
                    <a:pt x="13154" y="5866"/>
                    <a:pt x="13099" y="5851"/>
                  </a:cubicBezTo>
                  <a:cubicBezTo>
                    <a:pt x="12678" y="5701"/>
                    <a:pt x="12111" y="5491"/>
                    <a:pt x="12065" y="4961"/>
                  </a:cubicBezTo>
                  <a:cubicBezTo>
                    <a:pt x="12053" y="4180"/>
                    <a:pt x="13004" y="3920"/>
                    <a:pt x="13592" y="3675"/>
                  </a:cubicBezTo>
                  <a:cubicBezTo>
                    <a:pt x="13632" y="3762"/>
                    <a:pt x="13667" y="3851"/>
                    <a:pt x="13702" y="3943"/>
                  </a:cubicBezTo>
                  <a:cubicBezTo>
                    <a:pt x="13419" y="4030"/>
                    <a:pt x="13119" y="4125"/>
                    <a:pt x="12880" y="4281"/>
                  </a:cubicBezTo>
                  <a:cubicBezTo>
                    <a:pt x="12405" y="4557"/>
                    <a:pt x="12601" y="5162"/>
                    <a:pt x="13134" y="5186"/>
                  </a:cubicBezTo>
                  <a:cubicBezTo>
                    <a:pt x="13195" y="5196"/>
                    <a:pt x="13258" y="5200"/>
                    <a:pt x="13322" y="5200"/>
                  </a:cubicBezTo>
                  <a:cubicBezTo>
                    <a:pt x="13566" y="5200"/>
                    <a:pt x="13822" y="5140"/>
                    <a:pt x="14062" y="5131"/>
                  </a:cubicBezTo>
                  <a:cubicBezTo>
                    <a:pt x="14511" y="7056"/>
                    <a:pt x="14696" y="9036"/>
                    <a:pt x="14690" y="11007"/>
                  </a:cubicBezTo>
                  <a:cubicBezTo>
                    <a:pt x="14595" y="11517"/>
                    <a:pt x="14957" y="11909"/>
                    <a:pt x="15288" y="11909"/>
                  </a:cubicBezTo>
                  <a:cubicBezTo>
                    <a:pt x="15482" y="11909"/>
                    <a:pt x="15665" y="11776"/>
                    <a:pt x="15742" y="11457"/>
                  </a:cubicBezTo>
                  <a:cubicBezTo>
                    <a:pt x="15892" y="9281"/>
                    <a:pt x="15653" y="7076"/>
                    <a:pt x="15177" y="4946"/>
                  </a:cubicBezTo>
                  <a:cubicBezTo>
                    <a:pt x="15670" y="4788"/>
                    <a:pt x="16693" y="4684"/>
                    <a:pt x="16650" y="3995"/>
                  </a:cubicBezTo>
                  <a:cubicBezTo>
                    <a:pt x="16560" y="3651"/>
                    <a:pt x="16223" y="3561"/>
                    <a:pt x="15846" y="3561"/>
                  </a:cubicBezTo>
                  <a:cubicBezTo>
                    <a:pt x="15478" y="3561"/>
                    <a:pt x="15070" y="3647"/>
                    <a:pt x="14814" y="3664"/>
                  </a:cubicBezTo>
                  <a:cubicBezTo>
                    <a:pt x="14785" y="3577"/>
                    <a:pt x="14756" y="3488"/>
                    <a:pt x="14725" y="3399"/>
                  </a:cubicBezTo>
                  <a:cubicBezTo>
                    <a:pt x="15056" y="3351"/>
                    <a:pt x="15442" y="3316"/>
                    <a:pt x="15812" y="3316"/>
                  </a:cubicBezTo>
                  <a:close/>
                  <a:moveTo>
                    <a:pt x="4257" y="7713"/>
                  </a:moveTo>
                  <a:cubicBezTo>
                    <a:pt x="4597" y="7713"/>
                    <a:pt x="4934" y="7728"/>
                    <a:pt x="5277" y="7756"/>
                  </a:cubicBezTo>
                  <a:cubicBezTo>
                    <a:pt x="6545" y="7800"/>
                    <a:pt x="6787" y="8823"/>
                    <a:pt x="5669" y="9422"/>
                  </a:cubicBezTo>
                  <a:cubicBezTo>
                    <a:pt x="5612" y="9454"/>
                    <a:pt x="5583" y="9506"/>
                    <a:pt x="5577" y="9555"/>
                  </a:cubicBezTo>
                  <a:cubicBezTo>
                    <a:pt x="5833" y="11108"/>
                    <a:pt x="6223" y="12656"/>
                    <a:pt x="6519" y="14207"/>
                  </a:cubicBezTo>
                  <a:cubicBezTo>
                    <a:pt x="6698" y="15351"/>
                    <a:pt x="7439" y="16904"/>
                    <a:pt x="6367" y="17806"/>
                  </a:cubicBezTo>
                  <a:cubicBezTo>
                    <a:pt x="5914" y="18131"/>
                    <a:pt x="5342" y="18300"/>
                    <a:pt x="4786" y="18300"/>
                  </a:cubicBezTo>
                  <a:cubicBezTo>
                    <a:pt x="3830" y="18300"/>
                    <a:pt x="2919" y="17800"/>
                    <a:pt x="2729" y="16726"/>
                  </a:cubicBezTo>
                  <a:cubicBezTo>
                    <a:pt x="2107" y="14437"/>
                    <a:pt x="1654" y="12077"/>
                    <a:pt x="1591" y="9713"/>
                  </a:cubicBezTo>
                  <a:cubicBezTo>
                    <a:pt x="1578" y="9632"/>
                    <a:pt x="1505" y="9555"/>
                    <a:pt x="1416" y="9555"/>
                  </a:cubicBezTo>
                  <a:cubicBezTo>
                    <a:pt x="1407" y="9555"/>
                    <a:pt x="1398" y="9556"/>
                    <a:pt x="1389" y="9558"/>
                  </a:cubicBezTo>
                  <a:cubicBezTo>
                    <a:pt x="1379" y="9558"/>
                    <a:pt x="1370" y="9558"/>
                    <a:pt x="1360" y="9558"/>
                  </a:cubicBezTo>
                  <a:cubicBezTo>
                    <a:pt x="611" y="9558"/>
                    <a:pt x="601" y="8680"/>
                    <a:pt x="1167" y="8339"/>
                  </a:cubicBezTo>
                  <a:cubicBezTo>
                    <a:pt x="1677" y="7970"/>
                    <a:pt x="2366" y="7872"/>
                    <a:pt x="2986" y="7797"/>
                  </a:cubicBezTo>
                  <a:lnTo>
                    <a:pt x="2986" y="7797"/>
                  </a:lnTo>
                  <a:cubicBezTo>
                    <a:pt x="2980" y="7892"/>
                    <a:pt x="2974" y="7984"/>
                    <a:pt x="2971" y="8079"/>
                  </a:cubicBezTo>
                  <a:cubicBezTo>
                    <a:pt x="2536" y="8169"/>
                    <a:pt x="1977" y="8183"/>
                    <a:pt x="1683" y="8563"/>
                  </a:cubicBezTo>
                  <a:cubicBezTo>
                    <a:pt x="1490" y="8837"/>
                    <a:pt x="1631" y="9197"/>
                    <a:pt x="1931" y="9264"/>
                  </a:cubicBezTo>
                  <a:cubicBezTo>
                    <a:pt x="2280" y="9347"/>
                    <a:pt x="2643" y="9356"/>
                    <a:pt x="3003" y="9362"/>
                  </a:cubicBezTo>
                  <a:cubicBezTo>
                    <a:pt x="3116" y="10624"/>
                    <a:pt x="3444" y="11849"/>
                    <a:pt x="3825" y="13054"/>
                  </a:cubicBezTo>
                  <a:cubicBezTo>
                    <a:pt x="3896" y="13296"/>
                    <a:pt x="4098" y="13410"/>
                    <a:pt x="4304" y="13410"/>
                  </a:cubicBezTo>
                  <a:cubicBezTo>
                    <a:pt x="4528" y="13410"/>
                    <a:pt x="4757" y="13275"/>
                    <a:pt x="4830" y="13025"/>
                  </a:cubicBezTo>
                  <a:cubicBezTo>
                    <a:pt x="4934" y="12722"/>
                    <a:pt x="4799" y="12417"/>
                    <a:pt x="4704" y="12131"/>
                  </a:cubicBezTo>
                  <a:cubicBezTo>
                    <a:pt x="4401" y="11192"/>
                    <a:pt x="4234" y="10206"/>
                    <a:pt x="4196" y="9221"/>
                  </a:cubicBezTo>
                  <a:cubicBezTo>
                    <a:pt x="4585" y="9088"/>
                    <a:pt x="5188" y="9016"/>
                    <a:pt x="5416" y="8644"/>
                  </a:cubicBezTo>
                  <a:cubicBezTo>
                    <a:pt x="5532" y="8065"/>
                    <a:pt x="4784" y="7969"/>
                    <a:pt x="4320" y="7969"/>
                  </a:cubicBezTo>
                  <a:cubicBezTo>
                    <a:pt x="4290" y="7969"/>
                    <a:pt x="4261" y="7969"/>
                    <a:pt x="4234" y="7970"/>
                  </a:cubicBezTo>
                  <a:cubicBezTo>
                    <a:pt x="4240" y="7883"/>
                    <a:pt x="4248" y="7797"/>
                    <a:pt x="4257" y="7713"/>
                  </a:cubicBezTo>
                  <a:close/>
                  <a:moveTo>
                    <a:pt x="10347" y="0"/>
                  </a:moveTo>
                  <a:cubicBezTo>
                    <a:pt x="8463" y="0"/>
                    <a:pt x="6551" y="1109"/>
                    <a:pt x="5822" y="3226"/>
                  </a:cubicBezTo>
                  <a:cubicBezTo>
                    <a:pt x="4124" y="3848"/>
                    <a:pt x="3234" y="5725"/>
                    <a:pt x="3026" y="7434"/>
                  </a:cubicBezTo>
                  <a:cubicBezTo>
                    <a:pt x="1980" y="7506"/>
                    <a:pt x="0" y="7970"/>
                    <a:pt x="478" y="9399"/>
                  </a:cubicBezTo>
                  <a:cubicBezTo>
                    <a:pt x="631" y="9702"/>
                    <a:pt x="928" y="9904"/>
                    <a:pt x="1260" y="9930"/>
                  </a:cubicBezTo>
                  <a:cubicBezTo>
                    <a:pt x="1251" y="11489"/>
                    <a:pt x="1505" y="13028"/>
                    <a:pt x="1833" y="14550"/>
                  </a:cubicBezTo>
                  <a:cubicBezTo>
                    <a:pt x="2167" y="15751"/>
                    <a:pt x="2190" y="17221"/>
                    <a:pt x="3118" y="18144"/>
                  </a:cubicBezTo>
                  <a:cubicBezTo>
                    <a:pt x="3553" y="18505"/>
                    <a:pt x="4137" y="18661"/>
                    <a:pt x="4726" y="18661"/>
                  </a:cubicBezTo>
                  <a:cubicBezTo>
                    <a:pt x="5241" y="18661"/>
                    <a:pt x="5760" y="18541"/>
                    <a:pt x="6185" y="18334"/>
                  </a:cubicBezTo>
                  <a:cubicBezTo>
                    <a:pt x="7485" y="17786"/>
                    <a:pt x="7396" y="16253"/>
                    <a:pt x="7073" y="15106"/>
                  </a:cubicBezTo>
                  <a:cubicBezTo>
                    <a:pt x="6695" y="13299"/>
                    <a:pt x="6318" y="11489"/>
                    <a:pt x="5943" y="9682"/>
                  </a:cubicBezTo>
                  <a:cubicBezTo>
                    <a:pt x="7093" y="9036"/>
                    <a:pt x="6995" y="7664"/>
                    <a:pt x="5626" y="7436"/>
                  </a:cubicBezTo>
                  <a:cubicBezTo>
                    <a:pt x="5196" y="7353"/>
                    <a:pt x="4738" y="7347"/>
                    <a:pt x="4300" y="7347"/>
                  </a:cubicBezTo>
                  <a:cubicBezTo>
                    <a:pt x="4441" y="6370"/>
                    <a:pt x="4776" y="5318"/>
                    <a:pt x="5554" y="4696"/>
                  </a:cubicBezTo>
                  <a:lnTo>
                    <a:pt x="5554" y="4696"/>
                  </a:lnTo>
                  <a:cubicBezTo>
                    <a:pt x="5532" y="5740"/>
                    <a:pt x="6337" y="6864"/>
                    <a:pt x="7431" y="6864"/>
                  </a:cubicBezTo>
                  <a:cubicBezTo>
                    <a:pt x="7490" y="6864"/>
                    <a:pt x="7551" y="6861"/>
                    <a:pt x="7612" y="6854"/>
                  </a:cubicBezTo>
                  <a:cubicBezTo>
                    <a:pt x="9935" y="6341"/>
                    <a:pt x="9243" y="3237"/>
                    <a:pt x="7090" y="3059"/>
                  </a:cubicBezTo>
                  <a:cubicBezTo>
                    <a:pt x="7191" y="2863"/>
                    <a:pt x="7312" y="2675"/>
                    <a:pt x="7453" y="2502"/>
                  </a:cubicBezTo>
                  <a:lnTo>
                    <a:pt x="7456" y="2497"/>
                  </a:lnTo>
                  <a:cubicBezTo>
                    <a:pt x="8165" y="1584"/>
                    <a:pt x="9169" y="1155"/>
                    <a:pt x="10168" y="1155"/>
                  </a:cubicBezTo>
                  <a:cubicBezTo>
                    <a:pt x="11508" y="1155"/>
                    <a:pt x="12838" y="1927"/>
                    <a:pt x="13434" y="3338"/>
                  </a:cubicBezTo>
                  <a:cubicBezTo>
                    <a:pt x="12733" y="3615"/>
                    <a:pt x="11773" y="3952"/>
                    <a:pt x="11696" y="4828"/>
                  </a:cubicBezTo>
                  <a:cubicBezTo>
                    <a:pt x="11658" y="5517"/>
                    <a:pt x="12266" y="5967"/>
                    <a:pt x="12866" y="6140"/>
                  </a:cubicBezTo>
                  <a:cubicBezTo>
                    <a:pt x="13105" y="7534"/>
                    <a:pt x="13344" y="8929"/>
                    <a:pt x="13586" y="10321"/>
                  </a:cubicBezTo>
                  <a:cubicBezTo>
                    <a:pt x="11367" y="11861"/>
                    <a:pt x="10076" y="15665"/>
                    <a:pt x="12727" y="17417"/>
                  </a:cubicBezTo>
                  <a:cubicBezTo>
                    <a:pt x="13581" y="17943"/>
                    <a:pt x="14652" y="18197"/>
                    <a:pt x="15749" y="18197"/>
                  </a:cubicBezTo>
                  <a:cubicBezTo>
                    <a:pt x="18378" y="18197"/>
                    <a:pt x="21162" y="16743"/>
                    <a:pt x="21489" y="14106"/>
                  </a:cubicBezTo>
                  <a:cubicBezTo>
                    <a:pt x="21607" y="11941"/>
                    <a:pt x="19777" y="10247"/>
                    <a:pt x="17915" y="9491"/>
                  </a:cubicBezTo>
                  <a:cubicBezTo>
                    <a:pt x="17624" y="8073"/>
                    <a:pt x="17382" y="6641"/>
                    <a:pt x="17068" y="5232"/>
                  </a:cubicBezTo>
                  <a:cubicBezTo>
                    <a:pt x="17840" y="4500"/>
                    <a:pt x="17901" y="3168"/>
                    <a:pt x="16636" y="3024"/>
                  </a:cubicBezTo>
                  <a:cubicBezTo>
                    <a:pt x="16343" y="2982"/>
                    <a:pt x="16047" y="2962"/>
                    <a:pt x="15752" y="2962"/>
                  </a:cubicBezTo>
                  <a:cubicBezTo>
                    <a:pt x="15364" y="2962"/>
                    <a:pt x="14976" y="2996"/>
                    <a:pt x="14595" y="3053"/>
                  </a:cubicBezTo>
                  <a:cubicBezTo>
                    <a:pt x="13882" y="989"/>
                    <a:pt x="12127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3124725" y="1632400"/>
              <a:ext cx="21875" cy="12925"/>
            </a:xfrm>
            <a:custGeom>
              <a:avLst/>
              <a:gdLst/>
              <a:ahLst/>
              <a:cxnLst/>
              <a:rect l="l" t="t" r="r" b="b"/>
              <a:pathLst>
                <a:path w="875" h="517" extrusionOk="0">
                  <a:moveTo>
                    <a:pt x="18" y="1"/>
                  </a:moveTo>
                  <a:cubicBezTo>
                    <a:pt x="7" y="171"/>
                    <a:pt x="1" y="344"/>
                    <a:pt x="1" y="517"/>
                  </a:cubicBezTo>
                  <a:cubicBezTo>
                    <a:pt x="289" y="424"/>
                    <a:pt x="618" y="352"/>
                    <a:pt x="874" y="188"/>
                  </a:cubicBezTo>
                  <a:cubicBezTo>
                    <a:pt x="753" y="9"/>
                    <a:pt x="251" y="7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3065075" y="1635300"/>
              <a:ext cx="29350" cy="13725"/>
            </a:xfrm>
            <a:custGeom>
              <a:avLst/>
              <a:gdLst/>
              <a:ahLst/>
              <a:cxnLst/>
              <a:rect l="l" t="t" r="r" b="b"/>
              <a:pathLst>
                <a:path w="1174" h="549" extrusionOk="0">
                  <a:moveTo>
                    <a:pt x="1162" y="0"/>
                  </a:moveTo>
                  <a:lnTo>
                    <a:pt x="1162" y="0"/>
                  </a:lnTo>
                  <a:cubicBezTo>
                    <a:pt x="957" y="38"/>
                    <a:pt x="0" y="164"/>
                    <a:pt x="188" y="467"/>
                  </a:cubicBezTo>
                  <a:cubicBezTo>
                    <a:pt x="488" y="509"/>
                    <a:pt x="785" y="549"/>
                    <a:pt x="1087" y="549"/>
                  </a:cubicBezTo>
                  <a:cubicBezTo>
                    <a:pt x="1116" y="549"/>
                    <a:pt x="1145" y="548"/>
                    <a:pt x="1173" y="548"/>
                  </a:cubicBezTo>
                  <a:cubicBezTo>
                    <a:pt x="1162" y="366"/>
                    <a:pt x="1159" y="185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3104050" y="1656400"/>
              <a:ext cx="30150" cy="93925"/>
            </a:xfrm>
            <a:custGeom>
              <a:avLst/>
              <a:gdLst/>
              <a:ahLst/>
              <a:cxnLst/>
              <a:rect l="l" t="t" r="r" b="b"/>
              <a:pathLst>
                <a:path w="1206" h="3757" extrusionOk="0">
                  <a:moveTo>
                    <a:pt x="476" y="1"/>
                  </a:moveTo>
                  <a:cubicBezTo>
                    <a:pt x="320" y="27"/>
                    <a:pt x="159" y="44"/>
                    <a:pt x="1" y="55"/>
                  </a:cubicBezTo>
                  <a:cubicBezTo>
                    <a:pt x="9" y="365"/>
                    <a:pt x="563" y="3757"/>
                    <a:pt x="988" y="3757"/>
                  </a:cubicBezTo>
                  <a:cubicBezTo>
                    <a:pt x="1018" y="3757"/>
                    <a:pt x="1047" y="3740"/>
                    <a:pt x="1076" y="3704"/>
                  </a:cubicBezTo>
                  <a:cubicBezTo>
                    <a:pt x="1205" y="3566"/>
                    <a:pt x="1125" y="3329"/>
                    <a:pt x="1076" y="3177"/>
                  </a:cubicBezTo>
                  <a:cubicBezTo>
                    <a:pt x="721" y="2151"/>
                    <a:pt x="508" y="108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3100525" y="1515975"/>
              <a:ext cx="61625" cy="132825"/>
            </a:xfrm>
            <a:custGeom>
              <a:avLst/>
              <a:gdLst/>
              <a:ahLst/>
              <a:cxnLst/>
              <a:rect l="l" t="t" r="r" b="b"/>
              <a:pathLst>
                <a:path w="2465" h="5313" extrusionOk="0">
                  <a:moveTo>
                    <a:pt x="2465" y="0"/>
                  </a:moveTo>
                  <a:cubicBezTo>
                    <a:pt x="571" y="949"/>
                    <a:pt x="0" y="3338"/>
                    <a:pt x="116" y="5312"/>
                  </a:cubicBezTo>
                  <a:cubicBezTo>
                    <a:pt x="283" y="5301"/>
                    <a:pt x="447" y="5277"/>
                    <a:pt x="608" y="5249"/>
                  </a:cubicBezTo>
                  <a:cubicBezTo>
                    <a:pt x="637" y="3586"/>
                    <a:pt x="822" y="1554"/>
                    <a:pt x="2361" y="571"/>
                  </a:cubicBezTo>
                  <a:cubicBezTo>
                    <a:pt x="2384" y="375"/>
                    <a:pt x="2418" y="188"/>
                    <a:pt x="2465" y="0"/>
                  </a:cubicBez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3338250" y="1531100"/>
              <a:ext cx="30975" cy="13625"/>
            </a:xfrm>
            <a:custGeom>
              <a:avLst/>
              <a:gdLst/>
              <a:ahLst/>
              <a:cxnLst/>
              <a:rect l="l" t="t" r="r" b="b"/>
              <a:pathLst>
                <a:path w="1239" h="545" extrusionOk="0">
                  <a:moveTo>
                    <a:pt x="1092" y="1"/>
                  </a:moveTo>
                  <a:cubicBezTo>
                    <a:pt x="92" y="306"/>
                    <a:pt x="1" y="544"/>
                    <a:pt x="610" y="544"/>
                  </a:cubicBezTo>
                  <a:cubicBezTo>
                    <a:pt x="771" y="544"/>
                    <a:pt x="982" y="527"/>
                    <a:pt x="1239" y="491"/>
                  </a:cubicBezTo>
                  <a:cubicBezTo>
                    <a:pt x="1196" y="329"/>
                    <a:pt x="1149" y="168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3158800" y="1433200"/>
              <a:ext cx="229600" cy="153025"/>
            </a:xfrm>
            <a:custGeom>
              <a:avLst/>
              <a:gdLst/>
              <a:ahLst/>
              <a:cxnLst/>
              <a:rect l="l" t="t" r="r" b="b"/>
              <a:pathLst>
                <a:path w="9184" h="6121" extrusionOk="0">
                  <a:moveTo>
                    <a:pt x="4791" y="0"/>
                  </a:moveTo>
                  <a:cubicBezTo>
                    <a:pt x="3497" y="0"/>
                    <a:pt x="2189" y="554"/>
                    <a:pt x="1370" y="1625"/>
                  </a:cubicBezTo>
                  <a:cubicBezTo>
                    <a:pt x="572" y="2648"/>
                    <a:pt x="1" y="4144"/>
                    <a:pt x="638" y="5361"/>
                  </a:cubicBezTo>
                  <a:cubicBezTo>
                    <a:pt x="935" y="5892"/>
                    <a:pt x="1390" y="6120"/>
                    <a:pt x="1833" y="6120"/>
                  </a:cubicBezTo>
                  <a:cubicBezTo>
                    <a:pt x="2625" y="6120"/>
                    <a:pt x="3375" y="5388"/>
                    <a:pt x="3099" y="4358"/>
                  </a:cubicBezTo>
                  <a:cubicBezTo>
                    <a:pt x="2883" y="3608"/>
                    <a:pt x="2148" y="3092"/>
                    <a:pt x="1382" y="3055"/>
                  </a:cubicBezTo>
                  <a:cubicBezTo>
                    <a:pt x="1324" y="3196"/>
                    <a:pt x="1281" y="3343"/>
                    <a:pt x="1249" y="3493"/>
                  </a:cubicBezTo>
                  <a:cubicBezTo>
                    <a:pt x="1290" y="3488"/>
                    <a:pt x="1331" y="3486"/>
                    <a:pt x="1372" y="3486"/>
                  </a:cubicBezTo>
                  <a:cubicBezTo>
                    <a:pt x="2290" y="3486"/>
                    <a:pt x="3200" y="4630"/>
                    <a:pt x="2480" y="5438"/>
                  </a:cubicBezTo>
                  <a:cubicBezTo>
                    <a:pt x="2293" y="5636"/>
                    <a:pt x="2051" y="5735"/>
                    <a:pt x="1813" y="5735"/>
                  </a:cubicBezTo>
                  <a:cubicBezTo>
                    <a:pt x="1530" y="5735"/>
                    <a:pt x="1252" y="5598"/>
                    <a:pt x="1076" y="5326"/>
                  </a:cubicBezTo>
                  <a:cubicBezTo>
                    <a:pt x="456" y="4231"/>
                    <a:pt x="926" y="2706"/>
                    <a:pt x="1713" y="1801"/>
                  </a:cubicBezTo>
                  <a:cubicBezTo>
                    <a:pt x="2438" y="903"/>
                    <a:pt x="3567" y="426"/>
                    <a:pt x="4689" y="426"/>
                  </a:cubicBezTo>
                  <a:cubicBezTo>
                    <a:pt x="5627" y="426"/>
                    <a:pt x="6560" y="760"/>
                    <a:pt x="7247" y="1461"/>
                  </a:cubicBezTo>
                  <a:cubicBezTo>
                    <a:pt x="8051" y="2239"/>
                    <a:pt x="8486" y="3300"/>
                    <a:pt x="8780" y="4363"/>
                  </a:cubicBezTo>
                  <a:cubicBezTo>
                    <a:pt x="8915" y="4343"/>
                    <a:pt x="9051" y="4323"/>
                    <a:pt x="9183" y="4300"/>
                  </a:cubicBezTo>
                  <a:cubicBezTo>
                    <a:pt x="9134" y="4104"/>
                    <a:pt x="9080" y="3911"/>
                    <a:pt x="9016" y="3723"/>
                  </a:cubicBezTo>
                  <a:cubicBezTo>
                    <a:pt x="8814" y="3075"/>
                    <a:pt x="8572" y="2421"/>
                    <a:pt x="8215" y="1841"/>
                  </a:cubicBezTo>
                  <a:cubicBezTo>
                    <a:pt x="7470" y="601"/>
                    <a:pt x="6138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3393200" y="1522400"/>
              <a:ext cx="36125" cy="16500"/>
            </a:xfrm>
            <a:custGeom>
              <a:avLst/>
              <a:gdLst/>
              <a:ahLst/>
              <a:cxnLst/>
              <a:rect l="l" t="t" r="r" b="b"/>
              <a:pathLst>
                <a:path w="1445" h="660" extrusionOk="0">
                  <a:moveTo>
                    <a:pt x="910" y="1"/>
                  </a:moveTo>
                  <a:cubicBezTo>
                    <a:pt x="552" y="1"/>
                    <a:pt x="94" y="70"/>
                    <a:pt x="0" y="78"/>
                  </a:cubicBezTo>
                  <a:cubicBezTo>
                    <a:pt x="61" y="271"/>
                    <a:pt x="116" y="464"/>
                    <a:pt x="162" y="660"/>
                  </a:cubicBezTo>
                  <a:cubicBezTo>
                    <a:pt x="557" y="553"/>
                    <a:pt x="995" y="478"/>
                    <a:pt x="1320" y="230"/>
                  </a:cubicBezTo>
                  <a:cubicBezTo>
                    <a:pt x="1445" y="50"/>
                    <a:pt x="1213" y="1"/>
                    <a:pt x="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3380725" y="1549625"/>
              <a:ext cx="27350" cy="162975"/>
            </a:xfrm>
            <a:custGeom>
              <a:avLst/>
              <a:gdLst/>
              <a:ahLst/>
              <a:cxnLst/>
              <a:rect l="l" t="t" r="r" b="b"/>
              <a:pathLst>
                <a:path w="1094" h="6519" extrusionOk="0">
                  <a:moveTo>
                    <a:pt x="401" y="0"/>
                  </a:moveTo>
                  <a:cubicBezTo>
                    <a:pt x="269" y="23"/>
                    <a:pt x="133" y="46"/>
                    <a:pt x="1" y="64"/>
                  </a:cubicBezTo>
                  <a:cubicBezTo>
                    <a:pt x="450" y="1946"/>
                    <a:pt x="615" y="3885"/>
                    <a:pt x="629" y="5816"/>
                  </a:cubicBezTo>
                  <a:cubicBezTo>
                    <a:pt x="629" y="5975"/>
                    <a:pt x="603" y="6156"/>
                    <a:pt x="638" y="6309"/>
                  </a:cubicBezTo>
                  <a:cubicBezTo>
                    <a:pt x="648" y="6398"/>
                    <a:pt x="758" y="6518"/>
                    <a:pt x="849" y="6518"/>
                  </a:cubicBezTo>
                  <a:cubicBezTo>
                    <a:pt x="892" y="6518"/>
                    <a:pt x="930" y="6492"/>
                    <a:pt x="952" y="6425"/>
                  </a:cubicBezTo>
                  <a:cubicBezTo>
                    <a:pt x="1093" y="4274"/>
                    <a:pt x="860" y="2101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3334050" y="1741850"/>
              <a:ext cx="41300" cy="36475"/>
            </a:xfrm>
            <a:custGeom>
              <a:avLst/>
              <a:gdLst/>
              <a:ahLst/>
              <a:cxnLst/>
              <a:rect l="l" t="t" r="r" b="b"/>
              <a:pathLst>
                <a:path w="1652" h="1459" extrusionOk="0">
                  <a:moveTo>
                    <a:pt x="737" y="0"/>
                  </a:moveTo>
                  <a:cubicBezTo>
                    <a:pt x="40" y="0"/>
                    <a:pt x="1" y="882"/>
                    <a:pt x="291" y="1352"/>
                  </a:cubicBezTo>
                  <a:cubicBezTo>
                    <a:pt x="319" y="1416"/>
                    <a:pt x="389" y="1458"/>
                    <a:pt x="459" y="1458"/>
                  </a:cubicBezTo>
                  <a:cubicBezTo>
                    <a:pt x="484" y="1458"/>
                    <a:pt x="508" y="1453"/>
                    <a:pt x="531" y="1442"/>
                  </a:cubicBezTo>
                  <a:cubicBezTo>
                    <a:pt x="868" y="1269"/>
                    <a:pt x="185" y="710"/>
                    <a:pt x="614" y="390"/>
                  </a:cubicBezTo>
                  <a:cubicBezTo>
                    <a:pt x="644" y="376"/>
                    <a:pt x="673" y="370"/>
                    <a:pt x="702" y="370"/>
                  </a:cubicBezTo>
                  <a:cubicBezTo>
                    <a:pt x="865" y="370"/>
                    <a:pt x="1004" y="573"/>
                    <a:pt x="1090" y="695"/>
                  </a:cubicBezTo>
                  <a:cubicBezTo>
                    <a:pt x="1223" y="847"/>
                    <a:pt x="1221" y="1250"/>
                    <a:pt x="1452" y="1250"/>
                  </a:cubicBezTo>
                  <a:cubicBezTo>
                    <a:pt x="1476" y="1250"/>
                    <a:pt x="1502" y="1246"/>
                    <a:pt x="1531" y="1237"/>
                  </a:cubicBezTo>
                  <a:cubicBezTo>
                    <a:pt x="1623" y="1191"/>
                    <a:pt x="1652" y="1093"/>
                    <a:pt x="1620" y="992"/>
                  </a:cubicBezTo>
                  <a:cubicBezTo>
                    <a:pt x="1482" y="580"/>
                    <a:pt x="1228" y="90"/>
                    <a:pt x="761" y="1"/>
                  </a:cubicBezTo>
                  <a:cubicBezTo>
                    <a:pt x="753" y="1"/>
                    <a:pt x="745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3391475" y="1762575"/>
              <a:ext cx="36400" cy="50925"/>
            </a:xfrm>
            <a:custGeom>
              <a:avLst/>
              <a:gdLst/>
              <a:ahLst/>
              <a:cxnLst/>
              <a:rect l="l" t="t" r="r" b="b"/>
              <a:pathLst>
                <a:path w="1456" h="2037" extrusionOk="0">
                  <a:moveTo>
                    <a:pt x="388" y="727"/>
                  </a:moveTo>
                  <a:cubicBezTo>
                    <a:pt x="389" y="727"/>
                    <a:pt x="389" y="729"/>
                    <a:pt x="387" y="731"/>
                  </a:cubicBezTo>
                  <a:lnTo>
                    <a:pt x="387" y="728"/>
                  </a:lnTo>
                  <a:cubicBezTo>
                    <a:pt x="387" y="727"/>
                    <a:pt x="388" y="727"/>
                    <a:pt x="388" y="727"/>
                  </a:cubicBezTo>
                  <a:close/>
                  <a:moveTo>
                    <a:pt x="983" y="0"/>
                  </a:moveTo>
                  <a:cubicBezTo>
                    <a:pt x="959" y="0"/>
                    <a:pt x="933" y="6"/>
                    <a:pt x="905" y="19"/>
                  </a:cubicBezTo>
                  <a:cubicBezTo>
                    <a:pt x="577" y="189"/>
                    <a:pt x="0" y="322"/>
                    <a:pt x="29" y="783"/>
                  </a:cubicBezTo>
                  <a:cubicBezTo>
                    <a:pt x="90" y="1085"/>
                    <a:pt x="450" y="1077"/>
                    <a:pt x="692" y="1120"/>
                  </a:cubicBezTo>
                  <a:cubicBezTo>
                    <a:pt x="368" y="1454"/>
                    <a:pt x="258" y="2036"/>
                    <a:pt x="709" y="2036"/>
                  </a:cubicBezTo>
                  <a:cubicBezTo>
                    <a:pt x="784" y="2036"/>
                    <a:pt x="874" y="2020"/>
                    <a:pt x="980" y="1985"/>
                  </a:cubicBezTo>
                  <a:cubicBezTo>
                    <a:pt x="1142" y="1924"/>
                    <a:pt x="1456" y="1947"/>
                    <a:pt x="1433" y="1696"/>
                  </a:cubicBezTo>
                  <a:cubicBezTo>
                    <a:pt x="1402" y="1584"/>
                    <a:pt x="1332" y="1549"/>
                    <a:pt x="1245" y="1549"/>
                  </a:cubicBezTo>
                  <a:cubicBezTo>
                    <a:pt x="1102" y="1549"/>
                    <a:pt x="915" y="1644"/>
                    <a:pt x="790" y="1653"/>
                  </a:cubicBezTo>
                  <a:cubicBezTo>
                    <a:pt x="842" y="1501"/>
                    <a:pt x="934" y="1391"/>
                    <a:pt x="1041" y="1273"/>
                  </a:cubicBezTo>
                  <a:cubicBezTo>
                    <a:pt x="1430" y="745"/>
                    <a:pt x="732" y="771"/>
                    <a:pt x="407" y="702"/>
                  </a:cubicBezTo>
                  <a:cubicBezTo>
                    <a:pt x="444" y="656"/>
                    <a:pt x="505" y="621"/>
                    <a:pt x="551" y="587"/>
                  </a:cubicBezTo>
                  <a:cubicBezTo>
                    <a:pt x="709" y="492"/>
                    <a:pt x="891" y="428"/>
                    <a:pt x="1055" y="351"/>
                  </a:cubicBezTo>
                  <a:cubicBezTo>
                    <a:pt x="1241" y="263"/>
                    <a:pt x="1149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3461500" y="174120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9" y="1"/>
                  </a:moveTo>
                  <a:cubicBezTo>
                    <a:pt x="6" y="7"/>
                    <a:pt x="1" y="9"/>
                    <a:pt x="1" y="12"/>
                  </a:cubicBezTo>
                  <a:cubicBezTo>
                    <a:pt x="6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3462875" y="1739275"/>
              <a:ext cx="250" cy="150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9" y="0"/>
                  </a:moveTo>
                  <a:lnTo>
                    <a:pt x="0" y="6"/>
                  </a:ln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3459700" y="1749125"/>
              <a:ext cx="200" cy="475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1" y="15"/>
                  </a:lnTo>
                  <a:cubicBezTo>
                    <a:pt x="2" y="18"/>
                    <a:pt x="4" y="19"/>
                    <a:pt x="5" y="19"/>
                  </a:cubicBezTo>
                  <a:cubicBezTo>
                    <a:pt x="7" y="19"/>
                    <a:pt x="7" y="11"/>
                    <a:pt x="1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3448850" y="1728125"/>
              <a:ext cx="37700" cy="33500"/>
            </a:xfrm>
            <a:custGeom>
              <a:avLst/>
              <a:gdLst/>
              <a:ahLst/>
              <a:cxnLst/>
              <a:rect l="l" t="t" r="r" b="b"/>
              <a:pathLst>
                <a:path w="1508" h="1340" extrusionOk="0">
                  <a:moveTo>
                    <a:pt x="710" y="0"/>
                  </a:moveTo>
                  <a:cubicBezTo>
                    <a:pt x="458" y="0"/>
                    <a:pt x="212" y="182"/>
                    <a:pt x="95" y="619"/>
                  </a:cubicBezTo>
                  <a:cubicBezTo>
                    <a:pt x="1" y="1131"/>
                    <a:pt x="189" y="1339"/>
                    <a:pt x="337" y="1339"/>
                  </a:cubicBezTo>
                  <a:cubicBezTo>
                    <a:pt x="447" y="1339"/>
                    <a:pt x="535" y="1222"/>
                    <a:pt x="463" y="1028"/>
                  </a:cubicBezTo>
                  <a:cubicBezTo>
                    <a:pt x="449" y="971"/>
                    <a:pt x="443" y="910"/>
                    <a:pt x="435" y="852"/>
                  </a:cubicBezTo>
                  <a:lnTo>
                    <a:pt x="435" y="838"/>
                  </a:lnTo>
                  <a:cubicBezTo>
                    <a:pt x="440" y="777"/>
                    <a:pt x="443" y="720"/>
                    <a:pt x="458" y="659"/>
                  </a:cubicBezTo>
                  <a:cubicBezTo>
                    <a:pt x="472" y="616"/>
                    <a:pt x="487" y="570"/>
                    <a:pt x="504" y="532"/>
                  </a:cubicBezTo>
                  <a:lnTo>
                    <a:pt x="512" y="521"/>
                  </a:lnTo>
                  <a:cubicBezTo>
                    <a:pt x="527" y="492"/>
                    <a:pt x="541" y="475"/>
                    <a:pt x="559" y="449"/>
                  </a:cubicBezTo>
                  <a:lnTo>
                    <a:pt x="567" y="437"/>
                  </a:lnTo>
                  <a:cubicBezTo>
                    <a:pt x="613" y="391"/>
                    <a:pt x="697" y="360"/>
                    <a:pt x="723" y="360"/>
                  </a:cubicBezTo>
                  <a:cubicBezTo>
                    <a:pt x="763" y="362"/>
                    <a:pt x="838" y="374"/>
                    <a:pt x="855" y="400"/>
                  </a:cubicBezTo>
                  <a:cubicBezTo>
                    <a:pt x="879" y="409"/>
                    <a:pt x="884" y="417"/>
                    <a:pt x="907" y="434"/>
                  </a:cubicBezTo>
                  <a:cubicBezTo>
                    <a:pt x="907" y="437"/>
                    <a:pt x="910" y="437"/>
                    <a:pt x="916" y="437"/>
                  </a:cubicBezTo>
                  <a:cubicBezTo>
                    <a:pt x="933" y="463"/>
                    <a:pt x="976" y="504"/>
                    <a:pt x="994" y="544"/>
                  </a:cubicBezTo>
                  <a:cubicBezTo>
                    <a:pt x="1080" y="697"/>
                    <a:pt x="1121" y="881"/>
                    <a:pt x="1126" y="1057"/>
                  </a:cubicBezTo>
                  <a:cubicBezTo>
                    <a:pt x="1143" y="1163"/>
                    <a:pt x="1223" y="1211"/>
                    <a:pt x="1304" y="1211"/>
                  </a:cubicBezTo>
                  <a:cubicBezTo>
                    <a:pt x="1405" y="1211"/>
                    <a:pt x="1507" y="1135"/>
                    <a:pt x="1487" y="1005"/>
                  </a:cubicBezTo>
                  <a:cubicBezTo>
                    <a:pt x="1501" y="425"/>
                    <a:pt x="1097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3503325" y="1788475"/>
              <a:ext cx="13050" cy="11500"/>
            </a:xfrm>
            <a:custGeom>
              <a:avLst/>
              <a:gdLst/>
              <a:ahLst/>
              <a:cxnLst/>
              <a:rect l="l" t="t" r="r" b="b"/>
              <a:pathLst>
                <a:path w="522" h="460" extrusionOk="0">
                  <a:moveTo>
                    <a:pt x="224" y="266"/>
                  </a:moveTo>
                  <a:cubicBezTo>
                    <a:pt x="229" y="270"/>
                    <a:pt x="235" y="277"/>
                    <a:pt x="243" y="280"/>
                  </a:cubicBezTo>
                  <a:lnTo>
                    <a:pt x="243" y="280"/>
                  </a:lnTo>
                  <a:cubicBezTo>
                    <a:pt x="240" y="280"/>
                    <a:pt x="237" y="279"/>
                    <a:pt x="236" y="277"/>
                  </a:cubicBezTo>
                  <a:lnTo>
                    <a:pt x="224" y="266"/>
                  </a:lnTo>
                  <a:close/>
                  <a:moveTo>
                    <a:pt x="275" y="0"/>
                  </a:moveTo>
                  <a:cubicBezTo>
                    <a:pt x="139" y="0"/>
                    <a:pt x="1" y="115"/>
                    <a:pt x="37" y="269"/>
                  </a:cubicBezTo>
                  <a:cubicBezTo>
                    <a:pt x="64" y="400"/>
                    <a:pt x="163" y="460"/>
                    <a:pt x="263" y="460"/>
                  </a:cubicBezTo>
                  <a:cubicBezTo>
                    <a:pt x="392" y="460"/>
                    <a:pt x="521" y="359"/>
                    <a:pt x="495" y="185"/>
                  </a:cubicBezTo>
                  <a:cubicBezTo>
                    <a:pt x="486" y="147"/>
                    <a:pt x="469" y="107"/>
                    <a:pt x="443" y="78"/>
                  </a:cubicBezTo>
                  <a:cubicBezTo>
                    <a:pt x="443" y="78"/>
                    <a:pt x="443" y="75"/>
                    <a:pt x="440" y="75"/>
                  </a:cubicBezTo>
                  <a:cubicBezTo>
                    <a:pt x="396" y="23"/>
                    <a:pt x="336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470700" y="1803550"/>
              <a:ext cx="18100" cy="14850"/>
            </a:xfrm>
            <a:custGeom>
              <a:avLst/>
              <a:gdLst/>
              <a:ahLst/>
              <a:cxnLst/>
              <a:rect l="l" t="t" r="r" b="b"/>
              <a:pathLst>
                <a:path w="724" h="594" extrusionOk="0">
                  <a:moveTo>
                    <a:pt x="333" y="323"/>
                  </a:moveTo>
                  <a:cubicBezTo>
                    <a:pt x="345" y="331"/>
                    <a:pt x="350" y="346"/>
                    <a:pt x="362" y="357"/>
                  </a:cubicBezTo>
                  <a:cubicBezTo>
                    <a:pt x="353" y="351"/>
                    <a:pt x="350" y="343"/>
                    <a:pt x="345" y="340"/>
                  </a:cubicBezTo>
                  <a:cubicBezTo>
                    <a:pt x="339" y="331"/>
                    <a:pt x="336" y="328"/>
                    <a:pt x="333" y="323"/>
                  </a:cubicBezTo>
                  <a:close/>
                  <a:moveTo>
                    <a:pt x="390" y="0"/>
                  </a:moveTo>
                  <a:cubicBezTo>
                    <a:pt x="179" y="0"/>
                    <a:pt x="1" y="295"/>
                    <a:pt x="163" y="481"/>
                  </a:cubicBezTo>
                  <a:cubicBezTo>
                    <a:pt x="223" y="559"/>
                    <a:pt x="307" y="594"/>
                    <a:pt x="390" y="594"/>
                  </a:cubicBezTo>
                  <a:cubicBezTo>
                    <a:pt x="557" y="594"/>
                    <a:pt x="723" y="454"/>
                    <a:pt x="690" y="253"/>
                  </a:cubicBezTo>
                  <a:cubicBezTo>
                    <a:pt x="676" y="158"/>
                    <a:pt x="613" y="52"/>
                    <a:pt x="512" y="34"/>
                  </a:cubicBezTo>
                  <a:cubicBezTo>
                    <a:pt x="471" y="11"/>
                    <a:pt x="430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341750" y="1801200"/>
              <a:ext cx="14225" cy="13250"/>
            </a:xfrm>
            <a:custGeom>
              <a:avLst/>
              <a:gdLst/>
              <a:ahLst/>
              <a:cxnLst/>
              <a:rect l="l" t="t" r="r" b="b"/>
              <a:pathLst>
                <a:path w="569" h="530" extrusionOk="0">
                  <a:moveTo>
                    <a:pt x="311" y="0"/>
                  </a:moveTo>
                  <a:cubicBezTo>
                    <a:pt x="158" y="0"/>
                    <a:pt x="0" y="139"/>
                    <a:pt x="35" y="307"/>
                  </a:cubicBezTo>
                  <a:cubicBezTo>
                    <a:pt x="59" y="437"/>
                    <a:pt x="178" y="530"/>
                    <a:pt x="307" y="530"/>
                  </a:cubicBezTo>
                  <a:cubicBezTo>
                    <a:pt x="321" y="530"/>
                    <a:pt x="335" y="528"/>
                    <a:pt x="349" y="526"/>
                  </a:cubicBezTo>
                  <a:cubicBezTo>
                    <a:pt x="462" y="506"/>
                    <a:pt x="551" y="405"/>
                    <a:pt x="563" y="290"/>
                  </a:cubicBezTo>
                  <a:cubicBezTo>
                    <a:pt x="568" y="209"/>
                    <a:pt x="545" y="123"/>
                    <a:pt x="482" y="77"/>
                  </a:cubicBezTo>
                  <a:cubicBezTo>
                    <a:pt x="434" y="23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3506025" y="1750750"/>
              <a:ext cx="14225" cy="13275"/>
            </a:xfrm>
            <a:custGeom>
              <a:avLst/>
              <a:gdLst/>
              <a:ahLst/>
              <a:cxnLst/>
              <a:rect l="l" t="t" r="r" b="b"/>
              <a:pathLst>
                <a:path w="569" h="531" extrusionOk="0">
                  <a:moveTo>
                    <a:pt x="311" y="1"/>
                  </a:moveTo>
                  <a:cubicBezTo>
                    <a:pt x="158" y="1"/>
                    <a:pt x="1" y="140"/>
                    <a:pt x="35" y="308"/>
                  </a:cubicBezTo>
                  <a:cubicBezTo>
                    <a:pt x="59" y="438"/>
                    <a:pt x="178" y="530"/>
                    <a:pt x="307" y="530"/>
                  </a:cubicBezTo>
                  <a:cubicBezTo>
                    <a:pt x="321" y="530"/>
                    <a:pt x="335" y="529"/>
                    <a:pt x="350" y="527"/>
                  </a:cubicBezTo>
                  <a:cubicBezTo>
                    <a:pt x="462" y="507"/>
                    <a:pt x="551" y="406"/>
                    <a:pt x="563" y="290"/>
                  </a:cubicBezTo>
                  <a:cubicBezTo>
                    <a:pt x="569" y="215"/>
                    <a:pt x="548" y="123"/>
                    <a:pt x="482" y="77"/>
                  </a:cubicBezTo>
                  <a:cubicBezTo>
                    <a:pt x="435" y="24"/>
                    <a:pt x="373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6"/>
          <p:cNvGrpSpPr/>
          <p:nvPr/>
        </p:nvGrpSpPr>
        <p:grpSpPr>
          <a:xfrm rot="-3689626" flipH="1">
            <a:off x="7682538" y="240325"/>
            <a:ext cx="805353" cy="1078203"/>
            <a:chOff x="2961675" y="3275575"/>
            <a:chExt cx="426875" cy="571525"/>
          </a:xfrm>
        </p:grpSpPr>
        <p:sp>
          <p:nvSpPr>
            <p:cNvPr id="1374" name="Google Shape;1374;p36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7968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57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94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79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9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51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7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40" name="Google Shape;240;p7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41" name="Google Shape;241;p7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7" name="Google Shape;257;p7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1054075" y="1677400"/>
            <a:ext cx="3570900" cy="25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7"/>
          <p:cNvSpPr>
            <a:spLocks noGrp="1"/>
          </p:cNvSpPr>
          <p:nvPr>
            <p:ph type="pic" idx="2"/>
          </p:nvPr>
        </p:nvSpPr>
        <p:spPr>
          <a:xfrm flipH="1">
            <a:off x="4857173" y="1677400"/>
            <a:ext cx="3232800" cy="25323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 rot="-1800284">
            <a:off x="-420311" y="436032"/>
            <a:ext cx="1783187" cy="1322542"/>
            <a:chOff x="2159280" y="-208440"/>
            <a:chExt cx="2345400" cy="1739520"/>
          </a:xfrm>
        </p:grpSpPr>
        <p:sp>
          <p:nvSpPr>
            <p:cNvPr id="263" name="Google Shape;263;p7"/>
            <p:cNvSpPr/>
            <p:nvPr/>
          </p:nvSpPr>
          <p:spPr>
            <a:xfrm>
              <a:off x="2234160" y="47880"/>
              <a:ext cx="1701360" cy="572040"/>
            </a:xfrm>
            <a:custGeom>
              <a:avLst/>
              <a:gdLst/>
              <a:ahLst/>
              <a:cxnLst/>
              <a:rect l="l" t="t" r="r" b="b"/>
              <a:pathLst>
                <a:path w="4726" h="1589" extrusionOk="0">
                  <a:moveTo>
                    <a:pt x="40" y="1589"/>
                  </a:moveTo>
                  <a:lnTo>
                    <a:pt x="0" y="1444"/>
                  </a:lnTo>
                  <a:lnTo>
                    <a:pt x="308" y="1211"/>
                  </a:lnTo>
                  <a:lnTo>
                    <a:pt x="4647" y="0"/>
                  </a:lnTo>
                  <a:lnTo>
                    <a:pt x="4726" y="281"/>
                  </a:lnTo>
                  <a:lnTo>
                    <a:pt x="40" y="15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331000" y="446760"/>
              <a:ext cx="149040" cy="149040"/>
            </a:xfrm>
            <a:custGeom>
              <a:avLst/>
              <a:gdLst/>
              <a:ahLst/>
              <a:cxnLst/>
              <a:rect l="l" t="t" r="r" b="b"/>
              <a:pathLst>
                <a:path w="414" h="414" extrusionOk="0">
                  <a:moveTo>
                    <a:pt x="263" y="407"/>
                  </a:moveTo>
                  <a:cubicBezTo>
                    <a:pt x="373" y="376"/>
                    <a:pt x="437" y="262"/>
                    <a:pt x="407" y="152"/>
                  </a:cubicBezTo>
                  <a:cubicBezTo>
                    <a:pt x="376" y="42"/>
                    <a:pt x="262" y="-23"/>
                    <a:pt x="151" y="8"/>
                  </a:cubicBezTo>
                  <a:cubicBezTo>
                    <a:pt x="41" y="39"/>
                    <a:pt x="-23" y="153"/>
                    <a:pt x="8" y="263"/>
                  </a:cubicBezTo>
                  <a:cubicBezTo>
                    <a:pt x="38" y="373"/>
                    <a:pt x="153" y="438"/>
                    <a:pt x="263" y="4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389680" y="505800"/>
              <a:ext cx="31320" cy="31320"/>
            </a:xfrm>
            <a:custGeom>
              <a:avLst/>
              <a:gdLst/>
              <a:ahLst/>
              <a:cxnLst/>
              <a:rect l="l" t="t" r="r" b="b"/>
              <a:pathLst>
                <a:path w="87" h="87" extrusionOk="0">
                  <a:moveTo>
                    <a:pt x="56" y="85"/>
                  </a:moveTo>
                  <a:cubicBezTo>
                    <a:pt x="79" y="79"/>
                    <a:pt x="92" y="55"/>
                    <a:pt x="86" y="32"/>
                  </a:cubicBezTo>
                  <a:cubicBezTo>
                    <a:pt x="79" y="9"/>
                    <a:pt x="55" y="-5"/>
                    <a:pt x="32" y="2"/>
                  </a:cubicBezTo>
                  <a:cubicBezTo>
                    <a:pt x="9" y="8"/>
                    <a:pt x="-4" y="32"/>
                    <a:pt x="2" y="55"/>
                  </a:cubicBezTo>
                  <a:cubicBezTo>
                    <a:pt x="9" y="78"/>
                    <a:pt x="33" y="92"/>
                    <a:pt x="56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159280" y="582840"/>
              <a:ext cx="89280" cy="61920"/>
            </a:xfrm>
            <a:custGeom>
              <a:avLst/>
              <a:gdLst/>
              <a:ahLst/>
              <a:cxnLst/>
              <a:rect l="l" t="t" r="r" b="b"/>
              <a:pathLst>
                <a:path w="248" h="172" extrusionOk="0">
                  <a:moveTo>
                    <a:pt x="219" y="0"/>
                  </a:moveTo>
                  <a:lnTo>
                    <a:pt x="0" y="172"/>
                  </a:lnTo>
                  <a:lnTo>
                    <a:pt x="248" y="10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028320" y="1177200"/>
              <a:ext cx="138240" cy="140040"/>
            </a:xfrm>
            <a:custGeom>
              <a:avLst/>
              <a:gdLst/>
              <a:ahLst/>
              <a:cxnLst/>
              <a:rect l="l" t="t" r="r" b="b"/>
              <a:pathLst>
                <a:path w="384" h="389" extrusionOk="0">
                  <a:moveTo>
                    <a:pt x="364" y="19"/>
                  </a:moveTo>
                  <a:lnTo>
                    <a:pt x="364" y="19"/>
                  </a:lnTo>
                  <a:cubicBezTo>
                    <a:pt x="337" y="-7"/>
                    <a:pt x="294" y="-6"/>
                    <a:pt x="268" y="20"/>
                  </a:cubicBezTo>
                  <a:lnTo>
                    <a:pt x="19" y="274"/>
                  </a:lnTo>
                  <a:cubicBezTo>
                    <a:pt x="-7" y="301"/>
                    <a:pt x="-6" y="344"/>
                    <a:pt x="20" y="370"/>
                  </a:cubicBezTo>
                  <a:cubicBezTo>
                    <a:pt x="47" y="396"/>
                    <a:pt x="90" y="395"/>
                    <a:pt x="116" y="369"/>
                  </a:cubicBezTo>
                  <a:lnTo>
                    <a:pt x="365" y="115"/>
                  </a:lnTo>
                  <a:cubicBezTo>
                    <a:pt x="391" y="88"/>
                    <a:pt x="390" y="45"/>
                    <a:pt x="364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980440" y="1133280"/>
              <a:ext cx="113040" cy="111600"/>
            </a:xfrm>
            <a:custGeom>
              <a:avLst/>
              <a:gdLst/>
              <a:ahLst/>
              <a:cxnLst/>
              <a:rect l="l" t="t" r="r" b="b"/>
              <a:pathLst>
                <a:path w="314" h="310" extrusionOk="0">
                  <a:moveTo>
                    <a:pt x="314" y="239"/>
                  </a:moveTo>
                  <a:lnTo>
                    <a:pt x="82" y="11"/>
                  </a:lnTo>
                  <a:cubicBezTo>
                    <a:pt x="67" y="-3"/>
                    <a:pt x="44" y="-3"/>
                    <a:pt x="30" y="12"/>
                  </a:cubicBezTo>
                  <a:lnTo>
                    <a:pt x="11" y="30"/>
                  </a:lnTo>
                  <a:cubicBezTo>
                    <a:pt x="-3" y="45"/>
                    <a:pt x="-3" y="68"/>
                    <a:pt x="12" y="82"/>
                  </a:cubicBezTo>
                  <a:lnTo>
                    <a:pt x="244" y="310"/>
                  </a:lnTo>
                  <a:lnTo>
                    <a:pt x="314" y="2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934360" y="177840"/>
              <a:ext cx="1092960" cy="1113120"/>
            </a:xfrm>
            <a:custGeom>
              <a:avLst/>
              <a:gdLst/>
              <a:ahLst/>
              <a:cxnLst/>
              <a:rect l="l" t="t" r="r" b="b"/>
              <a:pathLst>
                <a:path w="3036" h="3092" extrusionOk="0">
                  <a:moveTo>
                    <a:pt x="230" y="3069"/>
                  </a:moveTo>
                  <a:lnTo>
                    <a:pt x="3036" y="204"/>
                  </a:lnTo>
                  <a:lnTo>
                    <a:pt x="2828" y="0"/>
                  </a:lnTo>
                  <a:lnTo>
                    <a:pt x="22" y="2865"/>
                  </a:lnTo>
                  <a:cubicBezTo>
                    <a:pt x="-8" y="2895"/>
                    <a:pt x="-7" y="2943"/>
                    <a:pt x="23" y="2973"/>
                  </a:cubicBezTo>
                  <a:lnTo>
                    <a:pt x="122" y="3070"/>
                  </a:lnTo>
                  <a:cubicBezTo>
                    <a:pt x="152" y="3100"/>
                    <a:pt x="201" y="3099"/>
                    <a:pt x="230" y="30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2839680" y="1246680"/>
              <a:ext cx="140040" cy="141480"/>
            </a:xfrm>
            <a:custGeom>
              <a:avLst/>
              <a:gdLst/>
              <a:ahLst/>
              <a:cxnLst/>
              <a:rect l="l" t="t" r="r" b="b"/>
              <a:pathLst>
                <a:path w="389" h="393" extrusionOk="0">
                  <a:moveTo>
                    <a:pt x="389" y="102"/>
                  </a:moveTo>
                  <a:lnTo>
                    <a:pt x="104" y="393"/>
                  </a:lnTo>
                  <a:lnTo>
                    <a:pt x="0" y="291"/>
                  </a:lnTo>
                  <a:lnTo>
                    <a:pt x="285" y="0"/>
                  </a:lnTo>
                  <a:lnTo>
                    <a:pt x="389" y="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751120" y="1347480"/>
              <a:ext cx="129960" cy="130320"/>
            </a:xfrm>
            <a:custGeom>
              <a:avLst/>
              <a:gdLst/>
              <a:ahLst/>
              <a:cxnLst/>
              <a:rect l="l" t="t" r="r" b="b"/>
              <a:pathLst>
                <a:path w="361" h="362" extrusionOk="0">
                  <a:moveTo>
                    <a:pt x="11" y="197"/>
                  </a:moveTo>
                  <a:lnTo>
                    <a:pt x="193" y="12"/>
                  </a:lnTo>
                  <a:cubicBezTo>
                    <a:pt x="207" y="-3"/>
                    <a:pt x="231" y="-4"/>
                    <a:pt x="246" y="11"/>
                  </a:cubicBezTo>
                  <a:lnTo>
                    <a:pt x="350" y="113"/>
                  </a:lnTo>
                  <a:cubicBezTo>
                    <a:pt x="365" y="127"/>
                    <a:pt x="365" y="151"/>
                    <a:pt x="351" y="166"/>
                  </a:cubicBezTo>
                  <a:lnTo>
                    <a:pt x="169" y="351"/>
                  </a:lnTo>
                  <a:cubicBezTo>
                    <a:pt x="155" y="366"/>
                    <a:pt x="131" y="366"/>
                    <a:pt x="116" y="352"/>
                  </a:cubicBezTo>
                  <a:lnTo>
                    <a:pt x="12" y="250"/>
                  </a:lnTo>
                  <a:cubicBezTo>
                    <a:pt x="-3" y="235"/>
                    <a:pt x="-3" y="212"/>
                    <a:pt x="11" y="1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698560" y="1440000"/>
              <a:ext cx="90360" cy="91080"/>
            </a:xfrm>
            <a:custGeom>
              <a:avLst/>
              <a:gdLst/>
              <a:ahLst/>
              <a:cxnLst/>
              <a:rect l="l" t="t" r="r" b="b"/>
              <a:pathLst>
                <a:path w="251" h="253" extrusionOk="0">
                  <a:moveTo>
                    <a:pt x="251" y="84"/>
                  </a:moveTo>
                  <a:lnTo>
                    <a:pt x="149" y="171"/>
                  </a:lnTo>
                  <a:cubicBezTo>
                    <a:pt x="133" y="184"/>
                    <a:pt x="117" y="196"/>
                    <a:pt x="98" y="205"/>
                  </a:cubicBezTo>
                  <a:lnTo>
                    <a:pt x="0" y="253"/>
                  </a:lnTo>
                  <a:lnTo>
                    <a:pt x="48" y="154"/>
                  </a:lnTo>
                  <a:cubicBezTo>
                    <a:pt x="56" y="136"/>
                    <a:pt x="67" y="120"/>
                    <a:pt x="79" y="104"/>
                  </a:cubicBezTo>
                  <a:lnTo>
                    <a:pt x="165" y="0"/>
                  </a:lnTo>
                  <a:lnTo>
                    <a:pt x="251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801960" y="-56160"/>
              <a:ext cx="385920" cy="346320"/>
            </a:xfrm>
            <a:custGeom>
              <a:avLst/>
              <a:gdLst/>
              <a:ahLst/>
              <a:cxnLst/>
              <a:rect l="l" t="t" r="r" b="b"/>
              <a:pathLst>
                <a:path w="1072" h="962" extrusionOk="0">
                  <a:moveTo>
                    <a:pt x="777" y="56"/>
                  </a:moveTo>
                  <a:lnTo>
                    <a:pt x="777" y="56"/>
                  </a:lnTo>
                  <a:cubicBezTo>
                    <a:pt x="732" y="-2"/>
                    <a:pt x="652" y="-17"/>
                    <a:pt x="589" y="20"/>
                  </a:cubicBezTo>
                  <a:lnTo>
                    <a:pt x="175" y="264"/>
                  </a:lnTo>
                  <a:lnTo>
                    <a:pt x="0" y="687"/>
                  </a:lnTo>
                  <a:lnTo>
                    <a:pt x="26" y="731"/>
                  </a:lnTo>
                  <a:lnTo>
                    <a:pt x="107" y="868"/>
                  </a:lnTo>
                  <a:lnTo>
                    <a:pt x="133" y="912"/>
                  </a:lnTo>
                  <a:lnTo>
                    <a:pt x="588" y="962"/>
                  </a:lnTo>
                  <a:lnTo>
                    <a:pt x="1001" y="718"/>
                  </a:lnTo>
                  <a:cubicBezTo>
                    <a:pt x="1064" y="681"/>
                    <a:pt x="1090" y="602"/>
                    <a:pt x="1061" y="535"/>
                  </a:cubicBezTo>
                  <a:cubicBezTo>
                    <a:pt x="986" y="364"/>
                    <a:pt x="891" y="203"/>
                    <a:pt x="77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3896640" y="84600"/>
              <a:ext cx="132120" cy="13212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278" y="342"/>
                  </a:moveTo>
                  <a:cubicBezTo>
                    <a:pt x="190" y="393"/>
                    <a:pt x="78" y="364"/>
                    <a:pt x="26" y="277"/>
                  </a:cubicBezTo>
                  <a:cubicBezTo>
                    <a:pt x="-26" y="190"/>
                    <a:pt x="3" y="77"/>
                    <a:pt x="91" y="25"/>
                  </a:cubicBezTo>
                  <a:cubicBezTo>
                    <a:pt x="178" y="-26"/>
                    <a:pt x="291" y="3"/>
                    <a:pt x="342" y="90"/>
                  </a:cubicBezTo>
                  <a:cubicBezTo>
                    <a:pt x="394" y="177"/>
                    <a:pt x="365" y="290"/>
                    <a:pt x="278" y="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072320" y="-208440"/>
              <a:ext cx="432360" cy="318600"/>
            </a:xfrm>
            <a:custGeom>
              <a:avLst/>
              <a:gdLst/>
              <a:ahLst/>
              <a:cxnLst/>
              <a:rect l="l" t="t" r="r" b="b"/>
              <a:pathLst>
                <a:path w="1201" h="885" extrusionOk="0">
                  <a:moveTo>
                    <a:pt x="201" y="885"/>
                  </a:moveTo>
                  <a:cubicBezTo>
                    <a:pt x="173" y="825"/>
                    <a:pt x="141" y="767"/>
                    <a:pt x="108" y="710"/>
                  </a:cubicBezTo>
                  <a:cubicBezTo>
                    <a:pt x="74" y="653"/>
                    <a:pt x="38" y="598"/>
                    <a:pt x="0" y="544"/>
                  </a:cubicBezTo>
                  <a:lnTo>
                    <a:pt x="974" y="19"/>
                  </a:lnTo>
                  <a:cubicBezTo>
                    <a:pt x="1047" y="-21"/>
                    <a:pt x="1138" y="5"/>
                    <a:pt x="1180" y="76"/>
                  </a:cubicBezTo>
                  <a:cubicBezTo>
                    <a:pt x="1201" y="112"/>
                    <a:pt x="1206" y="153"/>
                    <a:pt x="1197" y="190"/>
                  </a:cubicBezTo>
                  <a:cubicBezTo>
                    <a:pt x="1188" y="228"/>
                    <a:pt x="1166" y="262"/>
                    <a:pt x="1131" y="284"/>
                  </a:cubicBezTo>
                  <a:lnTo>
                    <a:pt x="201" y="8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099320" y="-13680"/>
              <a:ext cx="28440" cy="44280"/>
            </a:xfrm>
            <a:custGeom>
              <a:avLst/>
              <a:gdLst/>
              <a:ahLst/>
              <a:cxnLst/>
              <a:rect l="l" t="t" r="r" b="b"/>
              <a:pathLst>
                <a:path w="79" h="123" extrusionOk="0">
                  <a:moveTo>
                    <a:pt x="53" y="76"/>
                  </a:moveTo>
                  <a:cubicBezTo>
                    <a:pt x="38" y="51"/>
                    <a:pt x="22" y="25"/>
                    <a:pt x="5" y="0"/>
                  </a:cubicBezTo>
                  <a:lnTo>
                    <a:pt x="0" y="3"/>
                  </a:lnTo>
                  <a:cubicBezTo>
                    <a:pt x="28" y="42"/>
                    <a:pt x="54" y="83"/>
                    <a:pt x="79" y="123"/>
                  </a:cubicBezTo>
                  <a:cubicBezTo>
                    <a:pt x="71" y="108"/>
                    <a:pt x="62" y="92"/>
                    <a:pt x="53" y="76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140360" y="51120"/>
              <a:ext cx="31680" cy="59040"/>
            </a:xfrm>
            <a:custGeom>
              <a:avLst/>
              <a:gdLst/>
              <a:ahLst/>
              <a:cxnLst/>
              <a:rect l="l" t="t" r="r" b="b"/>
              <a:pathLst>
                <a:path w="88" h="164" extrusionOk="0">
                  <a:moveTo>
                    <a:pt x="6" y="10"/>
                  </a:moveTo>
                  <a:cubicBezTo>
                    <a:pt x="4" y="7"/>
                    <a:pt x="2" y="3"/>
                    <a:pt x="0" y="0"/>
                  </a:cubicBezTo>
                  <a:cubicBezTo>
                    <a:pt x="31" y="53"/>
                    <a:pt x="60" y="108"/>
                    <a:pt x="87" y="164"/>
                  </a:cubicBezTo>
                  <a:lnTo>
                    <a:pt x="88" y="163"/>
                  </a:lnTo>
                  <a:cubicBezTo>
                    <a:pt x="63" y="111"/>
                    <a:pt x="36" y="60"/>
                    <a:pt x="6" y="10"/>
                  </a:cubicBezTo>
                  <a:close/>
                </a:path>
              </a:pathLst>
            </a:custGeom>
            <a:solidFill>
              <a:srgbClr val="1D4C83"/>
            </a:solidFill>
            <a:ln>
              <a:noFill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7"/>
          <p:cNvSpPr/>
          <p:nvPr/>
        </p:nvSpPr>
        <p:spPr>
          <a:xfrm rot="899996">
            <a:off x="8450315" y="4156343"/>
            <a:ext cx="448876" cy="745137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 rot="-7199997">
            <a:off x="68886" y="4357250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 rot="2286380">
            <a:off x="489375" y="435240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7"/>
          <p:cNvGrpSpPr/>
          <p:nvPr/>
        </p:nvGrpSpPr>
        <p:grpSpPr>
          <a:xfrm>
            <a:off x="8383139" y="368973"/>
            <a:ext cx="615339" cy="664009"/>
            <a:chOff x="3515760" y="4601880"/>
            <a:chExt cx="359280" cy="387720"/>
          </a:xfrm>
        </p:grpSpPr>
        <p:sp>
          <p:nvSpPr>
            <p:cNvPr id="282" name="Google Shape;282;p7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7"/>
          <p:cNvGrpSpPr/>
          <p:nvPr/>
        </p:nvGrpSpPr>
        <p:grpSpPr>
          <a:xfrm rot="791452" flipH="1">
            <a:off x="238537" y="920673"/>
            <a:ext cx="171785" cy="954469"/>
            <a:chOff x="3708000" y="2146320"/>
            <a:chExt cx="127440" cy="708120"/>
          </a:xfrm>
        </p:grpSpPr>
        <p:sp>
          <p:nvSpPr>
            <p:cNvPr id="287" name="Google Shape;287;p7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/>
          <p:nvPr/>
        </p:nvSpPr>
        <p:spPr>
          <a:xfrm rot="-10567596">
            <a:off x="8234098" y="4819534"/>
            <a:ext cx="620851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29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74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94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86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0EE7-CEAA-4E74-9D5E-1A894F7EA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4440-51E9-4069-A3C2-F6B67A929B0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6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8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295" name="Google Shape;295;p8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296" name="Google Shape;296;p8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2" name="Google Shape;312;p8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14" name="Google Shape;314;p8"/>
          <p:cNvSpPr txBox="1">
            <a:spLocks noGrp="1"/>
          </p:cNvSpPr>
          <p:nvPr>
            <p:ph type="title"/>
          </p:nvPr>
        </p:nvSpPr>
        <p:spPr>
          <a:xfrm>
            <a:off x="1956750" y="1454275"/>
            <a:ext cx="5230500" cy="2235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15" name="Google Shape;315;p8"/>
          <p:cNvGrpSpPr/>
          <p:nvPr/>
        </p:nvGrpSpPr>
        <p:grpSpPr>
          <a:xfrm>
            <a:off x="6923808" y="2964711"/>
            <a:ext cx="3574181" cy="3574180"/>
            <a:chOff x="5798040" y="2573276"/>
            <a:chExt cx="4366745" cy="4366744"/>
          </a:xfrm>
        </p:grpSpPr>
        <p:sp>
          <p:nvSpPr>
            <p:cNvPr id="316" name="Google Shape;316;p8"/>
            <p:cNvSpPr/>
            <p:nvPr/>
          </p:nvSpPr>
          <p:spPr>
            <a:xfrm rot="2699669">
              <a:off x="6485822" y="3164484"/>
              <a:ext cx="2991180" cy="3184329"/>
            </a:xfrm>
            <a:custGeom>
              <a:avLst/>
              <a:gdLst/>
              <a:ahLst/>
              <a:cxnLst/>
              <a:rect l="l" t="t" r="r" b="b"/>
              <a:pathLst>
                <a:path w="10189" h="10847" extrusionOk="0">
                  <a:moveTo>
                    <a:pt x="6661" y="0"/>
                  </a:moveTo>
                  <a:lnTo>
                    <a:pt x="0" y="2943"/>
                  </a:lnTo>
                  <a:lnTo>
                    <a:pt x="3472" y="10847"/>
                  </a:lnTo>
                  <a:lnTo>
                    <a:pt x="10189" y="8042"/>
                  </a:lnTo>
                  <a:lnTo>
                    <a:pt x="66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p8"/>
            <p:cNvGrpSpPr/>
            <p:nvPr/>
          </p:nvGrpSpPr>
          <p:grpSpPr>
            <a:xfrm rot="2699674">
              <a:off x="6669935" y="3358133"/>
              <a:ext cx="2624095" cy="2793557"/>
              <a:chOff x="3909980" y="4203632"/>
              <a:chExt cx="3521904" cy="3749347"/>
            </a:xfrm>
          </p:grpSpPr>
          <p:sp>
            <p:nvSpPr>
              <p:cNvPr id="318" name="Google Shape;318;p8"/>
              <p:cNvSpPr/>
              <p:nvPr/>
            </p:nvSpPr>
            <p:spPr>
              <a:xfrm>
                <a:off x="3909980" y="4203632"/>
                <a:ext cx="3521904" cy="3749347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10847" extrusionOk="0">
                    <a:moveTo>
                      <a:pt x="6661" y="0"/>
                    </a:moveTo>
                    <a:lnTo>
                      <a:pt x="0" y="2943"/>
                    </a:lnTo>
                    <a:lnTo>
                      <a:pt x="3472" y="10847"/>
                    </a:lnTo>
                    <a:lnTo>
                      <a:pt x="10189" y="8042"/>
                    </a:lnTo>
                    <a:lnTo>
                      <a:pt x="66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5113080" y="7190640"/>
                <a:ext cx="56664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2" extrusionOk="0">
                    <a:moveTo>
                      <a:pt x="0" y="692"/>
                    </a:moveTo>
                    <a:lnTo>
                      <a:pt x="1574" y="0"/>
                    </a:lnTo>
                    <a:lnTo>
                      <a:pt x="0" y="692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5178240" y="7338600"/>
                <a:ext cx="56664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691" extrusionOk="0">
                    <a:moveTo>
                      <a:pt x="0" y="691"/>
                    </a:moveTo>
                    <a:lnTo>
                      <a:pt x="1574" y="0"/>
                    </a:lnTo>
                    <a:lnTo>
                      <a:pt x="0" y="69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4165200" y="4686120"/>
                <a:ext cx="1354320" cy="59544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654" extrusionOk="0">
                    <a:moveTo>
                      <a:pt x="0" y="1654"/>
                    </a:moveTo>
                    <a:lnTo>
                      <a:pt x="3762" y="0"/>
                    </a:lnTo>
                    <a:lnTo>
                      <a:pt x="0" y="1654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4230360" y="5145840"/>
                <a:ext cx="644760" cy="2833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787" extrusionOk="0">
                    <a:moveTo>
                      <a:pt x="0" y="787"/>
                    </a:moveTo>
                    <a:lnTo>
                      <a:pt x="1791" y="0"/>
                    </a:lnTo>
                    <a:lnTo>
                      <a:pt x="0" y="7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4315320" y="4783320"/>
                <a:ext cx="2603520" cy="2418480"/>
              </a:xfrm>
              <a:custGeom>
                <a:avLst/>
                <a:gdLst/>
                <a:ahLst/>
                <a:cxnLst/>
                <a:rect l="l" t="t" r="r" b="b"/>
                <a:pathLst>
                  <a:path w="7232" h="6718" extrusionOk="0">
                    <a:moveTo>
                      <a:pt x="7232" y="4387"/>
                    </a:moveTo>
                    <a:lnTo>
                      <a:pt x="1927" y="6718"/>
                    </a:lnTo>
                    <a:lnTo>
                      <a:pt x="0" y="2331"/>
                    </a:lnTo>
                    <a:lnTo>
                      <a:pt x="5305" y="0"/>
                    </a:lnTo>
                    <a:lnTo>
                      <a:pt x="7232" y="4387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6164640" y="538344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6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4559040" y="5655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5542560" y="6438600"/>
                <a:ext cx="466200" cy="466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295" extrusionOk="0">
                    <a:moveTo>
                      <a:pt x="781" y="1125"/>
                    </a:moveTo>
                    <a:lnTo>
                      <a:pt x="395" y="1295"/>
                    </a:lnTo>
                    <a:lnTo>
                      <a:pt x="0" y="395"/>
                    </a:lnTo>
                    <a:lnTo>
                      <a:pt x="900" y="0"/>
                    </a:lnTo>
                    <a:lnTo>
                      <a:pt x="1295" y="899"/>
                    </a:lnTo>
                    <a:lnTo>
                      <a:pt x="781" y="1125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6000120" y="5974920"/>
                <a:ext cx="67896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6" extrusionOk="0">
                    <a:moveTo>
                      <a:pt x="1528" y="0"/>
                    </a:moveTo>
                    <a:lnTo>
                      <a:pt x="0" y="671"/>
                    </a:lnTo>
                    <a:lnTo>
                      <a:pt x="358" y="1486"/>
                    </a:lnTo>
                    <a:lnTo>
                      <a:pt x="1886" y="815"/>
                    </a:lnTo>
                    <a:lnTo>
                      <a:pt x="15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5566680" y="4988520"/>
                <a:ext cx="679320" cy="53496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486" extrusionOk="0">
                    <a:moveTo>
                      <a:pt x="1529" y="0"/>
                    </a:moveTo>
                    <a:lnTo>
                      <a:pt x="0" y="672"/>
                    </a:lnTo>
                    <a:lnTo>
                      <a:pt x="358" y="1486"/>
                    </a:lnTo>
                    <a:lnTo>
                      <a:pt x="1887" y="815"/>
                    </a:lnTo>
                    <a:lnTo>
                      <a:pt x="1529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896720" y="6266160"/>
                <a:ext cx="505800" cy="57528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598" extrusionOk="0">
                    <a:moveTo>
                      <a:pt x="871" y="0"/>
                    </a:moveTo>
                    <a:lnTo>
                      <a:pt x="0" y="383"/>
                    </a:lnTo>
                    <a:lnTo>
                      <a:pt x="533" y="1598"/>
                    </a:lnTo>
                    <a:lnTo>
                      <a:pt x="1405" y="1215"/>
                    </a:lnTo>
                    <a:lnTo>
                      <a:pt x="87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0" name="Google Shape;330;p8"/>
          <p:cNvGrpSpPr/>
          <p:nvPr/>
        </p:nvGrpSpPr>
        <p:grpSpPr>
          <a:xfrm rot="900061">
            <a:off x="282695" y="446167"/>
            <a:ext cx="615326" cy="663997"/>
            <a:chOff x="3515760" y="4601880"/>
            <a:chExt cx="359280" cy="387720"/>
          </a:xfrm>
        </p:grpSpPr>
        <p:sp>
          <p:nvSpPr>
            <p:cNvPr id="331" name="Google Shape;331;p8"/>
            <p:cNvSpPr/>
            <p:nvPr/>
          </p:nvSpPr>
          <p:spPr>
            <a:xfrm>
              <a:off x="3515760" y="4869360"/>
              <a:ext cx="359280" cy="87480"/>
            </a:xfrm>
            <a:custGeom>
              <a:avLst/>
              <a:gdLst/>
              <a:ahLst/>
              <a:cxnLst/>
              <a:rect l="l" t="t" r="r" b="b"/>
              <a:pathLst>
                <a:path w="998" h="243" extrusionOk="0">
                  <a:moveTo>
                    <a:pt x="829" y="36"/>
                  </a:moveTo>
                  <a:lnTo>
                    <a:pt x="829" y="36"/>
                  </a:lnTo>
                  <a:lnTo>
                    <a:pt x="782" y="35"/>
                  </a:lnTo>
                  <a:lnTo>
                    <a:pt x="765" y="35"/>
                  </a:lnTo>
                  <a:cubicBezTo>
                    <a:pt x="755" y="35"/>
                    <a:pt x="747" y="28"/>
                    <a:pt x="747" y="18"/>
                  </a:cubicBezTo>
                  <a:cubicBezTo>
                    <a:pt x="747" y="8"/>
                    <a:pt x="755" y="0"/>
                    <a:pt x="765" y="0"/>
                  </a:cubicBezTo>
                  <a:lnTo>
                    <a:pt x="782" y="0"/>
                  </a:lnTo>
                  <a:lnTo>
                    <a:pt x="829" y="0"/>
                  </a:lnTo>
                  <a:cubicBezTo>
                    <a:pt x="839" y="0"/>
                    <a:pt x="846" y="8"/>
                    <a:pt x="846" y="18"/>
                  </a:cubicBezTo>
                  <a:cubicBezTo>
                    <a:pt x="846" y="28"/>
                    <a:pt x="838" y="36"/>
                    <a:pt x="829" y="36"/>
                  </a:cubicBezTo>
                  <a:moveTo>
                    <a:pt x="507" y="36"/>
                  </a:moveTo>
                  <a:lnTo>
                    <a:pt x="507" y="36"/>
                  </a:lnTo>
                  <a:cubicBezTo>
                    <a:pt x="486" y="36"/>
                    <a:pt x="464" y="35"/>
                    <a:pt x="443" y="35"/>
                  </a:cubicBezTo>
                  <a:cubicBezTo>
                    <a:pt x="433" y="35"/>
                    <a:pt x="425" y="27"/>
                    <a:pt x="426" y="17"/>
                  </a:cubicBezTo>
                  <a:cubicBezTo>
                    <a:pt x="426" y="7"/>
                    <a:pt x="434" y="0"/>
                    <a:pt x="443" y="0"/>
                  </a:cubicBezTo>
                  <a:cubicBezTo>
                    <a:pt x="465" y="0"/>
                    <a:pt x="486" y="0"/>
                    <a:pt x="508" y="0"/>
                  </a:cubicBezTo>
                  <a:cubicBezTo>
                    <a:pt x="517" y="1"/>
                    <a:pt x="525" y="9"/>
                    <a:pt x="525" y="18"/>
                  </a:cubicBezTo>
                  <a:cubicBezTo>
                    <a:pt x="525" y="28"/>
                    <a:pt x="517" y="36"/>
                    <a:pt x="507" y="36"/>
                  </a:cubicBezTo>
                  <a:moveTo>
                    <a:pt x="604" y="36"/>
                  </a:moveTo>
                  <a:cubicBezTo>
                    <a:pt x="594" y="36"/>
                    <a:pt x="586" y="28"/>
                    <a:pt x="586" y="18"/>
                  </a:cubicBezTo>
                  <a:cubicBezTo>
                    <a:pt x="586" y="9"/>
                    <a:pt x="594" y="1"/>
                    <a:pt x="604" y="1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78" y="0"/>
                    <a:pt x="686" y="8"/>
                    <a:pt x="686" y="18"/>
                  </a:cubicBezTo>
                  <a:cubicBezTo>
                    <a:pt x="686" y="28"/>
                    <a:pt x="678" y="36"/>
                    <a:pt x="668" y="36"/>
                  </a:cubicBezTo>
                  <a:lnTo>
                    <a:pt x="604" y="36"/>
                  </a:lnTo>
                  <a:moveTo>
                    <a:pt x="981" y="38"/>
                  </a:moveTo>
                  <a:lnTo>
                    <a:pt x="980" y="38"/>
                  </a:lnTo>
                  <a:cubicBezTo>
                    <a:pt x="962" y="37"/>
                    <a:pt x="944" y="37"/>
                    <a:pt x="925" y="36"/>
                  </a:cubicBezTo>
                  <a:cubicBezTo>
                    <a:pt x="915" y="36"/>
                    <a:pt x="907" y="28"/>
                    <a:pt x="908" y="19"/>
                  </a:cubicBezTo>
                  <a:cubicBezTo>
                    <a:pt x="908" y="9"/>
                    <a:pt x="916" y="1"/>
                    <a:pt x="925" y="1"/>
                  </a:cubicBezTo>
                  <a:lnTo>
                    <a:pt x="925" y="1"/>
                  </a:lnTo>
                  <a:cubicBezTo>
                    <a:pt x="944" y="2"/>
                    <a:pt x="963" y="2"/>
                    <a:pt x="981" y="2"/>
                  </a:cubicBezTo>
                  <a:cubicBezTo>
                    <a:pt x="991" y="3"/>
                    <a:pt x="999" y="11"/>
                    <a:pt x="998" y="21"/>
                  </a:cubicBezTo>
                  <a:cubicBezTo>
                    <a:pt x="998" y="30"/>
                    <a:pt x="990" y="38"/>
                    <a:pt x="981" y="38"/>
                  </a:cubicBezTo>
                  <a:moveTo>
                    <a:pt x="294" y="78"/>
                  </a:moveTo>
                  <a:cubicBezTo>
                    <a:pt x="288" y="78"/>
                    <a:pt x="282" y="75"/>
                    <a:pt x="279" y="69"/>
                  </a:cubicBezTo>
                  <a:cubicBezTo>
                    <a:pt x="274" y="61"/>
                    <a:pt x="277" y="50"/>
                    <a:pt x="286" y="45"/>
                  </a:cubicBezTo>
                  <a:cubicBezTo>
                    <a:pt x="304" y="35"/>
                    <a:pt x="323" y="24"/>
                    <a:pt x="341" y="13"/>
                  </a:cubicBezTo>
                  <a:cubicBezTo>
                    <a:pt x="350" y="8"/>
                    <a:pt x="361" y="11"/>
                    <a:pt x="365" y="20"/>
                  </a:cubicBezTo>
                  <a:cubicBezTo>
                    <a:pt x="370" y="28"/>
                    <a:pt x="367" y="39"/>
                    <a:pt x="359" y="44"/>
                  </a:cubicBezTo>
                  <a:cubicBezTo>
                    <a:pt x="340" y="54"/>
                    <a:pt x="322" y="65"/>
                    <a:pt x="303" y="76"/>
                  </a:cubicBezTo>
                  <a:cubicBezTo>
                    <a:pt x="300" y="77"/>
                    <a:pt x="297" y="78"/>
                    <a:pt x="294" y="78"/>
                  </a:cubicBezTo>
                  <a:moveTo>
                    <a:pt x="156" y="160"/>
                  </a:moveTo>
                  <a:cubicBezTo>
                    <a:pt x="150" y="160"/>
                    <a:pt x="144" y="157"/>
                    <a:pt x="141" y="151"/>
                  </a:cubicBezTo>
                  <a:cubicBezTo>
                    <a:pt x="136" y="143"/>
                    <a:pt x="139" y="132"/>
                    <a:pt x="147" y="127"/>
                  </a:cubicBezTo>
                  <a:lnTo>
                    <a:pt x="202" y="94"/>
                  </a:lnTo>
                  <a:cubicBezTo>
                    <a:pt x="211" y="89"/>
                    <a:pt x="221" y="92"/>
                    <a:pt x="226" y="100"/>
                  </a:cubicBezTo>
                  <a:cubicBezTo>
                    <a:pt x="231" y="109"/>
                    <a:pt x="229" y="119"/>
                    <a:pt x="220" y="124"/>
                  </a:cubicBezTo>
                  <a:lnTo>
                    <a:pt x="165" y="157"/>
                  </a:lnTo>
                  <a:cubicBezTo>
                    <a:pt x="162" y="159"/>
                    <a:pt x="159" y="160"/>
                    <a:pt x="156" y="160"/>
                  </a:cubicBezTo>
                  <a:moveTo>
                    <a:pt x="18" y="243"/>
                  </a:moveTo>
                  <a:cubicBezTo>
                    <a:pt x="12" y="243"/>
                    <a:pt x="7" y="240"/>
                    <a:pt x="3" y="234"/>
                  </a:cubicBezTo>
                  <a:cubicBezTo>
                    <a:pt x="-2" y="226"/>
                    <a:pt x="1" y="215"/>
                    <a:pt x="9" y="210"/>
                  </a:cubicBezTo>
                  <a:lnTo>
                    <a:pt x="64" y="177"/>
                  </a:lnTo>
                  <a:cubicBezTo>
                    <a:pt x="73" y="172"/>
                    <a:pt x="84" y="174"/>
                    <a:pt x="89" y="183"/>
                  </a:cubicBezTo>
                  <a:cubicBezTo>
                    <a:pt x="94" y="191"/>
                    <a:pt x="91" y="202"/>
                    <a:pt x="83" y="207"/>
                  </a:cubicBezTo>
                  <a:lnTo>
                    <a:pt x="27" y="240"/>
                  </a:lnTo>
                  <a:cubicBezTo>
                    <a:pt x="25" y="242"/>
                    <a:pt x="21" y="243"/>
                    <a:pt x="18" y="2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3643560" y="4615560"/>
              <a:ext cx="35640" cy="266040"/>
            </a:xfrm>
            <a:custGeom>
              <a:avLst/>
              <a:gdLst/>
              <a:ahLst/>
              <a:cxnLst/>
              <a:rect l="l" t="t" r="r" b="b"/>
              <a:pathLst>
                <a:path w="99" h="739" extrusionOk="0">
                  <a:moveTo>
                    <a:pt x="76" y="99"/>
                  </a:moveTo>
                  <a:lnTo>
                    <a:pt x="75" y="99"/>
                  </a:lnTo>
                  <a:cubicBezTo>
                    <a:pt x="65" y="98"/>
                    <a:pt x="58" y="89"/>
                    <a:pt x="58" y="80"/>
                  </a:cubicBezTo>
                  <a:lnTo>
                    <a:pt x="64" y="16"/>
                  </a:lnTo>
                  <a:cubicBezTo>
                    <a:pt x="65" y="6"/>
                    <a:pt x="73" y="-1"/>
                    <a:pt x="83" y="0"/>
                  </a:cubicBezTo>
                  <a:cubicBezTo>
                    <a:pt x="93" y="0"/>
                    <a:pt x="100" y="9"/>
                    <a:pt x="99" y="19"/>
                  </a:cubicBezTo>
                  <a:lnTo>
                    <a:pt x="94" y="83"/>
                  </a:lnTo>
                  <a:cubicBezTo>
                    <a:pt x="93" y="92"/>
                    <a:pt x="85" y="99"/>
                    <a:pt x="76" y="99"/>
                  </a:cubicBezTo>
                  <a:moveTo>
                    <a:pt x="61" y="259"/>
                  </a:moveTo>
                  <a:lnTo>
                    <a:pt x="60" y="259"/>
                  </a:lnTo>
                  <a:cubicBezTo>
                    <a:pt x="50" y="258"/>
                    <a:pt x="43" y="249"/>
                    <a:pt x="44" y="239"/>
                  </a:cubicBezTo>
                  <a:lnTo>
                    <a:pt x="50" y="176"/>
                  </a:lnTo>
                  <a:cubicBezTo>
                    <a:pt x="51" y="166"/>
                    <a:pt x="59" y="159"/>
                    <a:pt x="69" y="160"/>
                  </a:cubicBezTo>
                  <a:cubicBezTo>
                    <a:pt x="79" y="160"/>
                    <a:pt x="86" y="169"/>
                    <a:pt x="85" y="179"/>
                  </a:cubicBezTo>
                  <a:lnTo>
                    <a:pt x="79" y="243"/>
                  </a:lnTo>
                  <a:cubicBezTo>
                    <a:pt x="78" y="252"/>
                    <a:pt x="70" y="259"/>
                    <a:pt x="61" y="259"/>
                  </a:cubicBezTo>
                  <a:moveTo>
                    <a:pt x="46" y="419"/>
                  </a:moveTo>
                  <a:lnTo>
                    <a:pt x="45" y="419"/>
                  </a:lnTo>
                  <a:cubicBezTo>
                    <a:pt x="35" y="418"/>
                    <a:pt x="28" y="409"/>
                    <a:pt x="29" y="399"/>
                  </a:cubicBezTo>
                  <a:lnTo>
                    <a:pt x="35" y="335"/>
                  </a:lnTo>
                  <a:cubicBezTo>
                    <a:pt x="36" y="326"/>
                    <a:pt x="44" y="319"/>
                    <a:pt x="54" y="319"/>
                  </a:cubicBezTo>
                  <a:cubicBezTo>
                    <a:pt x="64" y="320"/>
                    <a:pt x="71" y="329"/>
                    <a:pt x="70" y="339"/>
                  </a:cubicBezTo>
                  <a:lnTo>
                    <a:pt x="64" y="403"/>
                  </a:lnTo>
                  <a:cubicBezTo>
                    <a:pt x="63" y="412"/>
                    <a:pt x="55" y="419"/>
                    <a:pt x="46" y="419"/>
                  </a:cubicBezTo>
                  <a:moveTo>
                    <a:pt x="31" y="579"/>
                  </a:moveTo>
                  <a:lnTo>
                    <a:pt x="30" y="579"/>
                  </a:lnTo>
                  <a:cubicBezTo>
                    <a:pt x="20" y="578"/>
                    <a:pt x="13" y="569"/>
                    <a:pt x="14" y="559"/>
                  </a:cubicBezTo>
                  <a:lnTo>
                    <a:pt x="20" y="495"/>
                  </a:lnTo>
                  <a:cubicBezTo>
                    <a:pt x="21" y="486"/>
                    <a:pt x="29" y="479"/>
                    <a:pt x="39" y="479"/>
                  </a:cubicBezTo>
                  <a:cubicBezTo>
                    <a:pt x="49" y="480"/>
                    <a:pt x="56" y="489"/>
                    <a:pt x="55" y="499"/>
                  </a:cubicBezTo>
                  <a:lnTo>
                    <a:pt x="49" y="563"/>
                  </a:lnTo>
                  <a:cubicBezTo>
                    <a:pt x="48" y="572"/>
                    <a:pt x="40" y="579"/>
                    <a:pt x="31" y="579"/>
                  </a:cubicBezTo>
                  <a:moveTo>
                    <a:pt x="17" y="739"/>
                  </a:moveTo>
                  <a:lnTo>
                    <a:pt x="16" y="739"/>
                  </a:lnTo>
                  <a:cubicBezTo>
                    <a:pt x="6" y="738"/>
                    <a:pt x="-1" y="729"/>
                    <a:pt x="0" y="720"/>
                  </a:cubicBezTo>
                  <a:lnTo>
                    <a:pt x="5" y="655"/>
                  </a:lnTo>
                  <a:cubicBezTo>
                    <a:pt x="6" y="646"/>
                    <a:pt x="15" y="639"/>
                    <a:pt x="24" y="639"/>
                  </a:cubicBezTo>
                  <a:cubicBezTo>
                    <a:pt x="34" y="640"/>
                    <a:pt x="41" y="649"/>
                    <a:pt x="40" y="658"/>
                  </a:cubicBezTo>
                  <a:lnTo>
                    <a:pt x="35" y="722"/>
                  </a:lnTo>
                  <a:cubicBezTo>
                    <a:pt x="34" y="732"/>
                    <a:pt x="26" y="739"/>
                    <a:pt x="17" y="73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3515760" y="4601880"/>
              <a:ext cx="295560" cy="387720"/>
            </a:xfrm>
            <a:custGeom>
              <a:avLst/>
              <a:gdLst/>
              <a:ahLst/>
              <a:cxnLst/>
              <a:rect l="l" t="t" r="r" b="b"/>
              <a:pathLst>
                <a:path w="821" h="1077" extrusionOk="0">
                  <a:moveTo>
                    <a:pt x="43" y="953"/>
                  </a:moveTo>
                  <a:lnTo>
                    <a:pt x="776" y="1038"/>
                  </a:lnTo>
                  <a:cubicBezTo>
                    <a:pt x="643" y="694"/>
                    <a:pt x="535" y="374"/>
                    <a:pt x="431" y="63"/>
                  </a:cubicBezTo>
                  <a:cubicBezTo>
                    <a:pt x="277" y="368"/>
                    <a:pt x="153" y="652"/>
                    <a:pt x="43" y="953"/>
                  </a:cubicBezTo>
                  <a:moveTo>
                    <a:pt x="804" y="1077"/>
                  </a:moveTo>
                  <a:cubicBezTo>
                    <a:pt x="803" y="1077"/>
                    <a:pt x="802" y="1077"/>
                    <a:pt x="802" y="1077"/>
                  </a:cubicBezTo>
                  <a:lnTo>
                    <a:pt x="16" y="986"/>
                  </a:lnTo>
                  <a:cubicBezTo>
                    <a:pt x="11" y="985"/>
                    <a:pt x="6" y="982"/>
                    <a:pt x="3" y="977"/>
                  </a:cubicBezTo>
                  <a:cubicBezTo>
                    <a:pt x="0" y="973"/>
                    <a:pt x="0" y="967"/>
                    <a:pt x="2" y="962"/>
                  </a:cubicBezTo>
                  <a:cubicBezTo>
                    <a:pt x="119" y="640"/>
                    <a:pt x="252" y="337"/>
                    <a:pt x="419" y="10"/>
                  </a:cubicBezTo>
                  <a:cubicBezTo>
                    <a:pt x="422" y="4"/>
                    <a:pt x="429" y="0"/>
                    <a:pt x="436" y="0"/>
                  </a:cubicBezTo>
                  <a:cubicBezTo>
                    <a:pt x="443" y="1"/>
                    <a:pt x="449" y="6"/>
                    <a:pt x="452" y="12"/>
                  </a:cubicBezTo>
                  <a:cubicBezTo>
                    <a:pt x="562" y="344"/>
                    <a:pt x="676" y="685"/>
                    <a:pt x="820" y="1053"/>
                  </a:cubicBezTo>
                  <a:cubicBezTo>
                    <a:pt x="822" y="1058"/>
                    <a:pt x="821" y="1065"/>
                    <a:pt x="817" y="1070"/>
                  </a:cubicBezTo>
                  <a:cubicBezTo>
                    <a:pt x="814" y="1074"/>
                    <a:pt x="809" y="1077"/>
                    <a:pt x="804" y="107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3665880" y="4602240"/>
              <a:ext cx="209160" cy="387360"/>
            </a:xfrm>
            <a:custGeom>
              <a:avLst/>
              <a:gdLst/>
              <a:ahLst/>
              <a:cxnLst/>
              <a:rect l="l" t="t" r="r" b="b"/>
              <a:pathLst>
                <a:path w="581" h="1076" extrusionOk="0">
                  <a:moveTo>
                    <a:pt x="387" y="1076"/>
                  </a:moveTo>
                  <a:cubicBezTo>
                    <a:pt x="384" y="1076"/>
                    <a:pt x="381" y="1075"/>
                    <a:pt x="378" y="1073"/>
                  </a:cubicBezTo>
                  <a:cubicBezTo>
                    <a:pt x="369" y="1069"/>
                    <a:pt x="366" y="1058"/>
                    <a:pt x="371" y="1049"/>
                  </a:cubicBezTo>
                  <a:cubicBezTo>
                    <a:pt x="399" y="1000"/>
                    <a:pt x="430" y="949"/>
                    <a:pt x="460" y="901"/>
                  </a:cubicBezTo>
                  <a:cubicBezTo>
                    <a:pt x="488" y="856"/>
                    <a:pt x="516" y="809"/>
                    <a:pt x="543" y="763"/>
                  </a:cubicBezTo>
                  <a:lnTo>
                    <a:pt x="4" y="27"/>
                  </a:lnTo>
                  <a:cubicBezTo>
                    <a:pt x="-2" y="20"/>
                    <a:pt x="0" y="8"/>
                    <a:pt x="7" y="3"/>
                  </a:cubicBezTo>
                  <a:cubicBezTo>
                    <a:pt x="15" y="-3"/>
                    <a:pt x="26" y="-1"/>
                    <a:pt x="32" y="6"/>
                  </a:cubicBezTo>
                  <a:lnTo>
                    <a:pt x="578" y="752"/>
                  </a:lnTo>
                  <a:cubicBezTo>
                    <a:pt x="582" y="757"/>
                    <a:pt x="583" y="765"/>
                    <a:pt x="579" y="771"/>
                  </a:cubicBezTo>
                  <a:cubicBezTo>
                    <a:pt x="551" y="820"/>
                    <a:pt x="520" y="870"/>
                    <a:pt x="490" y="919"/>
                  </a:cubicBezTo>
                  <a:cubicBezTo>
                    <a:pt x="461" y="968"/>
                    <a:pt x="430" y="1018"/>
                    <a:pt x="402" y="1067"/>
                  </a:cubicBezTo>
                  <a:cubicBezTo>
                    <a:pt x="399" y="1072"/>
                    <a:pt x="393" y="1076"/>
                    <a:pt x="387" y="1076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8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8"/>
          <p:cNvGrpSpPr/>
          <p:nvPr/>
        </p:nvGrpSpPr>
        <p:grpSpPr>
          <a:xfrm>
            <a:off x="135405" y="3878730"/>
            <a:ext cx="1566644" cy="1136552"/>
            <a:chOff x="-78840" y="-403200"/>
            <a:chExt cx="2340720" cy="1698120"/>
          </a:xfrm>
        </p:grpSpPr>
        <p:sp>
          <p:nvSpPr>
            <p:cNvPr id="338" name="Google Shape;338;p8"/>
            <p:cNvSpPr/>
            <p:nvPr/>
          </p:nvSpPr>
          <p:spPr>
            <a:xfrm>
              <a:off x="261360" y="-361080"/>
              <a:ext cx="644760" cy="280440"/>
            </a:xfrm>
            <a:custGeom>
              <a:avLst/>
              <a:gdLst/>
              <a:ahLst/>
              <a:cxnLst/>
              <a:rect l="l" t="t" r="r" b="b"/>
              <a:pathLst>
                <a:path w="1791" h="779" extrusionOk="0">
                  <a:moveTo>
                    <a:pt x="1125" y="112"/>
                  </a:moveTo>
                  <a:lnTo>
                    <a:pt x="1791" y="779"/>
                  </a:lnTo>
                  <a:cubicBezTo>
                    <a:pt x="1252" y="426"/>
                    <a:pt x="562" y="399"/>
                    <a:pt x="0" y="696"/>
                  </a:cubicBezTo>
                  <a:lnTo>
                    <a:pt x="584" y="112"/>
                  </a:lnTo>
                  <a:cubicBezTo>
                    <a:pt x="733" y="-37"/>
                    <a:pt x="975" y="-37"/>
                    <a:pt x="112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315440" y="-403200"/>
              <a:ext cx="883440" cy="883440"/>
            </a:xfrm>
            <a:custGeom>
              <a:avLst/>
              <a:gdLst/>
              <a:ahLst/>
              <a:cxnLst/>
              <a:rect l="l" t="t" r="r" b="b"/>
              <a:pathLst>
                <a:path w="2454" h="2454" extrusionOk="0">
                  <a:moveTo>
                    <a:pt x="2330" y="0"/>
                  </a:moveTo>
                  <a:lnTo>
                    <a:pt x="0" y="2330"/>
                  </a:lnTo>
                  <a:lnTo>
                    <a:pt x="124" y="2454"/>
                  </a:lnTo>
                  <a:lnTo>
                    <a:pt x="2454" y="124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134800" y="-403200"/>
              <a:ext cx="127080" cy="169920"/>
            </a:xfrm>
            <a:custGeom>
              <a:avLst/>
              <a:gdLst/>
              <a:ahLst/>
              <a:cxnLst/>
              <a:rect l="l" t="t" r="r" b="b"/>
              <a:pathLst>
                <a:path w="353" h="472" extrusionOk="0">
                  <a:moveTo>
                    <a:pt x="54" y="0"/>
                  </a:moveTo>
                  <a:lnTo>
                    <a:pt x="317" y="263"/>
                  </a:lnTo>
                  <a:cubicBezTo>
                    <a:pt x="365" y="311"/>
                    <a:pt x="365" y="388"/>
                    <a:pt x="317" y="436"/>
                  </a:cubicBezTo>
                  <a:cubicBezTo>
                    <a:pt x="269" y="484"/>
                    <a:pt x="191" y="484"/>
                    <a:pt x="143" y="436"/>
                  </a:cubicBezTo>
                  <a:lnTo>
                    <a:pt x="0" y="29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-78840" y="-183960"/>
              <a:ext cx="1478880" cy="1478880"/>
            </a:xfrm>
            <a:custGeom>
              <a:avLst/>
              <a:gdLst/>
              <a:ahLst/>
              <a:cxnLst/>
              <a:rect l="l" t="t" r="r" b="b"/>
              <a:pathLst>
                <a:path w="4108" h="4108" extrusionOk="0">
                  <a:moveTo>
                    <a:pt x="519" y="519"/>
                  </a:moveTo>
                  <a:lnTo>
                    <a:pt x="519" y="519"/>
                  </a:lnTo>
                  <a:cubicBezTo>
                    <a:pt x="-173" y="1210"/>
                    <a:pt x="-173" y="2331"/>
                    <a:pt x="519" y="3022"/>
                  </a:cubicBezTo>
                  <a:lnTo>
                    <a:pt x="1478" y="3982"/>
                  </a:lnTo>
                  <a:cubicBezTo>
                    <a:pt x="1646" y="4150"/>
                    <a:pt x="1919" y="4150"/>
                    <a:pt x="2087" y="3982"/>
                  </a:cubicBezTo>
                  <a:lnTo>
                    <a:pt x="3982" y="2087"/>
                  </a:lnTo>
                  <a:cubicBezTo>
                    <a:pt x="4150" y="1919"/>
                    <a:pt x="4150" y="1646"/>
                    <a:pt x="3982" y="1478"/>
                  </a:cubicBezTo>
                  <a:lnTo>
                    <a:pt x="3022" y="519"/>
                  </a:lnTo>
                  <a:cubicBezTo>
                    <a:pt x="2331" y="-173"/>
                    <a:pt x="1210" y="-173"/>
                    <a:pt x="519" y="5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82880" y="70200"/>
              <a:ext cx="748080" cy="748080"/>
            </a:xfrm>
            <a:custGeom>
              <a:avLst/>
              <a:gdLst/>
              <a:ahLst/>
              <a:cxnLst/>
              <a:rect l="l" t="t" r="r" b="b"/>
              <a:pathLst>
                <a:path w="2078" h="2078" extrusionOk="0">
                  <a:moveTo>
                    <a:pt x="1774" y="305"/>
                  </a:moveTo>
                  <a:cubicBezTo>
                    <a:pt x="1368" y="-101"/>
                    <a:pt x="710" y="-101"/>
                    <a:pt x="305" y="305"/>
                  </a:cubicBezTo>
                  <a:cubicBezTo>
                    <a:pt x="-101" y="711"/>
                    <a:pt x="-101" y="1368"/>
                    <a:pt x="305" y="1774"/>
                  </a:cubicBezTo>
                  <a:cubicBezTo>
                    <a:pt x="710" y="2180"/>
                    <a:pt x="1368" y="2180"/>
                    <a:pt x="1774" y="1774"/>
                  </a:cubicBezTo>
                  <a:cubicBezTo>
                    <a:pt x="2180" y="1368"/>
                    <a:pt x="2180" y="711"/>
                    <a:pt x="1774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750600" y="545760"/>
              <a:ext cx="621720" cy="439200"/>
            </a:xfrm>
            <a:custGeom>
              <a:avLst/>
              <a:gdLst/>
              <a:ahLst/>
              <a:cxnLst/>
              <a:rect l="l" t="t" r="r" b="b"/>
              <a:pathLst>
                <a:path w="1727" h="1220" extrusionOk="0">
                  <a:moveTo>
                    <a:pt x="1727" y="0"/>
                  </a:moveTo>
                  <a:lnTo>
                    <a:pt x="1232" y="0"/>
                  </a:lnTo>
                  <a:cubicBezTo>
                    <a:pt x="1145" y="0"/>
                    <a:pt x="1061" y="35"/>
                    <a:pt x="1000" y="97"/>
                  </a:cubicBezTo>
                  <a:lnTo>
                    <a:pt x="26" y="1070"/>
                  </a:lnTo>
                  <a:cubicBezTo>
                    <a:pt x="-29" y="1125"/>
                    <a:pt x="10" y="1220"/>
                    <a:pt x="88" y="1220"/>
                  </a:cubicBezTo>
                  <a:lnTo>
                    <a:pt x="518" y="1220"/>
                  </a:lnTo>
                  <a:lnTo>
                    <a:pt x="1678" y="60"/>
                  </a:lnTo>
                  <a:cubicBezTo>
                    <a:pt x="1696" y="41"/>
                    <a:pt x="1713" y="21"/>
                    <a:pt x="17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8"/>
          <p:cNvGrpSpPr/>
          <p:nvPr/>
        </p:nvGrpSpPr>
        <p:grpSpPr>
          <a:xfrm rot="2700000" flipH="1">
            <a:off x="1430937" y="3993342"/>
            <a:ext cx="102599" cy="625314"/>
            <a:chOff x="4380840" y="239400"/>
            <a:chExt cx="102600" cy="625320"/>
          </a:xfrm>
        </p:grpSpPr>
        <p:sp>
          <p:nvSpPr>
            <p:cNvPr id="345" name="Google Shape;345;p8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8"/>
          <p:cNvSpPr/>
          <p:nvPr/>
        </p:nvSpPr>
        <p:spPr>
          <a:xfrm rot="-900023">
            <a:off x="548714" y="2025649"/>
            <a:ext cx="381189" cy="632780"/>
          </a:xfrm>
          <a:custGeom>
            <a:avLst/>
            <a:gdLst/>
            <a:ahLst/>
            <a:cxnLst/>
            <a:rect l="l" t="t" r="r" b="b"/>
            <a:pathLst>
              <a:path w="2467" h="4095" extrusionOk="0">
                <a:moveTo>
                  <a:pt x="1421" y="3329"/>
                </a:moveTo>
                <a:cubicBezTo>
                  <a:pt x="1193" y="3431"/>
                  <a:pt x="907" y="3310"/>
                  <a:pt x="814" y="3091"/>
                </a:cubicBezTo>
                <a:cubicBezTo>
                  <a:pt x="720" y="2872"/>
                  <a:pt x="834" y="2588"/>
                  <a:pt x="1052" y="2493"/>
                </a:cubicBezTo>
                <a:cubicBezTo>
                  <a:pt x="1271" y="2399"/>
                  <a:pt x="1556" y="2510"/>
                  <a:pt x="1652" y="2728"/>
                </a:cubicBezTo>
                <a:cubicBezTo>
                  <a:pt x="1748" y="2946"/>
                  <a:pt x="1638" y="3231"/>
                  <a:pt x="1421" y="3329"/>
                </a:cubicBezTo>
                <a:moveTo>
                  <a:pt x="1147" y="667"/>
                </a:moveTo>
                <a:cubicBezTo>
                  <a:pt x="1363" y="622"/>
                  <a:pt x="1601" y="776"/>
                  <a:pt x="1648" y="991"/>
                </a:cubicBezTo>
                <a:cubicBezTo>
                  <a:pt x="1695" y="1208"/>
                  <a:pt x="1541" y="1447"/>
                  <a:pt x="1326" y="1495"/>
                </a:cubicBezTo>
                <a:cubicBezTo>
                  <a:pt x="1101" y="1544"/>
                  <a:pt x="863" y="1383"/>
                  <a:pt x="819" y="1166"/>
                </a:cubicBezTo>
                <a:cubicBezTo>
                  <a:pt x="774" y="949"/>
                  <a:pt x="930" y="713"/>
                  <a:pt x="1147" y="667"/>
                </a:cubicBezTo>
                <a:moveTo>
                  <a:pt x="1953" y="1845"/>
                </a:moveTo>
                <a:cubicBezTo>
                  <a:pt x="2677" y="1178"/>
                  <a:pt x="2126" y="-78"/>
                  <a:pt x="1145" y="4"/>
                </a:cubicBezTo>
                <a:cubicBezTo>
                  <a:pt x="147" y="78"/>
                  <a:pt x="-175" y="1288"/>
                  <a:pt x="603" y="1882"/>
                </a:cubicBezTo>
                <a:cubicBezTo>
                  <a:pt x="-380" y="2177"/>
                  <a:pt x="-46" y="3727"/>
                  <a:pt x="783" y="4009"/>
                </a:cubicBezTo>
                <a:cubicBezTo>
                  <a:pt x="2113" y="4506"/>
                  <a:pt x="3122" y="2720"/>
                  <a:pt x="1953" y="18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/>
          <p:nvPr/>
        </p:nvSpPr>
        <p:spPr>
          <a:xfrm rot="3544300">
            <a:off x="663841" y="2188239"/>
            <a:ext cx="620850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/>
          <p:nvPr/>
        </p:nvSpPr>
        <p:spPr>
          <a:xfrm rot="899955">
            <a:off x="8020669" y="1810851"/>
            <a:ext cx="266140" cy="596528"/>
          </a:xfrm>
          <a:custGeom>
            <a:avLst/>
            <a:gdLst/>
            <a:ahLst/>
            <a:cxnLst/>
            <a:rect l="l" t="t" r="r" b="b"/>
            <a:pathLst>
              <a:path w="1805" h="4046" extrusionOk="0">
                <a:moveTo>
                  <a:pt x="0" y="910"/>
                </a:moveTo>
                <a:cubicBezTo>
                  <a:pt x="306" y="559"/>
                  <a:pt x="432" y="358"/>
                  <a:pt x="827" y="3"/>
                </a:cubicBezTo>
                <a:cubicBezTo>
                  <a:pt x="1138" y="2"/>
                  <a:pt x="1373" y="-21"/>
                  <a:pt x="1767" y="85"/>
                </a:cubicBezTo>
                <a:cubicBezTo>
                  <a:pt x="1786" y="1353"/>
                  <a:pt x="1786" y="2693"/>
                  <a:pt x="1805" y="3961"/>
                </a:cubicBezTo>
                <a:cubicBezTo>
                  <a:pt x="1805" y="3961"/>
                  <a:pt x="743" y="4014"/>
                  <a:pt x="760" y="4046"/>
                </a:cubicBezTo>
                <a:cubicBezTo>
                  <a:pt x="679" y="3047"/>
                  <a:pt x="732" y="1935"/>
                  <a:pt x="773" y="933"/>
                </a:cubicBezTo>
                <a:lnTo>
                  <a:pt x="0" y="9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 rot="1228528">
            <a:off x="8374546" y="1707672"/>
            <a:ext cx="171811" cy="954537"/>
            <a:chOff x="3708000" y="2146320"/>
            <a:chExt cx="127440" cy="708120"/>
          </a:xfrm>
        </p:grpSpPr>
        <p:sp>
          <p:nvSpPr>
            <p:cNvPr id="364" name="Google Shape;364;p8"/>
            <p:cNvSpPr/>
            <p:nvPr/>
          </p:nvSpPr>
          <p:spPr>
            <a:xfrm>
              <a:off x="3735360" y="2146320"/>
              <a:ext cx="70560" cy="708120"/>
            </a:xfrm>
            <a:custGeom>
              <a:avLst/>
              <a:gdLst/>
              <a:ahLst/>
              <a:cxnLst/>
              <a:rect l="l" t="t" r="r" b="b"/>
              <a:pathLst>
                <a:path w="196" h="1967" extrusionOk="0">
                  <a:moveTo>
                    <a:pt x="172" y="1967"/>
                  </a:moveTo>
                  <a:lnTo>
                    <a:pt x="172" y="1967"/>
                  </a:lnTo>
                  <a:cubicBezTo>
                    <a:pt x="162" y="1966"/>
                    <a:pt x="154" y="1958"/>
                    <a:pt x="155" y="1948"/>
                  </a:cubicBezTo>
                  <a:cubicBezTo>
                    <a:pt x="197" y="950"/>
                    <a:pt x="3" y="31"/>
                    <a:pt x="1" y="21"/>
                  </a:cubicBezTo>
                  <a:cubicBezTo>
                    <a:pt x="-1" y="12"/>
                    <a:pt x="5" y="2"/>
                    <a:pt x="14" y="0"/>
                  </a:cubicBezTo>
                  <a:cubicBezTo>
                    <a:pt x="24" y="-2"/>
                    <a:pt x="33" y="4"/>
                    <a:pt x="35" y="14"/>
                  </a:cubicBezTo>
                  <a:cubicBezTo>
                    <a:pt x="37" y="23"/>
                    <a:pt x="232" y="946"/>
                    <a:pt x="190" y="1950"/>
                  </a:cubicBezTo>
                  <a:cubicBezTo>
                    <a:pt x="190" y="1959"/>
                    <a:pt x="182" y="1967"/>
                    <a:pt x="172" y="196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3708000" y="2176920"/>
              <a:ext cx="77400" cy="26280"/>
            </a:xfrm>
            <a:custGeom>
              <a:avLst/>
              <a:gdLst/>
              <a:ahLst/>
              <a:cxnLst/>
              <a:rect l="l" t="t" r="r" b="b"/>
              <a:pathLst>
                <a:path w="215" h="73" extrusionOk="0">
                  <a:moveTo>
                    <a:pt x="18" y="73"/>
                  </a:moveTo>
                  <a:cubicBezTo>
                    <a:pt x="10" y="73"/>
                    <a:pt x="3" y="67"/>
                    <a:pt x="1" y="59"/>
                  </a:cubicBezTo>
                  <a:cubicBezTo>
                    <a:pt x="-1" y="49"/>
                    <a:pt x="5" y="40"/>
                    <a:pt x="15" y="38"/>
                  </a:cubicBezTo>
                  <a:lnTo>
                    <a:pt x="194" y="0"/>
                  </a:lnTo>
                  <a:cubicBezTo>
                    <a:pt x="204" y="-2"/>
                    <a:pt x="213" y="5"/>
                    <a:pt x="215" y="14"/>
                  </a:cubicBezTo>
                  <a:cubicBezTo>
                    <a:pt x="217" y="24"/>
                    <a:pt x="211" y="33"/>
                    <a:pt x="202" y="35"/>
                  </a:cubicBezTo>
                  <a:lnTo>
                    <a:pt x="22" y="72"/>
                  </a:lnTo>
                  <a:cubicBezTo>
                    <a:pt x="21" y="73"/>
                    <a:pt x="20" y="73"/>
                    <a:pt x="18" y="73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3760200" y="2813040"/>
              <a:ext cx="75240" cy="12960"/>
            </a:xfrm>
            <a:custGeom>
              <a:avLst/>
              <a:gdLst/>
              <a:ahLst/>
              <a:cxnLst/>
              <a:rect l="l" t="t" r="r" b="b"/>
              <a:pathLst>
                <a:path w="209" h="36" extrusionOk="0">
                  <a:moveTo>
                    <a:pt x="191" y="36"/>
                  </a:move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191" y="0"/>
                  </a:lnTo>
                  <a:cubicBezTo>
                    <a:pt x="201" y="0"/>
                    <a:pt x="209" y="8"/>
                    <a:pt x="209" y="18"/>
                  </a:cubicBezTo>
                  <a:cubicBezTo>
                    <a:pt x="209" y="28"/>
                    <a:pt x="201" y="36"/>
                    <a:pt x="191" y="3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772800" y="2791800"/>
              <a:ext cx="54000" cy="50400"/>
            </a:xfrm>
            <a:custGeom>
              <a:avLst/>
              <a:gdLst/>
              <a:ahLst/>
              <a:cxnLst/>
              <a:rect l="l" t="t" r="r" b="b"/>
              <a:pathLst>
                <a:path w="150" h="140" extrusionOk="0">
                  <a:moveTo>
                    <a:pt x="18" y="140"/>
                  </a:moveTo>
                  <a:cubicBezTo>
                    <a:pt x="13" y="140"/>
                    <a:pt x="8" y="138"/>
                    <a:pt x="5" y="134"/>
                  </a:cubicBezTo>
                  <a:cubicBezTo>
                    <a:pt x="-2" y="127"/>
                    <a:pt x="-1" y="116"/>
                    <a:pt x="6" y="109"/>
                  </a:cubicBezTo>
                  <a:lnTo>
                    <a:pt x="121" y="5"/>
                  </a:lnTo>
                  <a:cubicBezTo>
                    <a:pt x="128" y="-2"/>
                    <a:pt x="139" y="-1"/>
                    <a:pt x="146" y="6"/>
                  </a:cubicBezTo>
                  <a:cubicBezTo>
                    <a:pt x="152" y="13"/>
                    <a:pt x="152" y="24"/>
                    <a:pt x="144" y="31"/>
                  </a:cubicBezTo>
                  <a:lnTo>
                    <a:pt x="30" y="135"/>
                  </a:lnTo>
                  <a:cubicBezTo>
                    <a:pt x="26" y="138"/>
                    <a:pt x="22" y="140"/>
                    <a:pt x="18" y="140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726000" y="2157480"/>
              <a:ext cx="46080" cy="59040"/>
            </a:xfrm>
            <a:custGeom>
              <a:avLst/>
              <a:gdLst/>
              <a:ahLst/>
              <a:cxnLst/>
              <a:rect l="l" t="t" r="r" b="b"/>
              <a:pathLst>
                <a:path w="128" h="164" extrusionOk="0">
                  <a:moveTo>
                    <a:pt x="18" y="164"/>
                  </a:moveTo>
                  <a:cubicBezTo>
                    <a:pt x="14" y="164"/>
                    <a:pt x="10" y="163"/>
                    <a:pt x="7" y="160"/>
                  </a:cubicBezTo>
                  <a:cubicBezTo>
                    <a:pt x="-1" y="155"/>
                    <a:pt x="-2" y="144"/>
                    <a:pt x="3" y="136"/>
                  </a:cubicBezTo>
                  <a:lnTo>
                    <a:pt x="96" y="7"/>
                  </a:lnTo>
                  <a:cubicBezTo>
                    <a:pt x="102" y="-1"/>
                    <a:pt x="113" y="-2"/>
                    <a:pt x="121" y="3"/>
                  </a:cubicBezTo>
                  <a:cubicBezTo>
                    <a:pt x="129" y="9"/>
                    <a:pt x="130" y="20"/>
                    <a:pt x="125" y="28"/>
                  </a:cubicBezTo>
                  <a:lnTo>
                    <a:pt x="32" y="156"/>
                  </a:lnTo>
                  <a:cubicBezTo>
                    <a:pt x="29" y="161"/>
                    <a:pt x="23" y="164"/>
                    <a:pt x="18" y="164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14025" rIns="90000" bIns="14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9" name="Google Shape;369;p8"/>
          <p:cNvCxnSpPr/>
          <p:nvPr/>
        </p:nvCxnSpPr>
        <p:spPr>
          <a:xfrm rot="10800000" flipH="1">
            <a:off x="7184575" y="3432975"/>
            <a:ext cx="929100" cy="2299800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9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372" name="Google Shape;372;p9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373" name="Google Shape;373;p9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9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9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89" name="Google Shape;389;p9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91" name="Google Shape;391;p9"/>
          <p:cNvSpPr txBox="1">
            <a:spLocks noGrp="1"/>
          </p:cNvSpPr>
          <p:nvPr>
            <p:ph type="subTitle" idx="1"/>
          </p:nvPr>
        </p:nvSpPr>
        <p:spPr>
          <a:xfrm>
            <a:off x="1112850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9"/>
          <p:cNvSpPr txBox="1">
            <a:spLocks noGrp="1"/>
          </p:cNvSpPr>
          <p:nvPr>
            <p:ph type="subTitle" idx="2"/>
          </p:nvPr>
        </p:nvSpPr>
        <p:spPr>
          <a:xfrm>
            <a:off x="4810075" y="1521075"/>
            <a:ext cx="3221100" cy="26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9"/>
          <p:cNvSpPr/>
          <p:nvPr/>
        </p:nvSpPr>
        <p:spPr>
          <a:xfrm rot="10800000">
            <a:off x="8229026" y="-3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/>
          <p:nvPr/>
        </p:nvSpPr>
        <p:spPr>
          <a:xfrm rot="-1957624">
            <a:off x="8371335" y="394566"/>
            <a:ext cx="154079" cy="591838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9"/>
          <p:cNvGrpSpPr/>
          <p:nvPr/>
        </p:nvGrpSpPr>
        <p:grpSpPr>
          <a:xfrm rot="-1800044">
            <a:off x="-729542" y="765157"/>
            <a:ext cx="1869079" cy="831942"/>
            <a:chOff x="2277360" y="4158360"/>
            <a:chExt cx="1869120" cy="831960"/>
          </a:xfrm>
        </p:grpSpPr>
        <p:sp>
          <p:nvSpPr>
            <p:cNvPr id="397" name="Google Shape;397;p9"/>
            <p:cNvSpPr/>
            <p:nvPr/>
          </p:nvSpPr>
          <p:spPr>
            <a:xfrm>
              <a:off x="2375280" y="4212360"/>
              <a:ext cx="1475280" cy="765360"/>
            </a:xfrm>
            <a:custGeom>
              <a:avLst/>
              <a:gdLst/>
              <a:ahLst/>
              <a:cxnLst/>
              <a:rect l="l" t="t" r="r" b="b"/>
              <a:pathLst>
                <a:path w="4098" h="2126" extrusionOk="0">
                  <a:moveTo>
                    <a:pt x="3879" y="0"/>
                  </a:moveTo>
                  <a:lnTo>
                    <a:pt x="4098" y="531"/>
                  </a:lnTo>
                  <a:lnTo>
                    <a:pt x="218" y="2126"/>
                  </a:lnTo>
                  <a:lnTo>
                    <a:pt x="0" y="1595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915280" y="4447800"/>
              <a:ext cx="361800" cy="307800"/>
            </a:xfrm>
            <a:custGeom>
              <a:avLst/>
              <a:gdLst/>
              <a:ahLst/>
              <a:cxnLst/>
              <a:rect l="l" t="t" r="r" b="b"/>
              <a:pathLst>
                <a:path w="1005" h="855" extrusionOk="0">
                  <a:moveTo>
                    <a:pt x="787" y="0"/>
                  </a:moveTo>
                  <a:lnTo>
                    <a:pt x="0" y="324"/>
                  </a:lnTo>
                  <a:lnTo>
                    <a:pt x="219" y="855"/>
                  </a:lnTo>
                  <a:lnTo>
                    <a:pt x="1005" y="53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3688920" y="4212360"/>
              <a:ext cx="161640" cy="225360"/>
            </a:xfrm>
            <a:custGeom>
              <a:avLst/>
              <a:gdLst/>
              <a:ahLst/>
              <a:cxnLst/>
              <a:rect l="l" t="t" r="r" b="b"/>
              <a:pathLst>
                <a:path w="449" h="626" extrusionOk="0">
                  <a:moveTo>
                    <a:pt x="230" y="0"/>
                  </a:moveTo>
                  <a:lnTo>
                    <a:pt x="0" y="95"/>
                  </a:lnTo>
                  <a:lnTo>
                    <a:pt x="218" y="626"/>
                  </a:lnTo>
                  <a:lnTo>
                    <a:pt x="449" y="53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277360" y="4800960"/>
              <a:ext cx="170640" cy="18936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152" y="56"/>
                  </a:moveTo>
                  <a:lnTo>
                    <a:pt x="288" y="0"/>
                  </a:lnTo>
                  <a:lnTo>
                    <a:pt x="474" y="451"/>
                  </a:lnTo>
                  <a:lnTo>
                    <a:pt x="337" y="507"/>
                  </a:lnTo>
                  <a:cubicBezTo>
                    <a:pt x="212" y="558"/>
                    <a:pt x="70" y="499"/>
                    <a:pt x="19" y="374"/>
                  </a:cubicBezTo>
                  <a:cubicBezTo>
                    <a:pt x="-32" y="250"/>
                    <a:pt x="27" y="107"/>
                    <a:pt x="152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3771720" y="4178160"/>
              <a:ext cx="278640" cy="225360"/>
            </a:xfrm>
            <a:custGeom>
              <a:avLst/>
              <a:gdLst/>
              <a:ahLst/>
              <a:cxnLst/>
              <a:rect l="l" t="t" r="r" b="b"/>
              <a:pathLst>
                <a:path w="774" h="626" extrusionOk="0">
                  <a:moveTo>
                    <a:pt x="0" y="95"/>
                  </a:moveTo>
                  <a:lnTo>
                    <a:pt x="219" y="626"/>
                  </a:lnTo>
                  <a:lnTo>
                    <a:pt x="774" y="210"/>
                  </a:lnTo>
                  <a:lnTo>
                    <a:pt x="688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4021560" y="4158360"/>
              <a:ext cx="124920" cy="90360"/>
            </a:xfrm>
            <a:custGeom>
              <a:avLst/>
              <a:gdLst/>
              <a:ahLst/>
              <a:cxnLst/>
              <a:rect l="l" t="t" r="r" b="b"/>
              <a:pathLst>
                <a:path w="347" h="251" extrusionOk="0">
                  <a:moveTo>
                    <a:pt x="276" y="2"/>
                  </a:moveTo>
                  <a:lnTo>
                    <a:pt x="0" y="69"/>
                  </a:lnTo>
                  <a:lnTo>
                    <a:pt x="75" y="251"/>
                  </a:lnTo>
                  <a:lnTo>
                    <a:pt x="318" y="104"/>
                  </a:lnTo>
                  <a:cubicBezTo>
                    <a:pt x="343" y="91"/>
                    <a:pt x="354" y="61"/>
                    <a:pt x="343" y="35"/>
                  </a:cubicBezTo>
                  <a:cubicBezTo>
                    <a:pt x="332" y="8"/>
                    <a:pt x="303" y="-6"/>
                    <a:pt x="276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394360" y="4391640"/>
              <a:ext cx="671040" cy="376920"/>
            </a:xfrm>
            <a:custGeom>
              <a:avLst/>
              <a:gdLst/>
              <a:ahLst/>
              <a:cxnLst/>
              <a:rect l="l" t="t" r="r" b="b"/>
              <a:pathLst>
                <a:path w="1864" h="1047" extrusionOk="0">
                  <a:moveTo>
                    <a:pt x="98" y="706"/>
                  </a:moveTo>
                  <a:lnTo>
                    <a:pt x="1808" y="3"/>
                  </a:lnTo>
                  <a:cubicBezTo>
                    <a:pt x="1841" y="-10"/>
                    <a:pt x="1874" y="22"/>
                    <a:pt x="1862" y="55"/>
                  </a:cubicBezTo>
                  <a:lnTo>
                    <a:pt x="1794" y="239"/>
                  </a:lnTo>
                  <a:cubicBezTo>
                    <a:pt x="1782" y="274"/>
                    <a:pt x="1756" y="301"/>
                    <a:pt x="1722" y="315"/>
                  </a:cubicBezTo>
                  <a:lnTo>
                    <a:pt x="1352" y="467"/>
                  </a:lnTo>
                  <a:cubicBezTo>
                    <a:pt x="1324" y="478"/>
                    <a:pt x="1292" y="480"/>
                    <a:pt x="1263" y="470"/>
                  </a:cubicBezTo>
                  <a:cubicBezTo>
                    <a:pt x="1232" y="460"/>
                    <a:pt x="1199" y="456"/>
                    <a:pt x="1167" y="457"/>
                  </a:cubicBezTo>
                  <a:cubicBezTo>
                    <a:pt x="1135" y="458"/>
                    <a:pt x="1103" y="465"/>
                    <a:pt x="1073" y="477"/>
                  </a:cubicBezTo>
                  <a:lnTo>
                    <a:pt x="381" y="761"/>
                  </a:lnTo>
                  <a:cubicBezTo>
                    <a:pt x="346" y="776"/>
                    <a:pt x="329" y="817"/>
                    <a:pt x="343" y="853"/>
                  </a:cubicBezTo>
                  <a:lnTo>
                    <a:pt x="372" y="922"/>
                  </a:lnTo>
                  <a:lnTo>
                    <a:pt x="67" y="1047"/>
                  </a:lnTo>
                  <a:lnTo>
                    <a:pt x="12" y="913"/>
                  </a:lnTo>
                  <a:cubicBezTo>
                    <a:pt x="-21" y="832"/>
                    <a:pt x="17" y="739"/>
                    <a:pt x="98" y="7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9"/>
          <p:cNvSpPr/>
          <p:nvPr/>
        </p:nvSpPr>
        <p:spPr>
          <a:xfrm rot="4638002">
            <a:off x="371736" y="866414"/>
            <a:ext cx="351723" cy="394923"/>
          </a:xfrm>
          <a:custGeom>
            <a:avLst/>
            <a:gdLst/>
            <a:ahLst/>
            <a:cxnLst/>
            <a:rect l="l" t="t" r="r" b="b"/>
            <a:pathLst>
              <a:path w="977" h="1097" extrusionOk="0">
                <a:moveTo>
                  <a:pt x="950" y="1097"/>
                </a:moveTo>
                <a:cubicBezTo>
                  <a:pt x="942" y="1097"/>
                  <a:pt x="935" y="1094"/>
                  <a:pt x="929" y="1087"/>
                </a:cubicBezTo>
                <a:lnTo>
                  <a:pt x="7" y="45"/>
                </a:lnTo>
                <a:cubicBezTo>
                  <a:pt x="-3" y="34"/>
                  <a:pt x="-2" y="17"/>
                  <a:pt x="9" y="7"/>
                </a:cubicBezTo>
                <a:cubicBezTo>
                  <a:pt x="20" y="-3"/>
                  <a:pt x="37" y="-2"/>
                  <a:pt x="47" y="10"/>
                </a:cubicBezTo>
                <a:lnTo>
                  <a:pt x="970" y="1052"/>
                </a:lnTo>
                <a:cubicBezTo>
                  <a:pt x="980" y="1063"/>
                  <a:pt x="979" y="1080"/>
                  <a:pt x="967" y="1090"/>
                </a:cubicBezTo>
                <a:cubicBezTo>
                  <a:pt x="962" y="1094"/>
                  <a:pt x="956" y="1097"/>
                  <a:pt x="950" y="1097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9"/>
          <p:cNvGrpSpPr/>
          <p:nvPr/>
        </p:nvGrpSpPr>
        <p:grpSpPr>
          <a:xfrm rot="-900018">
            <a:off x="4186438" y="4453336"/>
            <a:ext cx="572341" cy="606143"/>
            <a:chOff x="5085720" y="648720"/>
            <a:chExt cx="359640" cy="380880"/>
          </a:xfrm>
        </p:grpSpPr>
        <p:sp>
          <p:nvSpPr>
            <p:cNvPr id="406" name="Google Shape;406;p9"/>
            <p:cNvSpPr/>
            <p:nvPr/>
          </p:nvSpPr>
          <p:spPr>
            <a:xfrm>
              <a:off x="5087520" y="880560"/>
              <a:ext cx="225000" cy="137520"/>
            </a:xfrm>
            <a:custGeom>
              <a:avLst/>
              <a:gdLst/>
              <a:ahLst/>
              <a:cxnLst/>
              <a:rect l="l" t="t" r="r" b="b"/>
              <a:pathLst>
                <a:path w="625" h="382" extrusionOk="0">
                  <a:moveTo>
                    <a:pt x="216" y="39"/>
                  </a:moveTo>
                  <a:cubicBezTo>
                    <a:pt x="215" y="39"/>
                    <a:pt x="215" y="39"/>
                    <a:pt x="214" y="39"/>
                  </a:cubicBezTo>
                  <a:cubicBezTo>
                    <a:pt x="196" y="37"/>
                    <a:pt x="178" y="36"/>
                    <a:pt x="160" y="36"/>
                  </a:cubicBezTo>
                  <a:cubicBezTo>
                    <a:pt x="150" y="36"/>
                    <a:pt x="142" y="28"/>
                    <a:pt x="142" y="18"/>
                  </a:cubicBezTo>
                  <a:cubicBezTo>
                    <a:pt x="142" y="8"/>
                    <a:pt x="149" y="0"/>
                    <a:pt x="159" y="0"/>
                  </a:cubicBezTo>
                  <a:lnTo>
                    <a:pt x="160" y="0"/>
                  </a:lnTo>
                  <a:cubicBezTo>
                    <a:pt x="179" y="0"/>
                    <a:pt x="199" y="1"/>
                    <a:pt x="218" y="4"/>
                  </a:cubicBezTo>
                  <a:cubicBezTo>
                    <a:pt x="228" y="5"/>
                    <a:pt x="235" y="14"/>
                    <a:pt x="234" y="23"/>
                  </a:cubicBezTo>
                  <a:cubicBezTo>
                    <a:pt x="233" y="32"/>
                    <a:pt x="225" y="39"/>
                    <a:pt x="216" y="39"/>
                  </a:cubicBezTo>
                  <a:moveTo>
                    <a:pt x="17" y="56"/>
                  </a:moveTo>
                  <a:cubicBezTo>
                    <a:pt x="10" y="56"/>
                    <a:pt x="3" y="51"/>
                    <a:pt x="0" y="43"/>
                  </a:cubicBezTo>
                  <a:cubicBezTo>
                    <a:pt x="-2" y="34"/>
                    <a:pt x="3" y="24"/>
                    <a:pt x="13" y="21"/>
                  </a:cubicBezTo>
                  <a:cubicBezTo>
                    <a:pt x="32" y="16"/>
                    <a:pt x="51" y="11"/>
                    <a:pt x="70" y="8"/>
                  </a:cubicBezTo>
                  <a:cubicBezTo>
                    <a:pt x="80" y="7"/>
                    <a:pt x="89" y="13"/>
                    <a:pt x="91" y="22"/>
                  </a:cubicBezTo>
                  <a:cubicBezTo>
                    <a:pt x="92" y="32"/>
                    <a:pt x="86" y="41"/>
                    <a:pt x="76" y="43"/>
                  </a:cubicBezTo>
                  <a:cubicBezTo>
                    <a:pt x="58" y="46"/>
                    <a:pt x="40" y="50"/>
                    <a:pt x="22" y="55"/>
                  </a:cubicBezTo>
                  <a:cubicBezTo>
                    <a:pt x="21" y="56"/>
                    <a:pt x="19" y="56"/>
                    <a:pt x="17" y="56"/>
                  </a:cubicBezTo>
                  <a:moveTo>
                    <a:pt x="354" y="77"/>
                  </a:moveTo>
                  <a:cubicBezTo>
                    <a:pt x="351" y="77"/>
                    <a:pt x="349" y="76"/>
                    <a:pt x="347" y="75"/>
                  </a:cubicBezTo>
                  <a:cubicBezTo>
                    <a:pt x="330" y="68"/>
                    <a:pt x="312" y="61"/>
                    <a:pt x="295" y="56"/>
                  </a:cubicBezTo>
                  <a:cubicBezTo>
                    <a:pt x="286" y="53"/>
                    <a:pt x="280" y="43"/>
                    <a:pt x="283" y="34"/>
                  </a:cubicBezTo>
                  <a:cubicBezTo>
                    <a:pt x="286" y="24"/>
                    <a:pt x="296" y="19"/>
                    <a:pt x="305" y="22"/>
                  </a:cubicBezTo>
                  <a:cubicBezTo>
                    <a:pt x="324" y="28"/>
                    <a:pt x="343" y="35"/>
                    <a:pt x="361" y="43"/>
                  </a:cubicBezTo>
                  <a:cubicBezTo>
                    <a:pt x="370" y="47"/>
                    <a:pt x="374" y="57"/>
                    <a:pt x="370" y="66"/>
                  </a:cubicBezTo>
                  <a:cubicBezTo>
                    <a:pt x="367" y="73"/>
                    <a:pt x="361" y="77"/>
                    <a:pt x="354" y="77"/>
                  </a:cubicBezTo>
                  <a:moveTo>
                    <a:pt x="471" y="158"/>
                  </a:moveTo>
                  <a:cubicBezTo>
                    <a:pt x="466" y="158"/>
                    <a:pt x="462" y="156"/>
                    <a:pt x="458" y="152"/>
                  </a:cubicBezTo>
                  <a:cubicBezTo>
                    <a:pt x="445" y="139"/>
                    <a:pt x="431" y="127"/>
                    <a:pt x="417" y="116"/>
                  </a:cubicBezTo>
                  <a:cubicBezTo>
                    <a:pt x="410" y="110"/>
                    <a:pt x="408" y="99"/>
                    <a:pt x="414" y="92"/>
                  </a:cubicBezTo>
                  <a:cubicBezTo>
                    <a:pt x="420" y="84"/>
                    <a:pt x="431" y="82"/>
                    <a:pt x="439" y="88"/>
                  </a:cubicBezTo>
                  <a:cubicBezTo>
                    <a:pt x="454" y="100"/>
                    <a:pt x="469" y="113"/>
                    <a:pt x="484" y="127"/>
                  </a:cubicBezTo>
                  <a:cubicBezTo>
                    <a:pt x="490" y="134"/>
                    <a:pt x="490" y="146"/>
                    <a:pt x="483" y="152"/>
                  </a:cubicBezTo>
                  <a:cubicBezTo>
                    <a:pt x="480" y="156"/>
                    <a:pt x="476" y="158"/>
                    <a:pt x="471" y="158"/>
                  </a:cubicBezTo>
                  <a:moveTo>
                    <a:pt x="556" y="272"/>
                  </a:moveTo>
                  <a:cubicBezTo>
                    <a:pt x="550" y="272"/>
                    <a:pt x="544" y="269"/>
                    <a:pt x="541" y="263"/>
                  </a:cubicBezTo>
                  <a:cubicBezTo>
                    <a:pt x="532" y="247"/>
                    <a:pt x="522" y="231"/>
                    <a:pt x="511" y="216"/>
                  </a:cubicBezTo>
                  <a:cubicBezTo>
                    <a:pt x="506" y="208"/>
                    <a:pt x="508" y="197"/>
                    <a:pt x="516" y="192"/>
                  </a:cubicBezTo>
                  <a:cubicBezTo>
                    <a:pt x="524" y="186"/>
                    <a:pt x="535" y="188"/>
                    <a:pt x="540" y="196"/>
                  </a:cubicBezTo>
                  <a:cubicBezTo>
                    <a:pt x="551" y="212"/>
                    <a:pt x="562" y="228"/>
                    <a:pt x="572" y="246"/>
                  </a:cubicBezTo>
                  <a:cubicBezTo>
                    <a:pt x="577" y="254"/>
                    <a:pt x="574" y="265"/>
                    <a:pt x="565" y="270"/>
                  </a:cubicBezTo>
                  <a:cubicBezTo>
                    <a:pt x="562" y="271"/>
                    <a:pt x="559" y="272"/>
                    <a:pt x="556" y="272"/>
                  </a:cubicBezTo>
                  <a:moveTo>
                    <a:pt x="607" y="382"/>
                  </a:moveTo>
                  <a:cubicBezTo>
                    <a:pt x="600" y="382"/>
                    <a:pt x="593" y="378"/>
                    <a:pt x="591" y="371"/>
                  </a:cubicBezTo>
                  <a:cubicBezTo>
                    <a:pt x="587" y="360"/>
                    <a:pt x="583" y="349"/>
                    <a:pt x="578" y="339"/>
                  </a:cubicBezTo>
                  <a:cubicBezTo>
                    <a:pt x="574" y="330"/>
                    <a:pt x="578" y="319"/>
                    <a:pt x="587" y="316"/>
                  </a:cubicBezTo>
                  <a:cubicBezTo>
                    <a:pt x="596" y="312"/>
                    <a:pt x="607" y="316"/>
                    <a:pt x="611" y="325"/>
                  </a:cubicBezTo>
                  <a:cubicBezTo>
                    <a:pt x="615" y="336"/>
                    <a:pt x="620" y="347"/>
                    <a:pt x="624" y="359"/>
                  </a:cubicBezTo>
                  <a:cubicBezTo>
                    <a:pt x="627" y="368"/>
                    <a:pt x="623" y="378"/>
                    <a:pt x="613" y="381"/>
                  </a:cubicBezTo>
                  <a:cubicBezTo>
                    <a:pt x="611" y="382"/>
                    <a:pt x="609" y="382"/>
                    <a:pt x="607" y="38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229720" y="648720"/>
              <a:ext cx="215640" cy="146880"/>
            </a:xfrm>
            <a:custGeom>
              <a:avLst/>
              <a:gdLst/>
              <a:ahLst/>
              <a:cxnLst/>
              <a:rect l="l" t="t" r="r" b="b"/>
              <a:pathLst>
                <a:path w="599" h="408" extrusionOk="0">
                  <a:moveTo>
                    <a:pt x="23" y="51"/>
                  </a:moveTo>
                  <a:lnTo>
                    <a:pt x="24" y="51"/>
                  </a:lnTo>
                  <a:lnTo>
                    <a:pt x="23" y="51"/>
                  </a:lnTo>
                  <a:moveTo>
                    <a:pt x="106" y="35"/>
                  </a:moveTo>
                  <a:cubicBezTo>
                    <a:pt x="72" y="35"/>
                    <a:pt x="48" y="43"/>
                    <a:pt x="39" y="59"/>
                  </a:cubicBezTo>
                  <a:cubicBezTo>
                    <a:pt x="27" y="80"/>
                    <a:pt x="41" y="118"/>
                    <a:pt x="76" y="159"/>
                  </a:cubicBezTo>
                  <a:cubicBezTo>
                    <a:pt x="115" y="207"/>
                    <a:pt x="177" y="255"/>
                    <a:pt x="248" y="295"/>
                  </a:cubicBezTo>
                  <a:cubicBezTo>
                    <a:pt x="320" y="335"/>
                    <a:pt x="393" y="362"/>
                    <a:pt x="454" y="370"/>
                  </a:cubicBezTo>
                  <a:cubicBezTo>
                    <a:pt x="508" y="378"/>
                    <a:pt x="548" y="370"/>
                    <a:pt x="559" y="349"/>
                  </a:cubicBezTo>
                  <a:cubicBezTo>
                    <a:pt x="571" y="328"/>
                    <a:pt x="557" y="290"/>
                    <a:pt x="522" y="248"/>
                  </a:cubicBezTo>
                  <a:cubicBezTo>
                    <a:pt x="483" y="201"/>
                    <a:pt x="421" y="153"/>
                    <a:pt x="350" y="113"/>
                  </a:cubicBezTo>
                  <a:cubicBezTo>
                    <a:pt x="278" y="73"/>
                    <a:pt x="205" y="46"/>
                    <a:pt x="144" y="38"/>
                  </a:cubicBezTo>
                  <a:cubicBezTo>
                    <a:pt x="130" y="36"/>
                    <a:pt x="118" y="35"/>
                    <a:pt x="106" y="35"/>
                  </a:cubicBezTo>
                  <a:moveTo>
                    <a:pt x="491" y="408"/>
                  </a:moveTo>
                  <a:cubicBezTo>
                    <a:pt x="478" y="408"/>
                    <a:pt x="464" y="407"/>
                    <a:pt x="450" y="405"/>
                  </a:cubicBezTo>
                  <a:cubicBezTo>
                    <a:pt x="384" y="396"/>
                    <a:pt x="307" y="368"/>
                    <a:pt x="231" y="326"/>
                  </a:cubicBezTo>
                  <a:cubicBezTo>
                    <a:pt x="156" y="284"/>
                    <a:pt x="91" y="233"/>
                    <a:pt x="49" y="182"/>
                  </a:cubicBezTo>
                  <a:cubicBezTo>
                    <a:pt x="3" y="127"/>
                    <a:pt x="-12" y="77"/>
                    <a:pt x="8" y="42"/>
                  </a:cubicBezTo>
                  <a:cubicBezTo>
                    <a:pt x="28" y="7"/>
                    <a:pt x="77" y="-7"/>
                    <a:pt x="148" y="3"/>
                  </a:cubicBezTo>
                  <a:cubicBezTo>
                    <a:pt x="214" y="12"/>
                    <a:pt x="291" y="40"/>
                    <a:pt x="367" y="82"/>
                  </a:cubicBezTo>
                  <a:cubicBezTo>
                    <a:pt x="442" y="124"/>
                    <a:pt x="507" y="175"/>
                    <a:pt x="549" y="226"/>
                  </a:cubicBezTo>
                  <a:cubicBezTo>
                    <a:pt x="595" y="281"/>
                    <a:pt x="610" y="330"/>
                    <a:pt x="590" y="366"/>
                  </a:cubicBezTo>
                  <a:cubicBezTo>
                    <a:pt x="575" y="394"/>
                    <a:pt x="540" y="408"/>
                    <a:pt x="491" y="4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5085720" y="660600"/>
              <a:ext cx="357480" cy="369000"/>
            </a:xfrm>
            <a:custGeom>
              <a:avLst/>
              <a:gdLst/>
              <a:ahLst/>
              <a:cxnLst/>
              <a:rect l="l" t="t" r="r" b="b"/>
              <a:pathLst>
                <a:path w="993" h="1025" extrusionOk="0">
                  <a:moveTo>
                    <a:pt x="532" y="1025"/>
                  </a:moveTo>
                  <a:cubicBezTo>
                    <a:pt x="517" y="1025"/>
                    <a:pt x="500" y="1023"/>
                    <a:pt x="481" y="1020"/>
                  </a:cubicBezTo>
                  <a:cubicBezTo>
                    <a:pt x="412" y="1009"/>
                    <a:pt x="330" y="978"/>
                    <a:pt x="250" y="934"/>
                  </a:cubicBezTo>
                  <a:cubicBezTo>
                    <a:pt x="169" y="889"/>
                    <a:pt x="100" y="835"/>
                    <a:pt x="54" y="783"/>
                  </a:cubicBezTo>
                  <a:cubicBezTo>
                    <a:pt x="4" y="726"/>
                    <a:pt x="-12" y="675"/>
                    <a:pt x="7" y="639"/>
                  </a:cubicBezTo>
                  <a:cubicBezTo>
                    <a:pt x="8" y="638"/>
                    <a:pt x="9" y="636"/>
                    <a:pt x="11" y="635"/>
                  </a:cubicBezTo>
                  <a:cubicBezTo>
                    <a:pt x="76" y="530"/>
                    <a:pt x="143" y="425"/>
                    <a:pt x="208" y="324"/>
                  </a:cubicBezTo>
                  <a:cubicBezTo>
                    <a:pt x="274" y="221"/>
                    <a:pt x="342" y="115"/>
                    <a:pt x="408" y="8"/>
                  </a:cubicBezTo>
                  <a:cubicBezTo>
                    <a:pt x="414" y="0"/>
                    <a:pt x="424" y="-3"/>
                    <a:pt x="433" y="3"/>
                  </a:cubicBezTo>
                  <a:cubicBezTo>
                    <a:pt x="441" y="8"/>
                    <a:pt x="443" y="19"/>
                    <a:pt x="438" y="27"/>
                  </a:cubicBezTo>
                  <a:cubicBezTo>
                    <a:pt x="372" y="134"/>
                    <a:pt x="304" y="240"/>
                    <a:pt x="238" y="343"/>
                  </a:cubicBezTo>
                  <a:cubicBezTo>
                    <a:pt x="172" y="446"/>
                    <a:pt x="104" y="552"/>
                    <a:pt x="37" y="659"/>
                  </a:cubicBezTo>
                  <a:cubicBezTo>
                    <a:pt x="37" y="659"/>
                    <a:pt x="37" y="660"/>
                    <a:pt x="36" y="660"/>
                  </a:cubicBezTo>
                  <a:cubicBezTo>
                    <a:pt x="28" y="682"/>
                    <a:pt x="45" y="718"/>
                    <a:pt x="80" y="759"/>
                  </a:cubicBezTo>
                  <a:cubicBezTo>
                    <a:pt x="124" y="809"/>
                    <a:pt x="190" y="860"/>
                    <a:pt x="267" y="903"/>
                  </a:cubicBezTo>
                  <a:cubicBezTo>
                    <a:pt x="344" y="946"/>
                    <a:pt x="422" y="975"/>
                    <a:pt x="487" y="986"/>
                  </a:cubicBezTo>
                  <a:cubicBezTo>
                    <a:pt x="540" y="994"/>
                    <a:pt x="579" y="989"/>
                    <a:pt x="594" y="972"/>
                  </a:cubicBezTo>
                  <a:cubicBezTo>
                    <a:pt x="652" y="863"/>
                    <a:pt x="715" y="753"/>
                    <a:pt x="775" y="646"/>
                  </a:cubicBezTo>
                  <a:cubicBezTo>
                    <a:pt x="836" y="538"/>
                    <a:pt x="900" y="426"/>
                    <a:pt x="959" y="316"/>
                  </a:cubicBezTo>
                  <a:cubicBezTo>
                    <a:pt x="964" y="307"/>
                    <a:pt x="974" y="304"/>
                    <a:pt x="983" y="309"/>
                  </a:cubicBezTo>
                  <a:cubicBezTo>
                    <a:pt x="992" y="313"/>
                    <a:pt x="995" y="324"/>
                    <a:pt x="990" y="333"/>
                  </a:cubicBezTo>
                  <a:cubicBezTo>
                    <a:pt x="931" y="443"/>
                    <a:pt x="867" y="555"/>
                    <a:pt x="806" y="663"/>
                  </a:cubicBezTo>
                  <a:cubicBezTo>
                    <a:pt x="747" y="767"/>
                    <a:pt x="687" y="874"/>
                    <a:pt x="630" y="979"/>
                  </a:cubicBezTo>
                  <a:cubicBezTo>
                    <a:pt x="629" y="981"/>
                    <a:pt x="629" y="983"/>
                    <a:pt x="628" y="984"/>
                  </a:cubicBezTo>
                  <a:cubicBezTo>
                    <a:pt x="627" y="986"/>
                    <a:pt x="626" y="988"/>
                    <a:pt x="625" y="990"/>
                  </a:cubicBezTo>
                  <a:lnTo>
                    <a:pt x="622" y="994"/>
                  </a:lnTo>
                  <a:cubicBezTo>
                    <a:pt x="620" y="996"/>
                    <a:pt x="618" y="998"/>
                    <a:pt x="616" y="1000"/>
                  </a:cubicBezTo>
                  <a:cubicBezTo>
                    <a:pt x="598" y="1016"/>
                    <a:pt x="569" y="1025"/>
                    <a:pt x="532" y="1025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11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14" name="Google Shape;414;p11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15" name="Google Shape;415;p11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1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1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1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1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1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1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1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1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31" name="Google Shape;431;p11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33" name="Google Shape;43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34" name="Google Shape;434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5" name="Google Shape;435;p11"/>
          <p:cNvGrpSpPr/>
          <p:nvPr/>
        </p:nvGrpSpPr>
        <p:grpSpPr>
          <a:xfrm rot="-9082302" flipH="1">
            <a:off x="6692862" y="3636828"/>
            <a:ext cx="1922658" cy="2316477"/>
            <a:chOff x="28440" y="3891600"/>
            <a:chExt cx="1922760" cy="2316600"/>
          </a:xfrm>
        </p:grpSpPr>
        <p:sp>
          <p:nvSpPr>
            <p:cNvPr id="436" name="Google Shape;436;p11"/>
            <p:cNvSpPr/>
            <p:nvPr/>
          </p:nvSpPr>
          <p:spPr>
            <a:xfrm>
              <a:off x="28440" y="3891600"/>
              <a:ext cx="1922760" cy="2316600"/>
            </a:xfrm>
            <a:custGeom>
              <a:avLst/>
              <a:gdLst/>
              <a:ahLst/>
              <a:cxnLst/>
              <a:rect l="l" t="t" r="r" b="b"/>
              <a:pathLst>
                <a:path w="5341" h="6435" extrusionOk="0">
                  <a:moveTo>
                    <a:pt x="923" y="0"/>
                  </a:moveTo>
                  <a:lnTo>
                    <a:pt x="5341" y="5722"/>
                  </a:lnTo>
                  <a:lnTo>
                    <a:pt x="4418" y="6435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557720" y="587232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8440" y="3891600"/>
              <a:ext cx="393480" cy="335880"/>
            </a:xfrm>
            <a:custGeom>
              <a:avLst/>
              <a:gdLst/>
              <a:ahLst/>
              <a:cxnLst/>
              <a:rect l="l" t="t" r="r" b="b"/>
              <a:pathLst>
                <a:path w="1093" h="933" extrusionOk="0">
                  <a:moveTo>
                    <a:pt x="923" y="0"/>
                  </a:moveTo>
                  <a:lnTo>
                    <a:pt x="1093" y="220"/>
                  </a:lnTo>
                  <a:lnTo>
                    <a:pt x="170" y="933"/>
                  </a:lnTo>
                  <a:lnTo>
                    <a:pt x="0" y="71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495440" y="5734080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107" y="57"/>
                  </a:moveTo>
                  <a:cubicBezTo>
                    <a:pt x="227" y="-35"/>
                    <a:pt x="399" y="-13"/>
                    <a:pt x="492" y="107"/>
                  </a:cubicBezTo>
                  <a:cubicBezTo>
                    <a:pt x="585" y="227"/>
                    <a:pt x="563" y="399"/>
                    <a:pt x="443" y="492"/>
                  </a:cubicBezTo>
                  <a:cubicBezTo>
                    <a:pt x="323" y="584"/>
                    <a:pt x="150" y="562"/>
                    <a:pt x="58" y="442"/>
                  </a:cubicBezTo>
                  <a:cubicBezTo>
                    <a:pt x="-35" y="322"/>
                    <a:pt x="-13" y="150"/>
                    <a:pt x="107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545120" y="5788080"/>
              <a:ext cx="98640" cy="89640"/>
            </a:xfrm>
            <a:custGeom>
              <a:avLst/>
              <a:gdLst/>
              <a:ahLst/>
              <a:cxnLst/>
              <a:rect l="l" t="t" r="r" b="b"/>
              <a:pathLst>
                <a:path w="274" h="249" extrusionOk="0">
                  <a:moveTo>
                    <a:pt x="17" y="217"/>
                  </a:moveTo>
                  <a:lnTo>
                    <a:pt x="17" y="217"/>
                  </a:lnTo>
                  <a:cubicBezTo>
                    <a:pt x="44" y="253"/>
                    <a:pt x="94" y="259"/>
                    <a:pt x="130" y="232"/>
                  </a:cubicBezTo>
                  <a:lnTo>
                    <a:pt x="243" y="145"/>
                  </a:lnTo>
                  <a:cubicBezTo>
                    <a:pt x="278" y="117"/>
                    <a:pt x="284" y="67"/>
                    <a:pt x="257" y="32"/>
                  </a:cubicBezTo>
                  <a:cubicBezTo>
                    <a:pt x="230" y="-4"/>
                    <a:pt x="179" y="-10"/>
                    <a:pt x="144" y="17"/>
                  </a:cubicBezTo>
                  <a:lnTo>
                    <a:pt x="31" y="104"/>
                  </a:lnTo>
                  <a:cubicBezTo>
                    <a:pt x="-4" y="131"/>
                    <a:pt x="-11" y="182"/>
                    <a:pt x="17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286200" y="4168440"/>
              <a:ext cx="198000" cy="197280"/>
            </a:xfrm>
            <a:custGeom>
              <a:avLst/>
              <a:gdLst/>
              <a:ahLst/>
              <a:cxnLst/>
              <a:rect l="l" t="t" r="r" b="b"/>
              <a:pathLst>
                <a:path w="550" h="548" extrusionOk="0">
                  <a:moveTo>
                    <a:pt x="107" y="56"/>
                  </a:moveTo>
                  <a:cubicBezTo>
                    <a:pt x="227" y="-36"/>
                    <a:pt x="399" y="-14"/>
                    <a:pt x="492" y="106"/>
                  </a:cubicBezTo>
                  <a:cubicBezTo>
                    <a:pt x="585" y="226"/>
                    <a:pt x="563" y="398"/>
                    <a:pt x="443" y="491"/>
                  </a:cubicBezTo>
                  <a:cubicBezTo>
                    <a:pt x="323" y="583"/>
                    <a:pt x="150" y="561"/>
                    <a:pt x="58" y="441"/>
                  </a:cubicBezTo>
                  <a:cubicBezTo>
                    <a:pt x="-35" y="321"/>
                    <a:pt x="-13" y="149"/>
                    <a:pt x="107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35880" y="4222440"/>
              <a:ext cx="98640" cy="89280"/>
            </a:xfrm>
            <a:custGeom>
              <a:avLst/>
              <a:gdLst/>
              <a:ahLst/>
              <a:cxnLst/>
              <a:rect l="l" t="t" r="r" b="b"/>
              <a:pathLst>
                <a:path w="274" h="248" extrusionOk="0">
                  <a:moveTo>
                    <a:pt x="17" y="216"/>
                  </a:moveTo>
                  <a:lnTo>
                    <a:pt x="17" y="216"/>
                  </a:lnTo>
                  <a:cubicBezTo>
                    <a:pt x="44" y="252"/>
                    <a:pt x="95" y="258"/>
                    <a:pt x="130" y="231"/>
                  </a:cubicBezTo>
                  <a:lnTo>
                    <a:pt x="243" y="144"/>
                  </a:lnTo>
                  <a:cubicBezTo>
                    <a:pt x="278" y="116"/>
                    <a:pt x="284" y="66"/>
                    <a:pt x="257" y="31"/>
                  </a:cubicBezTo>
                  <a:cubicBezTo>
                    <a:pt x="230" y="-5"/>
                    <a:pt x="179" y="-11"/>
                    <a:pt x="144" y="16"/>
                  </a:cubicBezTo>
                  <a:lnTo>
                    <a:pt x="31" y="103"/>
                  </a:lnTo>
                  <a:cubicBezTo>
                    <a:pt x="-4" y="130"/>
                    <a:pt x="-11" y="181"/>
                    <a:pt x="17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642240" y="4886280"/>
              <a:ext cx="446760" cy="527040"/>
            </a:xfrm>
            <a:custGeom>
              <a:avLst/>
              <a:gdLst/>
              <a:ahLst/>
              <a:cxnLst/>
              <a:rect l="l" t="t" r="r" b="b"/>
              <a:pathLst>
                <a:path w="1241" h="1464" extrusionOk="0">
                  <a:moveTo>
                    <a:pt x="0" y="158"/>
                  </a:moveTo>
                  <a:lnTo>
                    <a:pt x="1008" y="1464"/>
                  </a:lnTo>
                  <a:lnTo>
                    <a:pt x="1149" y="1355"/>
                  </a:lnTo>
                  <a:cubicBezTo>
                    <a:pt x="1253" y="1275"/>
                    <a:pt x="1272" y="1125"/>
                    <a:pt x="1192" y="1021"/>
                  </a:cubicBezTo>
                  <a:lnTo>
                    <a:pt x="474" y="92"/>
                  </a:lnTo>
                  <a:cubicBezTo>
                    <a:pt x="394" y="-12"/>
                    <a:pt x="244" y="-31"/>
                    <a:pt x="140" y="49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790560" y="5027400"/>
              <a:ext cx="191880" cy="232920"/>
            </a:xfrm>
            <a:custGeom>
              <a:avLst/>
              <a:gdLst/>
              <a:ahLst/>
              <a:cxnLst/>
              <a:rect l="l" t="t" r="r" b="b"/>
              <a:pathLst>
                <a:path w="533" h="647" extrusionOk="0">
                  <a:moveTo>
                    <a:pt x="16" y="115"/>
                  </a:moveTo>
                  <a:lnTo>
                    <a:pt x="405" y="619"/>
                  </a:lnTo>
                  <a:cubicBezTo>
                    <a:pt x="429" y="650"/>
                    <a:pt x="474" y="656"/>
                    <a:pt x="505" y="632"/>
                  </a:cubicBezTo>
                  <a:cubicBezTo>
                    <a:pt x="536" y="608"/>
                    <a:pt x="542" y="563"/>
                    <a:pt x="518" y="531"/>
                  </a:cubicBezTo>
                  <a:lnTo>
                    <a:pt x="129" y="28"/>
                  </a:lnTo>
                  <a:cubicBezTo>
                    <a:pt x="105" y="-4"/>
                    <a:pt x="60" y="-9"/>
                    <a:pt x="28" y="15"/>
                  </a:cubicBezTo>
                  <a:cubicBezTo>
                    <a:pt x="-3" y="39"/>
                    <a:pt x="-9" y="84"/>
                    <a:pt x="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5" name="Google Shape;445;p11"/>
          <p:cNvCxnSpPr/>
          <p:nvPr/>
        </p:nvCxnSpPr>
        <p:spPr>
          <a:xfrm rot="4503765">
            <a:off x="7320607" y="3201536"/>
            <a:ext cx="379421" cy="2536002"/>
          </a:xfrm>
          <a:prstGeom prst="straightConnector1">
            <a:avLst/>
          </a:prstGeom>
          <a:noFill/>
          <a:ln w="19050" cap="flat" cmpd="sng">
            <a:solidFill>
              <a:srgbClr val="001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11"/>
          <p:cNvSpPr/>
          <p:nvPr/>
        </p:nvSpPr>
        <p:spPr>
          <a:xfrm flipH="1">
            <a:off x="166991" y="110452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 rot="-9486416" flipH="1">
            <a:off x="168769" y="8308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8" name="Google Shape;448;p11"/>
          <p:cNvGrpSpPr/>
          <p:nvPr/>
        </p:nvGrpSpPr>
        <p:grpSpPr>
          <a:xfrm rot="-3599923">
            <a:off x="567764" y="2177922"/>
            <a:ext cx="478496" cy="489632"/>
            <a:chOff x="3281400" y="77400"/>
            <a:chExt cx="248760" cy="254520"/>
          </a:xfrm>
        </p:grpSpPr>
        <p:sp>
          <p:nvSpPr>
            <p:cNvPr id="449" name="Google Shape;449;p11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-4119558">
            <a:off x="8358104" y="738004"/>
            <a:ext cx="102596" cy="625298"/>
            <a:chOff x="4380840" y="239400"/>
            <a:chExt cx="102600" cy="625320"/>
          </a:xfrm>
        </p:grpSpPr>
        <p:sp>
          <p:nvSpPr>
            <p:cNvPr id="455" name="Google Shape;455;p11"/>
            <p:cNvSpPr/>
            <p:nvPr/>
          </p:nvSpPr>
          <p:spPr>
            <a:xfrm>
              <a:off x="4380840" y="239400"/>
              <a:ext cx="102600" cy="625320"/>
            </a:xfrm>
            <a:custGeom>
              <a:avLst/>
              <a:gdLst/>
              <a:ahLst/>
              <a:cxnLst/>
              <a:rect l="l" t="t" r="r" b="b"/>
              <a:pathLst>
                <a:path w="285" h="1737" extrusionOk="0">
                  <a:moveTo>
                    <a:pt x="234" y="24"/>
                  </a:moveTo>
                  <a:lnTo>
                    <a:pt x="234" y="24"/>
                  </a:lnTo>
                  <a:moveTo>
                    <a:pt x="234" y="24"/>
                  </a:moveTo>
                  <a:lnTo>
                    <a:pt x="234" y="24"/>
                  </a:lnTo>
                  <a:moveTo>
                    <a:pt x="268" y="1737"/>
                  </a:moveTo>
                  <a:cubicBezTo>
                    <a:pt x="268" y="1737"/>
                    <a:pt x="267" y="1737"/>
                    <a:pt x="267" y="1736"/>
                  </a:cubicBezTo>
                  <a:lnTo>
                    <a:pt x="52" y="1725"/>
                  </a:lnTo>
                  <a:cubicBezTo>
                    <a:pt x="42" y="1725"/>
                    <a:pt x="35" y="1716"/>
                    <a:pt x="35" y="1707"/>
                  </a:cubicBezTo>
                  <a:cubicBezTo>
                    <a:pt x="36" y="1697"/>
                    <a:pt x="44" y="1690"/>
                    <a:pt x="54" y="1690"/>
                  </a:cubicBezTo>
                  <a:lnTo>
                    <a:pt x="250" y="1700"/>
                  </a:lnTo>
                  <a:lnTo>
                    <a:pt x="233" y="39"/>
                  </a:lnTo>
                  <a:cubicBezTo>
                    <a:pt x="204" y="34"/>
                    <a:pt x="104" y="35"/>
                    <a:pt x="19" y="40"/>
                  </a:cubicBezTo>
                  <a:cubicBezTo>
                    <a:pt x="9" y="40"/>
                    <a:pt x="0" y="33"/>
                    <a:pt x="0" y="23"/>
                  </a:cubicBezTo>
                  <a:cubicBezTo>
                    <a:pt x="0" y="13"/>
                    <a:pt x="7" y="5"/>
                    <a:pt x="17" y="4"/>
                  </a:cubicBezTo>
                  <a:cubicBezTo>
                    <a:pt x="246" y="-7"/>
                    <a:pt x="259" y="9"/>
                    <a:pt x="264" y="16"/>
                  </a:cubicBezTo>
                  <a:cubicBezTo>
                    <a:pt x="267" y="19"/>
                    <a:pt x="268" y="24"/>
                    <a:pt x="268" y="29"/>
                  </a:cubicBezTo>
                  <a:lnTo>
                    <a:pt x="269" y="29"/>
                  </a:lnTo>
                  <a:lnTo>
                    <a:pt x="285" y="1719"/>
                  </a:lnTo>
                  <a:cubicBezTo>
                    <a:pt x="285" y="1724"/>
                    <a:pt x="284" y="1728"/>
                    <a:pt x="280" y="1732"/>
                  </a:cubicBezTo>
                  <a:cubicBezTo>
                    <a:pt x="277" y="1735"/>
                    <a:pt x="272" y="1737"/>
                    <a:pt x="268" y="17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4388400" y="452520"/>
              <a:ext cx="91080" cy="12600"/>
            </a:xfrm>
            <a:custGeom>
              <a:avLst/>
              <a:gdLst/>
              <a:ahLst/>
              <a:cxnLst/>
              <a:rect l="l" t="t" r="r" b="b"/>
              <a:pathLst>
                <a:path w="253" h="35" extrusionOk="0">
                  <a:moveTo>
                    <a:pt x="236" y="35"/>
                  </a:moveTo>
                  <a:lnTo>
                    <a:pt x="17" y="35"/>
                  </a:lnTo>
                  <a:cubicBezTo>
                    <a:pt x="7" y="35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lnTo>
                    <a:pt x="236" y="0"/>
                  </a:lnTo>
                  <a:cubicBezTo>
                    <a:pt x="246" y="0"/>
                    <a:pt x="253" y="8"/>
                    <a:pt x="253" y="18"/>
                  </a:cubicBezTo>
                  <a:cubicBezTo>
                    <a:pt x="253" y="28"/>
                    <a:pt x="246" y="35"/>
                    <a:pt x="236" y="35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4409280" y="283320"/>
              <a:ext cx="68760" cy="13320"/>
            </a:xfrm>
            <a:custGeom>
              <a:avLst/>
              <a:gdLst/>
              <a:ahLst/>
              <a:cxnLst/>
              <a:rect l="l" t="t" r="r" b="b"/>
              <a:pathLst>
                <a:path w="191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73" y="0"/>
                  </a:lnTo>
                  <a:cubicBezTo>
                    <a:pt x="183" y="-1"/>
                    <a:pt x="191" y="8"/>
                    <a:pt x="191" y="17"/>
                  </a:cubicBezTo>
                  <a:cubicBezTo>
                    <a:pt x="191" y="27"/>
                    <a:pt x="183" y="35"/>
                    <a:pt x="173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4412520" y="327600"/>
              <a:ext cx="65880" cy="15480"/>
            </a:xfrm>
            <a:custGeom>
              <a:avLst/>
              <a:gdLst/>
              <a:ahLst/>
              <a:cxnLst/>
              <a:rect l="l" t="t" r="r" b="b"/>
              <a:pathLst>
                <a:path w="183" h="43" extrusionOk="0">
                  <a:moveTo>
                    <a:pt x="18" y="43"/>
                  </a:moveTo>
                  <a:cubicBezTo>
                    <a:pt x="9" y="43"/>
                    <a:pt x="1" y="36"/>
                    <a:pt x="0" y="26"/>
                  </a:cubicBezTo>
                  <a:cubicBezTo>
                    <a:pt x="0" y="17"/>
                    <a:pt x="7" y="8"/>
                    <a:pt x="17" y="8"/>
                  </a:cubicBezTo>
                  <a:lnTo>
                    <a:pt x="164" y="0"/>
                  </a:lnTo>
                  <a:cubicBezTo>
                    <a:pt x="174" y="0"/>
                    <a:pt x="182" y="7"/>
                    <a:pt x="183" y="17"/>
                  </a:cubicBezTo>
                  <a:cubicBezTo>
                    <a:pt x="183" y="27"/>
                    <a:pt x="176" y="35"/>
                    <a:pt x="166" y="36"/>
                  </a:cubicBezTo>
                  <a:lnTo>
                    <a:pt x="19" y="43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4415040" y="375480"/>
              <a:ext cx="63720" cy="13680"/>
            </a:xfrm>
            <a:custGeom>
              <a:avLst/>
              <a:gdLst/>
              <a:ahLst/>
              <a:cxnLst/>
              <a:rect l="l" t="t" r="r" b="b"/>
              <a:pathLst>
                <a:path w="177" h="38" extrusionOk="0">
                  <a:moveTo>
                    <a:pt x="17" y="38"/>
                  </a:moveTo>
                  <a:cubicBezTo>
                    <a:pt x="8" y="38"/>
                    <a:pt x="0" y="30"/>
                    <a:pt x="0" y="21"/>
                  </a:cubicBezTo>
                  <a:cubicBezTo>
                    <a:pt x="-1" y="11"/>
                    <a:pt x="7" y="3"/>
                    <a:pt x="17" y="3"/>
                  </a:cubicBezTo>
                  <a:lnTo>
                    <a:pt x="159" y="0"/>
                  </a:lnTo>
                  <a:cubicBezTo>
                    <a:pt x="170" y="0"/>
                    <a:pt x="177" y="7"/>
                    <a:pt x="177" y="17"/>
                  </a:cubicBezTo>
                  <a:cubicBezTo>
                    <a:pt x="177" y="27"/>
                    <a:pt x="170" y="35"/>
                    <a:pt x="160" y="35"/>
                  </a:cubicBezTo>
                  <a:lnTo>
                    <a:pt x="18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4418280" y="411840"/>
              <a:ext cx="60840" cy="14760"/>
            </a:xfrm>
            <a:custGeom>
              <a:avLst/>
              <a:gdLst/>
              <a:ahLst/>
              <a:cxnLst/>
              <a:rect l="l" t="t" r="r" b="b"/>
              <a:pathLst>
                <a:path w="169" h="41" extrusionOk="0">
                  <a:moveTo>
                    <a:pt x="18" y="41"/>
                  </a:moveTo>
                  <a:cubicBezTo>
                    <a:pt x="8" y="41"/>
                    <a:pt x="0" y="33"/>
                    <a:pt x="0" y="24"/>
                  </a:cubicBezTo>
                  <a:cubicBezTo>
                    <a:pt x="-1" y="14"/>
                    <a:pt x="6" y="6"/>
                    <a:pt x="16" y="5"/>
                  </a:cubicBezTo>
                  <a:cubicBezTo>
                    <a:pt x="62" y="4"/>
                    <a:pt x="106" y="2"/>
                    <a:pt x="151" y="0"/>
                  </a:cubicBezTo>
                  <a:cubicBezTo>
                    <a:pt x="161" y="-1"/>
                    <a:pt x="169" y="7"/>
                    <a:pt x="169" y="16"/>
                  </a:cubicBezTo>
                  <a:cubicBezTo>
                    <a:pt x="170" y="26"/>
                    <a:pt x="162" y="34"/>
                    <a:pt x="153" y="35"/>
                  </a:cubicBezTo>
                  <a:cubicBezTo>
                    <a:pt x="108" y="37"/>
                    <a:pt x="63" y="39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4432320" y="486720"/>
              <a:ext cx="41400" cy="13320"/>
            </a:xfrm>
            <a:custGeom>
              <a:avLst/>
              <a:gdLst/>
              <a:ahLst/>
              <a:cxnLst/>
              <a:rect l="l" t="t" r="r" b="b"/>
              <a:pathLst>
                <a:path w="115" h="37" extrusionOk="0">
                  <a:moveTo>
                    <a:pt x="18" y="37"/>
                  </a:moveTo>
                  <a:cubicBezTo>
                    <a:pt x="8" y="37"/>
                    <a:pt x="0" y="29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cubicBezTo>
                    <a:pt x="49" y="2"/>
                    <a:pt x="81" y="1"/>
                    <a:pt x="113" y="0"/>
                  </a:cubicBezTo>
                  <a:lnTo>
                    <a:pt x="115" y="18"/>
                  </a:lnTo>
                  <a:lnTo>
                    <a:pt x="114" y="35"/>
                  </a:lnTo>
                  <a:cubicBezTo>
                    <a:pt x="82" y="36"/>
                    <a:pt x="50" y="37"/>
                    <a:pt x="18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4417920" y="531720"/>
              <a:ext cx="62640" cy="14040"/>
            </a:xfrm>
            <a:custGeom>
              <a:avLst/>
              <a:gdLst/>
              <a:ahLst/>
              <a:cxnLst/>
              <a:rect l="l" t="t" r="r" b="b"/>
              <a:pathLst>
                <a:path w="174" h="39" extrusionOk="0">
                  <a:moveTo>
                    <a:pt x="156" y="39"/>
                  </a:moveTo>
                  <a:lnTo>
                    <a:pt x="155" y="39"/>
                  </a:lnTo>
                  <a:lnTo>
                    <a:pt x="151" y="39"/>
                  </a:lnTo>
                  <a:cubicBezTo>
                    <a:pt x="107" y="38"/>
                    <a:pt x="62" y="37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3" y="1"/>
                    <a:pt x="108" y="3"/>
                    <a:pt x="152" y="4"/>
                  </a:cubicBezTo>
                  <a:lnTo>
                    <a:pt x="156" y="4"/>
                  </a:lnTo>
                  <a:cubicBezTo>
                    <a:pt x="166" y="4"/>
                    <a:pt x="174" y="13"/>
                    <a:pt x="174" y="22"/>
                  </a:cubicBezTo>
                  <a:cubicBezTo>
                    <a:pt x="173" y="32"/>
                    <a:pt x="165" y="39"/>
                    <a:pt x="156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4423320" y="571320"/>
              <a:ext cx="57600" cy="14040"/>
            </a:xfrm>
            <a:custGeom>
              <a:avLst/>
              <a:gdLst/>
              <a:ahLst/>
              <a:cxnLst/>
              <a:rect l="l" t="t" r="r" b="b"/>
              <a:pathLst>
                <a:path w="160" h="39" extrusionOk="0">
                  <a:moveTo>
                    <a:pt x="142" y="39"/>
                  </a:moveTo>
                  <a:lnTo>
                    <a:pt x="141" y="39"/>
                  </a:lnTo>
                  <a:lnTo>
                    <a:pt x="17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1" y="7"/>
                    <a:pt x="9" y="0"/>
                    <a:pt x="19" y="0"/>
                  </a:cubicBezTo>
                  <a:lnTo>
                    <a:pt x="143" y="4"/>
                  </a:lnTo>
                  <a:cubicBezTo>
                    <a:pt x="152" y="4"/>
                    <a:pt x="160" y="12"/>
                    <a:pt x="160" y="22"/>
                  </a:cubicBezTo>
                  <a:cubicBezTo>
                    <a:pt x="159" y="32"/>
                    <a:pt x="152" y="39"/>
                    <a:pt x="142" y="39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4429440" y="607680"/>
              <a:ext cx="51840" cy="13320"/>
            </a:xfrm>
            <a:custGeom>
              <a:avLst/>
              <a:gdLst/>
              <a:ahLst/>
              <a:cxnLst/>
              <a:rect l="l" t="t" r="r" b="b"/>
              <a:pathLst>
                <a:path w="144" h="37" extrusionOk="0">
                  <a:moveTo>
                    <a:pt x="126" y="37"/>
                  </a:moveTo>
                  <a:lnTo>
                    <a:pt x="126" y="37"/>
                  </a:lnTo>
                  <a:lnTo>
                    <a:pt x="18" y="35"/>
                  </a:lnTo>
                  <a:cubicBezTo>
                    <a:pt x="8" y="35"/>
                    <a:pt x="0" y="2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lnTo>
                    <a:pt x="126" y="2"/>
                  </a:lnTo>
                  <a:cubicBezTo>
                    <a:pt x="136" y="2"/>
                    <a:pt x="144" y="10"/>
                    <a:pt x="144" y="20"/>
                  </a:cubicBezTo>
                  <a:cubicBezTo>
                    <a:pt x="144" y="29"/>
                    <a:pt x="136" y="37"/>
                    <a:pt x="126" y="3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4424400" y="6822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1"/>
                    <a:pt x="7" y="3"/>
                    <a:pt x="17" y="2"/>
                  </a:cubicBezTo>
                  <a:cubicBezTo>
                    <a:pt x="59" y="2"/>
                    <a:pt x="100" y="1"/>
                    <a:pt x="142" y="0"/>
                  </a:cubicBezTo>
                  <a:cubicBezTo>
                    <a:pt x="152" y="-1"/>
                    <a:pt x="160" y="7"/>
                    <a:pt x="160" y="17"/>
                  </a:cubicBezTo>
                  <a:cubicBezTo>
                    <a:pt x="160" y="27"/>
                    <a:pt x="152" y="35"/>
                    <a:pt x="143" y="35"/>
                  </a:cubicBezTo>
                  <a:cubicBezTo>
                    <a:pt x="101" y="36"/>
                    <a:pt x="60" y="37"/>
                    <a:pt x="18" y="38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4424400" y="720360"/>
              <a:ext cx="57960" cy="16560"/>
            </a:xfrm>
            <a:custGeom>
              <a:avLst/>
              <a:gdLst/>
              <a:ahLst/>
              <a:cxnLst/>
              <a:rect l="l" t="t" r="r" b="b"/>
              <a:pathLst>
                <a:path w="161" h="46" extrusionOk="0">
                  <a:moveTo>
                    <a:pt x="17" y="46"/>
                  </a:moveTo>
                  <a:cubicBezTo>
                    <a:pt x="8" y="46"/>
                    <a:pt x="1" y="39"/>
                    <a:pt x="0" y="29"/>
                  </a:cubicBezTo>
                  <a:cubicBezTo>
                    <a:pt x="-1" y="20"/>
                    <a:pt x="6" y="11"/>
                    <a:pt x="16" y="10"/>
                  </a:cubicBezTo>
                  <a:cubicBezTo>
                    <a:pt x="56" y="7"/>
                    <a:pt x="96" y="4"/>
                    <a:pt x="137" y="0"/>
                  </a:cubicBezTo>
                  <a:lnTo>
                    <a:pt x="142" y="0"/>
                  </a:lnTo>
                  <a:cubicBezTo>
                    <a:pt x="151" y="-1"/>
                    <a:pt x="160" y="6"/>
                    <a:pt x="161" y="16"/>
                  </a:cubicBezTo>
                  <a:cubicBezTo>
                    <a:pt x="162" y="26"/>
                    <a:pt x="155" y="34"/>
                    <a:pt x="145" y="35"/>
                  </a:cubicBezTo>
                  <a:lnTo>
                    <a:pt x="140" y="36"/>
                  </a:lnTo>
                  <a:cubicBezTo>
                    <a:pt x="99" y="39"/>
                    <a:pt x="59" y="42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4428360" y="768240"/>
              <a:ext cx="54360" cy="13320"/>
            </a:xfrm>
            <a:custGeom>
              <a:avLst/>
              <a:gdLst/>
              <a:ahLst/>
              <a:cxnLst/>
              <a:rect l="l" t="t" r="r" b="b"/>
              <a:pathLst>
                <a:path w="151" h="37" extrusionOk="0">
                  <a:moveTo>
                    <a:pt x="18" y="37"/>
                  </a:moveTo>
                  <a:cubicBezTo>
                    <a:pt x="8" y="37"/>
                    <a:pt x="1" y="30"/>
                    <a:pt x="0" y="20"/>
                  </a:cubicBezTo>
                  <a:cubicBezTo>
                    <a:pt x="0" y="10"/>
                    <a:pt x="8" y="2"/>
                    <a:pt x="18" y="2"/>
                  </a:cubicBezTo>
                  <a:lnTo>
                    <a:pt x="133" y="0"/>
                  </a:lnTo>
                  <a:lnTo>
                    <a:pt x="134" y="0"/>
                  </a:lnTo>
                  <a:cubicBezTo>
                    <a:pt x="143" y="0"/>
                    <a:pt x="151" y="8"/>
                    <a:pt x="151" y="17"/>
                  </a:cubicBezTo>
                  <a:cubicBezTo>
                    <a:pt x="152" y="27"/>
                    <a:pt x="144" y="35"/>
                    <a:pt x="134" y="35"/>
                  </a:cubicBezTo>
                  <a:lnTo>
                    <a:pt x="18" y="37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4425480" y="810000"/>
              <a:ext cx="57600" cy="13680"/>
            </a:xfrm>
            <a:custGeom>
              <a:avLst/>
              <a:gdLst/>
              <a:ahLst/>
              <a:cxnLst/>
              <a:rect l="l" t="t" r="r" b="b"/>
              <a:pathLst>
                <a:path w="160" h="38" extrusionOk="0">
                  <a:moveTo>
                    <a:pt x="18" y="38"/>
                  </a:moveTo>
                  <a:cubicBezTo>
                    <a:pt x="8" y="38"/>
                    <a:pt x="0" y="30"/>
                    <a:pt x="0" y="20"/>
                  </a:cubicBezTo>
                  <a:cubicBezTo>
                    <a:pt x="0" y="10"/>
                    <a:pt x="8" y="2"/>
                    <a:pt x="17" y="2"/>
                  </a:cubicBezTo>
                  <a:lnTo>
                    <a:pt x="143" y="0"/>
                  </a:lnTo>
                  <a:cubicBezTo>
                    <a:pt x="153" y="0"/>
                    <a:pt x="160" y="7"/>
                    <a:pt x="160" y="17"/>
                  </a:cubicBezTo>
                  <a:cubicBezTo>
                    <a:pt x="161" y="27"/>
                    <a:pt x="153" y="35"/>
                    <a:pt x="143" y="35"/>
                  </a:cubicBezTo>
                  <a:lnTo>
                    <a:pt x="18" y="38"/>
                  </a:ln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4393440" y="645840"/>
              <a:ext cx="88200" cy="16920"/>
            </a:xfrm>
            <a:custGeom>
              <a:avLst/>
              <a:gdLst/>
              <a:ahLst/>
              <a:cxnLst/>
              <a:rect l="l" t="t" r="r" b="b"/>
              <a:pathLst>
                <a:path w="245" h="47" extrusionOk="0">
                  <a:moveTo>
                    <a:pt x="18" y="47"/>
                  </a:moveTo>
                  <a:cubicBezTo>
                    <a:pt x="8" y="47"/>
                    <a:pt x="1" y="40"/>
                    <a:pt x="0" y="31"/>
                  </a:cubicBezTo>
                  <a:cubicBezTo>
                    <a:pt x="-1" y="21"/>
                    <a:pt x="7" y="13"/>
                    <a:pt x="17" y="12"/>
                  </a:cubicBezTo>
                  <a:lnTo>
                    <a:pt x="226" y="0"/>
                  </a:lnTo>
                  <a:cubicBezTo>
                    <a:pt x="236" y="-1"/>
                    <a:pt x="244" y="6"/>
                    <a:pt x="245" y="16"/>
                  </a:cubicBezTo>
                  <a:cubicBezTo>
                    <a:pt x="245" y="26"/>
                    <a:pt x="238" y="34"/>
                    <a:pt x="228" y="35"/>
                  </a:cubicBezTo>
                  <a:lnTo>
                    <a:pt x="19" y="47"/>
                  </a:lnTo>
                  <a:cubicBezTo>
                    <a:pt x="18" y="47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00116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7744953" y="110458"/>
            <a:ext cx="1484559" cy="1098905"/>
            <a:chOff x="4943880" y="2685600"/>
            <a:chExt cx="1905480" cy="1410480"/>
          </a:xfrm>
        </p:grpSpPr>
        <p:sp>
          <p:nvSpPr>
            <p:cNvPr id="471" name="Google Shape;471;p11"/>
            <p:cNvSpPr/>
            <p:nvPr/>
          </p:nvSpPr>
          <p:spPr>
            <a:xfrm>
              <a:off x="4943880" y="2685600"/>
              <a:ext cx="1905480" cy="1410480"/>
            </a:xfrm>
            <a:custGeom>
              <a:avLst/>
              <a:gdLst/>
              <a:ahLst/>
              <a:cxnLst/>
              <a:rect l="l" t="t" r="r" b="b"/>
              <a:pathLst>
                <a:path w="5293" h="3918" extrusionOk="0">
                  <a:moveTo>
                    <a:pt x="3226" y="1176"/>
                  </a:moveTo>
                  <a:cubicBezTo>
                    <a:pt x="3741" y="1376"/>
                    <a:pt x="3996" y="1956"/>
                    <a:pt x="3796" y="2471"/>
                  </a:cubicBezTo>
                  <a:lnTo>
                    <a:pt x="1931" y="1745"/>
                  </a:lnTo>
                  <a:cubicBezTo>
                    <a:pt x="2131" y="1230"/>
                    <a:pt x="2711" y="975"/>
                    <a:pt x="3226" y="1176"/>
                  </a:cubicBezTo>
                  <a:moveTo>
                    <a:pt x="5109" y="3665"/>
                  </a:moveTo>
                  <a:cubicBezTo>
                    <a:pt x="5648" y="2281"/>
                    <a:pt x="4963" y="722"/>
                    <a:pt x="3579" y="184"/>
                  </a:cubicBezTo>
                  <a:cubicBezTo>
                    <a:pt x="2195" y="-354"/>
                    <a:pt x="636" y="331"/>
                    <a:pt x="98" y="1714"/>
                  </a:cubicBezTo>
                  <a:lnTo>
                    <a:pt x="98" y="1714"/>
                  </a:lnTo>
                  <a:lnTo>
                    <a:pt x="0" y="1966"/>
                  </a:lnTo>
                  <a:lnTo>
                    <a:pt x="5011" y="3918"/>
                  </a:lnTo>
                  <a:lnTo>
                    <a:pt x="5109" y="36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6162480" y="2802960"/>
              <a:ext cx="60120" cy="102240"/>
            </a:xfrm>
            <a:custGeom>
              <a:avLst/>
              <a:gdLst/>
              <a:ahLst/>
              <a:cxnLst/>
              <a:rect l="l" t="t" r="r" b="b"/>
              <a:pathLst>
                <a:path w="167" h="284" extrusionOk="0">
                  <a:moveTo>
                    <a:pt x="0" y="259"/>
                  </a:moveTo>
                  <a:lnTo>
                    <a:pt x="101" y="0"/>
                  </a:lnTo>
                  <a:lnTo>
                    <a:pt x="167" y="25"/>
                  </a:lnTo>
                  <a:lnTo>
                    <a:pt x="66" y="284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965920" y="2751840"/>
              <a:ext cx="36720" cy="102240"/>
            </a:xfrm>
            <a:custGeom>
              <a:avLst/>
              <a:gdLst/>
              <a:ahLst/>
              <a:cxnLst/>
              <a:rect l="l" t="t" r="r" b="b"/>
              <a:pathLst>
                <a:path w="102" h="284" extrusionOk="0">
                  <a:moveTo>
                    <a:pt x="0" y="276"/>
                  </a:moveTo>
                  <a:lnTo>
                    <a:pt x="31" y="0"/>
                  </a:lnTo>
                  <a:lnTo>
                    <a:pt x="102" y="8"/>
                  </a:lnTo>
                  <a:lnTo>
                    <a:pt x="71" y="284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749560" y="2756160"/>
              <a:ext cx="40680" cy="102960"/>
            </a:xfrm>
            <a:custGeom>
              <a:avLst/>
              <a:gdLst/>
              <a:ahLst/>
              <a:cxnLst/>
              <a:rect l="l" t="t" r="r" b="b"/>
              <a:pathLst>
                <a:path w="113" h="286" extrusionOk="0">
                  <a:moveTo>
                    <a:pt x="43" y="286"/>
                  </a:moveTo>
                  <a:lnTo>
                    <a:pt x="0" y="11"/>
                  </a:lnTo>
                  <a:lnTo>
                    <a:pt x="71" y="0"/>
                  </a:lnTo>
                  <a:lnTo>
                    <a:pt x="113" y="275"/>
                  </a:lnTo>
                  <a:lnTo>
                    <a:pt x="43" y="28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532120" y="2816640"/>
              <a:ext cx="64080" cy="101880"/>
            </a:xfrm>
            <a:custGeom>
              <a:avLst/>
              <a:gdLst/>
              <a:ahLst/>
              <a:cxnLst/>
              <a:rect l="l" t="t" r="r" b="b"/>
              <a:pathLst>
                <a:path w="178" h="283" extrusionOk="0">
                  <a:moveTo>
                    <a:pt x="112" y="283"/>
                  </a:moveTo>
                  <a:lnTo>
                    <a:pt x="0" y="28"/>
                  </a:lnTo>
                  <a:lnTo>
                    <a:pt x="65" y="0"/>
                  </a:lnTo>
                  <a:lnTo>
                    <a:pt x="178" y="254"/>
                  </a:lnTo>
                  <a:lnTo>
                    <a:pt x="112" y="28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339520" y="2931120"/>
              <a:ext cx="82800" cy="94680"/>
            </a:xfrm>
            <a:custGeom>
              <a:avLst/>
              <a:gdLst/>
              <a:ahLst/>
              <a:cxnLst/>
              <a:rect l="l" t="t" r="r" b="b"/>
              <a:pathLst>
                <a:path w="230" h="263" extrusionOk="0">
                  <a:moveTo>
                    <a:pt x="174" y="263"/>
                  </a:moveTo>
                  <a:lnTo>
                    <a:pt x="0" y="45"/>
                  </a:lnTo>
                  <a:lnTo>
                    <a:pt x="55" y="0"/>
                  </a:lnTo>
                  <a:lnTo>
                    <a:pt x="230" y="218"/>
                  </a:lnTo>
                  <a:lnTo>
                    <a:pt x="174" y="26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184360" y="3093120"/>
              <a:ext cx="96120" cy="80280"/>
            </a:xfrm>
            <a:custGeom>
              <a:avLst/>
              <a:gdLst/>
              <a:ahLst/>
              <a:cxnLst/>
              <a:rect l="l" t="t" r="r" b="b"/>
              <a:pathLst>
                <a:path w="267" h="223" extrusionOk="0">
                  <a:moveTo>
                    <a:pt x="225" y="223"/>
                  </a:moveTo>
                  <a:lnTo>
                    <a:pt x="0" y="58"/>
                  </a:lnTo>
                  <a:lnTo>
                    <a:pt x="42" y="0"/>
                  </a:lnTo>
                  <a:lnTo>
                    <a:pt x="267" y="165"/>
                  </a:lnTo>
                  <a:lnTo>
                    <a:pt x="225" y="22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5275" rIns="90000" bIns="35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5077800" y="329112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6628320" y="3880440"/>
              <a:ext cx="102960" cy="60120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60" y="167"/>
                  </a:moveTo>
                  <a:lnTo>
                    <a:pt x="0" y="66"/>
                  </a:lnTo>
                  <a:lnTo>
                    <a:pt x="26" y="0"/>
                  </a:lnTo>
                  <a:lnTo>
                    <a:pt x="286" y="101"/>
                  </a:lnTo>
                  <a:lnTo>
                    <a:pt x="260" y="167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6659640" y="3690720"/>
              <a:ext cx="102600" cy="36360"/>
            </a:xfrm>
            <a:custGeom>
              <a:avLst/>
              <a:gdLst/>
              <a:ahLst/>
              <a:cxnLst/>
              <a:rect l="l" t="t" r="r" b="b"/>
              <a:pathLst>
                <a:path w="285" h="101" extrusionOk="0">
                  <a:moveTo>
                    <a:pt x="277" y="101"/>
                  </a:moveTo>
                  <a:lnTo>
                    <a:pt x="0" y="71"/>
                  </a:lnTo>
                  <a:lnTo>
                    <a:pt x="8" y="0"/>
                  </a:lnTo>
                  <a:lnTo>
                    <a:pt x="285" y="30"/>
                  </a:lnTo>
                  <a:lnTo>
                    <a:pt x="277" y="101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6654600" y="3474360"/>
              <a:ext cx="103320" cy="40680"/>
            </a:xfrm>
            <a:custGeom>
              <a:avLst/>
              <a:gdLst/>
              <a:ahLst/>
              <a:cxnLst/>
              <a:rect l="l" t="t" r="r" b="b"/>
              <a:pathLst>
                <a:path w="287" h="113" extrusionOk="0">
                  <a:moveTo>
                    <a:pt x="287" y="70"/>
                  </a:moveTo>
                  <a:lnTo>
                    <a:pt x="11" y="113"/>
                  </a:lnTo>
                  <a:lnTo>
                    <a:pt x="0" y="42"/>
                  </a:lnTo>
                  <a:lnTo>
                    <a:pt x="276" y="0"/>
                  </a:lnTo>
                  <a:lnTo>
                    <a:pt x="287" y="70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6595200" y="3256920"/>
              <a:ext cx="102240" cy="63720"/>
            </a:xfrm>
            <a:custGeom>
              <a:avLst/>
              <a:gdLst/>
              <a:ahLst/>
              <a:cxnLst/>
              <a:rect l="l" t="t" r="r" b="b"/>
              <a:pathLst>
                <a:path w="284" h="177" extrusionOk="0">
                  <a:moveTo>
                    <a:pt x="284" y="65"/>
                  </a:moveTo>
                  <a:lnTo>
                    <a:pt x="29" y="177"/>
                  </a:lnTo>
                  <a:lnTo>
                    <a:pt x="0" y="112"/>
                  </a:lnTo>
                  <a:lnTo>
                    <a:pt x="256" y="0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18700" rIns="90000" bIns="18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6487920" y="3063960"/>
              <a:ext cx="94680" cy="82800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263" y="56"/>
                  </a:moveTo>
                  <a:lnTo>
                    <a:pt x="45" y="230"/>
                  </a:lnTo>
                  <a:lnTo>
                    <a:pt x="0" y="175"/>
                  </a:lnTo>
                  <a:lnTo>
                    <a:pt x="218" y="0"/>
                  </a:lnTo>
                  <a:lnTo>
                    <a:pt x="263" y="56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6340320" y="2909160"/>
              <a:ext cx="80280" cy="96120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223" y="42"/>
                  </a:moveTo>
                  <a:lnTo>
                    <a:pt x="58" y="267"/>
                  </a:lnTo>
                  <a:lnTo>
                    <a:pt x="0" y="225"/>
                  </a:lnTo>
                  <a:lnTo>
                    <a:pt x="165" y="0"/>
                  </a:lnTo>
                  <a:lnTo>
                    <a:pt x="223" y="42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5" name="Google Shape;485;p11"/>
          <p:cNvSpPr/>
          <p:nvPr/>
        </p:nvSpPr>
        <p:spPr>
          <a:xfrm rot="899982">
            <a:off x="8173596" y="2207205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1"/>
          <p:cNvSpPr/>
          <p:nvPr/>
        </p:nvSpPr>
        <p:spPr>
          <a:xfrm rot="284395">
            <a:off x="8123259" y="2760263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1"/>
          <p:cNvSpPr/>
          <p:nvPr/>
        </p:nvSpPr>
        <p:spPr>
          <a:xfrm rot="-899973">
            <a:off x="483884" y="4074320"/>
            <a:ext cx="375356" cy="564792"/>
          </a:xfrm>
          <a:custGeom>
            <a:avLst/>
            <a:gdLst/>
            <a:ahLst/>
            <a:cxnLst/>
            <a:rect l="l" t="t" r="r" b="b"/>
            <a:pathLst>
              <a:path w="2655" h="3995" extrusionOk="0">
                <a:moveTo>
                  <a:pt x="58" y="498"/>
                </a:moveTo>
                <a:cubicBezTo>
                  <a:pt x="200" y="701"/>
                  <a:pt x="342" y="904"/>
                  <a:pt x="497" y="1128"/>
                </a:cubicBezTo>
                <a:cubicBezTo>
                  <a:pt x="677" y="947"/>
                  <a:pt x="922" y="830"/>
                  <a:pt x="1176" y="805"/>
                </a:cubicBezTo>
                <a:cubicBezTo>
                  <a:pt x="1292" y="794"/>
                  <a:pt x="1418" y="804"/>
                  <a:pt x="1510" y="875"/>
                </a:cubicBezTo>
                <a:cubicBezTo>
                  <a:pt x="1627" y="967"/>
                  <a:pt x="1656" y="1142"/>
                  <a:pt x="1603" y="1280"/>
                </a:cubicBezTo>
                <a:cubicBezTo>
                  <a:pt x="1549" y="1418"/>
                  <a:pt x="1426" y="1520"/>
                  <a:pt x="1291" y="1581"/>
                </a:cubicBezTo>
                <a:cubicBezTo>
                  <a:pt x="1156" y="1642"/>
                  <a:pt x="1008" y="1666"/>
                  <a:pt x="842" y="1690"/>
                </a:cubicBezTo>
                <a:cubicBezTo>
                  <a:pt x="850" y="1895"/>
                  <a:pt x="858" y="2099"/>
                  <a:pt x="861" y="2322"/>
                </a:cubicBezTo>
                <a:cubicBezTo>
                  <a:pt x="1063" y="2316"/>
                  <a:pt x="1274" y="2311"/>
                  <a:pt x="1457" y="2396"/>
                </a:cubicBezTo>
                <a:cubicBezTo>
                  <a:pt x="1641" y="2481"/>
                  <a:pt x="1787" y="2684"/>
                  <a:pt x="1737" y="2880"/>
                </a:cubicBezTo>
                <a:cubicBezTo>
                  <a:pt x="1707" y="2998"/>
                  <a:pt x="1611" y="3092"/>
                  <a:pt x="1500" y="3141"/>
                </a:cubicBezTo>
                <a:cubicBezTo>
                  <a:pt x="1388" y="3191"/>
                  <a:pt x="1263" y="3200"/>
                  <a:pt x="1141" y="3191"/>
                </a:cubicBezTo>
                <a:cubicBezTo>
                  <a:pt x="850" y="3170"/>
                  <a:pt x="567" y="3049"/>
                  <a:pt x="325" y="2846"/>
                </a:cubicBezTo>
                <a:cubicBezTo>
                  <a:pt x="185" y="3039"/>
                  <a:pt x="73" y="3254"/>
                  <a:pt x="0" y="3488"/>
                </a:cubicBezTo>
                <a:cubicBezTo>
                  <a:pt x="307" y="3729"/>
                  <a:pt x="666" y="3913"/>
                  <a:pt x="1051" y="3974"/>
                </a:cubicBezTo>
                <a:cubicBezTo>
                  <a:pt x="1436" y="4035"/>
                  <a:pt x="1850" y="3964"/>
                  <a:pt x="2167" y="3737"/>
                </a:cubicBezTo>
                <a:cubicBezTo>
                  <a:pt x="2484" y="3510"/>
                  <a:pt x="2690" y="3118"/>
                  <a:pt x="2650" y="2730"/>
                </a:cubicBezTo>
                <a:cubicBezTo>
                  <a:pt x="2611" y="2341"/>
                  <a:pt x="2305" y="1983"/>
                  <a:pt x="1911" y="1947"/>
                </a:cubicBezTo>
                <a:cubicBezTo>
                  <a:pt x="2278" y="1901"/>
                  <a:pt x="2573" y="1564"/>
                  <a:pt x="2612" y="1196"/>
                </a:cubicBezTo>
                <a:cubicBezTo>
                  <a:pt x="2650" y="829"/>
                  <a:pt x="2454" y="458"/>
                  <a:pt x="2152" y="244"/>
                </a:cubicBezTo>
                <a:cubicBezTo>
                  <a:pt x="1851" y="30"/>
                  <a:pt x="1460" y="-37"/>
                  <a:pt x="1095" y="19"/>
                </a:cubicBezTo>
                <a:cubicBezTo>
                  <a:pt x="730" y="74"/>
                  <a:pt x="389" y="243"/>
                  <a:pt x="58" y="4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1"/>
          <p:cNvSpPr/>
          <p:nvPr/>
        </p:nvSpPr>
        <p:spPr>
          <a:xfrm rot="8999985">
            <a:off x="450648" y="4568508"/>
            <a:ext cx="620853" cy="200104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3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492" name="Google Shape;492;p13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493" name="Google Shape;493;p13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3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3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3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3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3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9" name="Google Shape;509;p13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11" name="Google Shape;511;p13"/>
          <p:cNvSpPr txBox="1">
            <a:spLocks noGrp="1"/>
          </p:cNvSpPr>
          <p:nvPr>
            <p:ph type="subTitle" idx="1"/>
          </p:nvPr>
        </p:nvSpPr>
        <p:spPr>
          <a:xfrm>
            <a:off x="1996975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2"/>
          </p:nvPr>
        </p:nvSpPr>
        <p:spPr>
          <a:xfrm>
            <a:off x="5559473" y="2216582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subTitle" idx="3"/>
          </p:nvPr>
        </p:nvSpPr>
        <p:spPr>
          <a:xfrm>
            <a:off x="1996975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4"/>
          </p:nvPr>
        </p:nvSpPr>
        <p:spPr>
          <a:xfrm>
            <a:off x="5559473" y="3483824"/>
            <a:ext cx="242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hasCustomPrompt="1"/>
          </p:nvPr>
        </p:nvSpPr>
        <p:spPr>
          <a:xfrm>
            <a:off x="1158775" y="1903326"/>
            <a:ext cx="733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5" hasCustomPrompt="1"/>
          </p:nvPr>
        </p:nvSpPr>
        <p:spPr>
          <a:xfrm>
            <a:off x="1158775" y="3169418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title" idx="6" hasCustomPrompt="1"/>
          </p:nvPr>
        </p:nvSpPr>
        <p:spPr>
          <a:xfrm>
            <a:off x="4721273" y="1903963"/>
            <a:ext cx="73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title" idx="7" hasCustomPrompt="1"/>
          </p:nvPr>
        </p:nvSpPr>
        <p:spPr>
          <a:xfrm>
            <a:off x="4721273" y="3169420"/>
            <a:ext cx="73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8"/>
          </p:nvPr>
        </p:nvSpPr>
        <p:spPr>
          <a:xfrm>
            <a:off x="1996975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9"/>
          </p:nvPr>
        </p:nvSpPr>
        <p:spPr>
          <a:xfrm>
            <a:off x="1996975" y="3170688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13"/>
          </p:nvPr>
        </p:nvSpPr>
        <p:spPr>
          <a:xfrm>
            <a:off x="5559473" y="190331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4"/>
          </p:nvPr>
        </p:nvSpPr>
        <p:spPr>
          <a:xfrm>
            <a:off x="5559473" y="3170686"/>
            <a:ext cx="2425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title" idx="15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>
            <a:off x="8377135" y="4409885"/>
            <a:ext cx="856440" cy="803880"/>
          </a:xfrm>
          <a:custGeom>
            <a:avLst/>
            <a:gdLst/>
            <a:ahLst/>
            <a:cxnLst/>
            <a:rect l="l" t="t" r="r" b="b"/>
            <a:pathLst>
              <a:path w="2379" h="2233" extrusionOk="0">
                <a:moveTo>
                  <a:pt x="2379" y="1516"/>
                </a:moveTo>
                <a:lnTo>
                  <a:pt x="1767" y="1056"/>
                </a:lnTo>
                <a:lnTo>
                  <a:pt x="2281" y="481"/>
                </a:lnTo>
                <a:lnTo>
                  <a:pt x="1743" y="0"/>
                </a:lnTo>
                <a:lnTo>
                  <a:pt x="1188" y="622"/>
                </a:lnTo>
                <a:lnTo>
                  <a:pt x="432" y="56"/>
                </a:lnTo>
                <a:lnTo>
                  <a:pt x="0" y="633"/>
                </a:lnTo>
                <a:lnTo>
                  <a:pt x="706" y="1162"/>
                </a:lnTo>
                <a:lnTo>
                  <a:pt x="179" y="1753"/>
                </a:lnTo>
                <a:lnTo>
                  <a:pt x="717" y="2233"/>
                </a:lnTo>
                <a:lnTo>
                  <a:pt x="1285" y="1597"/>
                </a:lnTo>
                <a:lnTo>
                  <a:pt x="1946" y="2093"/>
                </a:lnTo>
                <a:lnTo>
                  <a:pt x="2379" y="151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3"/>
          <p:cNvSpPr/>
          <p:nvPr/>
        </p:nvSpPr>
        <p:spPr>
          <a:xfrm>
            <a:off x="8347801" y="-41948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13"/>
          <p:cNvGrpSpPr/>
          <p:nvPr/>
        </p:nvGrpSpPr>
        <p:grpSpPr>
          <a:xfrm rot="8100000">
            <a:off x="-1521401" y="1111900"/>
            <a:ext cx="3115050" cy="1694864"/>
            <a:chOff x="720000" y="6076080"/>
            <a:chExt cx="3115080" cy="1694880"/>
          </a:xfrm>
        </p:grpSpPr>
        <p:sp>
          <p:nvSpPr>
            <p:cNvPr id="527" name="Google Shape;527;p13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13"/>
          <p:cNvGrpSpPr/>
          <p:nvPr/>
        </p:nvGrpSpPr>
        <p:grpSpPr>
          <a:xfrm rot="-5669084">
            <a:off x="-184876" y="1707011"/>
            <a:ext cx="1270478" cy="718719"/>
            <a:chOff x="1195575" y="1247040"/>
            <a:chExt cx="501480" cy="283680"/>
          </a:xfrm>
        </p:grpSpPr>
        <p:grpSp>
          <p:nvGrpSpPr>
            <p:cNvPr id="541" name="Google Shape;541;p13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542" name="Google Shape;542;p13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13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13"/>
          <p:cNvSpPr/>
          <p:nvPr/>
        </p:nvSpPr>
        <p:spPr>
          <a:xfrm rot="9486416">
            <a:off x="8466769" y="6784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13"/>
          <p:cNvGrpSpPr/>
          <p:nvPr/>
        </p:nvGrpSpPr>
        <p:grpSpPr>
          <a:xfrm rot="-3599923">
            <a:off x="258039" y="4352272"/>
            <a:ext cx="478496" cy="489632"/>
            <a:chOff x="3281400" y="77400"/>
            <a:chExt cx="248760" cy="254520"/>
          </a:xfrm>
        </p:grpSpPr>
        <p:sp>
          <p:nvSpPr>
            <p:cNvPr id="547" name="Google Shape;547;p13"/>
            <p:cNvSpPr/>
            <p:nvPr/>
          </p:nvSpPr>
          <p:spPr>
            <a:xfrm>
              <a:off x="3440520" y="116280"/>
              <a:ext cx="89640" cy="89640"/>
            </a:xfrm>
            <a:custGeom>
              <a:avLst/>
              <a:gdLst/>
              <a:ahLst/>
              <a:cxnLst/>
              <a:rect l="l" t="t" r="r" b="b"/>
              <a:pathLst>
                <a:path w="249" h="249" extrusionOk="0">
                  <a:moveTo>
                    <a:pt x="18" y="124"/>
                  </a:moveTo>
                  <a:lnTo>
                    <a:pt x="18" y="124"/>
                  </a:lnTo>
                  <a:moveTo>
                    <a:pt x="124" y="35"/>
                  </a:moveTo>
                  <a:cubicBezTo>
                    <a:pt x="75" y="35"/>
                    <a:pt x="35" y="75"/>
                    <a:pt x="35" y="124"/>
                  </a:cubicBezTo>
                  <a:lnTo>
                    <a:pt x="35" y="124"/>
                  </a:lnTo>
                  <a:cubicBezTo>
                    <a:pt x="35" y="148"/>
                    <a:pt x="44" y="170"/>
                    <a:pt x="61" y="187"/>
                  </a:cubicBezTo>
                  <a:cubicBezTo>
                    <a:pt x="78" y="204"/>
                    <a:pt x="100" y="213"/>
                    <a:pt x="124" y="213"/>
                  </a:cubicBezTo>
                  <a:lnTo>
                    <a:pt x="124" y="213"/>
                  </a:lnTo>
                  <a:cubicBezTo>
                    <a:pt x="174" y="213"/>
                    <a:pt x="213" y="174"/>
                    <a:pt x="214" y="125"/>
                  </a:cubicBezTo>
                  <a:cubicBezTo>
                    <a:pt x="214" y="101"/>
                    <a:pt x="205" y="78"/>
                    <a:pt x="188" y="61"/>
                  </a:cubicBezTo>
                  <a:cubicBezTo>
                    <a:pt x="171" y="44"/>
                    <a:pt x="149" y="35"/>
                    <a:pt x="125" y="35"/>
                  </a:cubicBezTo>
                  <a:lnTo>
                    <a:pt x="124" y="35"/>
                  </a:lnTo>
                  <a:moveTo>
                    <a:pt x="124" y="249"/>
                  </a:moveTo>
                  <a:lnTo>
                    <a:pt x="124" y="249"/>
                  </a:lnTo>
                  <a:cubicBezTo>
                    <a:pt x="91" y="249"/>
                    <a:pt x="60" y="236"/>
                    <a:pt x="36" y="212"/>
                  </a:cubicBezTo>
                  <a:cubicBezTo>
                    <a:pt x="13" y="188"/>
                    <a:pt x="0" y="157"/>
                    <a:pt x="0" y="124"/>
                  </a:cubicBezTo>
                  <a:cubicBezTo>
                    <a:pt x="0" y="91"/>
                    <a:pt x="13" y="59"/>
                    <a:pt x="37" y="36"/>
                  </a:cubicBezTo>
                  <a:cubicBezTo>
                    <a:pt x="60" y="13"/>
                    <a:pt x="91" y="0"/>
                    <a:pt x="124" y="0"/>
                  </a:cubicBezTo>
                  <a:lnTo>
                    <a:pt x="125" y="0"/>
                  </a:lnTo>
                  <a:cubicBezTo>
                    <a:pt x="158" y="0"/>
                    <a:pt x="189" y="13"/>
                    <a:pt x="213" y="37"/>
                  </a:cubicBezTo>
                  <a:cubicBezTo>
                    <a:pt x="236" y="60"/>
                    <a:pt x="249" y="91"/>
                    <a:pt x="249" y="125"/>
                  </a:cubicBezTo>
                  <a:cubicBezTo>
                    <a:pt x="249" y="193"/>
                    <a:pt x="193" y="249"/>
                    <a:pt x="124" y="249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3346560" y="236880"/>
              <a:ext cx="95400" cy="95040"/>
            </a:xfrm>
            <a:custGeom>
              <a:avLst/>
              <a:gdLst/>
              <a:ahLst/>
              <a:cxnLst/>
              <a:rect l="l" t="t" r="r" b="b"/>
              <a:pathLst>
                <a:path w="265" h="264" extrusionOk="0">
                  <a:moveTo>
                    <a:pt x="132" y="35"/>
                  </a:moveTo>
                  <a:cubicBezTo>
                    <a:pt x="79" y="35"/>
                    <a:pt x="36" y="78"/>
                    <a:pt x="36" y="132"/>
                  </a:cubicBezTo>
                  <a:cubicBezTo>
                    <a:pt x="36" y="157"/>
                    <a:pt x="46" y="182"/>
                    <a:pt x="64" y="200"/>
                  </a:cubicBezTo>
                  <a:cubicBezTo>
                    <a:pt x="82" y="218"/>
                    <a:pt x="106" y="229"/>
                    <a:pt x="132" y="229"/>
                  </a:cubicBezTo>
                  <a:lnTo>
                    <a:pt x="132" y="229"/>
                  </a:lnTo>
                  <a:cubicBezTo>
                    <a:pt x="158" y="229"/>
                    <a:pt x="182" y="219"/>
                    <a:pt x="201" y="201"/>
                  </a:cubicBezTo>
                  <a:cubicBezTo>
                    <a:pt x="219" y="182"/>
                    <a:pt x="229" y="158"/>
                    <a:pt x="229" y="132"/>
                  </a:cubicBezTo>
                  <a:cubicBezTo>
                    <a:pt x="229" y="79"/>
                    <a:pt x="186" y="35"/>
                    <a:pt x="133" y="35"/>
                  </a:cubicBezTo>
                  <a:lnTo>
                    <a:pt x="132" y="35"/>
                  </a:lnTo>
                  <a:moveTo>
                    <a:pt x="133" y="264"/>
                  </a:moveTo>
                  <a:lnTo>
                    <a:pt x="132" y="264"/>
                  </a:lnTo>
                  <a:cubicBezTo>
                    <a:pt x="97" y="264"/>
                    <a:pt x="64" y="250"/>
                    <a:pt x="39" y="225"/>
                  </a:cubicBezTo>
                  <a:cubicBezTo>
                    <a:pt x="14" y="200"/>
                    <a:pt x="0" y="167"/>
                    <a:pt x="0" y="131"/>
                  </a:cubicBezTo>
                  <a:cubicBezTo>
                    <a:pt x="1" y="59"/>
                    <a:pt x="60" y="0"/>
                    <a:pt x="132" y="0"/>
                  </a:cubicBezTo>
                  <a:lnTo>
                    <a:pt x="133" y="0"/>
                  </a:lnTo>
                  <a:cubicBezTo>
                    <a:pt x="168" y="0"/>
                    <a:pt x="201" y="14"/>
                    <a:pt x="226" y="39"/>
                  </a:cubicBezTo>
                  <a:cubicBezTo>
                    <a:pt x="251" y="64"/>
                    <a:pt x="265" y="97"/>
                    <a:pt x="265" y="132"/>
                  </a:cubicBezTo>
                  <a:cubicBezTo>
                    <a:pt x="264" y="168"/>
                    <a:pt x="251" y="201"/>
                    <a:pt x="226" y="226"/>
                  </a:cubicBezTo>
                  <a:cubicBezTo>
                    <a:pt x="201" y="250"/>
                    <a:pt x="168" y="264"/>
                    <a:pt x="133" y="264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3281400" y="77400"/>
              <a:ext cx="89640" cy="89280"/>
            </a:xfrm>
            <a:custGeom>
              <a:avLst/>
              <a:gdLst/>
              <a:ahLst/>
              <a:cxnLst/>
              <a:rect l="l" t="t" r="r" b="b"/>
              <a:pathLst>
                <a:path w="249" h="248" extrusionOk="0">
                  <a:moveTo>
                    <a:pt x="35" y="124"/>
                  </a:moveTo>
                  <a:cubicBezTo>
                    <a:pt x="35" y="173"/>
                    <a:pt x="75" y="213"/>
                    <a:pt x="124" y="213"/>
                  </a:cubicBezTo>
                  <a:lnTo>
                    <a:pt x="124" y="213"/>
                  </a:lnTo>
                  <a:cubicBezTo>
                    <a:pt x="148" y="213"/>
                    <a:pt x="170" y="204"/>
                    <a:pt x="187" y="187"/>
                  </a:cubicBezTo>
                  <a:cubicBezTo>
                    <a:pt x="204" y="170"/>
                    <a:pt x="213" y="148"/>
                    <a:pt x="213" y="124"/>
                  </a:cubicBezTo>
                  <a:cubicBezTo>
                    <a:pt x="214" y="75"/>
                    <a:pt x="174" y="35"/>
                    <a:pt x="124" y="35"/>
                  </a:cubicBezTo>
                  <a:lnTo>
                    <a:pt x="124" y="35"/>
                  </a:lnTo>
                  <a:cubicBezTo>
                    <a:pt x="75" y="35"/>
                    <a:pt x="35" y="75"/>
                    <a:pt x="35" y="124"/>
                  </a:cubicBezTo>
                  <a:moveTo>
                    <a:pt x="124" y="248"/>
                  </a:moveTo>
                  <a:lnTo>
                    <a:pt x="124" y="248"/>
                  </a:lnTo>
                  <a:cubicBezTo>
                    <a:pt x="55" y="248"/>
                    <a:pt x="-1" y="192"/>
                    <a:pt x="0" y="124"/>
                  </a:cubicBezTo>
                  <a:lnTo>
                    <a:pt x="0" y="124"/>
                  </a:lnTo>
                  <a:cubicBezTo>
                    <a:pt x="0" y="55"/>
                    <a:pt x="56" y="0"/>
                    <a:pt x="124" y="0"/>
                  </a:cubicBezTo>
                  <a:lnTo>
                    <a:pt x="125" y="0"/>
                  </a:lnTo>
                  <a:cubicBezTo>
                    <a:pt x="193" y="0"/>
                    <a:pt x="249" y="56"/>
                    <a:pt x="249" y="124"/>
                  </a:cubicBezTo>
                  <a:cubicBezTo>
                    <a:pt x="248" y="193"/>
                    <a:pt x="193" y="248"/>
                    <a:pt x="124" y="24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3334680" y="151200"/>
              <a:ext cx="58320" cy="121320"/>
            </a:xfrm>
            <a:custGeom>
              <a:avLst/>
              <a:gdLst/>
              <a:ahLst/>
              <a:cxnLst/>
              <a:rect l="l" t="t" r="r" b="b"/>
              <a:pathLst>
                <a:path w="162" h="337" extrusionOk="0">
                  <a:moveTo>
                    <a:pt x="144" y="337"/>
                  </a:moveTo>
                  <a:cubicBezTo>
                    <a:pt x="137" y="337"/>
                    <a:pt x="131" y="333"/>
                    <a:pt x="128" y="326"/>
                  </a:cubicBez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lnTo>
                    <a:pt x="161" y="313"/>
                  </a:lnTo>
                  <a:cubicBezTo>
                    <a:pt x="164" y="322"/>
                    <a:pt x="160" y="332"/>
                    <a:pt x="151" y="336"/>
                  </a:cubicBezTo>
                  <a:cubicBezTo>
                    <a:pt x="149" y="337"/>
                    <a:pt x="147" y="337"/>
                    <a:pt x="144" y="337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3334680" y="119520"/>
              <a:ext cx="119520" cy="38880"/>
            </a:xfrm>
            <a:custGeom>
              <a:avLst/>
              <a:gdLst/>
              <a:ahLst/>
              <a:cxnLst/>
              <a:rect l="l" t="t" r="r" b="b"/>
              <a:pathLst>
                <a:path w="332" h="108" extrusionOk="0">
                  <a:moveTo>
                    <a:pt x="315" y="108"/>
                  </a:moveTo>
                  <a:cubicBezTo>
                    <a:pt x="313" y="108"/>
                    <a:pt x="312" y="107"/>
                    <a:pt x="311" y="107"/>
                  </a:cubicBezTo>
                  <a:lnTo>
                    <a:pt x="14" y="34"/>
                  </a:lnTo>
                  <a:cubicBezTo>
                    <a:pt x="4" y="32"/>
                    <a:pt x="-2" y="22"/>
                    <a:pt x="1" y="13"/>
                  </a:cubicBezTo>
                  <a:cubicBezTo>
                    <a:pt x="3" y="4"/>
                    <a:pt x="13" y="-2"/>
                    <a:pt x="22" y="0"/>
                  </a:cubicBezTo>
                  <a:lnTo>
                    <a:pt x="319" y="73"/>
                  </a:lnTo>
                  <a:cubicBezTo>
                    <a:pt x="328" y="75"/>
                    <a:pt x="334" y="85"/>
                    <a:pt x="332" y="94"/>
                  </a:cubicBezTo>
                  <a:cubicBezTo>
                    <a:pt x="330" y="102"/>
                    <a:pt x="323" y="108"/>
                    <a:pt x="315" y="10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3"/>
          <p:cNvSpPr/>
          <p:nvPr/>
        </p:nvSpPr>
        <p:spPr>
          <a:xfrm rot="1577632">
            <a:off x="8326200" y="4744865"/>
            <a:ext cx="209159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14"/>
          <p:cNvGrpSpPr/>
          <p:nvPr/>
        </p:nvGrpSpPr>
        <p:grpSpPr>
          <a:xfrm>
            <a:off x="-99" y="92830"/>
            <a:ext cx="9144199" cy="4957840"/>
            <a:chOff x="-99" y="92830"/>
            <a:chExt cx="9144199" cy="4957840"/>
          </a:xfrm>
        </p:grpSpPr>
        <p:grpSp>
          <p:nvGrpSpPr>
            <p:cNvPr id="555" name="Google Shape;555;p14"/>
            <p:cNvGrpSpPr/>
            <p:nvPr/>
          </p:nvGrpSpPr>
          <p:grpSpPr>
            <a:xfrm>
              <a:off x="-99" y="92830"/>
              <a:ext cx="9144199" cy="4957840"/>
              <a:chOff x="711375" y="548175"/>
              <a:chExt cx="7734900" cy="4055825"/>
            </a:xfrm>
          </p:grpSpPr>
          <p:cxnSp>
            <p:nvCxnSpPr>
              <p:cNvPr id="556" name="Google Shape;556;p14"/>
              <p:cNvCxnSpPr/>
              <p:nvPr/>
            </p:nvCxnSpPr>
            <p:spPr>
              <a:xfrm>
                <a:off x="711375" y="54817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711375" y="81856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711375" y="108895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711375" y="135934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711375" y="162972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711375" y="190011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711375" y="217050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4"/>
              <p:cNvCxnSpPr/>
              <p:nvPr/>
            </p:nvCxnSpPr>
            <p:spPr>
              <a:xfrm>
                <a:off x="711375" y="244089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4"/>
              <p:cNvCxnSpPr/>
              <p:nvPr/>
            </p:nvCxnSpPr>
            <p:spPr>
              <a:xfrm>
                <a:off x="711375" y="271128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4"/>
              <p:cNvCxnSpPr/>
              <p:nvPr/>
            </p:nvCxnSpPr>
            <p:spPr>
              <a:xfrm>
                <a:off x="711375" y="298167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4"/>
              <p:cNvCxnSpPr/>
              <p:nvPr/>
            </p:nvCxnSpPr>
            <p:spPr>
              <a:xfrm>
                <a:off x="711375" y="3252058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4"/>
              <p:cNvCxnSpPr/>
              <p:nvPr/>
            </p:nvCxnSpPr>
            <p:spPr>
              <a:xfrm>
                <a:off x="711375" y="3522447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4"/>
              <p:cNvCxnSpPr/>
              <p:nvPr/>
            </p:nvCxnSpPr>
            <p:spPr>
              <a:xfrm>
                <a:off x="711375" y="3792835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4"/>
              <p:cNvCxnSpPr/>
              <p:nvPr/>
            </p:nvCxnSpPr>
            <p:spPr>
              <a:xfrm>
                <a:off x="711375" y="4063223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4"/>
              <p:cNvCxnSpPr/>
              <p:nvPr/>
            </p:nvCxnSpPr>
            <p:spPr>
              <a:xfrm>
                <a:off x="711375" y="4333612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4"/>
              <p:cNvCxnSpPr/>
              <p:nvPr/>
            </p:nvCxnSpPr>
            <p:spPr>
              <a:xfrm>
                <a:off x="711375" y="4604000"/>
                <a:ext cx="7734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72" name="Google Shape;572;p14"/>
            <p:cNvSpPr/>
            <p:nvPr/>
          </p:nvSpPr>
          <p:spPr>
            <a:xfrm>
              <a:off x="286147" y="197088"/>
              <a:ext cx="8419200" cy="4605600"/>
            </a:xfrm>
            <a:prstGeom prst="rect">
              <a:avLst/>
            </a:prstGeom>
            <a:solidFill>
              <a:srgbClr val="CCA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62351" y="268950"/>
              <a:ext cx="8419200" cy="4605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74" name="Google Shape;574;p14"/>
          <p:cNvSpPr txBox="1">
            <a:spLocks noGrp="1"/>
          </p:cNvSpPr>
          <p:nvPr>
            <p:ph type="subTitle" idx="1"/>
          </p:nvPr>
        </p:nvSpPr>
        <p:spPr>
          <a:xfrm>
            <a:off x="105407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3403800" y="3556200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5753525" y="1703074"/>
            <a:ext cx="2336400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105407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5753525" y="2497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3403800" y="3259009"/>
            <a:ext cx="23364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0" name="Google Shape;580;p14"/>
          <p:cNvSpPr txBox="1">
            <a:spLocks noGrp="1"/>
          </p:cNvSpPr>
          <p:nvPr>
            <p:ph type="title"/>
          </p:nvPr>
        </p:nvSpPr>
        <p:spPr>
          <a:xfrm>
            <a:off x="1054075" y="567650"/>
            <a:ext cx="7035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4"/>
          <p:cNvSpPr/>
          <p:nvPr/>
        </p:nvSpPr>
        <p:spPr>
          <a:xfrm rot="899982">
            <a:off x="8125151" y="4047227"/>
            <a:ext cx="478547" cy="729569"/>
          </a:xfrm>
          <a:custGeom>
            <a:avLst/>
            <a:gdLst/>
            <a:ahLst/>
            <a:cxnLst/>
            <a:rect l="l" t="t" r="r" b="b"/>
            <a:pathLst>
              <a:path w="2503" h="3816" extrusionOk="0">
                <a:moveTo>
                  <a:pt x="1556" y="2196"/>
                </a:moveTo>
                <a:cubicBezTo>
                  <a:pt x="1331" y="2224"/>
                  <a:pt x="1104" y="2237"/>
                  <a:pt x="878" y="2233"/>
                </a:cubicBezTo>
                <a:cubicBezTo>
                  <a:pt x="1058" y="1740"/>
                  <a:pt x="1295" y="1267"/>
                  <a:pt x="1583" y="853"/>
                </a:cubicBezTo>
                <a:cubicBezTo>
                  <a:pt x="1578" y="1309"/>
                  <a:pt x="1572" y="1764"/>
                  <a:pt x="1556" y="2196"/>
                </a:cubicBezTo>
                <a:moveTo>
                  <a:pt x="2465" y="0"/>
                </a:moveTo>
                <a:cubicBezTo>
                  <a:pt x="2037" y="26"/>
                  <a:pt x="1660" y="39"/>
                  <a:pt x="1285" y="71"/>
                </a:cubicBezTo>
                <a:cubicBezTo>
                  <a:pt x="813" y="743"/>
                  <a:pt x="386" y="1476"/>
                  <a:pt x="15" y="2249"/>
                </a:cubicBezTo>
                <a:cubicBezTo>
                  <a:pt x="11" y="2486"/>
                  <a:pt x="7" y="2723"/>
                  <a:pt x="0" y="2967"/>
                </a:cubicBezTo>
                <a:cubicBezTo>
                  <a:pt x="528" y="3010"/>
                  <a:pt x="1059" y="3003"/>
                  <a:pt x="1567" y="2937"/>
                </a:cubicBezTo>
                <a:cubicBezTo>
                  <a:pt x="1565" y="3205"/>
                  <a:pt x="1564" y="3473"/>
                  <a:pt x="1527" y="3781"/>
                </a:cubicBezTo>
                <a:cubicBezTo>
                  <a:pt x="1825" y="3828"/>
                  <a:pt x="2130" y="3828"/>
                  <a:pt x="2457" y="3780"/>
                </a:cubicBezTo>
                <a:cubicBezTo>
                  <a:pt x="2515" y="2521"/>
                  <a:pt x="2518" y="1259"/>
                  <a:pt x="24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4"/>
          <p:cNvSpPr/>
          <p:nvPr/>
        </p:nvSpPr>
        <p:spPr>
          <a:xfrm>
            <a:off x="3" y="4228522"/>
            <a:ext cx="914976" cy="914976"/>
          </a:xfrm>
          <a:custGeom>
            <a:avLst/>
            <a:gdLst/>
            <a:ahLst/>
            <a:cxnLst/>
            <a:rect l="l" t="t" r="r" b="b"/>
            <a:pathLst>
              <a:path w="1158" h="1158" extrusionOk="0">
                <a:moveTo>
                  <a:pt x="1158" y="1158"/>
                </a:moveTo>
                <a:lnTo>
                  <a:pt x="0" y="1158"/>
                </a:lnTo>
                <a:lnTo>
                  <a:pt x="0" y="0"/>
                </a:lnTo>
                <a:cubicBezTo>
                  <a:pt x="640" y="0"/>
                  <a:pt x="1158" y="519"/>
                  <a:pt x="1158" y="1158"/>
                </a:cubicBezTo>
                <a:close/>
              </a:path>
            </a:pathLst>
          </a:custGeom>
          <a:solidFill>
            <a:srgbClr val="EC835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4"/>
          <p:cNvSpPr/>
          <p:nvPr/>
        </p:nvSpPr>
        <p:spPr>
          <a:xfrm rot="8842323">
            <a:off x="618588" y="4157094"/>
            <a:ext cx="154080" cy="591839"/>
          </a:xfrm>
          <a:custGeom>
            <a:avLst/>
            <a:gdLst/>
            <a:ahLst/>
            <a:cxnLst/>
            <a:rect l="l" t="t" r="r" b="b"/>
            <a:pathLst>
              <a:path w="428" h="1644" extrusionOk="0">
                <a:moveTo>
                  <a:pt x="401" y="1644"/>
                </a:moveTo>
                <a:cubicBezTo>
                  <a:pt x="392" y="1644"/>
                  <a:pt x="384" y="1641"/>
                  <a:pt x="379" y="1633"/>
                </a:cubicBezTo>
                <a:cubicBezTo>
                  <a:pt x="-122" y="947"/>
                  <a:pt x="17" y="31"/>
                  <a:pt x="19" y="22"/>
                </a:cubicBezTo>
                <a:cubicBezTo>
                  <a:pt x="21" y="8"/>
                  <a:pt x="35" y="-2"/>
                  <a:pt x="50" y="0"/>
                </a:cubicBezTo>
                <a:cubicBezTo>
                  <a:pt x="65" y="2"/>
                  <a:pt x="75" y="16"/>
                  <a:pt x="72" y="31"/>
                </a:cubicBezTo>
                <a:cubicBezTo>
                  <a:pt x="71" y="40"/>
                  <a:pt x="-66" y="934"/>
                  <a:pt x="422" y="1601"/>
                </a:cubicBezTo>
                <a:cubicBezTo>
                  <a:pt x="431" y="1613"/>
                  <a:pt x="429" y="1630"/>
                  <a:pt x="417" y="1639"/>
                </a:cubicBezTo>
                <a:cubicBezTo>
                  <a:pt x="412" y="1643"/>
                  <a:pt x="406" y="1644"/>
                  <a:pt x="401" y="1644"/>
                </a:cubicBezTo>
                <a:close/>
              </a:path>
            </a:pathLst>
          </a:custGeom>
          <a:solidFill>
            <a:srgbClr val="001966"/>
          </a:solidFill>
          <a:ln w="9525" cap="flat" cmpd="sng">
            <a:solidFill>
              <a:srgbClr val="001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4"/>
          <p:cNvGrpSpPr/>
          <p:nvPr/>
        </p:nvGrpSpPr>
        <p:grpSpPr>
          <a:xfrm>
            <a:off x="201335" y="371692"/>
            <a:ext cx="713679" cy="763739"/>
            <a:chOff x="4870440" y="3635280"/>
            <a:chExt cx="364680" cy="390240"/>
          </a:xfrm>
        </p:grpSpPr>
        <p:sp>
          <p:nvSpPr>
            <p:cNvPr id="585" name="Google Shape;585;p14"/>
            <p:cNvSpPr/>
            <p:nvPr/>
          </p:nvSpPr>
          <p:spPr>
            <a:xfrm>
              <a:off x="4938120" y="3716640"/>
              <a:ext cx="97200" cy="308880"/>
            </a:xfrm>
            <a:custGeom>
              <a:avLst/>
              <a:gdLst/>
              <a:ahLst/>
              <a:cxnLst/>
              <a:rect l="l" t="t" r="r" b="b"/>
              <a:pathLst>
                <a:path w="270" h="858" extrusionOk="0">
                  <a:moveTo>
                    <a:pt x="101" y="102"/>
                  </a:moveTo>
                  <a:cubicBezTo>
                    <a:pt x="94" y="102"/>
                    <a:pt x="87" y="97"/>
                    <a:pt x="84" y="89"/>
                  </a:cubicBezTo>
                  <a:lnTo>
                    <a:pt x="64" y="23"/>
                  </a:lnTo>
                  <a:cubicBezTo>
                    <a:pt x="61" y="14"/>
                    <a:pt x="67" y="4"/>
                    <a:pt x="76" y="1"/>
                  </a:cubicBezTo>
                  <a:cubicBezTo>
                    <a:pt x="85" y="-2"/>
                    <a:pt x="95" y="3"/>
                    <a:pt x="98" y="13"/>
                  </a:cubicBezTo>
                  <a:lnTo>
                    <a:pt x="118" y="79"/>
                  </a:lnTo>
                  <a:cubicBezTo>
                    <a:pt x="121" y="89"/>
                    <a:pt x="116" y="98"/>
                    <a:pt x="106" y="101"/>
                  </a:cubicBezTo>
                  <a:cubicBezTo>
                    <a:pt x="105" y="102"/>
                    <a:pt x="103" y="102"/>
                    <a:pt x="101" y="102"/>
                  </a:cubicBezTo>
                  <a:moveTo>
                    <a:pt x="152" y="268"/>
                  </a:moveTo>
                  <a:cubicBezTo>
                    <a:pt x="144" y="268"/>
                    <a:pt x="137" y="263"/>
                    <a:pt x="135" y="256"/>
                  </a:cubicBezTo>
                  <a:lnTo>
                    <a:pt x="115" y="189"/>
                  </a:lnTo>
                  <a:cubicBezTo>
                    <a:pt x="112" y="180"/>
                    <a:pt x="117" y="170"/>
                    <a:pt x="127" y="167"/>
                  </a:cubicBezTo>
                  <a:cubicBezTo>
                    <a:pt x="136" y="164"/>
                    <a:pt x="146" y="170"/>
                    <a:pt x="149" y="179"/>
                  </a:cubicBezTo>
                  <a:lnTo>
                    <a:pt x="169" y="246"/>
                  </a:lnTo>
                  <a:cubicBezTo>
                    <a:pt x="172" y="255"/>
                    <a:pt x="166" y="265"/>
                    <a:pt x="157" y="268"/>
                  </a:cubicBezTo>
                  <a:cubicBezTo>
                    <a:pt x="155" y="268"/>
                    <a:pt x="154" y="268"/>
                    <a:pt x="152" y="268"/>
                  </a:cubicBezTo>
                  <a:moveTo>
                    <a:pt x="202" y="435"/>
                  </a:moveTo>
                  <a:cubicBezTo>
                    <a:pt x="195" y="435"/>
                    <a:pt x="188" y="430"/>
                    <a:pt x="186" y="422"/>
                  </a:cubicBezTo>
                  <a:lnTo>
                    <a:pt x="165" y="356"/>
                  </a:lnTo>
                  <a:cubicBezTo>
                    <a:pt x="163" y="346"/>
                    <a:pt x="168" y="336"/>
                    <a:pt x="177" y="334"/>
                  </a:cubicBezTo>
                  <a:cubicBezTo>
                    <a:pt x="187" y="331"/>
                    <a:pt x="196" y="336"/>
                    <a:pt x="199" y="345"/>
                  </a:cubicBezTo>
                  <a:lnTo>
                    <a:pt x="219" y="412"/>
                  </a:lnTo>
                  <a:cubicBezTo>
                    <a:pt x="222" y="421"/>
                    <a:pt x="217" y="431"/>
                    <a:pt x="208" y="434"/>
                  </a:cubicBezTo>
                  <a:cubicBezTo>
                    <a:pt x="206" y="434"/>
                    <a:pt x="204" y="435"/>
                    <a:pt x="202" y="435"/>
                  </a:cubicBezTo>
                  <a:moveTo>
                    <a:pt x="252" y="600"/>
                  </a:moveTo>
                  <a:cubicBezTo>
                    <a:pt x="248" y="600"/>
                    <a:pt x="244" y="599"/>
                    <a:pt x="241" y="596"/>
                  </a:cubicBezTo>
                  <a:cubicBezTo>
                    <a:pt x="237" y="593"/>
                    <a:pt x="235" y="588"/>
                    <a:pt x="235" y="583"/>
                  </a:cubicBezTo>
                  <a:lnTo>
                    <a:pt x="216" y="522"/>
                  </a:lnTo>
                  <a:cubicBezTo>
                    <a:pt x="213" y="513"/>
                    <a:pt x="218" y="503"/>
                    <a:pt x="228" y="500"/>
                  </a:cubicBezTo>
                  <a:cubicBezTo>
                    <a:pt x="237" y="497"/>
                    <a:pt x="247" y="502"/>
                    <a:pt x="250" y="512"/>
                  </a:cubicBezTo>
                  <a:lnTo>
                    <a:pt x="269" y="577"/>
                  </a:lnTo>
                  <a:cubicBezTo>
                    <a:pt x="270" y="583"/>
                    <a:pt x="269" y="590"/>
                    <a:pt x="266" y="594"/>
                  </a:cubicBezTo>
                  <a:cubicBezTo>
                    <a:pt x="262" y="598"/>
                    <a:pt x="257" y="600"/>
                    <a:pt x="252" y="600"/>
                  </a:cubicBezTo>
                  <a:moveTo>
                    <a:pt x="135" y="729"/>
                  </a:moveTo>
                  <a:cubicBezTo>
                    <a:pt x="131" y="729"/>
                    <a:pt x="126" y="728"/>
                    <a:pt x="123" y="725"/>
                  </a:cubicBezTo>
                  <a:cubicBezTo>
                    <a:pt x="116" y="718"/>
                    <a:pt x="115" y="707"/>
                    <a:pt x="122" y="700"/>
                  </a:cubicBezTo>
                  <a:lnTo>
                    <a:pt x="169" y="648"/>
                  </a:lnTo>
                  <a:cubicBezTo>
                    <a:pt x="175" y="641"/>
                    <a:pt x="186" y="641"/>
                    <a:pt x="194" y="647"/>
                  </a:cubicBezTo>
                  <a:cubicBezTo>
                    <a:pt x="201" y="654"/>
                    <a:pt x="201" y="665"/>
                    <a:pt x="195" y="672"/>
                  </a:cubicBezTo>
                  <a:lnTo>
                    <a:pt x="148" y="724"/>
                  </a:lnTo>
                  <a:cubicBezTo>
                    <a:pt x="144" y="727"/>
                    <a:pt x="140" y="729"/>
                    <a:pt x="135" y="729"/>
                  </a:cubicBezTo>
                  <a:moveTo>
                    <a:pt x="18" y="858"/>
                  </a:moveTo>
                  <a:cubicBezTo>
                    <a:pt x="13" y="858"/>
                    <a:pt x="9" y="856"/>
                    <a:pt x="6" y="853"/>
                  </a:cubicBezTo>
                  <a:cubicBezTo>
                    <a:pt x="-1" y="847"/>
                    <a:pt x="-2" y="835"/>
                    <a:pt x="5" y="828"/>
                  </a:cubicBezTo>
                  <a:lnTo>
                    <a:pt x="51" y="777"/>
                  </a:lnTo>
                  <a:cubicBezTo>
                    <a:pt x="58" y="770"/>
                    <a:pt x="69" y="769"/>
                    <a:pt x="76" y="776"/>
                  </a:cubicBezTo>
                  <a:cubicBezTo>
                    <a:pt x="84" y="782"/>
                    <a:pt x="84" y="793"/>
                    <a:pt x="78" y="801"/>
                  </a:cubicBezTo>
                  <a:lnTo>
                    <a:pt x="31" y="852"/>
                  </a:lnTo>
                  <a:cubicBezTo>
                    <a:pt x="27" y="856"/>
                    <a:pt x="22" y="858"/>
                    <a:pt x="18" y="858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5022720" y="3856680"/>
              <a:ext cx="212040" cy="75960"/>
            </a:xfrm>
            <a:custGeom>
              <a:avLst/>
              <a:gdLst/>
              <a:ahLst/>
              <a:cxnLst/>
              <a:rect l="l" t="t" r="r" b="b"/>
              <a:pathLst>
                <a:path w="589" h="211" extrusionOk="0">
                  <a:moveTo>
                    <a:pt x="505" y="57"/>
                  </a:moveTo>
                  <a:cubicBezTo>
                    <a:pt x="498" y="57"/>
                    <a:pt x="491" y="52"/>
                    <a:pt x="488" y="44"/>
                  </a:cubicBezTo>
                  <a:cubicBezTo>
                    <a:pt x="485" y="35"/>
                    <a:pt x="491" y="25"/>
                    <a:pt x="500" y="22"/>
                  </a:cubicBezTo>
                  <a:lnTo>
                    <a:pt x="566" y="1"/>
                  </a:lnTo>
                  <a:cubicBezTo>
                    <a:pt x="576" y="-2"/>
                    <a:pt x="585" y="3"/>
                    <a:pt x="588" y="13"/>
                  </a:cubicBezTo>
                  <a:cubicBezTo>
                    <a:pt x="591" y="22"/>
                    <a:pt x="586" y="32"/>
                    <a:pt x="577" y="35"/>
                  </a:cubicBezTo>
                  <a:lnTo>
                    <a:pt x="511" y="56"/>
                  </a:lnTo>
                  <a:cubicBezTo>
                    <a:pt x="509" y="56"/>
                    <a:pt x="507" y="57"/>
                    <a:pt x="505" y="57"/>
                  </a:cubicBezTo>
                  <a:moveTo>
                    <a:pt x="339" y="109"/>
                  </a:moveTo>
                  <a:cubicBezTo>
                    <a:pt x="332" y="109"/>
                    <a:pt x="325" y="104"/>
                    <a:pt x="323" y="97"/>
                  </a:cubicBezTo>
                  <a:cubicBezTo>
                    <a:pt x="320" y="87"/>
                    <a:pt x="325" y="77"/>
                    <a:pt x="334" y="75"/>
                  </a:cubicBezTo>
                  <a:lnTo>
                    <a:pt x="400" y="54"/>
                  </a:lnTo>
                  <a:cubicBezTo>
                    <a:pt x="410" y="51"/>
                    <a:pt x="420" y="56"/>
                    <a:pt x="423" y="65"/>
                  </a:cubicBezTo>
                  <a:cubicBezTo>
                    <a:pt x="426" y="74"/>
                    <a:pt x="420" y="84"/>
                    <a:pt x="411" y="87"/>
                  </a:cubicBezTo>
                  <a:lnTo>
                    <a:pt x="345" y="108"/>
                  </a:lnTo>
                  <a:cubicBezTo>
                    <a:pt x="343" y="109"/>
                    <a:pt x="341" y="109"/>
                    <a:pt x="339" y="109"/>
                  </a:cubicBezTo>
                  <a:moveTo>
                    <a:pt x="174" y="161"/>
                  </a:moveTo>
                  <a:cubicBezTo>
                    <a:pt x="166" y="161"/>
                    <a:pt x="159" y="157"/>
                    <a:pt x="157" y="149"/>
                  </a:cubicBezTo>
                  <a:cubicBezTo>
                    <a:pt x="154" y="140"/>
                    <a:pt x="159" y="130"/>
                    <a:pt x="168" y="127"/>
                  </a:cubicBezTo>
                  <a:lnTo>
                    <a:pt x="235" y="106"/>
                  </a:lnTo>
                  <a:cubicBezTo>
                    <a:pt x="244" y="103"/>
                    <a:pt x="254" y="108"/>
                    <a:pt x="257" y="118"/>
                  </a:cubicBezTo>
                  <a:cubicBezTo>
                    <a:pt x="260" y="127"/>
                    <a:pt x="255" y="137"/>
                    <a:pt x="245" y="140"/>
                  </a:cubicBezTo>
                  <a:lnTo>
                    <a:pt x="179" y="161"/>
                  </a:lnTo>
                  <a:cubicBezTo>
                    <a:pt x="177" y="161"/>
                    <a:pt x="175" y="161"/>
                    <a:pt x="174" y="161"/>
                  </a:cubicBezTo>
                  <a:moveTo>
                    <a:pt x="18" y="211"/>
                  </a:moveTo>
                  <a:cubicBezTo>
                    <a:pt x="10" y="211"/>
                    <a:pt x="3" y="206"/>
                    <a:pt x="1" y="199"/>
                  </a:cubicBezTo>
                  <a:cubicBezTo>
                    <a:pt x="-2" y="189"/>
                    <a:pt x="3" y="180"/>
                    <a:pt x="12" y="177"/>
                  </a:cubicBezTo>
                  <a:lnTo>
                    <a:pt x="69" y="158"/>
                  </a:lnTo>
                  <a:cubicBezTo>
                    <a:pt x="78" y="156"/>
                    <a:pt x="88" y="161"/>
                    <a:pt x="91" y="170"/>
                  </a:cubicBezTo>
                  <a:cubicBezTo>
                    <a:pt x="94" y="179"/>
                    <a:pt x="89" y="189"/>
                    <a:pt x="80" y="192"/>
                  </a:cubicBezTo>
                  <a:lnTo>
                    <a:pt x="23" y="210"/>
                  </a:lnTo>
                  <a:cubicBezTo>
                    <a:pt x="21" y="211"/>
                    <a:pt x="20" y="211"/>
                    <a:pt x="18" y="21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870440" y="3722040"/>
              <a:ext cx="301680" cy="303480"/>
            </a:xfrm>
            <a:custGeom>
              <a:avLst/>
              <a:gdLst/>
              <a:ahLst/>
              <a:cxnLst/>
              <a:rect l="l" t="t" r="r" b="b"/>
              <a:pathLst>
                <a:path w="838" h="843" extrusionOk="0">
                  <a:moveTo>
                    <a:pt x="41" y="224"/>
                  </a:moveTo>
                  <a:lnTo>
                    <a:pt x="217" y="804"/>
                  </a:lnTo>
                  <a:lnTo>
                    <a:pt x="799" y="641"/>
                  </a:lnTo>
                  <a:lnTo>
                    <a:pt x="642" y="41"/>
                  </a:lnTo>
                  <a:lnTo>
                    <a:pt x="41" y="224"/>
                  </a:lnTo>
                  <a:moveTo>
                    <a:pt x="206" y="843"/>
                  </a:moveTo>
                  <a:cubicBezTo>
                    <a:pt x="198" y="843"/>
                    <a:pt x="191" y="838"/>
                    <a:pt x="189" y="830"/>
                  </a:cubicBezTo>
                  <a:lnTo>
                    <a:pt x="2" y="218"/>
                  </a:lnTo>
                  <a:cubicBezTo>
                    <a:pt x="0" y="213"/>
                    <a:pt x="1" y="208"/>
                    <a:pt x="3" y="204"/>
                  </a:cubicBezTo>
                  <a:cubicBezTo>
                    <a:pt x="5" y="200"/>
                    <a:pt x="9" y="197"/>
                    <a:pt x="13" y="196"/>
                  </a:cubicBezTo>
                  <a:lnTo>
                    <a:pt x="649" y="1"/>
                  </a:lnTo>
                  <a:cubicBezTo>
                    <a:pt x="653" y="0"/>
                    <a:pt x="658" y="1"/>
                    <a:pt x="663" y="3"/>
                  </a:cubicBezTo>
                  <a:cubicBezTo>
                    <a:pt x="667" y="5"/>
                    <a:pt x="670" y="9"/>
                    <a:pt x="671" y="14"/>
                  </a:cubicBezTo>
                  <a:lnTo>
                    <a:pt x="837" y="649"/>
                  </a:lnTo>
                  <a:cubicBezTo>
                    <a:pt x="839" y="658"/>
                    <a:pt x="834" y="668"/>
                    <a:pt x="825" y="671"/>
                  </a:cubicBezTo>
                  <a:lnTo>
                    <a:pt x="210" y="842"/>
                  </a:lnTo>
                  <a:cubicBezTo>
                    <a:pt x="209" y="843"/>
                    <a:pt x="207" y="843"/>
                    <a:pt x="206" y="843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5099760" y="3635280"/>
              <a:ext cx="135360" cy="328320"/>
            </a:xfrm>
            <a:custGeom>
              <a:avLst/>
              <a:gdLst/>
              <a:ahLst/>
              <a:cxnLst/>
              <a:rect l="l" t="t" r="r" b="b"/>
              <a:pathLst>
                <a:path w="376" h="912" extrusionOk="0">
                  <a:moveTo>
                    <a:pt x="36" y="263"/>
                  </a:moveTo>
                  <a:lnTo>
                    <a:pt x="190" y="852"/>
                  </a:lnTo>
                  <a:lnTo>
                    <a:pt x="338" y="630"/>
                  </a:lnTo>
                  <a:lnTo>
                    <a:pt x="179" y="58"/>
                  </a:lnTo>
                  <a:lnTo>
                    <a:pt x="36" y="263"/>
                  </a:lnTo>
                  <a:moveTo>
                    <a:pt x="183" y="912"/>
                  </a:moveTo>
                  <a:cubicBezTo>
                    <a:pt x="182" y="912"/>
                    <a:pt x="181" y="912"/>
                    <a:pt x="180" y="912"/>
                  </a:cubicBezTo>
                  <a:cubicBezTo>
                    <a:pt x="173" y="911"/>
                    <a:pt x="168" y="906"/>
                    <a:pt x="166" y="899"/>
                  </a:cubicBezTo>
                  <a:lnTo>
                    <a:pt x="0" y="264"/>
                  </a:lnTo>
                  <a:cubicBezTo>
                    <a:pt x="-1" y="259"/>
                    <a:pt x="0" y="254"/>
                    <a:pt x="3" y="249"/>
                  </a:cubicBezTo>
                  <a:lnTo>
                    <a:pt x="172" y="8"/>
                  </a:lnTo>
                  <a:cubicBezTo>
                    <a:pt x="175" y="2"/>
                    <a:pt x="182" y="-1"/>
                    <a:pt x="189" y="0"/>
                  </a:cubicBezTo>
                  <a:cubicBezTo>
                    <a:pt x="196" y="1"/>
                    <a:pt x="201" y="6"/>
                    <a:pt x="203" y="13"/>
                  </a:cubicBezTo>
                  <a:lnTo>
                    <a:pt x="375" y="628"/>
                  </a:lnTo>
                  <a:cubicBezTo>
                    <a:pt x="376" y="633"/>
                    <a:pt x="375" y="638"/>
                    <a:pt x="372" y="643"/>
                  </a:cubicBezTo>
                  <a:lnTo>
                    <a:pt x="198" y="904"/>
                  </a:lnTo>
                  <a:cubicBezTo>
                    <a:pt x="194" y="909"/>
                    <a:pt x="189" y="912"/>
                    <a:pt x="183" y="912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4870800" y="3635280"/>
              <a:ext cx="302400" cy="169560"/>
            </a:xfrm>
            <a:custGeom>
              <a:avLst/>
              <a:gdLst/>
              <a:ahLst/>
              <a:cxnLst/>
              <a:rect l="l" t="t" r="r" b="b"/>
              <a:pathLst>
                <a:path w="840" h="471" extrusionOk="0">
                  <a:moveTo>
                    <a:pt x="256" y="187"/>
                  </a:moveTo>
                  <a:lnTo>
                    <a:pt x="68" y="420"/>
                  </a:lnTo>
                  <a:lnTo>
                    <a:pt x="642" y="244"/>
                  </a:lnTo>
                  <a:lnTo>
                    <a:pt x="780" y="47"/>
                  </a:lnTo>
                  <a:lnTo>
                    <a:pt x="256" y="187"/>
                  </a:lnTo>
                  <a:moveTo>
                    <a:pt x="17" y="471"/>
                  </a:moveTo>
                  <a:cubicBezTo>
                    <a:pt x="12" y="471"/>
                    <a:pt x="6" y="468"/>
                    <a:pt x="3" y="463"/>
                  </a:cubicBezTo>
                  <a:cubicBezTo>
                    <a:pt x="-1" y="457"/>
                    <a:pt x="-1" y="448"/>
                    <a:pt x="4" y="442"/>
                  </a:cubicBezTo>
                  <a:lnTo>
                    <a:pt x="233" y="161"/>
                  </a:lnTo>
                  <a:cubicBezTo>
                    <a:pt x="235" y="158"/>
                    <a:pt x="238" y="156"/>
                    <a:pt x="242" y="155"/>
                  </a:cubicBezTo>
                  <a:lnTo>
                    <a:pt x="817" y="1"/>
                  </a:lnTo>
                  <a:cubicBezTo>
                    <a:pt x="825" y="-1"/>
                    <a:pt x="832" y="1"/>
                    <a:pt x="836" y="7"/>
                  </a:cubicBezTo>
                  <a:cubicBezTo>
                    <a:pt x="841" y="14"/>
                    <a:pt x="841" y="22"/>
                    <a:pt x="836" y="28"/>
                  </a:cubicBezTo>
                  <a:lnTo>
                    <a:pt x="667" y="269"/>
                  </a:lnTo>
                  <a:cubicBezTo>
                    <a:pt x="665" y="273"/>
                    <a:pt x="662" y="275"/>
                    <a:pt x="658" y="276"/>
                  </a:cubicBezTo>
                  <a:lnTo>
                    <a:pt x="23" y="470"/>
                  </a:lnTo>
                  <a:cubicBezTo>
                    <a:pt x="21" y="471"/>
                    <a:pt x="19" y="471"/>
                    <a:pt x="17" y="471"/>
                  </a:cubicBez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4"/>
          <p:cNvGrpSpPr/>
          <p:nvPr/>
        </p:nvGrpSpPr>
        <p:grpSpPr>
          <a:xfrm rot="-8100000" flipH="1">
            <a:off x="7656488" y="921957"/>
            <a:ext cx="3115050" cy="1694864"/>
            <a:chOff x="720000" y="6076080"/>
            <a:chExt cx="3115080" cy="1694880"/>
          </a:xfrm>
        </p:grpSpPr>
        <p:sp>
          <p:nvSpPr>
            <p:cNvPr id="591" name="Google Shape;591;p14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14"/>
          <p:cNvGrpSpPr/>
          <p:nvPr/>
        </p:nvGrpSpPr>
        <p:grpSpPr>
          <a:xfrm rot="2700000">
            <a:off x="7854196" y="728581"/>
            <a:ext cx="1270461" cy="718721"/>
            <a:chOff x="1195575" y="1247040"/>
            <a:chExt cx="501480" cy="283680"/>
          </a:xfrm>
        </p:grpSpPr>
        <p:grpSp>
          <p:nvGrpSpPr>
            <p:cNvPr id="605" name="Google Shape;605;p14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606" name="Google Shape;606;p14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8" name="Google Shape;608;p14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14"/>
          <p:cNvSpPr/>
          <p:nvPr/>
        </p:nvSpPr>
        <p:spPr>
          <a:xfrm rot="284395">
            <a:off x="8074814" y="4600284"/>
            <a:ext cx="209158" cy="133919"/>
          </a:xfrm>
          <a:custGeom>
            <a:avLst/>
            <a:gdLst/>
            <a:ahLst/>
            <a:cxnLst/>
            <a:rect l="l" t="t" r="r" b="b"/>
            <a:pathLst>
              <a:path w="581" h="372" extrusionOk="0">
                <a:moveTo>
                  <a:pt x="443" y="372"/>
                </a:moveTo>
                <a:cubicBezTo>
                  <a:pt x="442" y="372"/>
                  <a:pt x="441" y="372"/>
                  <a:pt x="439" y="371"/>
                </a:cubicBezTo>
                <a:cubicBezTo>
                  <a:pt x="433" y="370"/>
                  <a:pt x="427" y="365"/>
                  <a:pt x="425" y="358"/>
                </a:cubicBezTo>
                <a:lnTo>
                  <a:pt x="383" y="181"/>
                </a:lnTo>
                <a:lnTo>
                  <a:pt x="275" y="332"/>
                </a:lnTo>
                <a:cubicBezTo>
                  <a:pt x="271" y="337"/>
                  <a:pt x="264" y="340"/>
                  <a:pt x="257" y="339"/>
                </a:cubicBezTo>
                <a:cubicBezTo>
                  <a:pt x="251" y="337"/>
                  <a:pt x="245" y="332"/>
                  <a:pt x="244" y="326"/>
                </a:cubicBezTo>
                <a:lnTo>
                  <a:pt x="196" y="137"/>
                </a:lnTo>
                <a:lnTo>
                  <a:pt x="74" y="290"/>
                </a:lnTo>
                <a:cubicBezTo>
                  <a:pt x="70" y="296"/>
                  <a:pt x="63" y="298"/>
                  <a:pt x="56" y="296"/>
                </a:cubicBezTo>
                <a:cubicBezTo>
                  <a:pt x="49" y="295"/>
                  <a:pt x="44" y="289"/>
                  <a:pt x="43" y="282"/>
                </a:cubicBezTo>
                <a:lnTo>
                  <a:pt x="1" y="21"/>
                </a:lnTo>
                <a:cubicBezTo>
                  <a:pt x="-1" y="12"/>
                  <a:pt x="6" y="3"/>
                  <a:pt x="16" y="1"/>
                </a:cubicBezTo>
                <a:cubicBezTo>
                  <a:pt x="25" y="-1"/>
                  <a:pt x="34" y="6"/>
                  <a:pt x="36" y="16"/>
                </a:cubicBezTo>
                <a:lnTo>
                  <a:pt x="71" y="237"/>
                </a:lnTo>
                <a:lnTo>
                  <a:pt x="191" y="87"/>
                </a:lnTo>
                <a:cubicBezTo>
                  <a:pt x="195" y="81"/>
                  <a:pt x="202" y="79"/>
                  <a:pt x="209" y="80"/>
                </a:cubicBezTo>
                <a:cubicBezTo>
                  <a:pt x="215" y="82"/>
                  <a:pt x="220" y="87"/>
                  <a:pt x="222" y="93"/>
                </a:cubicBezTo>
                <a:lnTo>
                  <a:pt x="269" y="280"/>
                </a:lnTo>
                <a:lnTo>
                  <a:pt x="377" y="129"/>
                </a:lnTo>
                <a:cubicBezTo>
                  <a:pt x="381" y="124"/>
                  <a:pt x="388" y="121"/>
                  <a:pt x="395" y="122"/>
                </a:cubicBezTo>
                <a:cubicBezTo>
                  <a:pt x="401" y="124"/>
                  <a:pt x="407" y="129"/>
                  <a:pt x="408" y="135"/>
                </a:cubicBezTo>
                <a:lnTo>
                  <a:pt x="450" y="311"/>
                </a:lnTo>
                <a:lnTo>
                  <a:pt x="549" y="162"/>
                </a:lnTo>
                <a:cubicBezTo>
                  <a:pt x="554" y="154"/>
                  <a:pt x="565" y="152"/>
                  <a:pt x="574" y="157"/>
                </a:cubicBezTo>
                <a:cubicBezTo>
                  <a:pt x="582" y="163"/>
                  <a:pt x="584" y="174"/>
                  <a:pt x="578" y="182"/>
                </a:cubicBezTo>
                <a:lnTo>
                  <a:pt x="457" y="364"/>
                </a:lnTo>
                <a:cubicBezTo>
                  <a:pt x="454" y="369"/>
                  <a:pt x="448" y="372"/>
                  <a:pt x="443" y="372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Tilt Warp"/>
              <a:buNone/>
              <a:defRPr sz="3500">
                <a:solidFill>
                  <a:schemeClr val="lt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71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randstander"/>
              <a:buNone/>
              <a:defRPr sz="38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121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0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2870EE7-CEAA-4E74-9D5E-1A894F7EA08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12/24/2025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8AA4440-51E9-4069-A3C2-F6B67A929B0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G&#211;C%20N&#7896;I%20TI&#7870;P.gsp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0.png"/><Relationship Id="rId5" Type="http://schemas.openxmlformats.org/officeDocument/2006/relationships/image" Target="../media/image6.png"/><Relationship Id="rId4" Type="http://schemas.openxmlformats.org/officeDocument/2006/relationships/image" Target="../media/image3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png"/><Relationship Id="rId2" Type="http://schemas.openxmlformats.org/officeDocument/2006/relationships/video" Target="file:///E:\a%20phu\gi&#225;o%20&#225;n\H&#7896;I%20GI&#7842;NG\HGVH(22-23)\HG%20T&#7881;nh\&#272;&#7891;ng%20h&#7891;%20&#273;&#7871;m%20ng&#432;&#7907;c%203%20ph&#250;t%20g&#226;y%20s&#7889;c%203%20Minutes%20(1).mp4" TargetMode="External"/><Relationship Id="rId1" Type="http://schemas.microsoft.com/office/2007/relationships/media" Target="file:///E:\a%20phu\gi&#225;o%20&#225;n\H&#7896;I%20GI&#7842;NG\HGVH(22-23)\HG%20T&#7881;nh\&#272;&#7891;ng%20h&#7891;%20&#273;&#7871;m%20ng&#432;&#7907;c%203%20ph&#250;t%20g&#226;y%20s&#7889;c%203%20Minutes%20(1)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9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36.png"/><Relationship Id="rId1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slide21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slide" Target="slide22.xml"/><Relationship Id="rId10" Type="http://schemas.openxmlformats.org/officeDocument/2006/relationships/slide" Target="slide18.xml"/><Relationship Id="rId4" Type="http://schemas.openxmlformats.org/officeDocument/2006/relationships/image" Target="../media/image44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43DA1F-7A7C-D133-C7CE-9D4DA3134711}"/>
              </a:ext>
            </a:extLst>
          </p:cNvPr>
          <p:cNvSpPr txBox="1"/>
          <p:nvPr/>
        </p:nvSpPr>
        <p:spPr>
          <a:xfrm>
            <a:off x="1439389" y="1593341"/>
            <a:ext cx="6265221" cy="208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5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500" b="1" dirty="0">
                <a:solidFill>
                  <a:srgbClr val="334D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45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b="1" dirty="0">
                <a:solidFill>
                  <a:srgbClr val="334D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 Ở TÂM.</a:t>
            </a: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en-US" sz="4500" b="1" dirty="0">
                <a:solidFill>
                  <a:srgbClr val="334D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 NỘI TIẾP (</a:t>
            </a:r>
            <a:r>
              <a:rPr lang="en-US" sz="4500" b="1" err="1">
                <a:solidFill>
                  <a:srgbClr val="334D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>
                <a:solidFill>
                  <a:srgbClr val="334D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4500" b="1" dirty="0">
              <a:solidFill>
                <a:srgbClr val="334D8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/>
              <p:nvPr/>
            </p:nvSpPr>
            <p:spPr>
              <a:xfrm>
                <a:off x="187642" y="171639"/>
                <a:ext cx="6109250" cy="236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Cho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𝐴𝐼𝐵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nội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𝐼𝐾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57).</a:t>
                </a:r>
                <a:endParaRPr lang="en-US" sz="16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𝑂𝐴𝐼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𝑂𝐵𝐼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16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𝐴𝑂𝐼</m:t>
                        </m:r>
                      </m:e>
                    </m:acc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𝐵𝑂𝐼</m:t>
                        </m:r>
                      </m:e>
                    </m:acc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</m:oMath>
                </a14:m>
                <a:endParaRPr lang="en-US" sz="16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𝐴𝑂𝐼</m:t>
                        </m:r>
                      </m:e>
                    </m:acc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𝐴𝑂𝐾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𝐵𝑂𝐼</m:t>
                        </m:r>
                      </m:e>
                    </m:acc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𝐵𝑂𝐾</m:t>
                        </m:r>
                      </m:e>
                    </m:acc>
                  </m:oMath>
                </a14:m>
                <a:endParaRPr lang="en-US" sz="16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So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𝐴𝑂𝐾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𝐵𝑂𝐾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𝐴𝐼𝐵</m:t>
                        </m:r>
                      </m:e>
                    </m:acc>
                  </m:oMath>
                </a14:m>
                <a:endParaRPr lang="en-US" sz="16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D84250-B2B0-030E-F212-2F15BB4C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" y="171639"/>
                <a:ext cx="6109250" cy="2361544"/>
              </a:xfrm>
              <a:prstGeom prst="rect">
                <a:avLst/>
              </a:prstGeom>
              <a:blipFill rotWithShape="0">
                <a:blip r:embed="rId2"/>
                <a:stretch>
                  <a:fillRect l="-599" t="-773" b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12E8AE29-0D34-0DC8-94A2-262FC2DD2185}"/>
              </a:ext>
            </a:extLst>
          </p:cNvPr>
          <p:cNvSpPr/>
          <p:nvPr/>
        </p:nvSpPr>
        <p:spPr>
          <a:xfrm>
            <a:off x="187642" y="62453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8377D-FECF-4368-78CC-31C3F9F4A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903" y="62453"/>
            <a:ext cx="1872005" cy="2330000"/>
          </a:xfrm>
          <a:prstGeom prst="rect">
            <a:avLst/>
          </a:prstGeom>
        </p:spPr>
      </p:pic>
      <p:sp>
        <p:nvSpPr>
          <p:cNvPr id="7" name="Speech Bubble: Rectangle with Corners Rounded 3">
            <a:extLst>
              <a:ext uri="{FF2B5EF4-FFF2-40B4-BE49-F238E27FC236}">
                <a16:creationId xmlns:a16="http://schemas.microsoft.com/office/drawing/2014/main" id="{8B72A533-47FE-FE16-B78D-6CF8DCCD30A8}"/>
              </a:ext>
            </a:extLst>
          </p:cNvPr>
          <p:cNvSpPr/>
          <p:nvPr/>
        </p:nvSpPr>
        <p:spPr>
          <a:xfrm>
            <a:off x="3844536" y="254619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900" b="1" i="1" dirty="0" err="1">
                <a:solidFill>
                  <a:srgbClr val="002060"/>
                </a:solidFill>
                <a:latin typeface="Arial"/>
              </a:rPr>
              <a:t>Giải</a:t>
            </a:r>
            <a:endParaRPr lang="en-US" sz="1900" b="1" i="1" dirty="0">
              <a:solidFill>
                <a:srgbClr val="00206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DBAAB4-5378-E96B-AE73-89B0979C76D5}"/>
                  </a:ext>
                </a:extLst>
              </p:cNvPr>
              <p:cNvSpPr txBox="1"/>
              <p:nvPr/>
            </p:nvSpPr>
            <p:spPr>
              <a:xfrm>
                <a:off x="349582" y="4086354"/>
                <a:ext cx="7892664" cy="104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𝐴𝑂𝐾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</m:oMath>
                </a14:m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𝐵𝑂𝐾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</m:oMath>
                </a14:m>
                <a:endPara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𝐴𝑂𝐾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𝐵𝑂𝐾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=2(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𝐴𝐼𝐵</m:t>
                        </m:r>
                      </m:e>
                    </m:acc>
                  </m:oMath>
                </a14:m>
                <a:endPara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DBAAB4-5378-E96B-AE73-89B0979C7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82" y="4086354"/>
                <a:ext cx="7892664" cy="1048685"/>
              </a:xfrm>
              <a:prstGeom prst="rect">
                <a:avLst/>
              </a:prstGeom>
              <a:blipFill rotWithShape="0">
                <a:blip r:embed="rId4"/>
                <a:stretch>
                  <a:fillRect l="-386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9516" y="3021096"/>
                <a:ext cx="6603693" cy="34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𝐴𝑂𝐾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𝐵𝑂𝐼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𝐵𝑂𝐾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 các cặp góc kề bù )</a:t>
                </a:r>
                <a:endPara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6" y="3021096"/>
                <a:ext cx="6603693" cy="346826"/>
              </a:xfrm>
              <a:prstGeom prst="rect">
                <a:avLst/>
              </a:prstGeom>
              <a:blipFill rotWithShape="0">
                <a:blip r:embed="rId5"/>
                <a:stretch>
                  <a:fillRect l="-554" t="-17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9516" y="3367922"/>
                <a:ext cx="5877699" cy="34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16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𝐴𝑂𝐾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16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6" y="3367922"/>
                <a:ext cx="5877699" cy="346826"/>
              </a:xfrm>
              <a:prstGeom prst="rect">
                <a:avLst/>
              </a:prstGeom>
              <a:blipFill rotWithShape="0">
                <a:blip r:embed="rId6"/>
                <a:stretch>
                  <a:fillRect l="-622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72266" y="3367922"/>
                <a:ext cx="1987604" cy="34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𝐴𝑂𝐾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66" y="3367922"/>
                <a:ext cx="1987604" cy="346826"/>
              </a:xfrm>
              <a:prstGeom prst="rect">
                <a:avLst/>
              </a:prstGeom>
              <a:blipFill rotWithShape="0">
                <a:blip r:embed="rId7"/>
                <a:stretch>
                  <a:fillRect l="-1534" t="-1754" r="-22393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9582" y="3735143"/>
                <a:ext cx="5979361" cy="34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en-US" sz="16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ương</a:t>
                </a: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𝐵𝑂𝐼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16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𝐵𝑂𝐼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𝐵𝑂𝐾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16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lang="en-US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82" y="3735143"/>
                <a:ext cx="5979361" cy="346826"/>
              </a:xfrm>
              <a:prstGeom prst="rect">
                <a:avLst/>
              </a:prstGeom>
              <a:blipFill rotWithShape="0">
                <a:blip r:embed="rId8"/>
                <a:stretch>
                  <a:fillRect l="-510" t="-1754" r="-306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60478" y="3714748"/>
                <a:ext cx="2092030" cy="346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𝐵𝑂𝐾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478" y="3714748"/>
                <a:ext cx="2092030" cy="346826"/>
              </a:xfrm>
              <a:prstGeom prst="rect">
                <a:avLst/>
              </a:prstGeom>
              <a:blipFill rotWithShape="0">
                <a:blip r:embed="rId9"/>
                <a:stretch>
                  <a:fillRect l="-1749" t="-1754" r="-16035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8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638F-4E10-8D60-FAAE-E4FE95ED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A5B4-BE52-6C4C-6A8A-DB6680D0E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KIỂM CHỨNG TRÊN PHẦN MỀM </a:t>
            </a:r>
            <a:r>
              <a:rPr lang="en-US">
                <a:hlinkClick r:id="rId2" action="ppaction://hlinkfile"/>
              </a:rPr>
              <a:t>SKETPACH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A8F035D-BB27-A850-29E2-0AFD1B5C5ACC}"/>
              </a:ext>
            </a:extLst>
          </p:cNvPr>
          <p:cNvSpPr txBox="1"/>
          <p:nvPr/>
        </p:nvSpPr>
        <p:spPr>
          <a:xfrm>
            <a:off x="882599" y="541006"/>
            <a:ext cx="7035900" cy="972574"/>
          </a:xfrm>
          <a:prstGeom prst="rect">
            <a:avLst/>
          </a:prstGeom>
          <a:solidFill>
            <a:srgbClr val="FFFFA7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b="1" i="1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i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góc ở tâm có số đo gấp hai lần số đo góc nội tiếp cùng chắn một cung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B2AB6F-7939-AEFD-F570-07DC24E50AF0}"/>
                  </a:ext>
                </a:extLst>
              </p:cNvPr>
              <p:cNvSpPr txBox="1"/>
              <p:nvPr/>
            </p:nvSpPr>
            <p:spPr>
              <a:xfrm>
                <a:off x="892974" y="3205686"/>
                <a:ext cx="7158036" cy="1329338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vi-VN" sz="2000" b="1" i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quả: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một đường tròn, góc nội tiếp có số đo bằng nửa số đo cung bị chắn. </a:t>
                </a:r>
                <a:endParaRPr lang="en-US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nội tiếp chắn nửa đường tròn có số đo bằng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90°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4B2AB6F-7939-AEFD-F570-07DC24E5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74" y="3205686"/>
                <a:ext cx="7158036" cy="1329338"/>
              </a:xfrm>
              <a:prstGeom prst="rect">
                <a:avLst/>
              </a:prstGeom>
              <a:blipFill rotWithShape="0">
                <a:blip r:embed="rId3"/>
                <a:stretch>
                  <a:fillRect l="-851" r="-851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472C7ED-6F17-E03F-99F6-94263B15FAFA}"/>
              </a:ext>
            </a:extLst>
          </p:cNvPr>
          <p:cNvSpPr txBox="1"/>
          <p:nvPr/>
        </p:nvSpPr>
        <p:spPr>
          <a:xfrm>
            <a:off x="869843" y="1722385"/>
            <a:ext cx="7052668" cy="129266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a-DK" sz="2000" i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da-DK" sz="2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đo góc nội tiếp bằng nửa số 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góc ở tâm cùng chắn một cung. Vì số đo của góc ở tâm bằng số đo của cung bị chắn nên từ định lí trên ta có </a:t>
            </a: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599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1A9CE3-D496-182A-EC94-43FECCE9EDC7}"/>
              </a:ext>
            </a:extLst>
          </p:cNvPr>
          <p:cNvSpPr txBox="1"/>
          <p:nvPr/>
        </p:nvSpPr>
        <p:spPr>
          <a:xfrm>
            <a:off x="1281669" y="340087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F125CA-F445-E69C-F79D-9FA11EAA1F2D}"/>
                  </a:ext>
                </a:extLst>
              </p:cNvPr>
              <p:cNvSpPr txBox="1"/>
              <p:nvPr/>
            </p:nvSpPr>
            <p:spPr>
              <a:xfrm>
                <a:off x="2421775" y="340087"/>
                <a:ext cx="3809905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𝑀𝐼𝑁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58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EF125CA-F445-E69C-F79D-9FA11EAA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775" y="340087"/>
                <a:ext cx="3809905" cy="504305"/>
              </a:xfrm>
              <a:prstGeom prst="rect">
                <a:avLst/>
              </a:prstGeom>
              <a:blipFill rotWithShape="0">
                <a:blip r:embed="rId3"/>
                <a:stretch>
                  <a:fillRect l="-1600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25A5CAE-3792-B930-5E24-3214FF561C2D}"/>
              </a:ext>
            </a:extLst>
          </p:cNvPr>
          <p:cNvSpPr/>
          <p:nvPr/>
        </p:nvSpPr>
        <p:spPr>
          <a:xfrm>
            <a:off x="4049810" y="924159"/>
            <a:ext cx="821449" cy="404928"/>
          </a:xfrm>
          <a:prstGeom prst="wedgeRoundRectCallout">
            <a:avLst>
              <a:gd name="adj1" fmla="val 14946"/>
              <a:gd name="adj2" fmla="val 7988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rgbClr val="002060"/>
                </a:solidFill>
              </a:rPr>
              <a:t>Giải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C6787B-A723-2B02-F105-67492C232BD2}"/>
                  </a:ext>
                </a:extLst>
              </p:cNvPr>
              <p:cNvSpPr txBox="1"/>
              <p:nvPr/>
            </p:nvSpPr>
            <p:spPr>
              <a:xfrm>
                <a:off x="514350" y="1632436"/>
                <a:ext cx="5450681" cy="2773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𝑀𝐼𝑁</m:t>
                        </m:r>
                      </m:e>
                    </m:acc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𝑀𝐼𝑁</m:t>
                          </m:r>
                        </m:e>
                      </m:acc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𝑀𝑂𝑁</m:t>
                          </m:r>
                        </m:e>
                      </m:acc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sSup>
                        <m:sSup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e>
                        <m:sup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en-US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</m:e>
                        <m:sup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𝑀𝐼𝑁</m:t>
                        </m:r>
                      </m:e>
                    </m:acc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C6787B-A723-2B02-F105-67492C232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632436"/>
                <a:ext cx="5450681" cy="2773836"/>
              </a:xfrm>
              <a:prstGeom prst="rect">
                <a:avLst/>
              </a:prstGeom>
              <a:blipFill rotWithShape="0">
                <a:blip r:embed="rId4"/>
                <a:stretch>
                  <a:fillRect l="-1117" r="-1117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BABA25A-6611-2FB1-34AD-04BFD85E44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77940" y="731019"/>
            <a:ext cx="2080285" cy="24709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49E583-E453-4F9B-4966-E5F744BA4312}"/>
              </a:ext>
            </a:extLst>
          </p:cNvPr>
          <p:cNvSpPr txBox="1"/>
          <p:nvPr/>
        </p:nvSpPr>
        <p:spPr>
          <a:xfrm>
            <a:off x="954912" y="302943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/>
              <p:nvPr/>
            </p:nvSpPr>
            <p:spPr>
              <a:xfrm>
                <a:off x="2095018" y="363846"/>
                <a:ext cx="5847332" cy="458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59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0D14A6-6073-3986-33A9-AF66A171F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18" y="363846"/>
                <a:ext cx="5847332" cy="458139"/>
              </a:xfrm>
              <a:prstGeom prst="rect">
                <a:avLst/>
              </a:prstGeom>
              <a:blipFill>
                <a:blip r:embed="rId3"/>
                <a:stretch>
                  <a:fillRect l="-1147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60485D9-C7AD-6BA6-3295-01B3DF0C1B24}"/>
              </a:ext>
            </a:extLst>
          </p:cNvPr>
          <p:cNvSpPr/>
          <p:nvPr/>
        </p:nvSpPr>
        <p:spPr>
          <a:xfrm>
            <a:off x="2363238" y="941732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867D17-8C93-0103-E42C-2BE9A7F4D2F2}"/>
                  </a:ext>
                </a:extLst>
              </p:cNvPr>
              <p:cNvSpPr txBox="1"/>
              <p:nvPr/>
            </p:nvSpPr>
            <p:spPr>
              <a:xfrm>
                <a:off x="3565890" y="1095376"/>
                <a:ext cx="5321107" cy="1024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vi-VN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groupChr>
                    <m:r>
                      <a:rPr lang="vi-VN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vi-VN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groupChr>
                  </m:oMath>
                </a14:m>
                <a:r>
                  <a:rPr lang="vi-VN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867D17-8C93-0103-E42C-2BE9A7F4D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890" y="1095376"/>
                <a:ext cx="5321107" cy="1024896"/>
              </a:xfrm>
              <a:prstGeom prst="rect">
                <a:avLst/>
              </a:prstGeom>
              <a:blipFill rotWithShape="0">
                <a:blip r:embed="rId4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6977EA-BC93-4B32-12BC-E0DA15400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05" y="1753511"/>
            <a:ext cx="2451826" cy="284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867D17-8C93-0103-E42C-2BE9A7F4D2F2}"/>
                  </a:ext>
                </a:extLst>
              </p:cNvPr>
              <p:cNvSpPr txBox="1"/>
              <p:nvPr/>
            </p:nvSpPr>
            <p:spPr>
              <a:xfrm>
                <a:off x="3546837" y="2757547"/>
                <a:ext cx="5321107" cy="1966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vi-VN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groupChr>
                    <m:r>
                      <a:rPr lang="vi-VN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230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115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i="1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đ</m:t>
                    </m:r>
                    <m:groupChr>
                      <m:groupChrPr>
                        <m:chr m:val="⏜"/>
                        <m:pos m:val="top"/>
                        <m:vertJc m:val="bot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a:rPr lang="vi-VN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groupChr>
                    <m:r>
                      <a:rPr lang="vi-VN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230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115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867D17-8C93-0103-E42C-2BE9A7F4D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837" y="2757547"/>
                <a:ext cx="5321107" cy="1966757"/>
              </a:xfrm>
              <a:prstGeom prst="rect">
                <a:avLst/>
              </a:prstGeom>
              <a:blipFill rotWithShape="0">
                <a:blip r:embed="rId6"/>
                <a:stretch>
                  <a:fillRect l="-1260" b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867D17-8C93-0103-E42C-2BE9A7F4D2F2}"/>
                  </a:ext>
                </a:extLst>
              </p:cNvPr>
              <p:cNvSpPr txBox="1"/>
              <p:nvPr/>
            </p:nvSpPr>
            <p:spPr>
              <a:xfrm>
                <a:off x="4449369" y="2118094"/>
                <a:ext cx="5321107" cy="672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360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360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130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230</m:t>
                        </m:r>
                      </m:e>
                      <m:sup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867D17-8C93-0103-E42C-2BE9A7F4D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69" y="2118094"/>
                <a:ext cx="5321107" cy="6721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1053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0F23D6-67E2-B1CB-D091-8C495FC50671}"/>
              </a:ext>
            </a:extLst>
          </p:cNvPr>
          <p:cNvGrpSpPr/>
          <p:nvPr/>
        </p:nvGrpSpPr>
        <p:grpSpPr>
          <a:xfrm>
            <a:off x="481645" y="263591"/>
            <a:ext cx="1852846" cy="484555"/>
            <a:chOff x="1273216" y="479773"/>
            <a:chExt cx="1863524" cy="63139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14302FF-E3F9-453D-24C8-D65411150F5F}"/>
                </a:ext>
              </a:extLst>
            </p:cNvPr>
            <p:cNvSpPr/>
            <p:nvPr/>
          </p:nvSpPr>
          <p:spPr>
            <a:xfrm>
              <a:off x="1273216" y="555585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F382D-674F-00D2-8C88-4CC71644FDF3}"/>
                </a:ext>
              </a:extLst>
            </p:cNvPr>
            <p:cNvSpPr txBox="1"/>
            <p:nvPr/>
          </p:nvSpPr>
          <p:spPr>
            <a:xfrm>
              <a:off x="1417830" y="479773"/>
              <a:ext cx="1612399" cy="4983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 tập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4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58D36B-B48F-FDDC-33AC-35A74165A326}"/>
                  </a:ext>
                </a:extLst>
              </p:cNvPr>
              <p:cNvSpPr txBox="1"/>
              <p:nvPr/>
            </p:nvSpPr>
            <p:spPr>
              <a:xfrm>
                <a:off x="481644" y="328805"/>
                <a:ext cx="7803712" cy="89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		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258D36B-B48F-FDDC-33AC-35A74165A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4" y="328805"/>
                <a:ext cx="7803712" cy="892552"/>
              </a:xfrm>
              <a:prstGeom prst="rect">
                <a:avLst/>
              </a:prstGeom>
              <a:blipFill rotWithShape="0">
                <a:blip r:embed="rId4"/>
                <a:stretch>
                  <a:fillRect l="-781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DF17D80-8F93-3FB0-C7B6-0930734BAB70}"/>
              </a:ext>
            </a:extLst>
          </p:cNvPr>
          <p:cNvSpPr/>
          <p:nvPr/>
        </p:nvSpPr>
        <p:spPr>
          <a:xfrm>
            <a:off x="7716644" y="3601844"/>
            <a:ext cx="1025912" cy="1235275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C721D02-952F-D858-1272-1BE5D24C0EDF}"/>
              </a:ext>
            </a:extLst>
          </p:cNvPr>
          <p:cNvSpPr/>
          <p:nvPr/>
        </p:nvSpPr>
        <p:spPr>
          <a:xfrm>
            <a:off x="2622942" y="1922320"/>
            <a:ext cx="833377" cy="335666"/>
          </a:xfrm>
          <a:prstGeom prst="wedgeRoundRectCallout">
            <a:avLst>
              <a:gd name="adj1" fmla="val 38890"/>
              <a:gd name="adj2" fmla="val 898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5361CB-9CB0-4951-21DB-A4E0026CCC43}"/>
                  </a:ext>
                </a:extLst>
              </p:cNvPr>
              <p:cNvSpPr txBox="1"/>
              <p:nvPr/>
            </p:nvSpPr>
            <p:spPr>
              <a:xfrm>
                <a:off x="3526570" y="2195479"/>
                <a:ext cx="5215985" cy="2698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buFontTx/>
                  <a:buChar char="-"/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𝐴𝑂𝐵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𝐴𝑂𝐵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tam giác đều, 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60°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ở tâm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nội tiếp cùng chắn cung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đường tròn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60°=30°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30°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5361CB-9CB0-4951-21DB-A4E0026CC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70" y="2195479"/>
                <a:ext cx="5215985" cy="2698046"/>
              </a:xfrm>
              <a:prstGeom prst="rect">
                <a:avLst/>
              </a:prstGeom>
              <a:blipFill rotWithShape="0">
                <a:blip r:embed="rId5"/>
                <a:stretch>
                  <a:fillRect l="-1287" r="-11930" b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8590724-E858-1AD9-E911-68E443D40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04" y="2250895"/>
            <a:ext cx="2283457" cy="1988596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1315021" y="1170711"/>
            <a:ext cx="4573161" cy="1503218"/>
          </a:xfrm>
          <a:prstGeom prst="irregularSeal1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HOẠT ĐỘNG NHÓM 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(3 </a:t>
            </a:r>
            <a:r>
              <a:rPr lang="en-US" b="1" dirty="0" err="1">
                <a:solidFill>
                  <a:schemeClr val="accent6"/>
                </a:solidFill>
              </a:rPr>
              <a:t>Phút</a:t>
            </a:r>
            <a:r>
              <a:rPr lang="en-US" b="1" dirty="0">
                <a:solidFill>
                  <a:schemeClr val="accent6"/>
                </a:solidFill>
              </a:rPr>
              <a:t>)</a:t>
            </a:r>
          </a:p>
        </p:txBody>
      </p:sp>
      <p:pic>
        <p:nvPicPr>
          <p:cNvPr id="13" name="Đồng hồ đếm ngược 3 phút gây sốc 3 Minutes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75" y="739897"/>
            <a:ext cx="134778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48084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4" grpId="0"/>
      <p:bldP spid="3" grpId="0" animBg="1"/>
      <p:bldP spid="4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02715" y="402859"/>
            <a:ext cx="21384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vi-VN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83128" y="703947"/>
            <a:ext cx="210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85725" algn="l"/>
              </a:tabLst>
            </a:pPr>
            <a:r>
              <a:rPr lang="vi-VN" sz="195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vi-VN" sz="195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176337" y="700322"/>
            <a:ext cx="6824663" cy="4381266"/>
          </a:xfrm>
          <a:prstGeom prst="roundRect">
            <a:avLst>
              <a:gd name="adj" fmla="val 8394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12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4" y="1076902"/>
            <a:ext cx="1500959" cy="140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09" y="806159"/>
            <a:ext cx="2862497" cy="69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10" y="1094105"/>
            <a:ext cx="3712274" cy="126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60" y="1927983"/>
            <a:ext cx="1135857" cy="172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 descr="image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27" y="3187962"/>
            <a:ext cx="5973365" cy="172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 descr="image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35" y="3215004"/>
            <a:ext cx="6053550" cy="72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 descr="image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28" y="3215004"/>
            <a:ext cx="3990173" cy="19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 descr="image0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36" y="2676181"/>
            <a:ext cx="5127598" cy="90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 descr="image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079">
            <a:off x="1378744" y="2079332"/>
            <a:ext cx="1850946" cy="5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 descr="image0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660" y="2094640"/>
            <a:ext cx="4385971" cy="7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 descr="imag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85" y="1943100"/>
            <a:ext cx="866978" cy="57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21" descr="Blue tissue paper"/>
          <p:cNvSpPr>
            <a:spLocks noChangeArrowheads="1"/>
          </p:cNvSpPr>
          <p:nvPr/>
        </p:nvSpPr>
        <p:spPr bwMode="auto">
          <a:xfrm>
            <a:off x="1143000" y="0"/>
            <a:ext cx="6858000" cy="628650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43000" y="60410"/>
            <a:ext cx="6838950" cy="5078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8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Góc nội tiếp</a:t>
            </a:r>
            <a:endParaRPr lang="en-US" sz="28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Isosceles Triangle 1">
            <a:hlinkClick r:id="rId15" action="ppaction://hlinksldjump"/>
          </p:cNvPr>
          <p:cNvSpPr/>
          <p:nvPr/>
        </p:nvSpPr>
        <p:spPr bwMode="auto">
          <a:xfrm rot="5400000">
            <a:off x="7677375" y="4838926"/>
            <a:ext cx="266700" cy="342449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200" b="1">
              <a:solidFill>
                <a:schemeClr val="tx1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99;p48"/>
          <p:cNvSpPr txBox="1">
            <a:spLocks/>
          </p:cNvSpPr>
          <p:nvPr/>
        </p:nvSpPr>
        <p:spPr>
          <a:xfrm>
            <a:off x="0" y="145142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randstander"/>
              <a:buNone/>
              <a:defRPr sz="4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randstand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sz="36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3600"/>
              <a:buFont typeface="Grandstander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randstander ExtraBold"/>
              </a:rPr>
              <a:t>TRÒ CHƠI   </a:t>
            </a:r>
            <a:endParaRPr kumimoji="0" lang="en-US" sz="30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Grandstander ExtraBold"/>
            </a:endParaRPr>
          </a:p>
        </p:txBody>
      </p:sp>
      <p:pic>
        <p:nvPicPr>
          <p:cNvPr id="2052" name="Picture 4" descr="https://cdn-icons-png.flaticon.com/128/3400/3400094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6" y="1837354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-icons-png.flaticon.com/128/1431/1431187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00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-icons-png.flaticon.com/128/1184/118412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91" y="1852393"/>
            <a:ext cx="1326343" cy="13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4.ftcdn.net/jpg/06/00/43/51/240_F_600435128_pukEnaPARaReVTVhaYxE7OkowvEBv01T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417" y1="22083" x2="55417" y2="5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6" y="1581438"/>
            <a:ext cx="1984074" cy="18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cdn-icons-png.flaticon.com/128/892/89253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5" y="4066399"/>
            <a:ext cx="1011011" cy="9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487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decel="1000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decel="100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688;p38"/>
          <p:cNvGrpSpPr/>
          <p:nvPr/>
        </p:nvGrpSpPr>
        <p:grpSpPr>
          <a:xfrm>
            <a:off x="1218948" y="1390358"/>
            <a:ext cx="3802719" cy="2330963"/>
            <a:chOff x="238125" y="3802475"/>
            <a:chExt cx="1106750" cy="613450"/>
          </a:xfrm>
        </p:grpSpPr>
        <p:sp>
          <p:nvSpPr>
            <p:cNvPr id="77" name="Google Shape;689;p38"/>
            <p:cNvSpPr/>
            <p:nvPr/>
          </p:nvSpPr>
          <p:spPr>
            <a:xfrm>
              <a:off x="259750" y="3831325"/>
              <a:ext cx="1085125" cy="584600"/>
            </a:xfrm>
            <a:custGeom>
              <a:avLst/>
              <a:gdLst/>
              <a:ahLst/>
              <a:cxnLst/>
              <a:rect l="l" t="t" r="r" b="b"/>
              <a:pathLst>
                <a:path w="43405" h="23384" extrusionOk="0">
                  <a:moveTo>
                    <a:pt x="1" y="0"/>
                  </a:moveTo>
                  <a:lnTo>
                    <a:pt x="1" y="23239"/>
                  </a:lnTo>
                  <a:cubicBezTo>
                    <a:pt x="42" y="23276"/>
                    <a:pt x="109" y="23290"/>
                    <a:pt x="182" y="23290"/>
                  </a:cubicBezTo>
                  <a:cubicBezTo>
                    <a:pt x="288" y="23290"/>
                    <a:pt x="406" y="23261"/>
                    <a:pt x="478" y="23228"/>
                  </a:cubicBezTo>
                  <a:cubicBezTo>
                    <a:pt x="600" y="23184"/>
                    <a:pt x="711" y="23106"/>
                    <a:pt x="844" y="23095"/>
                  </a:cubicBezTo>
                  <a:cubicBezTo>
                    <a:pt x="931" y="23095"/>
                    <a:pt x="1025" y="23119"/>
                    <a:pt x="1111" y="23119"/>
                  </a:cubicBezTo>
                  <a:cubicBezTo>
                    <a:pt x="1168" y="23119"/>
                    <a:pt x="1221" y="23108"/>
                    <a:pt x="1266" y="23073"/>
                  </a:cubicBezTo>
                  <a:cubicBezTo>
                    <a:pt x="1310" y="23040"/>
                    <a:pt x="1332" y="22984"/>
                    <a:pt x="1377" y="22962"/>
                  </a:cubicBezTo>
                  <a:cubicBezTo>
                    <a:pt x="1410" y="22945"/>
                    <a:pt x="1446" y="22942"/>
                    <a:pt x="1484" y="22942"/>
                  </a:cubicBezTo>
                  <a:cubicBezTo>
                    <a:pt x="1502" y="22942"/>
                    <a:pt x="1521" y="22943"/>
                    <a:pt x="1541" y="22943"/>
                  </a:cubicBezTo>
                  <a:cubicBezTo>
                    <a:pt x="1560" y="22943"/>
                    <a:pt x="1579" y="22942"/>
                    <a:pt x="1599" y="22940"/>
                  </a:cubicBezTo>
                  <a:cubicBezTo>
                    <a:pt x="1898" y="22940"/>
                    <a:pt x="2065" y="22573"/>
                    <a:pt x="2342" y="22485"/>
                  </a:cubicBezTo>
                  <a:cubicBezTo>
                    <a:pt x="2389" y="22466"/>
                    <a:pt x="2439" y="22457"/>
                    <a:pt x="2490" y="22457"/>
                  </a:cubicBezTo>
                  <a:cubicBezTo>
                    <a:pt x="2561" y="22457"/>
                    <a:pt x="2633" y="22475"/>
                    <a:pt x="2697" y="22507"/>
                  </a:cubicBezTo>
                  <a:cubicBezTo>
                    <a:pt x="2858" y="22587"/>
                    <a:pt x="2992" y="22768"/>
                    <a:pt x="3164" y="22768"/>
                  </a:cubicBezTo>
                  <a:cubicBezTo>
                    <a:pt x="3182" y="22768"/>
                    <a:pt x="3200" y="22766"/>
                    <a:pt x="3219" y="22762"/>
                  </a:cubicBezTo>
                  <a:cubicBezTo>
                    <a:pt x="3286" y="22740"/>
                    <a:pt x="3352" y="22684"/>
                    <a:pt x="3419" y="22651"/>
                  </a:cubicBezTo>
                  <a:cubicBezTo>
                    <a:pt x="3480" y="22618"/>
                    <a:pt x="3549" y="22607"/>
                    <a:pt x="3622" y="22607"/>
                  </a:cubicBezTo>
                  <a:cubicBezTo>
                    <a:pt x="3719" y="22607"/>
                    <a:pt x="3822" y="22627"/>
                    <a:pt x="3918" y="22640"/>
                  </a:cubicBezTo>
                  <a:cubicBezTo>
                    <a:pt x="3966" y="22646"/>
                    <a:pt x="4018" y="22651"/>
                    <a:pt x="4068" y="22651"/>
                  </a:cubicBezTo>
                  <a:cubicBezTo>
                    <a:pt x="4193" y="22651"/>
                    <a:pt x="4317" y="22624"/>
                    <a:pt x="4395" y="22529"/>
                  </a:cubicBezTo>
                  <a:cubicBezTo>
                    <a:pt x="4429" y="22485"/>
                    <a:pt x="4451" y="22429"/>
                    <a:pt x="4495" y="22396"/>
                  </a:cubicBezTo>
                  <a:cubicBezTo>
                    <a:pt x="4536" y="22369"/>
                    <a:pt x="4583" y="22362"/>
                    <a:pt x="4632" y="22362"/>
                  </a:cubicBezTo>
                  <a:cubicBezTo>
                    <a:pt x="4680" y="22362"/>
                    <a:pt x="4731" y="22368"/>
                    <a:pt x="4780" y="22368"/>
                  </a:cubicBezTo>
                  <a:cubicBezTo>
                    <a:pt x="4804" y="22368"/>
                    <a:pt x="4827" y="22367"/>
                    <a:pt x="4850" y="22363"/>
                  </a:cubicBezTo>
                  <a:cubicBezTo>
                    <a:pt x="4939" y="22340"/>
                    <a:pt x="5006" y="22274"/>
                    <a:pt x="5084" y="22229"/>
                  </a:cubicBezTo>
                  <a:cubicBezTo>
                    <a:pt x="5145" y="22191"/>
                    <a:pt x="5219" y="22174"/>
                    <a:pt x="5294" y="22174"/>
                  </a:cubicBezTo>
                  <a:cubicBezTo>
                    <a:pt x="5394" y="22174"/>
                    <a:pt x="5496" y="22205"/>
                    <a:pt x="5572" y="22263"/>
                  </a:cubicBezTo>
                  <a:cubicBezTo>
                    <a:pt x="5638" y="22318"/>
                    <a:pt x="5694" y="22385"/>
                    <a:pt x="5772" y="22418"/>
                  </a:cubicBezTo>
                  <a:cubicBezTo>
                    <a:pt x="5800" y="22428"/>
                    <a:pt x="5829" y="22432"/>
                    <a:pt x="5858" y="22432"/>
                  </a:cubicBezTo>
                  <a:cubicBezTo>
                    <a:pt x="5998" y="22432"/>
                    <a:pt x="6137" y="22334"/>
                    <a:pt x="6277" y="22334"/>
                  </a:cubicBezTo>
                  <a:cubicBezTo>
                    <a:pt x="6297" y="22334"/>
                    <a:pt x="6317" y="22336"/>
                    <a:pt x="6338" y="22340"/>
                  </a:cubicBezTo>
                  <a:cubicBezTo>
                    <a:pt x="6437" y="22363"/>
                    <a:pt x="6526" y="22451"/>
                    <a:pt x="6626" y="22462"/>
                  </a:cubicBezTo>
                  <a:cubicBezTo>
                    <a:pt x="6704" y="22462"/>
                    <a:pt x="6770" y="22429"/>
                    <a:pt x="6837" y="22396"/>
                  </a:cubicBezTo>
                  <a:cubicBezTo>
                    <a:pt x="6998" y="22312"/>
                    <a:pt x="7180" y="22275"/>
                    <a:pt x="7358" y="22275"/>
                  </a:cubicBezTo>
                  <a:cubicBezTo>
                    <a:pt x="7437" y="22275"/>
                    <a:pt x="7516" y="22282"/>
                    <a:pt x="7592" y="22296"/>
                  </a:cubicBezTo>
                  <a:cubicBezTo>
                    <a:pt x="7847" y="22351"/>
                    <a:pt x="8080" y="22485"/>
                    <a:pt x="8335" y="22496"/>
                  </a:cubicBezTo>
                  <a:cubicBezTo>
                    <a:pt x="8602" y="22496"/>
                    <a:pt x="8846" y="22374"/>
                    <a:pt x="9112" y="22207"/>
                  </a:cubicBezTo>
                  <a:cubicBezTo>
                    <a:pt x="9202" y="22147"/>
                    <a:pt x="9310" y="22139"/>
                    <a:pt x="9423" y="22139"/>
                  </a:cubicBezTo>
                  <a:cubicBezTo>
                    <a:pt x="9465" y="22139"/>
                    <a:pt x="9508" y="22140"/>
                    <a:pt x="9551" y="22140"/>
                  </a:cubicBezTo>
                  <a:cubicBezTo>
                    <a:pt x="9648" y="22140"/>
                    <a:pt x="9745" y="22134"/>
                    <a:pt x="9833" y="22096"/>
                  </a:cubicBezTo>
                  <a:cubicBezTo>
                    <a:pt x="10000" y="22030"/>
                    <a:pt x="10111" y="21841"/>
                    <a:pt x="10300" y="21785"/>
                  </a:cubicBezTo>
                  <a:cubicBezTo>
                    <a:pt x="10349" y="21774"/>
                    <a:pt x="10399" y="21774"/>
                    <a:pt x="10449" y="21774"/>
                  </a:cubicBezTo>
                  <a:cubicBezTo>
                    <a:pt x="10499" y="21774"/>
                    <a:pt x="10549" y="21774"/>
                    <a:pt x="10599" y="21763"/>
                  </a:cubicBezTo>
                  <a:cubicBezTo>
                    <a:pt x="10932" y="21719"/>
                    <a:pt x="11121" y="21308"/>
                    <a:pt x="11454" y="21264"/>
                  </a:cubicBezTo>
                  <a:cubicBezTo>
                    <a:pt x="11470" y="21262"/>
                    <a:pt x="11486" y="21262"/>
                    <a:pt x="11502" y="21262"/>
                  </a:cubicBezTo>
                  <a:cubicBezTo>
                    <a:pt x="11663" y="21262"/>
                    <a:pt x="11833" y="21331"/>
                    <a:pt x="11989" y="21331"/>
                  </a:cubicBezTo>
                  <a:cubicBezTo>
                    <a:pt x="12046" y="21331"/>
                    <a:pt x="12101" y="21322"/>
                    <a:pt x="12153" y="21297"/>
                  </a:cubicBezTo>
                  <a:cubicBezTo>
                    <a:pt x="12197" y="21275"/>
                    <a:pt x="12242" y="21231"/>
                    <a:pt x="12297" y="21219"/>
                  </a:cubicBezTo>
                  <a:lnTo>
                    <a:pt x="12430" y="21219"/>
                  </a:lnTo>
                  <a:cubicBezTo>
                    <a:pt x="12552" y="21219"/>
                    <a:pt x="12652" y="21153"/>
                    <a:pt x="12752" y="21097"/>
                  </a:cubicBezTo>
                  <a:cubicBezTo>
                    <a:pt x="13041" y="20942"/>
                    <a:pt x="13351" y="20853"/>
                    <a:pt x="13673" y="20764"/>
                  </a:cubicBezTo>
                  <a:cubicBezTo>
                    <a:pt x="13762" y="20742"/>
                    <a:pt x="13851" y="20709"/>
                    <a:pt x="13940" y="20687"/>
                  </a:cubicBezTo>
                  <a:cubicBezTo>
                    <a:pt x="14089" y="20648"/>
                    <a:pt x="14243" y="20608"/>
                    <a:pt x="14396" y="20608"/>
                  </a:cubicBezTo>
                  <a:cubicBezTo>
                    <a:pt x="14459" y="20608"/>
                    <a:pt x="14522" y="20615"/>
                    <a:pt x="14583" y="20631"/>
                  </a:cubicBezTo>
                  <a:cubicBezTo>
                    <a:pt x="14747" y="20686"/>
                    <a:pt x="14903" y="20807"/>
                    <a:pt x="15063" y="20807"/>
                  </a:cubicBezTo>
                  <a:cubicBezTo>
                    <a:pt x="15099" y="20807"/>
                    <a:pt x="15135" y="20801"/>
                    <a:pt x="15172" y="20787"/>
                  </a:cubicBezTo>
                  <a:cubicBezTo>
                    <a:pt x="15238" y="20764"/>
                    <a:pt x="15294" y="20709"/>
                    <a:pt x="15371" y="20698"/>
                  </a:cubicBezTo>
                  <a:cubicBezTo>
                    <a:pt x="15381" y="20696"/>
                    <a:pt x="15391" y="20695"/>
                    <a:pt x="15401" y="20695"/>
                  </a:cubicBezTo>
                  <a:cubicBezTo>
                    <a:pt x="15520" y="20695"/>
                    <a:pt x="15614" y="20812"/>
                    <a:pt x="15726" y="20853"/>
                  </a:cubicBezTo>
                  <a:cubicBezTo>
                    <a:pt x="15762" y="20864"/>
                    <a:pt x="15797" y="20868"/>
                    <a:pt x="15832" y="20868"/>
                  </a:cubicBezTo>
                  <a:cubicBezTo>
                    <a:pt x="16012" y="20868"/>
                    <a:pt x="16194" y="20753"/>
                    <a:pt x="16382" y="20753"/>
                  </a:cubicBezTo>
                  <a:cubicBezTo>
                    <a:pt x="16389" y="20753"/>
                    <a:pt x="16396" y="20753"/>
                    <a:pt x="16403" y="20753"/>
                  </a:cubicBezTo>
                  <a:cubicBezTo>
                    <a:pt x="16825" y="20753"/>
                    <a:pt x="17069" y="21330"/>
                    <a:pt x="17491" y="21342"/>
                  </a:cubicBezTo>
                  <a:cubicBezTo>
                    <a:pt x="17497" y="21342"/>
                    <a:pt x="17502" y="21342"/>
                    <a:pt x="17508" y="21342"/>
                  </a:cubicBezTo>
                  <a:cubicBezTo>
                    <a:pt x="17731" y="21342"/>
                    <a:pt x="17961" y="21178"/>
                    <a:pt x="18165" y="21178"/>
                  </a:cubicBezTo>
                  <a:cubicBezTo>
                    <a:pt x="18220" y="21178"/>
                    <a:pt x="18273" y="21190"/>
                    <a:pt x="18323" y="21219"/>
                  </a:cubicBezTo>
                  <a:cubicBezTo>
                    <a:pt x="18412" y="21264"/>
                    <a:pt x="18468" y="21353"/>
                    <a:pt x="18556" y="21375"/>
                  </a:cubicBezTo>
                  <a:cubicBezTo>
                    <a:pt x="18566" y="21376"/>
                    <a:pt x="18576" y="21377"/>
                    <a:pt x="18586" y="21377"/>
                  </a:cubicBezTo>
                  <a:cubicBezTo>
                    <a:pt x="18663" y="21377"/>
                    <a:pt x="18733" y="21342"/>
                    <a:pt x="18812" y="21342"/>
                  </a:cubicBezTo>
                  <a:cubicBezTo>
                    <a:pt x="18817" y="21341"/>
                    <a:pt x="18822" y="21341"/>
                    <a:pt x="18827" y="21341"/>
                  </a:cubicBezTo>
                  <a:cubicBezTo>
                    <a:pt x="19005" y="21341"/>
                    <a:pt x="19182" y="21489"/>
                    <a:pt x="19341" y="21489"/>
                  </a:cubicBezTo>
                  <a:cubicBezTo>
                    <a:pt x="19376" y="21489"/>
                    <a:pt x="19411" y="21481"/>
                    <a:pt x="19444" y="21464"/>
                  </a:cubicBezTo>
                  <a:cubicBezTo>
                    <a:pt x="19545" y="21410"/>
                    <a:pt x="19654" y="21381"/>
                    <a:pt x="19764" y="21381"/>
                  </a:cubicBezTo>
                  <a:cubicBezTo>
                    <a:pt x="19835" y="21381"/>
                    <a:pt x="19907" y="21393"/>
                    <a:pt x="19977" y="21419"/>
                  </a:cubicBezTo>
                  <a:cubicBezTo>
                    <a:pt x="20110" y="21464"/>
                    <a:pt x="20232" y="21564"/>
                    <a:pt x="20376" y="21597"/>
                  </a:cubicBezTo>
                  <a:cubicBezTo>
                    <a:pt x="20476" y="21630"/>
                    <a:pt x="20587" y="21630"/>
                    <a:pt x="20698" y="21652"/>
                  </a:cubicBezTo>
                  <a:cubicBezTo>
                    <a:pt x="20831" y="21674"/>
                    <a:pt x="20965" y="21730"/>
                    <a:pt x="21109" y="21763"/>
                  </a:cubicBezTo>
                  <a:cubicBezTo>
                    <a:pt x="21279" y="21806"/>
                    <a:pt x="21453" y="21820"/>
                    <a:pt x="21630" y="21820"/>
                  </a:cubicBezTo>
                  <a:cubicBezTo>
                    <a:pt x="21822" y="21820"/>
                    <a:pt x="22016" y="21803"/>
                    <a:pt x="22208" y="21785"/>
                  </a:cubicBezTo>
                  <a:cubicBezTo>
                    <a:pt x="22274" y="21774"/>
                    <a:pt x="22341" y="21774"/>
                    <a:pt x="22396" y="21741"/>
                  </a:cubicBezTo>
                  <a:cubicBezTo>
                    <a:pt x="22474" y="21719"/>
                    <a:pt x="22529" y="21663"/>
                    <a:pt x="22585" y="21619"/>
                  </a:cubicBezTo>
                  <a:cubicBezTo>
                    <a:pt x="22818" y="21408"/>
                    <a:pt x="23051" y="21208"/>
                    <a:pt x="23284" y="20998"/>
                  </a:cubicBezTo>
                  <a:cubicBezTo>
                    <a:pt x="23373" y="20931"/>
                    <a:pt x="23473" y="20853"/>
                    <a:pt x="23584" y="20853"/>
                  </a:cubicBezTo>
                  <a:cubicBezTo>
                    <a:pt x="23673" y="20864"/>
                    <a:pt x="23750" y="20920"/>
                    <a:pt x="23817" y="20975"/>
                  </a:cubicBezTo>
                  <a:cubicBezTo>
                    <a:pt x="24006" y="21120"/>
                    <a:pt x="24205" y="21264"/>
                    <a:pt x="24394" y="21419"/>
                  </a:cubicBezTo>
                  <a:cubicBezTo>
                    <a:pt x="24461" y="21464"/>
                    <a:pt x="24527" y="21519"/>
                    <a:pt x="24616" y="21541"/>
                  </a:cubicBezTo>
                  <a:cubicBezTo>
                    <a:pt x="24638" y="21546"/>
                    <a:pt x="24661" y="21548"/>
                    <a:pt x="24684" y="21548"/>
                  </a:cubicBezTo>
                  <a:cubicBezTo>
                    <a:pt x="24776" y="21548"/>
                    <a:pt x="24873" y="21519"/>
                    <a:pt x="24971" y="21519"/>
                  </a:cubicBezTo>
                  <a:cubicBezTo>
                    <a:pt x="25214" y="21519"/>
                    <a:pt x="25464" y="21703"/>
                    <a:pt x="25689" y="21703"/>
                  </a:cubicBezTo>
                  <a:cubicBezTo>
                    <a:pt x="25752" y="21703"/>
                    <a:pt x="25812" y="21688"/>
                    <a:pt x="25870" y="21652"/>
                  </a:cubicBezTo>
                  <a:cubicBezTo>
                    <a:pt x="25903" y="21630"/>
                    <a:pt x="25937" y="21597"/>
                    <a:pt x="25970" y="21586"/>
                  </a:cubicBezTo>
                  <a:cubicBezTo>
                    <a:pt x="26033" y="21546"/>
                    <a:pt x="26114" y="21540"/>
                    <a:pt x="26195" y="21540"/>
                  </a:cubicBezTo>
                  <a:cubicBezTo>
                    <a:pt x="26227" y="21540"/>
                    <a:pt x="26260" y="21541"/>
                    <a:pt x="26292" y="21541"/>
                  </a:cubicBezTo>
                  <a:cubicBezTo>
                    <a:pt x="26680" y="21541"/>
                    <a:pt x="27013" y="21286"/>
                    <a:pt x="27335" y="21075"/>
                  </a:cubicBezTo>
                  <a:cubicBezTo>
                    <a:pt x="27578" y="20925"/>
                    <a:pt x="27871" y="20780"/>
                    <a:pt x="28153" y="20780"/>
                  </a:cubicBezTo>
                  <a:cubicBezTo>
                    <a:pt x="28244" y="20780"/>
                    <a:pt x="28335" y="20796"/>
                    <a:pt x="28422" y="20831"/>
                  </a:cubicBezTo>
                  <a:cubicBezTo>
                    <a:pt x="28600" y="20898"/>
                    <a:pt x="28733" y="21031"/>
                    <a:pt x="28922" y="21064"/>
                  </a:cubicBezTo>
                  <a:cubicBezTo>
                    <a:pt x="29066" y="21097"/>
                    <a:pt x="29255" y="21086"/>
                    <a:pt x="29333" y="21219"/>
                  </a:cubicBezTo>
                  <a:cubicBezTo>
                    <a:pt x="29366" y="21286"/>
                    <a:pt x="29366" y="21386"/>
                    <a:pt x="29432" y="21419"/>
                  </a:cubicBezTo>
                  <a:cubicBezTo>
                    <a:pt x="29449" y="21429"/>
                    <a:pt x="29465" y="21432"/>
                    <a:pt x="29481" y="21432"/>
                  </a:cubicBezTo>
                  <a:cubicBezTo>
                    <a:pt x="29542" y="21432"/>
                    <a:pt x="29602" y="21377"/>
                    <a:pt x="29654" y="21342"/>
                  </a:cubicBezTo>
                  <a:cubicBezTo>
                    <a:pt x="29690" y="21320"/>
                    <a:pt x="29731" y="21309"/>
                    <a:pt x="29773" y="21309"/>
                  </a:cubicBezTo>
                  <a:cubicBezTo>
                    <a:pt x="29902" y="21309"/>
                    <a:pt x="30035" y="21407"/>
                    <a:pt x="30009" y="21575"/>
                  </a:cubicBezTo>
                  <a:cubicBezTo>
                    <a:pt x="29987" y="21697"/>
                    <a:pt x="30087" y="21830"/>
                    <a:pt x="30209" y="21841"/>
                  </a:cubicBezTo>
                  <a:cubicBezTo>
                    <a:pt x="30239" y="21841"/>
                    <a:pt x="30268" y="21836"/>
                    <a:pt x="30295" y="21836"/>
                  </a:cubicBezTo>
                  <a:cubicBezTo>
                    <a:pt x="30308" y="21836"/>
                    <a:pt x="30320" y="21837"/>
                    <a:pt x="30331" y="21841"/>
                  </a:cubicBezTo>
                  <a:cubicBezTo>
                    <a:pt x="30409" y="21863"/>
                    <a:pt x="30453" y="21941"/>
                    <a:pt x="30509" y="21985"/>
                  </a:cubicBezTo>
                  <a:cubicBezTo>
                    <a:pt x="30556" y="22025"/>
                    <a:pt x="30622" y="22045"/>
                    <a:pt x="30687" y="22045"/>
                  </a:cubicBezTo>
                  <a:cubicBezTo>
                    <a:pt x="30730" y="22045"/>
                    <a:pt x="30773" y="22036"/>
                    <a:pt x="30809" y="22019"/>
                  </a:cubicBezTo>
                  <a:cubicBezTo>
                    <a:pt x="30842" y="21996"/>
                    <a:pt x="30875" y="21963"/>
                    <a:pt x="30920" y="21941"/>
                  </a:cubicBezTo>
                  <a:cubicBezTo>
                    <a:pt x="30949" y="21928"/>
                    <a:pt x="30980" y="21923"/>
                    <a:pt x="31012" y="21923"/>
                  </a:cubicBezTo>
                  <a:cubicBezTo>
                    <a:pt x="31114" y="21923"/>
                    <a:pt x="31229" y="21974"/>
                    <a:pt x="31330" y="21974"/>
                  </a:cubicBezTo>
                  <a:cubicBezTo>
                    <a:pt x="31430" y="21963"/>
                    <a:pt x="31519" y="21919"/>
                    <a:pt x="31597" y="21863"/>
                  </a:cubicBezTo>
                  <a:cubicBezTo>
                    <a:pt x="31774" y="21752"/>
                    <a:pt x="31952" y="21641"/>
                    <a:pt x="32052" y="21475"/>
                  </a:cubicBezTo>
                  <a:cubicBezTo>
                    <a:pt x="32085" y="21419"/>
                    <a:pt x="32107" y="21375"/>
                    <a:pt x="32140" y="21330"/>
                  </a:cubicBezTo>
                  <a:cubicBezTo>
                    <a:pt x="32207" y="21219"/>
                    <a:pt x="32340" y="21153"/>
                    <a:pt x="32473" y="21131"/>
                  </a:cubicBezTo>
                  <a:cubicBezTo>
                    <a:pt x="32518" y="21131"/>
                    <a:pt x="32562" y="21131"/>
                    <a:pt x="32595" y="21108"/>
                  </a:cubicBezTo>
                  <a:cubicBezTo>
                    <a:pt x="32629" y="21097"/>
                    <a:pt x="32662" y="21075"/>
                    <a:pt x="32684" y="21053"/>
                  </a:cubicBezTo>
                  <a:cubicBezTo>
                    <a:pt x="32795" y="20964"/>
                    <a:pt x="32928" y="20909"/>
                    <a:pt x="33073" y="20887"/>
                  </a:cubicBezTo>
                  <a:cubicBezTo>
                    <a:pt x="33096" y="20882"/>
                    <a:pt x="33120" y="20879"/>
                    <a:pt x="33146" y="20879"/>
                  </a:cubicBezTo>
                  <a:cubicBezTo>
                    <a:pt x="33181" y="20879"/>
                    <a:pt x="33218" y="20885"/>
                    <a:pt x="33250" y="20898"/>
                  </a:cubicBezTo>
                  <a:cubicBezTo>
                    <a:pt x="33317" y="20920"/>
                    <a:pt x="33361" y="20986"/>
                    <a:pt x="33417" y="21020"/>
                  </a:cubicBezTo>
                  <a:cubicBezTo>
                    <a:pt x="33650" y="21175"/>
                    <a:pt x="33994" y="21009"/>
                    <a:pt x="34260" y="21219"/>
                  </a:cubicBezTo>
                  <a:cubicBezTo>
                    <a:pt x="34338" y="21279"/>
                    <a:pt x="34438" y="21310"/>
                    <a:pt x="34540" y="21310"/>
                  </a:cubicBezTo>
                  <a:cubicBezTo>
                    <a:pt x="34628" y="21310"/>
                    <a:pt x="34716" y="21288"/>
                    <a:pt x="34793" y="21242"/>
                  </a:cubicBezTo>
                  <a:cubicBezTo>
                    <a:pt x="34826" y="21219"/>
                    <a:pt x="34870" y="21197"/>
                    <a:pt x="34915" y="21197"/>
                  </a:cubicBezTo>
                  <a:cubicBezTo>
                    <a:pt x="34948" y="21197"/>
                    <a:pt x="34981" y="21231"/>
                    <a:pt x="35015" y="21242"/>
                  </a:cubicBezTo>
                  <a:cubicBezTo>
                    <a:pt x="35044" y="21253"/>
                    <a:pt x="35075" y="21258"/>
                    <a:pt x="35107" y="21258"/>
                  </a:cubicBezTo>
                  <a:cubicBezTo>
                    <a:pt x="35195" y="21258"/>
                    <a:pt x="35288" y="21222"/>
                    <a:pt x="35370" y="21197"/>
                  </a:cubicBezTo>
                  <a:cubicBezTo>
                    <a:pt x="35506" y="21152"/>
                    <a:pt x="35648" y="21129"/>
                    <a:pt x="35789" y="21129"/>
                  </a:cubicBezTo>
                  <a:cubicBezTo>
                    <a:pt x="35992" y="21129"/>
                    <a:pt x="36192" y="21177"/>
                    <a:pt x="36369" y="21275"/>
                  </a:cubicBezTo>
                  <a:cubicBezTo>
                    <a:pt x="36435" y="21308"/>
                    <a:pt x="36502" y="21342"/>
                    <a:pt x="36568" y="21353"/>
                  </a:cubicBezTo>
                  <a:cubicBezTo>
                    <a:pt x="36583" y="21355"/>
                    <a:pt x="36599" y="21356"/>
                    <a:pt x="36614" y="21356"/>
                  </a:cubicBezTo>
                  <a:cubicBezTo>
                    <a:pt x="36704" y="21356"/>
                    <a:pt x="36800" y="21323"/>
                    <a:pt x="36890" y="21323"/>
                  </a:cubicBezTo>
                  <a:cubicBezTo>
                    <a:pt x="36932" y="21323"/>
                    <a:pt x="36974" y="21330"/>
                    <a:pt x="37012" y="21353"/>
                  </a:cubicBezTo>
                  <a:cubicBezTo>
                    <a:pt x="37046" y="21375"/>
                    <a:pt x="37079" y="21408"/>
                    <a:pt x="37112" y="21419"/>
                  </a:cubicBezTo>
                  <a:cubicBezTo>
                    <a:pt x="37134" y="21429"/>
                    <a:pt x="37157" y="21433"/>
                    <a:pt x="37179" y="21433"/>
                  </a:cubicBezTo>
                  <a:cubicBezTo>
                    <a:pt x="37256" y="21433"/>
                    <a:pt x="37334" y="21386"/>
                    <a:pt x="37412" y="21386"/>
                  </a:cubicBezTo>
                  <a:cubicBezTo>
                    <a:pt x="37467" y="21386"/>
                    <a:pt x="37523" y="21408"/>
                    <a:pt x="37578" y="21430"/>
                  </a:cubicBezTo>
                  <a:cubicBezTo>
                    <a:pt x="37689" y="21486"/>
                    <a:pt x="37800" y="21541"/>
                    <a:pt x="37911" y="21586"/>
                  </a:cubicBezTo>
                  <a:cubicBezTo>
                    <a:pt x="37956" y="21608"/>
                    <a:pt x="37989" y="21619"/>
                    <a:pt x="38033" y="21630"/>
                  </a:cubicBezTo>
                  <a:cubicBezTo>
                    <a:pt x="38111" y="21630"/>
                    <a:pt x="38178" y="21586"/>
                    <a:pt x="38255" y="21586"/>
                  </a:cubicBezTo>
                  <a:cubicBezTo>
                    <a:pt x="38334" y="21586"/>
                    <a:pt x="38404" y="21621"/>
                    <a:pt x="38481" y="21621"/>
                  </a:cubicBezTo>
                  <a:cubicBezTo>
                    <a:pt x="38491" y="21621"/>
                    <a:pt x="38501" y="21620"/>
                    <a:pt x="38511" y="21619"/>
                  </a:cubicBezTo>
                  <a:cubicBezTo>
                    <a:pt x="38622" y="21608"/>
                    <a:pt x="38710" y="21497"/>
                    <a:pt x="38821" y="21497"/>
                  </a:cubicBezTo>
                  <a:cubicBezTo>
                    <a:pt x="38988" y="21497"/>
                    <a:pt x="39043" y="21741"/>
                    <a:pt x="39188" y="21830"/>
                  </a:cubicBezTo>
                  <a:cubicBezTo>
                    <a:pt x="39221" y="21863"/>
                    <a:pt x="39276" y="21874"/>
                    <a:pt x="39310" y="21908"/>
                  </a:cubicBezTo>
                  <a:cubicBezTo>
                    <a:pt x="39343" y="21941"/>
                    <a:pt x="39354" y="21974"/>
                    <a:pt x="39376" y="22019"/>
                  </a:cubicBezTo>
                  <a:cubicBezTo>
                    <a:pt x="39454" y="22163"/>
                    <a:pt x="39565" y="22307"/>
                    <a:pt x="39687" y="22418"/>
                  </a:cubicBezTo>
                  <a:cubicBezTo>
                    <a:pt x="39793" y="22514"/>
                    <a:pt x="39924" y="22602"/>
                    <a:pt x="40058" y="22602"/>
                  </a:cubicBezTo>
                  <a:cubicBezTo>
                    <a:pt x="40078" y="22602"/>
                    <a:pt x="40099" y="22600"/>
                    <a:pt x="40120" y="22596"/>
                  </a:cubicBezTo>
                  <a:cubicBezTo>
                    <a:pt x="40220" y="22585"/>
                    <a:pt x="40308" y="22518"/>
                    <a:pt x="40397" y="22485"/>
                  </a:cubicBezTo>
                  <a:cubicBezTo>
                    <a:pt x="40435" y="22472"/>
                    <a:pt x="40476" y="22464"/>
                    <a:pt x="40516" y="22464"/>
                  </a:cubicBezTo>
                  <a:cubicBezTo>
                    <a:pt x="40580" y="22464"/>
                    <a:pt x="40640" y="22485"/>
                    <a:pt x="40675" y="22540"/>
                  </a:cubicBezTo>
                  <a:cubicBezTo>
                    <a:pt x="40686" y="22562"/>
                    <a:pt x="40697" y="22596"/>
                    <a:pt x="40719" y="22629"/>
                  </a:cubicBezTo>
                  <a:cubicBezTo>
                    <a:pt x="40747" y="22671"/>
                    <a:pt x="40798" y="22687"/>
                    <a:pt x="40851" y="22687"/>
                  </a:cubicBezTo>
                  <a:cubicBezTo>
                    <a:pt x="40881" y="22687"/>
                    <a:pt x="40913" y="22681"/>
                    <a:pt x="40941" y="22673"/>
                  </a:cubicBezTo>
                  <a:cubicBezTo>
                    <a:pt x="41008" y="22665"/>
                    <a:pt x="41069" y="22644"/>
                    <a:pt x="41134" y="22644"/>
                  </a:cubicBezTo>
                  <a:cubicBezTo>
                    <a:pt x="41154" y="22644"/>
                    <a:pt x="41175" y="22646"/>
                    <a:pt x="41196" y="22651"/>
                  </a:cubicBezTo>
                  <a:cubicBezTo>
                    <a:pt x="41274" y="22684"/>
                    <a:pt x="41318" y="22762"/>
                    <a:pt x="41352" y="22840"/>
                  </a:cubicBezTo>
                  <a:cubicBezTo>
                    <a:pt x="41385" y="22917"/>
                    <a:pt x="41418" y="22995"/>
                    <a:pt x="41474" y="23062"/>
                  </a:cubicBezTo>
                  <a:cubicBezTo>
                    <a:pt x="41507" y="23095"/>
                    <a:pt x="41560" y="23116"/>
                    <a:pt x="41606" y="23116"/>
                  </a:cubicBezTo>
                  <a:cubicBezTo>
                    <a:pt x="41638" y="23116"/>
                    <a:pt x="41667" y="23106"/>
                    <a:pt x="41685" y="23084"/>
                  </a:cubicBezTo>
                  <a:cubicBezTo>
                    <a:pt x="41701" y="23067"/>
                    <a:pt x="41723" y="23060"/>
                    <a:pt x="41746" y="23060"/>
                  </a:cubicBezTo>
                  <a:cubicBezTo>
                    <a:pt x="41783" y="23060"/>
                    <a:pt x="41824" y="23079"/>
                    <a:pt x="41851" y="23106"/>
                  </a:cubicBezTo>
                  <a:cubicBezTo>
                    <a:pt x="41895" y="23151"/>
                    <a:pt x="41929" y="23206"/>
                    <a:pt x="41984" y="23228"/>
                  </a:cubicBezTo>
                  <a:cubicBezTo>
                    <a:pt x="42010" y="23240"/>
                    <a:pt x="42037" y="23244"/>
                    <a:pt x="42064" y="23244"/>
                  </a:cubicBezTo>
                  <a:cubicBezTo>
                    <a:pt x="42146" y="23244"/>
                    <a:pt x="42236" y="23206"/>
                    <a:pt x="42317" y="23206"/>
                  </a:cubicBezTo>
                  <a:cubicBezTo>
                    <a:pt x="42340" y="23206"/>
                    <a:pt x="42362" y="23209"/>
                    <a:pt x="42384" y="23217"/>
                  </a:cubicBezTo>
                  <a:cubicBezTo>
                    <a:pt x="42465" y="23258"/>
                    <a:pt x="42519" y="23364"/>
                    <a:pt x="42604" y="23364"/>
                  </a:cubicBezTo>
                  <a:cubicBezTo>
                    <a:pt x="42612" y="23364"/>
                    <a:pt x="42620" y="23363"/>
                    <a:pt x="42628" y="23361"/>
                  </a:cubicBezTo>
                  <a:cubicBezTo>
                    <a:pt x="42650" y="23361"/>
                    <a:pt x="42683" y="23350"/>
                    <a:pt x="42706" y="23328"/>
                  </a:cubicBezTo>
                  <a:cubicBezTo>
                    <a:pt x="42772" y="23284"/>
                    <a:pt x="42850" y="23228"/>
                    <a:pt x="42928" y="23206"/>
                  </a:cubicBezTo>
                  <a:cubicBezTo>
                    <a:pt x="42964" y="23196"/>
                    <a:pt x="43004" y="23188"/>
                    <a:pt x="43044" y="23188"/>
                  </a:cubicBezTo>
                  <a:cubicBezTo>
                    <a:pt x="43091" y="23188"/>
                    <a:pt x="43136" y="23198"/>
                    <a:pt x="43172" y="23228"/>
                  </a:cubicBezTo>
                  <a:cubicBezTo>
                    <a:pt x="43216" y="23261"/>
                    <a:pt x="43249" y="23306"/>
                    <a:pt x="43294" y="23350"/>
                  </a:cubicBezTo>
                  <a:cubicBezTo>
                    <a:pt x="43327" y="23372"/>
                    <a:pt x="43360" y="23384"/>
                    <a:pt x="43405" y="23384"/>
                  </a:cubicBezTo>
                  <a:lnTo>
                    <a:pt x="43405" y="0"/>
                  </a:lnTo>
                  <a:close/>
                </a:path>
              </a:pathLst>
            </a:custGeom>
            <a:solidFill>
              <a:srgbClr val="D16648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690;p38"/>
            <p:cNvSpPr/>
            <p:nvPr/>
          </p:nvSpPr>
          <p:spPr>
            <a:xfrm>
              <a:off x="238125" y="3802475"/>
              <a:ext cx="1084825" cy="584325"/>
            </a:xfrm>
            <a:custGeom>
              <a:avLst/>
              <a:gdLst/>
              <a:ahLst/>
              <a:cxnLst/>
              <a:rect l="l" t="t" r="r" b="b"/>
              <a:pathLst>
                <a:path w="43393" h="23373" extrusionOk="0">
                  <a:moveTo>
                    <a:pt x="0" y="0"/>
                  </a:moveTo>
                  <a:lnTo>
                    <a:pt x="0" y="23228"/>
                  </a:lnTo>
                  <a:cubicBezTo>
                    <a:pt x="36" y="23268"/>
                    <a:pt x="98" y="23283"/>
                    <a:pt x="169" y="23283"/>
                  </a:cubicBezTo>
                  <a:cubicBezTo>
                    <a:pt x="273" y="23283"/>
                    <a:pt x="393" y="23250"/>
                    <a:pt x="466" y="23217"/>
                  </a:cubicBezTo>
                  <a:cubicBezTo>
                    <a:pt x="588" y="23173"/>
                    <a:pt x="710" y="23095"/>
                    <a:pt x="843" y="23095"/>
                  </a:cubicBezTo>
                  <a:cubicBezTo>
                    <a:pt x="853" y="23094"/>
                    <a:pt x="864" y="23094"/>
                    <a:pt x="874" y="23094"/>
                  </a:cubicBezTo>
                  <a:cubicBezTo>
                    <a:pt x="955" y="23094"/>
                    <a:pt x="1038" y="23116"/>
                    <a:pt x="1117" y="23116"/>
                  </a:cubicBezTo>
                  <a:cubicBezTo>
                    <a:pt x="1169" y="23116"/>
                    <a:pt x="1220" y="23106"/>
                    <a:pt x="1265" y="23073"/>
                  </a:cubicBezTo>
                  <a:cubicBezTo>
                    <a:pt x="1298" y="23028"/>
                    <a:pt x="1332" y="22984"/>
                    <a:pt x="1376" y="22951"/>
                  </a:cubicBezTo>
                  <a:cubicBezTo>
                    <a:pt x="1405" y="22936"/>
                    <a:pt x="1435" y="22932"/>
                    <a:pt x="1466" y="22932"/>
                  </a:cubicBezTo>
                  <a:cubicBezTo>
                    <a:pt x="1507" y="22932"/>
                    <a:pt x="1549" y="22939"/>
                    <a:pt x="1587" y="22939"/>
                  </a:cubicBezTo>
                  <a:cubicBezTo>
                    <a:pt x="1887" y="22928"/>
                    <a:pt x="2053" y="22573"/>
                    <a:pt x="2342" y="22473"/>
                  </a:cubicBezTo>
                  <a:cubicBezTo>
                    <a:pt x="2388" y="22455"/>
                    <a:pt x="2438" y="22446"/>
                    <a:pt x="2489" y="22446"/>
                  </a:cubicBezTo>
                  <a:cubicBezTo>
                    <a:pt x="2560" y="22446"/>
                    <a:pt x="2632" y="22463"/>
                    <a:pt x="2697" y="22496"/>
                  </a:cubicBezTo>
                  <a:cubicBezTo>
                    <a:pt x="2848" y="22576"/>
                    <a:pt x="2990" y="22757"/>
                    <a:pt x="3155" y="22757"/>
                  </a:cubicBezTo>
                  <a:cubicBezTo>
                    <a:pt x="3172" y="22757"/>
                    <a:pt x="3190" y="22755"/>
                    <a:pt x="3207" y="22751"/>
                  </a:cubicBezTo>
                  <a:cubicBezTo>
                    <a:pt x="3285" y="22729"/>
                    <a:pt x="3340" y="22673"/>
                    <a:pt x="3407" y="22640"/>
                  </a:cubicBezTo>
                  <a:cubicBezTo>
                    <a:pt x="3473" y="22607"/>
                    <a:pt x="3543" y="22596"/>
                    <a:pt x="3615" y="22596"/>
                  </a:cubicBezTo>
                  <a:cubicBezTo>
                    <a:pt x="3713" y="22596"/>
                    <a:pt x="3815" y="22616"/>
                    <a:pt x="3918" y="22629"/>
                  </a:cubicBezTo>
                  <a:cubicBezTo>
                    <a:pt x="3967" y="22639"/>
                    <a:pt x="4020" y="22645"/>
                    <a:pt x="4072" y="22645"/>
                  </a:cubicBezTo>
                  <a:cubicBezTo>
                    <a:pt x="4194" y="22645"/>
                    <a:pt x="4314" y="22611"/>
                    <a:pt x="4384" y="22518"/>
                  </a:cubicBezTo>
                  <a:cubicBezTo>
                    <a:pt x="4428" y="22473"/>
                    <a:pt x="4450" y="22418"/>
                    <a:pt x="4495" y="22385"/>
                  </a:cubicBezTo>
                  <a:cubicBezTo>
                    <a:pt x="4527" y="22360"/>
                    <a:pt x="4568" y="22354"/>
                    <a:pt x="4611" y="22354"/>
                  </a:cubicBezTo>
                  <a:cubicBezTo>
                    <a:pt x="4659" y="22354"/>
                    <a:pt x="4710" y="22361"/>
                    <a:pt x="4759" y="22361"/>
                  </a:cubicBezTo>
                  <a:cubicBezTo>
                    <a:pt x="4787" y="22361"/>
                    <a:pt x="4814" y="22359"/>
                    <a:pt x="4839" y="22351"/>
                  </a:cubicBezTo>
                  <a:cubicBezTo>
                    <a:pt x="4927" y="22329"/>
                    <a:pt x="4994" y="22262"/>
                    <a:pt x="5072" y="22218"/>
                  </a:cubicBezTo>
                  <a:cubicBezTo>
                    <a:pt x="5138" y="22180"/>
                    <a:pt x="5213" y="22162"/>
                    <a:pt x="5288" y="22162"/>
                  </a:cubicBezTo>
                  <a:cubicBezTo>
                    <a:pt x="5388" y="22162"/>
                    <a:pt x="5489" y="22194"/>
                    <a:pt x="5571" y="22251"/>
                  </a:cubicBezTo>
                  <a:cubicBezTo>
                    <a:pt x="5638" y="22307"/>
                    <a:pt x="5682" y="22385"/>
                    <a:pt x="5771" y="22407"/>
                  </a:cubicBezTo>
                  <a:cubicBezTo>
                    <a:pt x="5798" y="22417"/>
                    <a:pt x="5826" y="22421"/>
                    <a:pt x="5854" y="22421"/>
                  </a:cubicBezTo>
                  <a:cubicBezTo>
                    <a:pt x="5990" y="22421"/>
                    <a:pt x="6135" y="22322"/>
                    <a:pt x="6276" y="22322"/>
                  </a:cubicBezTo>
                  <a:cubicBezTo>
                    <a:pt x="6296" y="22322"/>
                    <a:pt x="6317" y="22324"/>
                    <a:pt x="6337" y="22329"/>
                  </a:cubicBezTo>
                  <a:cubicBezTo>
                    <a:pt x="6437" y="22351"/>
                    <a:pt x="6514" y="22440"/>
                    <a:pt x="6614" y="22451"/>
                  </a:cubicBezTo>
                  <a:cubicBezTo>
                    <a:pt x="6692" y="22451"/>
                    <a:pt x="6770" y="22418"/>
                    <a:pt x="6836" y="22385"/>
                  </a:cubicBezTo>
                  <a:cubicBezTo>
                    <a:pt x="6995" y="22309"/>
                    <a:pt x="7169" y="22269"/>
                    <a:pt x="7345" y="22269"/>
                  </a:cubicBezTo>
                  <a:cubicBezTo>
                    <a:pt x="7427" y="22269"/>
                    <a:pt x="7510" y="22278"/>
                    <a:pt x="7591" y="22296"/>
                  </a:cubicBezTo>
                  <a:cubicBezTo>
                    <a:pt x="7846" y="22340"/>
                    <a:pt x="8079" y="22473"/>
                    <a:pt x="8323" y="22484"/>
                  </a:cubicBezTo>
                  <a:cubicBezTo>
                    <a:pt x="8334" y="22485"/>
                    <a:pt x="8344" y="22485"/>
                    <a:pt x="8355" y="22485"/>
                  </a:cubicBezTo>
                  <a:cubicBezTo>
                    <a:pt x="8610" y="22485"/>
                    <a:pt x="8855" y="22356"/>
                    <a:pt x="9100" y="22196"/>
                  </a:cubicBezTo>
                  <a:cubicBezTo>
                    <a:pt x="9195" y="22136"/>
                    <a:pt x="9306" y="22128"/>
                    <a:pt x="9420" y="22128"/>
                  </a:cubicBezTo>
                  <a:cubicBezTo>
                    <a:pt x="9462" y="22128"/>
                    <a:pt x="9505" y="22129"/>
                    <a:pt x="9547" y="22129"/>
                  </a:cubicBezTo>
                  <a:cubicBezTo>
                    <a:pt x="9643" y="22129"/>
                    <a:pt x="9737" y="22123"/>
                    <a:pt x="9822" y="22085"/>
                  </a:cubicBezTo>
                  <a:cubicBezTo>
                    <a:pt x="9999" y="22018"/>
                    <a:pt x="10110" y="21830"/>
                    <a:pt x="10288" y="21785"/>
                  </a:cubicBezTo>
                  <a:cubicBezTo>
                    <a:pt x="10338" y="21769"/>
                    <a:pt x="10390" y="21766"/>
                    <a:pt x="10442" y="21766"/>
                  </a:cubicBezTo>
                  <a:cubicBezTo>
                    <a:pt x="10467" y="21766"/>
                    <a:pt x="10493" y="21767"/>
                    <a:pt x="10517" y="21767"/>
                  </a:cubicBezTo>
                  <a:cubicBezTo>
                    <a:pt x="10542" y="21767"/>
                    <a:pt x="10565" y="21766"/>
                    <a:pt x="10587" y="21763"/>
                  </a:cubicBezTo>
                  <a:cubicBezTo>
                    <a:pt x="10920" y="21708"/>
                    <a:pt x="11120" y="21308"/>
                    <a:pt x="11453" y="21264"/>
                  </a:cubicBezTo>
                  <a:cubicBezTo>
                    <a:pt x="11476" y="21260"/>
                    <a:pt x="11500" y="21259"/>
                    <a:pt x="11523" y="21259"/>
                  </a:cubicBezTo>
                  <a:cubicBezTo>
                    <a:pt x="11676" y="21259"/>
                    <a:pt x="11831" y="21320"/>
                    <a:pt x="11977" y="21320"/>
                  </a:cubicBezTo>
                  <a:cubicBezTo>
                    <a:pt x="12034" y="21320"/>
                    <a:pt x="12088" y="21311"/>
                    <a:pt x="12141" y="21286"/>
                  </a:cubicBezTo>
                  <a:cubicBezTo>
                    <a:pt x="12197" y="21264"/>
                    <a:pt x="12241" y="21230"/>
                    <a:pt x="12285" y="21219"/>
                  </a:cubicBezTo>
                  <a:cubicBezTo>
                    <a:pt x="12300" y="21216"/>
                    <a:pt x="12316" y="21214"/>
                    <a:pt x="12333" y="21214"/>
                  </a:cubicBezTo>
                  <a:cubicBezTo>
                    <a:pt x="12366" y="21214"/>
                    <a:pt x="12400" y="21219"/>
                    <a:pt x="12430" y="21219"/>
                  </a:cubicBezTo>
                  <a:cubicBezTo>
                    <a:pt x="12541" y="21219"/>
                    <a:pt x="12652" y="21142"/>
                    <a:pt x="12752" y="21086"/>
                  </a:cubicBezTo>
                  <a:cubicBezTo>
                    <a:pt x="13029" y="20931"/>
                    <a:pt x="13351" y="20842"/>
                    <a:pt x="13662" y="20753"/>
                  </a:cubicBezTo>
                  <a:cubicBezTo>
                    <a:pt x="13750" y="20731"/>
                    <a:pt x="13850" y="20709"/>
                    <a:pt x="13939" y="20675"/>
                  </a:cubicBezTo>
                  <a:cubicBezTo>
                    <a:pt x="14088" y="20636"/>
                    <a:pt x="14237" y="20597"/>
                    <a:pt x="14386" y="20597"/>
                  </a:cubicBezTo>
                  <a:cubicBezTo>
                    <a:pt x="14448" y="20597"/>
                    <a:pt x="14510" y="20604"/>
                    <a:pt x="14572" y="20620"/>
                  </a:cubicBezTo>
                  <a:cubicBezTo>
                    <a:pt x="14735" y="20674"/>
                    <a:pt x="14898" y="20796"/>
                    <a:pt x="15061" y="20796"/>
                  </a:cubicBezTo>
                  <a:cubicBezTo>
                    <a:pt x="15098" y="20796"/>
                    <a:pt x="15134" y="20790"/>
                    <a:pt x="15171" y="20775"/>
                  </a:cubicBezTo>
                  <a:cubicBezTo>
                    <a:pt x="15237" y="20753"/>
                    <a:pt x="15293" y="20698"/>
                    <a:pt x="15360" y="20698"/>
                  </a:cubicBezTo>
                  <a:cubicBezTo>
                    <a:pt x="15370" y="20696"/>
                    <a:pt x="15381" y="20695"/>
                    <a:pt x="15392" y="20695"/>
                  </a:cubicBezTo>
                  <a:cubicBezTo>
                    <a:pt x="15509" y="20695"/>
                    <a:pt x="15604" y="20801"/>
                    <a:pt x="15726" y="20842"/>
                  </a:cubicBezTo>
                  <a:cubicBezTo>
                    <a:pt x="15764" y="20856"/>
                    <a:pt x="15802" y="20862"/>
                    <a:pt x="15841" y="20862"/>
                  </a:cubicBezTo>
                  <a:cubicBezTo>
                    <a:pt x="16020" y="20862"/>
                    <a:pt x="16212" y="20742"/>
                    <a:pt x="16403" y="20742"/>
                  </a:cubicBezTo>
                  <a:cubicBezTo>
                    <a:pt x="16824" y="20753"/>
                    <a:pt x="17069" y="21330"/>
                    <a:pt x="17490" y="21341"/>
                  </a:cubicBezTo>
                  <a:cubicBezTo>
                    <a:pt x="17717" y="21341"/>
                    <a:pt x="17944" y="21176"/>
                    <a:pt x="18155" y="21176"/>
                  </a:cubicBezTo>
                  <a:cubicBezTo>
                    <a:pt x="18212" y="21176"/>
                    <a:pt x="18268" y="21189"/>
                    <a:pt x="18323" y="21219"/>
                  </a:cubicBezTo>
                  <a:cubicBezTo>
                    <a:pt x="18400" y="21264"/>
                    <a:pt x="18456" y="21341"/>
                    <a:pt x="18556" y="21364"/>
                  </a:cubicBezTo>
                  <a:cubicBezTo>
                    <a:pt x="18571" y="21368"/>
                    <a:pt x="18587" y="21370"/>
                    <a:pt x="18602" y="21370"/>
                  </a:cubicBezTo>
                  <a:cubicBezTo>
                    <a:pt x="18668" y="21370"/>
                    <a:pt x="18737" y="21339"/>
                    <a:pt x="18800" y="21330"/>
                  </a:cubicBezTo>
                  <a:cubicBezTo>
                    <a:pt x="18805" y="21330"/>
                    <a:pt x="18810" y="21330"/>
                    <a:pt x="18815" y="21330"/>
                  </a:cubicBezTo>
                  <a:cubicBezTo>
                    <a:pt x="18993" y="21330"/>
                    <a:pt x="19170" y="21477"/>
                    <a:pt x="19329" y="21477"/>
                  </a:cubicBezTo>
                  <a:cubicBezTo>
                    <a:pt x="19365" y="21477"/>
                    <a:pt x="19399" y="21470"/>
                    <a:pt x="19433" y="21452"/>
                  </a:cubicBezTo>
                  <a:cubicBezTo>
                    <a:pt x="19536" y="21404"/>
                    <a:pt x="19653" y="21377"/>
                    <a:pt x="19766" y="21377"/>
                  </a:cubicBezTo>
                  <a:cubicBezTo>
                    <a:pt x="19835" y="21377"/>
                    <a:pt x="19902" y="21387"/>
                    <a:pt x="19965" y="21408"/>
                  </a:cubicBezTo>
                  <a:cubicBezTo>
                    <a:pt x="20109" y="21452"/>
                    <a:pt x="20232" y="21552"/>
                    <a:pt x="20365" y="21597"/>
                  </a:cubicBezTo>
                  <a:cubicBezTo>
                    <a:pt x="20465" y="21619"/>
                    <a:pt x="20576" y="21619"/>
                    <a:pt x="20687" y="21641"/>
                  </a:cubicBezTo>
                  <a:cubicBezTo>
                    <a:pt x="20831" y="21663"/>
                    <a:pt x="20964" y="21719"/>
                    <a:pt x="21097" y="21752"/>
                  </a:cubicBezTo>
                  <a:cubicBezTo>
                    <a:pt x="21267" y="21794"/>
                    <a:pt x="21442" y="21809"/>
                    <a:pt x="21619" y="21809"/>
                  </a:cubicBezTo>
                  <a:cubicBezTo>
                    <a:pt x="21813" y="21809"/>
                    <a:pt x="22010" y="21792"/>
                    <a:pt x="22207" y="21774"/>
                  </a:cubicBezTo>
                  <a:cubicBezTo>
                    <a:pt x="22262" y="21763"/>
                    <a:pt x="22329" y="21763"/>
                    <a:pt x="22396" y="21741"/>
                  </a:cubicBezTo>
                  <a:cubicBezTo>
                    <a:pt x="22462" y="21708"/>
                    <a:pt x="22518" y="21663"/>
                    <a:pt x="22573" y="21608"/>
                  </a:cubicBezTo>
                  <a:cubicBezTo>
                    <a:pt x="22817" y="21408"/>
                    <a:pt x="23050" y="21197"/>
                    <a:pt x="23283" y="20997"/>
                  </a:cubicBezTo>
                  <a:cubicBezTo>
                    <a:pt x="23356" y="20925"/>
                    <a:pt x="23448" y="20852"/>
                    <a:pt x="23551" y="20852"/>
                  </a:cubicBezTo>
                  <a:cubicBezTo>
                    <a:pt x="23558" y="20852"/>
                    <a:pt x="23565" y="20852"/>
                    <a:pt x="23572" y="20853"/>
                  </a:cubicBezTo>
                  <a:cubicBezTo>
                    <a:pt x="23661" y="20853"/>
                    <a:pt x="23739" y="20909"/>
                    <a:pt x="23805" y="20964"/>
                  </a:cubicBezTo>
                  <a:cubicBezTo>
                    <a:pt x="24005" y="21108"/>
                    <a:pt x="24194" y="21264"/>
                    <a:pt x="24393" y="21408"/>
                  </a:cubicBezTo>
                  <a:cubicBezTo>
                    <a:pt x="24460" y="21452"/>
                    <a:pt x="24526" y="21508"/>
                    <a:pt x="24604" y="21530"/>
                  </a:cubicBezTo>
                  <a:cubicBezTo>
                    <a:pt x="24629" y="21534"/>
                    <a:pt x="24653" y="21536"/>
                    <a:pt x="24677" y="21536"/>
                  </a:cubicBezTo>
                  <a:cubicBezTo>
                    <a:pt x="24775" y="21536"/>
                    <a:pt x="24873" y="21508"/>
                    <a:pt x="24970" y="21508"/>
                  </a:cubicBezTo>
                  <a:cubicBezTo>
                    <a:pt x="25214" y="21508"/>
                    <a:pt x="25464" y="21691"/>
                    <a:pt x="25683" y="21691"/>
                  </a:cubicBezTo>
                  <a:cubicBezTo>
                    <a:pt x="25744" y="21691"/>
                    <a:pt x="25803" y="21677"/>
                    <a:pt x="25858" y="21641"/>
                  </a:cubicBezTo>
                  <a:cubicBezTo>
                    <a:pt x="25892" y="21619"/>
                    <a:pt x="25925" y="21597"/>
                    <a:pt x="25958" y="21574"/>
                  </a:cubicBezTo>
                  <a:cubicBezTo>
                    <a:pt x="26029" y="21535"/>
                    <a:pt x="26106" y="21529"/>
                    <a:pt x="26185" y="21529"/>
                  </a:cubicBezTo>
                  <a:cubicBezTo>
                    <a:pt x="26217" y="21529"/>
                    <a:pt x="26248" y="21530"/>
                    <a:pt x="26280" y="21530"/>
                  </a:cubicBezTo>
                  <a:cubicBezTo>
                    <a:pt x="26668" y="21530"/>
                    <a:pt x="27001" y="21286"/>
                    <a:pt x="27323" y="21075"/>
                  </a:cubicBezTo>
                  <a:cubicBezTo>
                    <a:pt x="27576" y="20915"/>
                    <a:pt x="27868" y="20774"/>
                    <a:pt x="28154" y="20774"/>
                  </a:cubicBezTo>
                  <a:cubicBezTo>
                    <a:pt x="28244" y="20774"/>
                    <a:pt x="28334" y="20788"/>
                    <a:pt x="28422" y="20820"/>
                  </a:cubicBezTo>
                  <a:cubicBezTo>
                    <a:pt x="28588" y="20886"/>
                    <a:pt x="28733" y="21020"/>
                    <a:pt x="28910" y="21064"/>
                  </a:cubicBezTo>
                  <a:cubicBezTo>
                    <a:pt x="29054" y="21097"/>
                    <a:pt x="29254" y="21075"/>
                    <a:pt x="29321" y="21208"/>
                  </a:cubicBezTo>
                  <a:cubicBezTo>
                    <a:pt x="29354" y="21275"/>
                    <a:pt x="29354" y="21386"/>
                    <a:pt x="29421" y="21419"/>
                  </a:cubicBezTo>
                  <a:cubicBezTo>
                    <a:pt x="29434" y="21425"/>
                    <a:pt x="29447" y="21427"/>
                    <a:pt x="29460" y="21427"/>
                  </a:cubicBezTo>
                  <a:cubicBezTo>
                    <a:pt x="29524" y="21427"/>
                    <a:pt x="29587" y="21369"/>
                    <a:pt x="29643" y="21341"/>
                  </a:cubicBezTo>
                  <a:cubicBezTo>
                    <a:pt x="29678" y="21319"/>
                    <a:pt x="29721" y="21309"/>
                    <a:pt x="29764" y="21309"/>
                  </a:cubicBezTo>
                  <a:cubicBezTo>
                    <a:pt x="29895" y="21309"/>
                    <a:pt x="30031" y="21405"/>
                    <a:pt x="29998" y="21563"/>
                  </a:cubicBezTo>
                  <a:cubicBezTo>
                    <a:pt x="29976" y="21685"/>
                    <a:pt x="30075" y="21819"/>
                    <a:pt x="30198" y="21830"/>
                  </a:cubicBezTo>
                  <a:cubicBezTo>
                    <a:pt x="30242" y="21830"/>
                    <a:pt x="30286" y="21830"/>
                    <a:pt x="30331" y="21841"/>
                  </a:cubicBezTo>
                  <a:cubicBezTo>
                    <a:pt x="30397" y="21863"/>
                    <a:pt x="30442" y="21930"/>
                    <a:pt x="30497" y="21985"/>
                  </a:cubicBezTo>
                  <a:cubicBezTo>
                    <a:pt x="30548" y="22023"/>
                    <a:pt x="30609" y="22043"/>
                    <a:pt x="30668" y="22043"/>
                  </a:cubicBezTo>
                  <a:cubicBezTo>
                    <a:pt x="30714" y="22043"/>
                    <a:pt x="30758" y="22031"/>
                    <a:pt x="30797" y="22007"/>
                  </a:cubicBezTo>
                  <a:cubicBezTo>
                    <a:pt x="30841" y="21985"/>
                    <a:pt x="30874" y="21952"/>
                    <a:pt x="30908" y="21941"/>
                  </a:cubicBezTo>
                  <a:cubicBezTo>
                    <a:pt x="30942" y="21924"/>
                    <a:pt x="30976" y="21918"/>
                    <a:pt x="31011" y="21918"/>
                  </a:cubicBezTo>
                  <a:cubicBezTo>
                    <a:pt x="31107" y="21918"/>
                    <a:pt x="31206" y="21964"/>
                    <a:pt x="31306" y="21964"/>
                  </a:cubicBezTo>
                  <a:cubicBezTo>
                    <a:pt x="31314" y="21964"/>
                    <a:pt x="31322" y="21963"/>
                    <a:pt x="31330" y="21963"/>
                  </a:cubicBezTo>
                  <a:cubicBezTo>
                    <a:pt x="31418" y="21963"/>
                    <a:pt x="31507" y="21907"/>
                    <a:pt x="31596" y="21852"/>
                  </a:cubicBezTo>
                  <a:cubicBezTo>
                    <a:pt x="31762" y="21752"/>
                    <a:pt x="31940" y="21641"/>
                    <a:pt x="32051" y="21463"/>
                  </a:cubicBezTo>
                  <a:cubicBezTo>
                    <a:pt x="32073" y="21419"/>
                    <a:pt x="32095" y="21364"/>
                    <a:pt x="32129" y="21319"/>
                  </a:cubicBezTo>
                  <a:cubicBezTo>
                    <a:pt x="32206" y="21208"/>
                    <a:pt x="32328" y="21142"/>
                    <a:pt x="32462" y="21119"/>
                  </a:cubicBezTo>
                  <a:cubicBezTo>
                    <a:pt x="32506" y="21119"/>
                    <a:pt x="32550" y="21119"/>
                    <a:pt x="32584" y="21108"/>
                  </a:cubicBezTo>
                  <a:cubicBezTo>
                    <a:pt x="32617" y="21086"/>
                    <a:pt x="32650" y="21064"/>
                    <a:pt x="32683" y="21042"/>
                  </a:cubicBezTo>
                  <a:cubicBezTo>
                    <a:pt x="32783" y="20953"/>
                    <a:pt x="32928" y="20897"/>
                    <a:pt x="33061" y="20875"/>
                  </a:cubicBezTo>
                  <a:cubicBezTo>
                    <a:pt x="33084" y="20871"/>
                    <a:pt x="33109" y="20868"/>
                    <a:pt x="33134" y="20868"/>
                  </a:cubicBezTo>
                  <a:cubicBezTo>
                    <a:pt x="33170" y="20868"/>
                    <a:pt x="33206" y="20873"/>
                    <a:pt x="33238" y="20886"/>
                  </a:cubicBezTo>
                  <a:cubicBezTo>
                    <a:pt x="33305" y="20920"/>
                    <a:pt x="33349" y="20975"/>
                    <a:pt x="33416" y="21020"/>
                  </a:cubicBezTo>
                  <a:cubicBezTo>
                    <a:pt x="33638" y="21175"/>
                    <a:pt x="33982" y="21008"/>
                    <a:pt x="34248" y="21208"/>
                  </a:cubicBezTo>
                  <a:cubicBezTo>
                    <a:pt x="34328" y="21270"/>
                    <a:pt x="34433" y="21301"/>
                    <a:pt x="34538" y="21301"/>
                  </a:cubicBezTo>
                  <a:cubicBezTo>
                    <a:pt x="34622" y="21301"/>
                    <a:pt x="34707" y="21281"/>
                    <a:pt x="34781" y="21241"/>
                  </a:cubicBezTo>
                  <a:cubicBezTo>
                    <a:pt x="34825" y="21219"/>
                    <a:pt x="34859" y="21186"/>
                    <a:pt x="34903" y="21186"/>
                  </a:cubicBezTo>
                  <a:cubicBezTo>
                    <a:pt x="34947" y="21197"/>
                    <a:pt x="34981" y="21219"/>
                    <a:pt x="35014" y="21230"/>
                  </a:cubicBezTo>
                  <a:cubicBezTo>
                    <a:pt x="35045" y="21246"/>
                    <a:pt x="35076" y="21252"/>
                    <a:pt x="35108" y="21252"/>
                  </a:cubicBezTo>
                  <a:cubicBezTo>
                    <a:pt x="35192" y="21252"/>
                    <a:pt x="35281" y="21210"/>
                    <a:pt x="35369" y="21186"/>
                  </a:cubicBezTo>
                  <a:cubicBezTo>
                    <a:pt x="35501" y="21141"/>
                    <a:pt x="35640" y="21117"/>
                    <a:pt x="35780" y="21117"/>
                  </a:cubicBezTo>
                  <a:cubicBezTo>
                    <a:pt x="35982" y="21117"/>
                    <a:pt x="36185" y="21165"/>
                    <a:pt x="36368" y="21264"/>
                  </a:cubicBezTo>
                  <a:cubicBezTo>
                    <a:pt x="36423" y="21297"/>
                    <a:pt x="36490" y="21330"/>
                    <a:pt x="36557" y="21341"/>
                  </a:cubicBezTo>
                  <a:cubicBezTo>
                    <a:pt x="36578" y="21346"/>
                    <a:pt x="36599" y="21348"/>
                    <a:pt x="36621" y="21348"/>
                  </a:cubicBezTo>
                  <a:cubicBezTo>
                    <a:pt x="36714" y="21348"/>
                    <a:pt x="36809" y="21313"/>
                    <a:pt x="36893" y="21313"/>
                  </a:cubicBezTo>
                  <a:cubicBezTo>
                    <a:pt x="36931" y="21313"/>
                    <a:pt x="36968" y="21320"/>
                    <a:pt x="37001" y="21341"/>
                  </a:cubicBezTo>
                  <a:cubicBezTo>
                    <a:pt x="37045" y="21364"/>
                    <a:pt x="37067" y="21397"/>
                    <a:pt x="37112" y="21419"/>
                  </a:cubicBezTo>
                  <a:cubicBezTo>
                    <a:pt x="37127" y="21425"/>
                    <a:pt x="37143" y="21427"/>
                    <a:pt x="37160" y="21427"/>
                  </a:cubicBezTo>
                  <a:cubicBezTo>
                    <a:pt x="37236" y="21427"/>
                    <a:pt x="37318" y="21375"/>
                    <a:pt x="37400" y="21375"/>
                  </a:cubicBezTo>
                  <a:cubicBezTo>
                    <a:pt x="37467" y="21375"/>
                    <a:pt x="37522" y="21408"/>
                    <a:pt x="37567" y="21430"/>
                  </a:cubicBezTo>
                  <a:cubicBezTo>
                    <a:pt x="37689" y="21475"/>
                    <a:pt x="37800" y="21530"/>
                    <a:pt x="37911" y="21586"/>
                  </a:cubicBezTo>
                  <a:cubicBezTo>
                    <a:pt x="37944" y="21597"/>
                    <a:pt x="37988" y="21619"/>
                    <a:pt x="38033" y="21619"/>
                  </a:cubicBezTo>
                  <a:cubicBezTo>
                    <a:pt x="38099" y="21619"/>
                    <a:pt x="38177" y="21586"/>
                    <a:pt x="38244" y="21574"/>
                  </a:cubicBezTo>
                  <a:cubicBezTo>
                    <a:pt x="38324" y="21574"/>
                    <a:pt x="38405" y="21620"/>
                    <a:pt x="38477" y="21620"/>
                  </a:cubicBezTo>
                  <a:cubicBezTo>
                    <a:pt x="38485" y="21620"/>
                    <a:pt x="38492" y="21620"/>
                    <a:pt x="38499" y="21619"/>
                  </a:cubicBezTo>
                  <a:cubicBezTo>
                    <a:pt x="38610" y="21597"/>
                    <a:pt x="38699" y="21486"/>
                    <a:pt x="38810" y="21486"/>
                  </a:cubicBezTo>
                  <a:cubicBezTo>
                    <a:pt x="38987" y="21486"/>
                    <a:pt x="39031" y="21730"/>
                    <a:pt x="39176" y="21830"/>
                  </a:cubicBezTo>
                  <a:cubicBezTo>
                    <a:pt x="39220" y="21852"/>
                    <a:pt x="39265" y="21863"/>
                    <a:pt x="39298" y="21907"/>
                  </a:cubicBezTo>
                  <a:cubicBezTo>
                    <a:pt x="39331" y="21930"/>
                    <a:pt x="39353" y="21974"/>
                    <a:pt x="39376" y="22007"/>
                  </a:cubicBezTo>
                  <a:cubicBezTo>
                    <a:pt x="39453" y="22163"/>
                    <a:pt x="39553" y="22296"/>
                    <a:pt x="39675" y="22418"/>
                  </a:cubicBezTo>
                  <a:cubicBezTo>
                    <a:pt x="39785" y="22517"/>
                    <a:pt x="39921" y="22599"/>
                    <a:pt x="40059" y="22599"/>
                  </a:cubicBezTo>
                  <a:cubicBezTo>
                    <a:pt x="40076" y="22599"/>
                    <a:pt x="40092" y="22598"/>
                    <a:pt x="40108" y="22595"/>
                  </a:cubicBezTo>
                  <a:cubicBezTo>
                    <a:pt x="40208" y="22573"/>
                    <a:pt x="40297" y="22507"/>
                    <a:pt x="40397" y="22473"/>
                  </a:cubicBezTo>
                  <a:cubicBezTo>
                    <a:pt x="40430" y="22461"/>
                    <a:pt x="40470" y="22453"/>
                    <a:pt x="40510" y="22453"/>
                  </a:cubicBezTo>
                  <a:cubicBezTo>
                    <a:pt x="40574" y="22453"/>
                    <a:pt x="40635" y="22474"/>
                    <a:pt x="40663" y="22529"/>
                  </a:cubicBezTo>
                  <a:cubicBezTo>
                    <a:pt x="40685" y="22562"/>
                    <a:pt x="40685" y="22595"/>
                    <a:pt x="40707" y="22618"/>
                  </a:cubicBezTo>
                  <a:cubicBezTo>
                    <a:pt x="40738" y="22664"/>
                    <a:pt x="40796" y="22684"/>
                    <a:pt x="40858" y="22684"/>
                  </a:cubicBezTo>
                  <a:cubicBezTo>
                    <a:pt x="40886" y="22684"/>
                    <a:pt x="40913" y="22680"/>
                    <a:pt x="40940" y="22673"/>
                  </a:cubicBezTo>
                  <a:cubicBezTo>
                    <a:pt x="40994" y="22658"/>
                    <a:pt x="41054" y="22637"/>
                    <a:pt x="41111" y="22637"/>
                  </a:cubicBezTo>
                  <a:cubicBezTo>
                    <a:pt x="41136" y="22637"/>
                    <a:pt x="41161" y="22641"/>
                    <a:pt x="41184" y="22651"/>
                  </a:cubicBezTo>
                  <a:cubicBezTo>
                    <a:pt x="41262" y="22673"/>
                    <a:pt x="41318" y="22751"/>
                    <a:pt x="41351" y="22828"/>
                  </a:cubicBezTo>
                  <a:cubicBezTo>
                    <a:pt x="41384" y="22906"/>
                    <a:pt x="41406" y="22995"/>
                    <a:pt x="41473" y="23050"/>
                  </a:cubicBezTo>
                  <a:cubicBezTo>
                    <a:pt x="41505" y="23088"/>
                    <a:pt x="41550" y="23108"/>
                    <a:pt x="41594" y="23108"/>
                  </a:cubicBezTo>
                  <a:cubicBezTo>
                    <a:pt x="41628" y="23108"/>
                    <a:pt x="41660" y="23097"/>
                    <a:pt x="41684" y="23073"/>
                  </a:cubicBezTo>
                  <a:cubicBezTo>
                    <a:pt x="41695" y="23057"/>
                    <a:pt x="41712" y="23051"/>
                    <a:pt x="41731" y="23051"/>
                  </a:cubicBezTo>
                  <a:cubicBezTo>
                    <a:pt x="41767" y="23051"/>
                    <a:pt x="41810" y="23073"/>
                    <a:pt x="41839" y="23095"/>
                  </a:cubicBezTo>
                  <a:cubicBezTo>
                    <a:pt x="41884" y="23139"/>
                    <a:pt x="41917" y="23195"/>
                    <a:pt x="41972" y="23217"/>
                  </a:cubicBezTo>
                  <a:cubicBezTo>
                    <a:pt x="42003" y="23232"/>
                    <a:pt x="42033" y="23237"/>
                    <a:pt x="42064" y="23237"/>
                  </a:cubicBezTo>
                  <a:cubicBezTo>
                    <a:pt x="42143" y="23237"/>
                    <a:pt x="42225" y="23202"/>
                    <a:pt x="42304" y="23202"/>
                  </a:cubicBezTo>
                  <a:cubicBezTo>
                    <a:pt x="42331" y="23202"/>
                    <a:pt x="42357" y="23206"/>
                    <a:pt x="42383" y="23217"/>
                  </a:cubicBezTo>
                  <a:cubicBezTo>
                    <a:pt x="42468" y="23249"/>
                    <a:pt x="42522" y="23362"/>
                    <a:pt x="42605" y="23362"/>
                  </a:cubicBezTo>
                  <a:cubicBezTo>
                    <a:pt x="42609" y="23362"/>
                    <a:pt x="42612" y="23362"/>
                    <a:pt x="42616" y="23361"/>
                  </a:cubicBezTo>
                  <a:cubicBezTo>
                    <a:pt x="42649" y="23350"/>
                    <a:pt x="42672" y="23339"/>
                    <a:pt x="42694" y="23317"/>
                  </a:cubicBezTo>
                  <a:cubicBezTo>
                    <a:pt x="42771" y="23272"/>
                    <a:pt x="42838" y="23228"/>
                    <a:pt x="42916" y="23195"/>
                  </a:cubicBezTo>
                  <a:cubicBezTo>
                    <a:pt x="42953" y="23186"/>
                    <a:pt x="42989" y="23180"/>
                    <a:pt x="43025" y="23180"/>
                  </a:cubicBezTo>
                  <a:cubicBezTo>
                    <a:pt x="43076" y="23180"/>
                    <a:pt x="43126" y="23191"/>
                    <a:pt x="43171" y="23217"/>
                  </a:cubicBezTo>
                  <a:cubicBezTo>
                    <a:pt x="43215" y="23250"/>
                    <a:pt x="43249" y="23306"/>
                    <a:pt x="43293" y="23339"/>
                  </a:cubicBezTo>
                  <a:cubicBezTo>
                    <a:pt x="43315" y="23361"/>
                    <a:pt x="43360" y="23372"/>
                    <a:pt x="43393" y="23372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91;p38"/>
            <p:cNvSpPr/>
            <p:nvPr/>
          </p:nvSpPr>
          <p:spPr>
            <a:xfrm>
              <a:off x="238125" y="3802475"/>
              <a:ext cx="1084825" cy="561175"/>
            </a:xfrm>
            <a:custGeom>
              <a:avLst/>
              <a:gdLst/>
              <a:ahLst/>
              <a:cxnLst/>
              <a:rect l="l" t="t" r="r" b="b"/>
              <a:pathLst>
                <a:path w="43393" h="22447" extrusionOk="0">
                  <a:moveTo>
                    <a:pt x="0" y="0"/>
                  </a:moveTo>
                  <a:lnTo>
                    <a:pt x="0" y="22407"/>
                  </a:lnTo>
                  <a:cubicBezTo>
                    <a:pt x="633" y="22407"/>
                    <a:pt x="1254" y="22262"/>
                    <a:pt x="1820" y="21985"/>
                  </a:cubicBezTo>
                  <a:cubicBezTo>
                    <a:pt x="1987" y="21907"/>
                    <a:pt x="2142" y="21807"/>
                    <a:pt x="2331" y="21774"/>
                  </a:cubicBezTo>
                  <a:cubicBezTo>
                    <a:pt x="2382" y="21767"/>
                    <a:pt x="2434" y="21765"/>
                    <a:pt x="2485" y="21765"/>
                  </a:cubicBezTo>
                  <a:cubicBezTo>
                    <a:pt x="2600" y="21765"/>
                    <a:pt x="2715" y="21778"/>
                    <a:pt x="2830" y="21785"/>
                  </a:cubicBezTo>
                  <a:cubicBezTo>
                    <a:pt x="2914" y="21793"/>
                    <a:pt x="2999" y="21797"/>
                    <a:pt x="3084" y="21797"/>
                  </a:cubicBezTo>
                  <a:cubicBezTo>
                    <a:pt x="3602" y="21797"/>
                    <a:pt x="4124" y="21653"/>
                    <a:pt x="4572" y="21386"/>
                  </a:cubicBezTo>
                  <a:cubicBezTo>
                    <a:pt x="4817" y="21241"/>
                    <a:pt x="5050" y="21053"/>
                    <a:pt x="5327" y="21031"/>
                  </a:cubicBezTo>
                  <a:cubicBezTo>
                    <a:pt x="5336" y="21030"/>
                    <a:pt x="5344" y="21030"/>
                    <a:pt x="5352" y="21030"/>
                  </a:cubicBezTo>
                  <a:cubicBezTo>
                    <a:pt x="5642" y="21030"/>
                    <a:pt x="5912" y="21211"/>
                    <a:pt x="6193" y="21308"/>
                  </a:cubicBezTo>
                  <a:cubicBezTo>
                    <a:pt x="6437" y="21397"/>
                    <a:pt x="6692" y="21408"/>
                    <a:pt x="6958" y="21430"/>
                  </a:cubicBezTo>
                  <a:lnTo>
                    <a:pt x="8568" y="21563"/>
                  </a:lnTo>
                  <a:cubicBezTo>
                    <a:pt x="8794" y="21577"/>
                    <a:pt x="9021" y="21592"/>
                    <a:pt x="9247" y="21592"/>
                  </a:cubicBezTo>
                  <a:cubicBezTo>
                    <a:pt x="9574" y="21592"/>
                    <a:pt x="9896" y="21560"/>
                    <a:pt x="10199" y="21441"/>
                  </a:cubicBezTo>
                  <a:cubicBezTo>
                    <a:pt x="10610" y="21286"/>
                    <a:pt x="10965" y="20986"/>
                    <a:pt x="11398" y="20875"/>
                  </a:cubicBezTo>
                  <a:cubicBezTo>
                    <a:pt x="11653" y="20820"/>
                    <a:pt x="11930" y="20831"/>
                    <a:pt x="12197" y="20764"/>
                  </a:cubicBezTo>
                  <a:cubicBezTo>
                    <a:pt x="12419" y="20698"/>
                    <a:pt x="12629" y="20587"/>
                    <a:pt x="12840" y="20476"/>
                  </a:cubicBezTo>
                  <a:cubicBezTo>
                    <a:pt x="13417" y="20187"/>
                    <a:pt x="14028" y="19987"/>
                    <a:pt x="14671" y="19921"/>
                  </a:cubicBezTo>
                  <a:cubicBezTo>
                    <a:pt x="14813" y="19906"/>
                    <a:pt x="14956" y="19899"/>
                    <a:pt x="15099" y="19899"/>
                  </a:cubicBezTo>
                  <a:cubicBezTo>
                    <a:pt x="15620" y="19899"/>
                    <a:pt x="16149" y="19993"/>
                    <a:pt x="16636" y="20176"/>
                  </a:cubicBezTo>
                  <a:cubicBezTo>
                    <a:pt x="16775" y="20232"/>
                    <a:pt x="16929" y="20295"/>
                    <a:pt x="17080" y="20295"/>
                  </a:cubicBezTo>
                  <a:cubicBezTo>
                    <a:pt x="17110" y="20295"/>
                    <a:pt x="17139" y="20293"/>
                    <a:pt x="17169" y="20287"/>
                  </a:cubicBezTo>
                  <a:cubicBezTo>
                    <a:pt x="17346" y="20265"/>
                    <a:pt x="17501" y="20154"/>
                    <a:pt x="17679" y="20143"/>
                  </a:cubicBezTo>
                  <a:cubicBezTo>
                    <a:pt x="17868" y="20143"/>
                    <a:pt x="18023" y="20254"/>
                    <a:pt x="18190" y="20354"/>
                  </a:cubicBezTo>
                  <a:cubicBezTo>
                    <a:pt x="18600" y="20598"/>
                    <a:pt x="19066" y="20720"/>
                    <a:pt x="19599" y="20798"/>
                  </a:cubicBezTo>
                  <a:cubicBezTo>
                    <a:pt x="19976" y="20853"/>
                    <a:pt x="20354" y="20964"/>
                    <a:pt x="20731" y="21042"/>
                  </a:cubicBezTo>
                  <a:cubicBezTo>
                    <a:pt x="21014" y="21099"/>
                    <a:pt x="21320" y="21155"/>
                    <a:pt x="21614" y="21155"/>
                  </a:cubicBezTo>
                  <a:cubicBezTo>
                    <a:pt x="21942" y="21155"/>
                    <a:pt x="22255" y="21086"/>
                    <a:pt x="22507" y="20875"/>
                  </a:cubicBezTo>
                  <a:cubicBezTo>
                    <a:pt x="22673" y="20742"/>
                    <a:pt x="22795" y="20553"/>
                    <a:pt x="22962" y="20409"/>
                  </a:cubicBezTo>
                  <a:cubicBezTo>
                    <a:pt x="23073" y="20320"/>
                    <a:pt x="23218" y="20256"/>
                    <a:pt x="23359" y="20256"/>
                  </a:cubicBezTo>
                  <a:cubicBezTo>
                    <a:pt x="23429" y="20256"/>
                    <a:pt x="23498" y="20272"/>
                    <a:pt x="23561" y="20309"/>
                  </a:cubicBezTo>
                  <a:cubicBezTo>
                    <a:pt x="23628" y="20354"/>
                    <a:pt x="23683" y="20431"/>
                    <a:pt x="23761" y="20465"/>
                  </a:cubicBezTo>
                  <a:cubicBezTo>
                    <a:pt x="23872" y="20520"/>
                    <a:pt x="23994" y="20498"/>
                    <a:pt x="24105" y="20553"/>
                  </a:cubicBezTo>
                  <a:cubicBezTo>
                    <a:pt x="24205" y="20598"/>
                    <a:pt x="24271" y="20709"/>
                    <a:pt x="24360" y="20775"/>
                  </a:cubicBezTo>
                  <a:cubicBezTo>
                    <a:pt x="24449" y="20831"/>
                    <a:pt x="24560" y="20842"/>
                    <a:pt x="24660" y="20853"/>
                  </a:cubicBezTo>
                  <a:cubicBezTo>
                    <a:pt x="24808" y="20863"/>
                    <a:pt x="24957" y="20867"/>
                    <a:pt x="25106" y="20867"/>
                  </a:cubicBezTo>
                  <a:cubicBezTo>
                    <a:pt x="26004" y="20867"/>
                    <a:pt x="26907" y="20695"/>
                    <a:pt x="27745" y="20343"/>
                  </a:cubicBezTo>
                  <a:cubicBezTo>
                    <a:pt x="27956" y="20265"/>
                    <a:pt x="28167" y="20165"/>
                    <a:pt x="28389" y="20165"/>
                  </a:cubicBezTo>
                  <a:cubicBezTo>
                    <a:pt x="28866" y="20165"/>
                    <a:pt x="29254" y="20598"/>
                    <a:pt x="29731" y="20609"/>
                  </a:cubicBezTo>
                  <a:cubicBezTo>
                    <a:pt x="29805" y="20609"/>
                    <a:pt x="29878" y="20597"/>
                    <a:pt x="29949" y="20597"/>
                  </a:cubicBezTo>
                  <a:cubicBezTo>
                    <a:pt x="29996" y="20597"/>
                    <a:pt x="30042" y="20602"/>
                    <a:pt x="30087" y="20620"/>
                  </a:cubicBezTo>
                  <a:cubicBezTo>
                    <a:pt x="30242" y="20675"/>
                    <a:pt x="30320" y="20842"/>
                    <a:pt x="30419" y="20964"/>
                  </a:cubicBezTo>
                  <a:cubicBezTo>
                    <a:pt x="30466" y="21011"/>
                    <a:pt x="30520" y="21022"/>
                    <a:pt x="30579" y="21022"/>
                  </a:cubicBezTo>
                  <a:cubicBezTo>
                    <a:pt x="30636" y="21022"/>
                    <a:pt x="30696" y="21012"/>
                    <a:pt x="30758" y="21012"/>
                  </a:cubicBezTo>
                  <a:cubicBezTo>
                    <a:pt x="30786" y="21012"/>
                    <a:pt x="30814" y="21014"/>
                    <a:pt x="30841" y="21020"/>
                  </a:cubicBezTo>
                  <a:cubicBezTo>
                    <a:pt x="30976" y="21061"/>
                    <a:pt x="30975" y="21357"/>
                    <a:pt x="31203" y="21357"/>
                  </a:cubicBezTo>
                  <a:cubicBezTo>
                    <a:pt x="31218" y="21357"/>
                    <a:pt x="31235" y="21355"/>
                    <a:pt x="31252" y="21352"/>
                  </a:cubicBezTo>
                  <a:cubicBezTo>
                    <a:pt x="31729" y="21275"/>
                    <a:pt x="32095" y="20897"/>
                    <a:pt x="32506" y="20631"/>
                  </a:cubicBezTo>
                  <a:cubicBezTo>
                    <a:pt x="32628" y="20542"/>
                    <a:pt x="32750" y="20454"/>
                    <a:pt x="32894" y="20420"/>
                  </a:cubicBezTo>
                  <a:cubicBezTo>
                    <a:pt x="33005" y="20398"/>
                    <a:pt x="33116" y="20398"/>
                    <a:pt x="33227" y="20376"/>
                  </a:cubicBezTo>
                  <a:cubicBezTo>
                    <a:pt x="33547" y="20338"/>
                    <a:pt x="33866" y="20181"/>
                    <a:pt x="34186" y="20181"/>
                  </a:cubicBezTo>
                  <a:cubicBezTo>
                    <a:pt x="34244" y="20181"/>
                    <a:pt x="34301" y="20186"/>
                    <a:pt x="34359" y="20198"/>
                  </a:cubicBezTo>
                  <a:cubicBezTo>
                    <a:pt x="34692" y="20265"/>
                    <a:pt x="34959" y="20542"/>
                    <a:pt x="35303" y="20553"/>
                  </a:cubicBezTo>
                  <a:cubicBezTo>
                    <a:pt x="35313" y="20554"/>
                    <a:pt x="35323" y="20554"/>
                    <a:pt x="35333" y="20554"/>
                  </a:cubicBezTo>
                  <a:cubicBezTo>
                    <a:pt x="35486" y="20554"/>
                    <a:pt x="35649" y="20499"/>
                    <a:pt x="35802" y="20499"/>
                  </a:cubicBezTo>
                  <a:cubicBezTo>
                    <a:pt x="35851" y="20499"/>
                    <a:pt x="35900" y="20505"/>
                    <a:pt x="35946" y="20520"/>
                  </a:cubicBezTo>
                  <a:cubicBezTo>
                    <a:pt x="36035" y="20553"/>
                    <a:pt x="36102" y="20609"/>
                    <a:pt x="36179" y="20631"/>
                  </a:cubicBezTo>
                  <a:cubicBezTo>
                    <a:pt x="36224" y="20644"/>
                    <a:pt x="36269" y="20648"/>
                    <a:pt x="36315" y="20648"/>
                  </a:cubicBezTo>
                  <a:cubicBezTo>
                    <a:pt x="36430" y="20648"/>
                    <a:pt x="36549" y="20620"/>
                    <a:pt x="36668" y="20620"/>
                  </a:cubicBezTo>
                  <a:cubicBezTo>
                    <a:pt x="36856" y="20620"/>
                    <a:pt x="37045" y="20698"/>
                    <a:pt x="37234" y="20720"/>
                  </a:cubicBezTo>
                  <a:cubicBezTo>
                    <a:pt x="37272" y="20724"/>
                    <a:pt x="37310" y="20726"/>
                    <a:pt x="37349" y="20726"/>
                  </a:cubicBezTo>
                  <a:cubicBezTo>
                    <a:pt x="37610" y="20726"/>
                    <a:pt x="37881" y="20645"/>
                    <a:pt x="38134" y="20645"/>
                  </a:cubicBezTo>
                  <a:cubicBezTo>
                    <a:pt x="38257" y="20645"/>
                    <a:pt x="38376" y="20664"/>
                    <a:pt x="38488" y="20720"/>
                  </a:cubicBezTo>
                  <a:cubicBezTo>
                    <a:pt x="38687" y="20820"/>
                    <a:pt x="38832" y="21008"/>
                    <a:pt x="39043" y="21075"/>
                  </a:cubicBezTo>
                  <a:cubicBezTo>
                    <a:pt x="39093" y="21088"/>
                    <a:pt x="39146" y="21091"/>
                    <a:pt x="39199" y="21091"/>
                  </a:cubicBezTo>
                  <a:cubicBezTo>
                    <a:pt x="39271" y="21091"/>
                    <a:pt x="39344" y="21085"/>
                    <a:pt x="39417" y="21085"/>
                  </a:cubicBezTo>
                  <a:cubicBezTo>
                    <a:pt x="39482" y="21085"/>
                    <a:pt x="39546" y="21090"/>
                    <a:pt x="39609" y="21108"/>
                  </a:cubicBezTo>
                  <a:cubicBezTo>
                    <a:pt x="39919" y="21197"/>
                    <a:pt x="40097" y="21586"/>
                    <a:pt x="40463" y="21608"/>
                  </a:cubicBezTo>
                  <a:cubicBezTo>
                    <a:pt x="40729" y="21630"/>
                    <a:pt x="40974" y="21741"/>
                    <a:pt x="41196" y="21907"/>
                  </a:cubicBezTo>
                  <a:cubicBezTo>
                    <a:pt x="41284" y="21974"/>
                    <a:pt x="41384" y="22063"/>
                    <a:pt x="41506" y="22085"/>
                  </a:cubicBezTo>
                  <a:cubicBezTo>
                    <a:pt x="41525" y="22087"/>
                    <a:pt x="41544" y="22088"/>
                    <a:pt x="41564" y="22088"/>
                  </a:cubicBezTo>
                  <a:cubicBezTo>
                    <a:pt x="41617" y="22088"/>
                    <a:pt x="41673" y="22082"/>
                    <a:pt x="41726" y="22082"/>
                  </a:cubicBezTo>
                  <a:cubicBezTo>
                    <a:pt x="41746" y="22082"/>
                    <a:pt x="41765" y="22083"/>
                    <a:pt x="41784" y="22085"/>
                  </a:cubicBezTo>
                  <a:cubicBezTo>
                    <a:pt x="41928" y="22096"/>
                    <a:pt x="42050" y="22218"/>
                    <a:pt x="42172" y="22307"/>
                  </a:cubicBezTo>
                  <a:cubicBezTo>
                    <a:pt x="42347" y="22413"/>
                    <a:pt x="42552" y="22447"/>
                    <a:pt x="42757" y="22447"/>
                  </a:cubicBezTo>
                  <a:cubicBezTo>
                    <a:pt x="42852" y="22447"/>
                    <a:pt x="42947" y="22440"/>
                    <a:pt x="43038" y="22429"/>
                  </a:cubicBezTo>
                  <a:cubicBezTo>
                    <a:pt x="43160" y="22407"/>
                    <a:pt x="43271" y="22396"/>
                    <a:pt x="43393" y="22373"/>
                  </a:cubicBezTo>
                  <a:lnTo>
                    <a:pt x="43393" y="0"/>
                  </a:lnTo>
                  <a:close/>
                </a:path>
              </a:pathLst>
            </a:custGeom>
            <a:solidFill>
              <a:srgbClr val="FD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692;p38"/>
          <p:cNvSpPr/>
          <p:nvPr/>
        </p:nvSpPr>
        <p:spPr>
          <a:xfrm rot="19606113" flipH="1">
            <a:off x="923432" y="1375517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693;p38"/>
          <p:cNvSpPr/>
          <p:nvPr/>
        </p:nvSpPr>
        <p:spPr>
          <a:xfrm rot="1993887">
            <a:off x="4206442" y="1446519"/>
            <a:ext cx="993244" cy="239606"/>
          </a:xfrm>
          <a:custGeom>
            <a:avLst/>
            <a:gdLst/>
            <a:ahLst/>
            <a:cxnLst/>
            <a:rect l="l" t="t" r="r" b="b"/>
            <a:pathLst>
              <a:path w="16059" h="3874" extrusionOk="0">
                <a:moveTo>
                  <a:pt x="15626" y="0"/>
                </a:moveTo>
                <a:cubicBezTo>
                  <a:pt x="12264" y="155"/>
                  <a:pt x="3862" y="56"/>
                  <a:pt x="489" y="333"/>
                </a:cubicBezTo>
                <a:cubicBezTo>
                  <a:pt x="200" y="877"/>
                  <a:pt x="133" y="1509"/>
                  <a:pt x="244" y="2120"/>
                </a:cubicBezTo>
                <a:cubicBezTo>
                  <a:pt x="267" y="2220"/>
                  <a:pt x="289" y="2331"/>
                  <a:pt x="278" y="2442"/>
                </a:cubicBezTo>
                <a:cubicBezTo>
                  <a:pt x="267" y="2564"/>
                  <a:pt x="222" y="2686"/>
                  <a:pt x="178" y="2808"/>
                </a:cubicBezTo>
                <a:cubicBezTo>
                  <a:pt x="56" y="3141"/>
                  <a:pt x="0" y="3507"/>
                  <a:pt x="22" y="3873"/>
                </a:cubicBezTo>
                <a:cubicBezTo>
                  <a:pt x="3019" y="3640"/>
                  <a:pt x="13040" y="3696"/>
                  <a:pt x="16059" y="3452"/>
                </a:cubicBezTo>
                <a:cubicBezTo>
                  <a:pt x="15970" y="3008"/>
                  <a:pt x="15937" y="2564"/>
                  <a:pt x="15948" y="2109"/>
                </a:cubicBezTo>
                <a:cubicBezTo>
                  <a:pt x="15948" y="2053"/>
                  <a:pt x="15948" y="1987"/>
                  <a:pt x="15915" y="1942"/>
                </a:cubicBezTo>
                <a:cubicBezTo>
                  <a:pt x="15893" y="1898"/>
                  <a:pt x="15848" y="1865"/>
                  <a:pt x="15826" y="1831"/>
                </a:cubicBezTo>
                <a:cubicBezTo>
                  <a:pt x="15759" y="1709"/>
                  <a:pt x="15859" y="1532"/>
                  <a:pt x="15782" y="1410"/>
                </a:cubicBezTo>
                <a:cubicBezTo>
                  <a:pt x="15748" y="1354"/>
                  <a:pt x="15682" y="1321"/>
                  <a:pt x="15637" y="1265"/>
                </a:cubicBezTo>
                <a:cubicBezTo>
                  <a:pt x="15549" y="1176"/>
                  <a:pt x="15560" y="1032"/>
                  <a:pt x="15571" y="899"/>
                </a:cubicBezTo>
                <a:cubicBezTo>
                  <a:pt x="15593" y="610"/>
                  <a:pt x="15571" y="300"/>
                  <a:pt x="15626" y="0"/>
                </a:cubicBezTo>
                <a:close/>
              </a:path>
            </a:pathLst>
          </a:custGeom>
          <a:solidFill>
            <a:srgbClr val="939F65">
              <a:alpha val="35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699;p48"/>
          <p:cNvSpPr txBox="1">
            <a:spLocks noGrp="1"/>
          </p:cNvSpPr>
          <p:nvPr>
            <p:ph type="title"/>
          </p:nvPr>
        </p:nvSpPr>
        <p:spPr>
          <a:xfrm>
            <a:off x="1419737" y="2430335"/>
            <a:ext cx="3318426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C00000"/>
                </a:solidFill>
              </a:rPr>
              <a:t>Trò chơi kết thúc, mời các em chuyển sang nội dung tiếp theo!</a:t>
            </a:r>
            <a:endParaRPr sz="2300" b="1">
              <a:solidFill>
                <a:srgbClr val="C00000"/>
              </a:solidFill>
            </a:endParaRPr>
          </a:p>
        </p:txBody>
      </p:sp>
      <p:grpSp>
        <p:nvGrpSpPr>
          <p:cNvPr id="83" name="Google Shape;1835;p50"/>
          <p:cNvGrpSpPr/>
          <p:nvPr/>
        </p:nvGrpSpPr>
        <p:grpSpPr>
          <a:xfrm>
            <a:off x="5391757" y="764849"/>
            <a:ext cx="1976808" cy="2059418"/>
            <a:chOff x="2867575" y="730800"/>
            <a:chExt cx="464825" cy="484250"/>
          </a:xfrm>
        </p:grpSpPr>
        <p:sp>
          <p:nvSpPr>
            <p:cNvPr id="84" name="Google Shape;1836;p50"/>
            <p:cNvSpPr/>
            <p:nvPr/>
          </p:nvSpPr>
          <p:spPr>
            <a:xfrm>
              <a:off x="3137225" y="775700"/>
              <a:ext cx="27975" cy="21775"/>
            </a:xfrm>
            <a:custGeom>
              <a:avLst/>
              <a:gdLst/>
              <a:ahLst/>
              <a:cxnLst/>
              <a:rect l="l" t="t" r="r" b="b"/>
              <a:pathLst>
                <a:path w="1119" h="871" extrusionOk="0">
                  <a:moveTo>
                    <a:pt x="610" y="0"/>
                  </a:moveTo>
                  <a:cubicBezTo>
                    <a:pt x="490" y="0"/>
                    <a:pt x="359" y="59"/>
                    <a:pt x="247" y="199"/>
                  </a:cubicBezTo>
                  <a:cubicBezTo>
                    <a:pt x="0" y="544"/>
                    <a:pt x="224" y="871"/>
                    <a:pt x="508" y="871"/>
                  </a:cubicBezTo>
                  <a:cubicBezTo>
                    <a:pt x="628" y="871"/>
                    <a:pt x="759" y="812"/>
                    <a:pt x="870" y="672"/>
                  </a:cubicBezTo>
                  <a:cubicBezTo>
                    <a:pt x="1119" y="328"/>
                    <a:pt x="895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837;p50"/>
            <p:cNvSpPr/>
            <p:nvPr/>
          </p:nvSpPr>
          <p:spPr>
            <a:xfrm>
              <a:off x="3226075" y="833800"/>
              <a:ext cx="22050" cy="22550"/>
            </a:xfrm>
            <a:custGeom>
              <a:avLst/>
              <a:gdLst/>
              <a:ahLst/>
              <a:cxnLst/>
              <a:rect l="l" t="t" r="r" b="b"/>
              <a:pathLst>
                <a:path w="882" h="902" extrusionOk="0">
                  <a:moveTo>
                    <a:pt x="458" y="1"/>
                  </a:moveTo>
                  <a:cubicBezTo>
                    <a:pt x="289" y="1"/>
                    <a:pt x="115" y="118"/>
                    <a:pt x="57" y="377"/>
                  </a:cubicBezTo>
                  <a:cubicBezTo>
                    <a:pt x="0" y="710"/>
                    <a:pt x="208" y="902"/>
                    <a:pt x="424" y="902"/>
                  </a:cubicBezTo>
                  <a:cubicBezTo>
                    <a:pt x="592" y="902"/>
                    <a:pt x="766" y="785"/>
                    <a:pt x="823" y="527"/>
                  </a:cubicBezTo>
                  <a:cubicBezTo>
                    <a:pt x="882" y="193"/>
                    <a:pt x="674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838;p50"/>
            <p:cNvSpPr/>
            <p:nvPr/>
          </p:nvSpPr>
          <p:spPr>
            <a:xfrm>
              <a:off x="2945100" y="730800"/>
              <a:ext cx="387300" cy="350650"/>
            </a:xfrm>
            <a:custGeom>
              <a:avLst/>
              <a:gdLst/>
              <a:ahLst/>
              <a:cxnLst/>
              <a:rect l="l" t="t" r="r" b="b"/>
              <a:pathLst>
                <a:path w="15492" h="14026" extrusionOk="0">
                  <a:moveTo>
                    <a:pt x="7736" y="4837"/>
                  </a:moveTo>
                  <a:lnTo>
                    <a:pt x="7736" y="4837"/>
                  </a:lnTo>
                  <a:cubicBezTo>
                    <a:pt x="6635" y="5439"/>
                    <a:pt x="6088" y="6679"/>
                    <a:pt x="5396" y="7673"/>
                  </a:cubicBezTo>
                  <a:cubicBezTo>
                    <a:pt x="5309" y="7509"/>
                    <a:pt x="5217" y="7342"/>
                    <a:pt x="5137" y="7172"/>
                  </a:cubicBezTo>
                  <a:cubicBezTo>
                    <a:pt x="5137" y="7169"/>
                    <a:pt x="5137" y="7169"/>
                    <a:pt x="5134" y="7166"/>
                  </a:cubicBezTo>
                  <a:lnTo>
                    <a:pt x="5134" y="7163"/>
                  </a:lnTo>
                  <a:cubicBezTo>
                    <a:pt x="5122" y="7140"/>
                    <a:pt x="5116" y="7114"/>
                    <a:pt x="5102" y="7097"/>
                  </a:cubicBezTo>
                  <a:cubicBezTo>
                    <a:pt x="5650" y="6071"/>
                    <a:pt x="6442" y="4852"/>
                    <a:pt x="7736" y="4837"/>
                  </a:cubicBezTo>
                  <a:close/>
                  <a:moveTo>
                    <a:pt x="1214" y="5673"/>
                  </a:moveTo>
                  <a:cubicBezTo>
                    <a:pt x="2419" y="6053"/>
                    <a:pt x="3572" y="6566"/>
                    <a:pt x="4661" y="7198"/>
                  </a:cubicBezTo>
                  <a:cubicBezTo>
                    <a:pt x="4315" y="7732"/>
                    <a:pt x="3944" y="8784"/>
                    <a:pt x="3251" y="8784"/>
                  </a:cubicBezTo>
                  <a:cubicBezTo>
                    <a:pt x="3125" y="8784"/>
                    <a:pt x="2988" y="8749"/>
                    <a:pt x="2840" y="8670"/>
                  </a:cubicBezTo>
                  <a:cubicBezTo>
                    <a:pt x="2350" y="8440"/>
                    <a:pt x="1865" y="8203"/>
                    <a:pt x="1375" y="7973"/>
                  </a:cubicBezTo>
                  <a:cubicBezTo>
                    <a:pt x="811" y="7745"/>
                    <a:pt x="450" y="7558"/>
                    <a:pt x="718" y="6883"/>
                  </a:cubicBezTo>
                  <a:cubicBezTo>
                    <a:pt x="845" y="6465"/>
                    <a:pt x="1015" y="6068"/>
                    <a:pt x="1214" y="5673"/>
                  </a:cubicBezTo>
                  <a:close/>
                  <a:moveTo>
                    <a:pt x="4903" y="7445"/>
                  </a:moveTo>
                  <a:cubicBezTo>
                    <a:pt x="4992" y="7630"/>
                    <a:pt x="5102" y="7806"/>
                    <a:pt x="5188" y="7993"/>
                  </a:cubicBezTo>
                  <a:cubicBezTo>
                    <a:pt x="4776" y="8509"/>
                    <a:pt x="4384" y="9535"/>
                    <a:pt x="3773" y="9766"/>
                  </a:cubicBezTo>
                  <a:cubicBezTo>
                    <a:pt x="3696" y="9788"/>
                    <a:pt x="3617" y="9798"/>
                    <a:pt x="3536" y="9798"/>
                  </a:cubicBezTo>
                  <a:cubicBezTo>
                    <a:pt x="3241" y="9798"/>
                    <a:pt x="2930" y="9669"/>
                    <a:pt x="2669" y="9578"/>
                  </a:cubicBezTo>
                  <a:cubicBezTo>
                    <a:pt x="1860" y="9244"/>
                    <a:pt x="666" y="8910"/>
                    <a:pt x="548" y="7892"/>
                  </a:cubicBezTo>
                  <a:lnTo>
                    <a:pt x="548" y="7892"/>
                  </a:lnTo>
                  <a:cubicBezTo>
                    <a:pt x="1295" y="8350"/>
                    <a:pt x="2122" y="8708"/>
                    <a:pt x="2923" y="9065"/>
                  </a:cubicBezTo>
                  <a:cubicBezTo>
                    <a:pt x="3044" y="9104"/>
                    <a:pt x="3158" y="9122"/>
                    <a:pt x="3265" y="9122"/>
                  </a:cubicBezTo>
                  <a:cubicBezTo>
                    <a:pt x="4081" y="9122"/>
                    <a:pt x="4516" y="8082"/>
                    <a:pt x="4903" y="7445"/>
                  </a:cubicBezTo>
                  <a:close/>
                  <a:moveTo>
                    <a:pt x="7722" y="355"/>
                  </a:moveTo>
                  <a:cubicBezTo>
                    <a:pt x="7874" y="355"/>
                    <a:pt x="8029" y="361"/>
                    <a:pt x="8186" y="376"/>
                  </a:cubicBezTo>
                  <a:cubicBezTo>
                    <a:pt x="14019" y="1180"/>
                    <a:pt x="14452" y="6961"/>
                    <a:pt x="11460" y="11097"/>
                  </a:cubicBezTo>
                  <a:cubicBezTo>
                    <a:pt x="10425" y="10414"/>
                    <a:pt x="9393" y="9728"/>
                    <a:pt x="8359" y="9042"/>
                  </a:cubicBezTo>
                  <a:cubicBezTo>
                    <a:pt x="8903" y="8120"/>
                    <a:pt x="9494" y="7094"/>
                    <a:pt x="9440" y="5990"/>
                  </a:cubicBezTo>
                  <a:cubicBezTo>
                    <a:pt x="9372" y="4997"/>
                    <a:pt x="8553" y="4514"/>
                    <a:pt x="7694" y="4514"/>
                  </a:cubicBezTo>
                  <a:cubicBezTo>
                    <a:pt x="7156" y="4514"/>
                    <a:pt x="6603" y="4703"/>
                    <a:pt x="6209" y="5073"/>
                  </a:cubicBezTo>
                  <a:cubicBezTo>
                    <a:pt x="5595" y="5563"/>
                    <a:pt x="5200" y="6229"/>
                    <a:pt x="4820" y="6909"/>
                  </a:cubicBezTo>
                  <a:cubicBezTo>
                    <a:pt x="3730" y="6275"/>
                    <a:pt x="2569" y="5765"/>
                    <a:pt x="1367" y="5379"/>
                  </a:cubicBezTo>
                  <a:cubicBezTo>
                    <a:pt x="2663" y="2942"/>
                    <a:pt x="4765" y="355"/>
                    <a:pt x="7722" y="355"/>
                  </a:cubicBezTo>
                  <a:close/>
                  <a:moveTo>
                    <a:pt x="13529" y="4658"/>
                  </a:moveTo>
                  <a:lnTo>
                    <a:pt x="13529" y="4658"/>
                  </a:lnTo>
                  <a:cubicBezTo>
                    <a:pt x="14639" y="7195"/>
                    <a:pt x="13446" y="9936"/>
                    <a:pt x="11915" y="12014"/>
                  </a:cubicBezTo>
                  <a:cubicBezTo>
                    <a:pt x="11846" y="11797"/>
                    <a:pt x="11763" y="11581"/>
                    <a:pt x="11665" y="11380"/>
                  </a:cubicBezTo>
                  <a:cubicBezTo>
                    <a:pt x="12964" y="9417"/>
                    <a:pt x="13999" y="7048"/>
                    <a:pt x="13529" y="4658"/>
                  </a:cubicBezTo>
                  <a:close/>
                  <a:moveTo>
                    <a:pt x="8183" y="9319"/>
                  </a:moveTo>
                  <a:lnTo>
                    <a:pt x="8183" y="9319"/>
                  </a:lnTo>
                  <a:cubicBezTo>
                    <a:pt x="9215" y="10005"/>
                    <a:pt x="10247" y="10685"/>
                    <a:pt x="11281" y="11365"/>
                  </a:cubicBezTo>
                  <a:cubicBezTo>
                    <a:pt x="10633" y="12257"/>
                    <a:pt x="10462" y="12723"/>
                    <a:pt x="10039" y="12723"/>
                  </a:cubicBezTo>
                  <a:cubicBezTo>
                    <a:pt x="9767" y="12723"/>
                    <a:pt x="9391" y="12532"/>
                    <a:pt x="8719" y="12138"/>
                  </a:cubicBezTo>
                  <a:cubicBezTo>
                    <a:pt x="6947" y="11103"/>
                    <a:pt x="6990" y="10898"/>
                    <a:pt x="8183" y="9319"/>
                  </a:cubicBezTo>
                  <a:close/>
                  <a:moveTo>
                    <a:pt x="11448" y="11708"/>
                  </a:moveTo>
                  <a:cubicBezTo>
                    <a:pt x="11541" y="11921"/>
                    <a:pt x="11607" y="12140"/>
                    <a:pt x="11676" y="12359"/>
                  </a:cubicBezTo>
                  <a:cubicBezTo>
                    <a:pt x="11313" y="12847"/>
                    <a:pt x="11002" y="13452"/>
                    <a:pt x="10394" y="13651"/>
                  </a:cubicBezTo>
                  <a:cubicBezTo>
                    <a:pt x="10396" y="13426"/>
                    <a:pt x="10405" y="13201"/>
                    <a:pt x="10411" y="12976"/>
                  </a:cubicBezTo>
                  <a:cubicBezTo>
                    <a:pt x="10517" y="12921"/>
                    <a:pt x="10621" y="12844"/>
                    <a:pt x="10699" y="12749"/>
                  </a:cubicBezTo>
                  <a:cubicBezTo>
                    <a:pt x="10956" y="12408"/>
                    <a:pt x="11206" y="12063"/>
                    <a:pt x="11448" y="11708"/>
                  </a:cubicBezTo>
                  <a:close/>
                  <a:moveTo>
                    <a:pt x="7111" y="11270"/>
                  </a:moveTo>
                  <a:lnTo>
                    <a:pt x="7111" y="11270"/>
                  </a:lnTo>
                  <a:cubicBezTo>
                    <a:pt x="7442" y="11884"/>
                    <a:pt x="9385" y="13042"/>
                    <a:pt x="10076" y="13066"/>
                  </a:cubicBezTo>
                  <a:lnTo>
                    <a:pt x="10056" y="13682"/>
                  </a:lnTo>
                  <a:cubicBezTo>
                    <a:pt x="9667" y="13648"/>
                    <a:pt x="9313" y="13397"/>
                    <a:pt x="8964" y="13238"/>
                  </a:cubicBezTo>
                  <a:cubicBezTo>
                    <a:pt x="8160" y="12878"/>
                    <a:pt x="6935" y="12339"/>
                    <a:pt x="7111" y="11270"/>
                  </a:cubicBezTo>
                  <a:close/>
                  <a:moveTo>
                    <a:pt x="7826" y="1"/>
                  </a:moveTo>
                  <a:cubicBezTo>
                    <a:pt x="4483" y="1"/>
                    <a:pt x="1549" y="3271"/>
                    <a:pt x="341" y="6979"/>
                  </a:cubicBezTo>
                  <a:cubicBezTo>
                    <a:pt x="1" y="7979"/>
                    <a:pt x="323" y="8837"/>
                    <a:pt x="1275" y="9325"/>
                  </a:cubicBezTo>
                  <a:cubicBezTo>
                    <a:pt x="2009" y="9685"/>
                    <a:pt x="2802" y="10117"/>
                    <a:pt x="3644" y="10126"/>
                  </a:cubicBezTo>
                  <a:cubicBezTo>
                    <a:pt x="4471" y="10039"/>
                    <a:pt x="4796" y="9143"/>
                    <a:pt x="5220" y="8549"/>
                  </a:cubicBezTo>
                  <a:cubicBezTo>
                    <a:pt x="6131" y="7359"/>
                    <a:pt x="6817" y="5393"/>
                    <a:pt x="8344" y="4950"/>
                  </a:cubicBezTo>
                  <a:lnTo>
                    <a:pt x="8344" y="4950"/>
                  </a:lnTo>
                  <a:cubicBezTo>
                    <a:pt x="9935" y="5754"/>
                    <a:pt x="8676" y="7840"/>
                    <a:pt x="8039" y="8924"/>
                  </a:cubicBezTo>
                  <a:cubicBezTo>
                    <a:pt x="7411" y="9918"/>
                    <a:pt x="6160" y="11207"/>
                    <a:pt x="7088" y="12388"/>
                  </a:cubicBezTo>
                  <a:cubicBezTo>
                    <a:pt x="7569" y="13031"/>
                    <a:pt x="8350" y="13311"/>
                    <a:pt x="9048" y="13651"/>
                  </a:cubicBezTo>
                  <a:cubicBezTo>
                    <a:pt x="9388" y="13815"/>
                    <a:pt x="9748" y="14026"/>
                    <a:pt x="10139" y="14026"/>
                  </a:cubicBezTo>
                  <a:cubicBezTo>
                    <a:pt x="10152" y="14026"/>
                    <a:pt x="10165" y="14026"/>
                    <a:pt x="10177" y="14025"/>
                  </a:cubicBezTo>
                  <a:cubicBezTo>
                    <a:pt x="10869" y="13996"/>
                    <a:pt x="11330" y="13411"/>
                    <a:pt x="11688" y="12887"/>
                  </a:cubicBezTo>
                  <a:cubicBezTo>
                    <a:pt x="14475" y="9443"/>
                    <a:pt x="15492" y="5540"/>
                    <a:pt x="12224" y="2004"/>
                  </a:cubicBezTo>
                  <a:cubicBezTo>
                    <a:pt x="10751" y="595"/>
                    <a:pt x="9251" y="1"/>
                    <a:pt x="7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839;p50"/>
            <p:cNvSpPr/>
            <p:nvPr/>
          </p:nvSpPr>
          <p:spPr>
            <a:xfrm>
              <a:off x="3236850" y="847250"/>
              <a:ext cx="74300" cy="183900"/>
            </a:xfrm>
            <a:custGeom>
              <a:avLst/>
              <a:gdLst/>
              <a:ahLst/>
              <a:cxnLst/>
              <a:rect l="l" t="t" r="r" b="b"/>
              <a:pathLst>
                <a:path w="2972" h="7356" extrusionOk="0">
                  <a:moveTo>
                    <a:pt x="1865" y="0"/>
                  </a:moveTo>
                  <a:cubicBezTo>
                    <a:pt x="2335" y="2390"/>
                    <a:pt x="1300" y="4756"/>
                    <a:pt x="0" y="6722"/>
                  </a:cubicBezTo>
                  <a:cubicBezTo>
                    <a:pt x="95" y="6929"/>
                    <a:pt x="176" y="7139"/>
                    <a:pt x="248" y="7356"/>
                  </a:cubicBezTo>
                  <a:cubicBezTo>
                    <a:pt x="1776" y="5278"/>
                    <a:pt x="2972" y="2537"/>
                    <a:pt x="1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40;p50"/>
            <p:cNvSpPr/>
            <p:nvPr/>
          </p:nvSpPr>
          <p:spPr>
            <a:xfrm>
              <a:off x="3204850" y="1023425"/>
              <a:ext cx="32100" cy="48575"/>
            </a:xfrm>
            <a:custGeom>
              <a:avLst/>
              <a:gdLst/>
              <a:ahLst/>
              <a:cxnLst/>
              <a:rect l="l" t="t" r="r" b="b"/>
              <a:pathLst>
                <a:path w="1284" h="1943" extrusionOk="0">
                  <a:moveTo>
                    <a:pt x="1055" y="0"/>
                  </a:moveTo>
                  <a:cubicBezTo>
                    <a:pt x="813" y="352"/>
                    <a:pt x="566" y="698"/>
                    <a:pt x="306" y="1041"/>
                  </a:cubicBezTo>
                  <a:cubicBezTo>
                    <a:pt x="231" y="1142"/>
                    <a:pt x="127" y="1216"/>
                    <a:pt x="21" y="1271"/>
                  </a:cubicBezTo>
                  <a:lnTo>
                    <a:pt x="1" y="1943"/>
                  </a:lnTo>
                  <a:cubicBezTo>
                    <a:pt x="609" y="1741"/>
                    <a:pt x="923" y="1139"/>
                    <a:pt x="1283" y="652"/>
                  </a:cubicBezTo>
                  <a:cubicBezTo>
                    <a:pt x="1214" y="433"/>
                    <a:pt x="1145" y="213"/>
                    <a:pt x="1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841;p50"/>
            <p:cNvSpPr/>
            <p:nvPr/>
          </p:nvSpPr>
          <p:spPr>
            <a:xfrm>
              <a:off x="3118475" y="1012525"/>
              <a:ext cx="78550" cy="60350"/>
            </a:xfrm>
            <a:custGeom>
              <a:avLst/>
              <a:gdLst/>
              <a:ahLst/>
              <a:cxnLst/>
              <a:rect l="l" t="t" r="r" b="b"/>
              <a:pathLst>
                <a:path w="3142" h="2414" extrusionOk="0">
                  <a:moveTo>
                    <a:pt x="176" y="1"/>
                  </a:moveTo>
                  <a:lnTo>
                    <a:pt x="176" y="1"/>
                  </a:lnTo>
                  <a:cubicBezTo>
                    <a:pt x="0" y="1070"/>
                    <a:pt x="1225" y="1609"/>
                    <a:pt x="2029" y="1969"/>
                  </a:cubicBezTo>
                  <a:cubicBezTo>
                    <a:pt x="2381" y="2128"/>
                    <a:pt x="2732" y="2373"/>
                    <a:pt x="3121" y="2413"/>
                  </a:cubicBezTo>
                  <a:lnTo>
                    <a:pt x="3141" y="1797"/>
                  </a:lnTo>
                  <a:cubicBezTo>
                    <a:pt x="2458" y="1776"/>
                    <a:pt x="504" y="615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842;p50"/>
            <p:cNvSpPr/>
            <p:nvPr/>
          </p:nvSpPr>
          <p:spPr>
            <a:xfrm>
              <a:off x="3123875" y="963675"/>
              <a:ext cx="103275" cy="85700"/>
            </a:xfrm>
            <a:custGeom>
              <a:avLst/>
              <a:gdLst/>
              <a:ahLst/>
              <a:cxnLst/>
              <a:rect l="l" t="t" r="r" b="b"/>
              <a:pathLst>
                <a:path w="4131" h="3428" extrusionOk="0">
                  <a:moveTo>
                    <a:pt x="1032" y="1"/>
                  </a:moveTo>
                  <a:cubicBezTo>
                    <a:pt x="781" y="436"/>
                    <a:pt x="378" y="788"/>
                    <a:pt x="205" y="1263"/>
                  </a:cubicBezTo>
                  <a:cubicBezTo>
                    <a:pt x="0" y="2070"/>
                    <a:pt x="1023" y="2459"/>
                    <a:pt x="1568" y="2823"/>
                  </a:cubicBezTo>
                  <a:cubicBezTo>
                    <a:pt x="1980" y="3036"/>
                    <a:pt x="2387" y="3318"/>
                    <a:pt x="2842" y="3425"/>
                  </a:cubicBezTo>
                  <a:cubicBezTo>
                    <a:pt x="2856" y="3427"/>
                    <a:pt x="2870" y="3428"/>
                    <a:pt x="2884" y="3428"/>
                  </a:cubicBezTo>
                  <a:cubicBezTo>
                    <a:pt x="3365" y="3428"/>
                    <a:pt x="3825" y="2400"/>
                    <a:pt x="4130" y="2050"/>
                  </a:cubicBezTo>
                  <a:cubicBezTo>
                    <a:pt x="3096" y="1370"/>
                    <a:pt x="2064" y="687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843;p50"/>
            <p:cNvSpPr/>
            <p:nvPr/>
          </p:nvSpPr>
          <p:spPr>
            <a:xfrm>
              <a:off x="3072625" y="851350"/>
              <a:ext cx="65750" cy="71150"/>
            </a:xfrm>
            <a:custGeom>
              <a:avLst/>
              <a:gdLst/>
              <a:ahLst/>
              <a:cxnLst/>
              <a:rect l="l" t="t" r="r" b="b"/>
              <a:pathLst>
                <a:path w="2630" h="2846" extrusionOk="0">
                  <a:moveTo>
                    <a:pt x="2629" y="1"/>
                  </a:moveTo>
                  <a:lnTo>
                    <a:pt x="2629" y="1"/>
                  </a:lnTo>
                  <a:cubicBezTo>
                    <a:pt x="1338" y="27"/>
                    <a:pt x="546" y="1240"/>
                    <a:pt x="1" y="2269"/>
                  </a:cubicBezTo>
                  <a:cubicBezTo>
                    <a:pt x="15" y="2286"/>
                    <a:pt x="21" y="2312"/>
                    <a:pt x="33" y="2332"/>
                  </a:cubicBezTo>
                  <a:lnTo>
                    <a:pt x="33" y="2335"/>
                  </a:lnTo>
                  <a:cubicBezTo>
                    <a:pt x="33" y="2335"/>
                    <a:pt x="33" y="2341"/>
                    <a:pt x="36" y="2344"/>
                  </a:cubicBezTo>
                  <a:cubicBezTo>
                    <a:pt x="116" y="2517"/>
                    <a:pt x="208" y="2678"/>
                    <a:pt x="295" y="2845"/>
                  </a:cubicBezTo>
                  <a:cubicBezTo>
                    <a:pt x="987" y="1851"/>
                    <a:pt x="1534" y="612"/>
                    <a:pt x="2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844;p50"/>
            <p:cNvSpPr/>
            <p:nvPr/>
          </p:nvSpPr>
          <p:spPr>
            <a:xfrm>
              <a:off x="2979250" y="739450"/>
              <a:ext cx="327000" cy="268575"/>
            </a:xfrm>
            <a:custGeom>
              <a:avLst/>
              <a:gdLst/>
              <a:ahLst/>
              <a:cxnLst/>
              <a:rect l="l" t="t" r="r" b="b"/>
              <a:pathLst>
                <a:path w="13080" h="10743" extrusionOk="0">
                  <a:moveTo>
                    <a:pt x="6935" y="1450"/>
                  </a:moveTo>
                  <a:cubicBezTo>
                    <a:pt x="7219" y="1450"/>
                    <a:pt x="7442" y="1778"/>
                    <a:pt x="7195" y="2122"/>
                  </a:cubicBezTo>
                  <a:cubicBezTo>
                    <a:pt x="7082" y="2262"/>
                    <a:pt x="6950" y="2321"/>
                    <a:pt x="6829" y="2321"/>
                  </a:cubicBezTo>
                  <a:cubicBezTo>
                    <a:pt x="6544" y="2321"/>
                    <a:pt x="6321" y="1994"/>
                    <a:pt x="6572" y="1649"/>
                  </a:cubicBezTo>
                  <a:cubicBezTo>
                    <a:pt x="6683" y="1509"/>
                    <a:pt x="6815" y="1450"/>
                    <a:pt x="6935" y="1450"/>
                  </a:cubicBezTo>
                  <a:close/>
                  <a:moveTo>
                    <a:pt x="8222" y="2533"/>
                  </a:moveTo>
                  <a:cubicBezTo>
                    <a:pt x="8335" y="2533"/>
                    <a:pt x="8450" y="2653"/>
                    <a:pt x="8376" y="2782"/>
                  </a:cubicBezTo>
                  <a:cubicBezTo>
                    <a:pt x="8261" y="2958"/>
                    <a:pt x="8166" y="3157"/>
                    <a:pt x="8134" y="3364"/>
                  </a:cubicBezTo>
                  <a:cubicBezTo>
                    <a:pt x="8131" y="3407"/>
                    <a:pt x="8131" y="3454"/>
                    <a:pt x="8134" y="3497"/>
                  </a:cubicBezTo>
                  <a:cubicBezTo>
                    <a:pt x="8134" y="3497"/>
                    <a:pt x="8134" y="3503"/>
                    <a:pt x="8137" y="3503"/>
                  </a:cubicBezTo>
                  <a:cubicBezTo>
                    <a:pt x="8137" y="3511"/>
                    <a:pt x="8140" y="3523"/>
                    <a:pt x="8146" y="3534"/>
                  </a:cubicBezTo>
                  <a:cubicBezTo>
                    <a:pt x="8146" y="3546"/>
                    <a:pt x="8160" y="3563"/>
                    <a:pt x="8166" y="3575"/>
                  </a:cubicBezTo>
                  <a:lnTo>
                    <a:pt x="8180" y="3577"/>
                  </a:lnTo>
                  <a:cubicBezTo>
                    <a:pt x="8414" y="3531"/>
                    <a:pt x="8569" y="3304"/>
                    <a:pt x="8710" y="3128"/>
                  </a:cubicBezTo>
                  <a:cubicBezTo>
                    <a:pt x="8742" y="3075"/>
                    <a:pt x="8799" y="3043"/>
                    <a:pt x="8858" y="3043"/>
                  </a:cubicBezTo>
                  <a:cubicBezTo>
                    <a:pt x="8885" y="3043"/>
                    <a:pt x="8913" y="3050"/>
                    <a:pt x="8938" y="3064"/>
                  </a:cubicBezTo>
                  <a:cubicBezTo>
                    <a:pt x="9007" y="3108"/>
                    <a:pt x="9053" y="3217"/>
                    <a:pt x="8999" y="3292"/>
                  </a:cubicBezTo>
                  <a:cubicBezTo>
                    <a:pt x="8845" y="3540"/>
                    <a:pt x="8475" y="3908"/>
                    <a:pt x="8170" y="3908"/>
                  </a:cubicBezTo>
                  <a:cubicBezTo>
                    <a:pt x="8035" y="3908"/>
                    <a:pt x="7913" y="3836"/>
                    <a:pt x="7829" y="3647"/>
                  </a:cubicBezTo>
                  <a:cubicBezTo>
                    <a:pt x="7725" y="3283"/>
                    <a:pt x="7904" y="2915"/>
                    <a:pt x="8088" y="2615"/>
                  </a:cubicBezTo>
                  <a:cubicBezTo>
                    <a:pt x="8121" y="2557"/>
                    <a:pt x="8171" y="2533"/>
                    <a:pt x="8222" y="2533"/>
                  </a:cubicBezTo>
                  <a:close/>
                  <a:moveTo>
                    <a:pt x="10331" y="3775"/>
                  </a:moveTo>
                  <a:cubicBezTo>
                    <a:pt x="10547" y="3775"/>
                    <a:pt x="10755" y="3967"/>
                    <a:pt x="10696" y="4301"/>
                  </a:cubicBezTo>
                  <a:cubicBezTo>
                    <a:pt x="10639" y="4560"/>
                    <a:pt x="10466" y="4677"/>
                    <a:pt x="10297" y="4677"/>
                  </a:cubicBezTo>
                  <a:cubicBezTo>
                    <a:pt x="10081" y="4677"/>
                    <a:pt x="9873" y="4485"/>
                    <a:pt x="9930" y="4151"/>
                  </a:cubicBezTo>
                  <a:cubicBezTo>
                    <a:pt x="9988" y="3892"/>
                    <a:pt x="10162" y="3775"/>
                    <a:pt x="10331" y="3775"/>
                  </a:cubicBezTo>
                  <a:close/>
                  <a:moveTo>
                    <a:pt x="6358" y="0"/>
                  </a:moveTo>
                  <a:cubicBezTo>
                    <a:pt x="3401" y="0"/>
                    <a:pt x="1298" y="2590"/>
                    <a:pt x="1" y="5030"/>
                  </a:cubicBezTo>
                  <a:cubicBezTo>
                    <a:pt x="1203" y="5413"/>
                    <a:pt x="2358" y="5929"/>
                    <a:pt x="3454" y="6560"/>
                  </a:cubicBezTo>
                  <a:cubicBezTo>
                    <a:pt x="3834" y="5883"/>
                    <a:pt x="4229" y="5217"/>
                    <a:pt x="4843" y="4722"/>
                  </a:cubicBezTo>
                  <a:cubicBezTo>
                    <a:pt x="5237" y="4354"/>
                    <a:pt x="5790" y="4166"/>
                    <a:pt x="6327" y="4166"/>
                  </a:cubicBezTo>
                  <a:cubicBezTo>
                    <a:pt x="7187" y="4166"/>
                    <a:pt x="8006" y="4647"/>
                    <a:pt x="8074" y="5638"/>
                  </a:cubicBezTo>
                  <a:cubicBezTo>
                    <a:pt x="8128" y="6745"/>
                    <a:pt x="7540" y="7771"/>
                    <a:pt x="6993" y="8690"/>
                  </a:cubicBezTo>
                  <a:cubicBezTo>
                    <a:pt x="8027" y="9371"/>
                    <a:pt x="9059" y="10059"/>
                    <a:pt x="10094" y="10742"/>
                  </a:cubicBezTo>
                  <a:cubicBezTo>
                    <a:pt x="13080" y="6604"/>
                    <a:pt x="12647" y="828"/>
                    <a:pt x="6817" y="21"/>
                  </a:cubicBezTo>
                  <a:cubicBezTo>
                    <a:pt x="6662" y="7"/>
                    <a:pt x="6508" y="0"/>
                    <a:pt x="6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845;p50"/>
            <p:cNvSpPr/>
            <p:nvPr/>
          </p:nvSpPr>
          <p:spPr>
            <a:xfrm>
              <a:off x="2956350" y="872550"/>
              <a:ext cx="105300" cy="77800"/>
            </a:xfrm>
            <a:custGeom>
              <a:avLst/>
              <a:gdLst/>
              <a:ahLst/>
              <a:cxnLst/>
              <a:rect l="l" t="t" r="r" b="b"/>
              <a:pathLst>
                <a:path w="4212" h="3112" extrusionOk="0">
                  <a:moveTo>
                    <a:pt x="764" y="0"/>
                  </a:moveTo>
                  <a:cubicBezTo>
                    <a:pt x="565" y="398"/>
                    <a:pt x="392" y="795"/>
                    <a:pt x="268" y="1213"/>
                  </a:cubicBezTo>
                  <a:cubicBezTo>
                    <a:pt x="0" y="1888"/>
                    <a:pt x="361" y="2072"/>
                    <a:pt x="925" y="2300"/>
                  </a:cubicBezTo>
                  <a:cubicBezTo>
                    <a:pt x="1413" y="2533"/>
                    <a:pt x="1900" y="2770"/>
                    <a:pt x="2390" y="2997"/>
                  </a:cubicBezTo>
                  <a:cubicBezTo>
                    <a:pt x="2538" y="3076"/>
                    <a:pt x="2675" y="3111"/>
                    <a:pt x="2800" y="3111"/>
                  </a:cubicBezTo>
                  <a:cubicBezTo>
                    <a:pt x="3492" y="3111"/>
                    <a:pt x="3860" y="2059"/>
                    <a:pt x="4211" y="1525"/>
                  </a:cubicBezTo>
                  <a:cubicBezTo>
                    <a:pt x="3119" y="893"/>
                    <a:pt x="1966" y="378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846;p50"/>
            <p:cNvSpPr/>
            <p:nvPr/>
          </p:nvSpPr>
          <p:spPr>
            <a:xfrm>
              <a:off x="2958800" y="916925"/>
              <a:ext cx="116025" cy="58850"/>
            </a:xfrm>
            <a:custGeom>
              <a:avLst/>
              <a:gdLst/>
              <a:ahLst/>
              <a:cxnLst/>
              <a:rect l="l" t="t" r="r" b="b"/>
              <a:pathLst>
                <a:path w="4641" h="2354" extrusionOk="0">
                  <a:moveTo>
                    <a:pt x="4355" y="0"/>
                  </a:moveTo>
                  <a:cubicBezTo>
                    <a:pt x="3966" y="637"/>
                    <a:pt x="3534" y="1675"/>
                    <a:pt x="2717" y="1675"/>
                  </a:cubicBezTo>
                  <a:cubicBezTo>
                    <a:pt x="2609" y="1675"/>
                    <a:pt x="2495" y="1657"/>
                    <a:pt x="2372" y="1617"/>
                  </a:cubicBezTo>
                  <a:cubicBezTo>
                    <a:pt x="1574" y="1266"/>
                    <a:pt x="741" y="905"/>
                    <a:pt x="0" y="447"/>
                  </a:cubicBezTo>
                  <a:lnTo>
                    <a:pt x="0" y="447"/>
                  </a:lnTo>
                  <a:cubicBezTo>
                    <a:pt x="118" y="1465"/>
                    <a:pt x="1315" y="1799"/>
                    <a:pt x="2121" y="2133"/>
                  </a:cubicBezTo>
                  <a:cubicBezTo>
                    <a:pt x="2383" y="2228"/>
                    <a:pt x="2691" y="2354"/>
                    <a:pt x="2984" y="2354"/>
                  </a:cubicBezTo>
                  <a:cubicBezTo>
                    <a:pt x="3066" y="2354"/>
                    <a:pt x="3147" y="2344"/>
                    <a:pt x="3225" y="2321"/>
                  </a:cubicBezTo>
                  <a:cubicBezTo>
                    <a:pt x="3836" y="2096"/>
                    <a:pt x="4225" y="1067"/>
                    <a:pt x="4640" y="548"/>
                  </a:cubicBezTo>
                  <a:cubicBezTo>
                    <a:pt x="4554" y="361"/>
                    <a:pt x="4444" y="185"/>
                    <a:pt x="4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847;p50"/>
            <p:cNvSpPr/>
            <p:nvPr/>
          </p:nvSpPr>
          <p:spPr>
            <a:xfrm>
              <a:off x="3173075" y="802850"/>
              <a:ext cx="32725" cy="34000"/>
            </a:xfrm>
            <a:custGeom>
              <a:avLst/>
              <a:gdLst/>
              <a:ahLst/>
              <a:cxnLst/>
              <a:rect l="l" t="t" r="r" b="b"/>
              <a:pathLst>
                <a:path w="1309" h="1360" extrusionOk="0">
                  <a:moveTo>
                    <a:pt x="483" y="0"/>
                  </a:moveTo>
                  <a:cubicBezTo>
                    <a:pt x="246" y="0"/>
                    <a:pt x="133" y="494"/>
                    <a:pt x="73" y="673"/>
                  </a:cubicBezTo>
                  <a:cubicBezTo>
                    <a:pt x="0" y="1170"/>
                    <a:pt x="164" y="1360"/>
                    <a:pt x="397" y="1360"/>
                  </a:cubicBezTo>
                  <a:cubicBezTo>
                    <a:pt x="674" y="1360"/>
                    <a:pt x="1049" y="1093"/>
                    <a:pt x="1246" y="753"/>
                  </a:cubicBezTo>
                  <a:cubicBezTo>
                    <a:pt x="1308" y="604"/>
                    <a:pt x="1213" y="509"/>
                    <a:pt x="1103" y="509"/>
                  </a:cubicBezTo>
                  <a:cubicBezTo>
                    <a:pt x="1031" y="509"/>
                    <a:pt x="954" y="550"/>
                    <a:pt x="911" y="644"/>
                  </a:cubicBezTo>
                  <a:cubicBezTo>
                    <a:pt x="779" y="796"/>
                    <a:pt x="635" y="998"/>
                    <a:pt x="424" y="1039"/>
                  </a:cubicBezTo>
                  <a:lnTo>
                    <a:pt x="410" y="1033"/>
                  </a:lnTo>
                  <a:cubicBezTo>
                    <a:pt x="407" y="1024"/>
                    <a:pt x="393" y="1004"/>
                    <a:pt x="390" y="995"/>
                  </a:cubicBezTo>
                  <a:cubicBezTo>
                    <a:pt x="384" y="984"/>
                    <a:pt x="381" y="972"/>
                    <a:pt x="381" y="961"/>
                  </a:cubicBezTo>
                  <a:lnTo>
                    <a:pt x="378" y="958"/>
                  </a:lnTo>
                  <a:cubicBezTo>
                    <a:pt x="375" y="915"/>
                    <a:pt x="375" y="869"/>
                    <a:pt x="378" y="825"/>
                  </a:cubicBezTo>
                  <a:cubicBezTo>
                    <a:pt x="410" y="612"/>
                    <a:pt x="505" y="419"/>
                    <a:pt x="620" y="240"/>
                  </a:cubicBezTo>
                  <a:cubicBezTo>
                    <a:pt x="669" y="162"/>
                    <a:pt x="629" y="62"/>
                    <a:pt x="557" y="15"/>
                  </a:cubicBezTo>
                  <a:cubicBezTo>
                    <a:pt x="531" y="5"/>
                    <a:pt x="507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848;p50"/>
            <p:cNvSpPr/>
            <p:nvPr/>
          </p:nvSpPr>
          <p:spPr>
            <a:xfrm>
              <a:off x="3128125" y="1087925"/>
              <a:ext cx="52400" cy="127125"/>
            </a:xfrm>
            <a:custGeom>
              <a:avLst/>
              <a:gdLst/>
              <a:ahLst/>
              <a:cxnLst/>
              <a:rect l="l" t="t" r="r" b="b"/>
              <a:pathLst>
                <a:path w="2096" h="5085" extrusionOk="0">
                  <a:moveTo>
                    <a:pt x="1568" y="1011"/>
                  </a:moveTo>
                  <a:lnTo>
                    <a:pt x="1568" y="1011"/>
                  </a:lnTo>
                  <a:cubicBezTo>
                    <a:pt x="1557" y="1380"/>
                    <a:pt x="1533" y="1746"/>
                    <a:pt x="1490" y="2118"/>
                  </a:cubicBezTo>
                  <a:cubicBezTo>
                    <a:pt x="1354" y="2040"/>
                    <a:pt x="1038" y="1765"/>
                    <a:pt x="836" y="1765"/>
                  </a:cubicBezTo>
                  <a:cubicBezTo>
                    <a:pt x="754" y="1765"/>
                    <a:pt x="692" y="1809"/>
                    <a:pt x="666" y="1928"/>
                  </a:cubicBezTo>
                  <a:cubicBezTo>
                    <a:pt x="666" y="2565"/>
                    <a:pt x="626" y="3202"/>
                    <a:pt x="554" y="3836"/>
                  </a:cubicBezTo>
                  <a:cubicBezTo>
                    <a:pt x="441" y="2968"/>
                    <a:pt x="389" y="2101"/>
                    <a:pt x="389" y="1227"/>
                  </a:cubicBezTo>
                  <a:lnTo>
                    <a:pt x="389" y="1227"/>
                  </a:lnTo>
                  <a:cubicBezTo>
                    <a:pt x="651" y="1319"/>
                    <a:pt x="910" y="1455"/>
                    <a:pt x="1126" y="1455"/>
                  </a:cubicBezTo>
                  <a:cubicBezTo>
                    <a:pt x="1318" y="1455"/>
                    <a:pt x="1475" y="1348"/>
                    <a:pt x="1568" y="1011"/>
                  </a:cubicBezTo>
                  <a:close/>
                  <a:moveTo>
                    <a:pt x="1723" y="1"/>
                  </a:moveTo>
                  <a:cubicBezTo>
                    <a:pt x="1661" y="1"/>
                    <a:pt x="1605" y="46"/>
                    <a:pt x="1585" y="121"/>
                  </a:cubicBezTo>
                  <a:cubicBezTo>
                    <a:pt x="1470" y="400"/>
                    <a:pt x="1343" y="674"/>
                    <a:pt x="1228" y="951"/>
                  </a:cubicBezTo>
                  <a:cubicBezTo>
                    <a:pt x="1196" y="1086"/>
                    <a:pt x="1147" y="1131"/>
                    <a:pt x="1082" y="1131"/>
                  </a:cubicBezTo>
                  <a:cubicBezTo>
                    <a:pt x="1017" y="1131"/>
                    <a:pt x="936" y="1085"/>
                    <a:pt x="842" y="1040"/>
                  </a:cubicBezTo>
                  <a:cubicBezTo>
                    <a:pt x="691" y="1021"/>
                    <a:pt x="415" y="829"/>
                    <a:pt x="232" y="829"/>
                  </a:cubicBezTo>
                  <a:cubicBezTo>
                    <a:pt x="145" y="829"/>
                    <a:pt x="80" y="871"/>
                    <a:pt x="58" y="994"/>
                  </a:cubicBezTo>
                  <a:cubicBezTo>
                    <a:pt x="0" y="2572"/>
                    <a:pt x="293" y="5084"/>
                    <a:pt x="581" y="5084"/>
                  </a:cubicBezTo>
                  <a:cubicBezTo>
                    <a:pt x="741" y="5084"/>
                    <a:pt x="900" y="4314"/>
                    <a:pt x="997" y="2187"/>
                  </a:cubicBezTo>
                  <a:cubicBezTo>
                    <a:pt x="1166" y="2225"/>
                    <a:pt x="1464" y="2600"/>
                    <a:pt x="1653" y="2600"/>
                  </a:cubicBezTo>
                  <a:cubicBezTo>
                    <a:pt x="1709" y="2600"/>
                    <a:pt x="1756" y="2566"/>
                    <a:pt x="1787" y="2478"/>
                  </a:cubicBezTo>
                  <a:cubicBezTo>
                    <a:pt x="1804" y="2107"/>
                    <a:pt x="2095" y="121"/>
                    <a:pt x="1787" y="17"/>
                  </a:cubicBezTo>
                  <a:cubicBezTo>
                    <a:pt x="1766" y="6"/>
                    <a:pt x="1744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849;p50"/>
            <p:cNvSpPr/>
            <p:nvPr/>
          </p:nvSpPr>
          <p:spPr>
            <a:xfrm>
              <a:off x="3137925" y="1113125"/>
              <a:ext cx="29475" cy="70575"/>
            </a:xfrm>
            <a:custGeom>
              <a:avLst/>
              <a:gdLst/>
              <a:ahLst/>
              <a:cxnLst/>
              <a:rect l="l" t="t" r="r" b="b"/>
              <a:pathLst>
                <a:path w="1179" h="2823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1085" y="337"/>
                    <a:pt x="927" y="443"/>
                    <a:pt x="735" y="443"/>
                  </a:cubicBezTo>
                  <a:cubicBezTo>
                    <a:pt x="519" y="443"/>
                    <a:pt x="260" y="308"/>
                    <a:pt x="0" y="217"/>
                  </a:cubicBezTo>
                  <a:lnTo>
                    <a:pt x="0" y="217"/>
                  </a:lnTo>
                  <a:cubicBezTo>
                    <a:pt x="0" y="1087"/>
                    <a:pt x="55" y="1957"/>
                    <a:pt x="170" y="2822"/>
                  </a:cubicBezTo>
                  <a:cubicBezTo>
                    <a:pt x="239" y="2191"/>
                    <a:pt x="277" y="1554"/>
                    <a:pt x="277" y="914"/>
                  </a:cubicBezTo>
                  <a:cubicBezTo>
                    <a:pt x="303" y="797"/>
                    <a:pt x="366" y="753"/>
                    <a:pt x="447" y="753"/>
                  </a:cubicBezTo>
                  <a:cubicBezTo>
                    <a:pt x="649" y="753"/>
                    <a:pt x="966" y="1029"/>
                    <a:pt x="1104" y="1107"/>
                  </a:cubicBezTo>
                  <a:cubicBezTo>
                    <a:pt x="1141" y="738"/>
                    <a:pt x="1167" y="372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850;p50"/>
            <p:cNvSpPr/>
            <p:nvPr/>
          </p:nvSpPr>
          <p:spPr>
            <a:xfrm>
              <a:off x="2947425" y="1013275"/>
              <a:ext cx="81500" cy="114875"/>
            </a:xfrm>
            <a:custGeom>
              <a:avLst/>
              <a:gdLst/>
              <a:ahLst/>
              <a:cxnLst/>
              <a:rect l="l" t="t" r="r" b="b"/>
              <a:pathLst>
                <a:path w="3260" h="4595" extrusionOk="0">
                  <a:moveTo>
                    <a:pt x="1323" y="827"/>
                  </a:moveTo>
                  <a:cubicBezTo>
                    <a:pt x="1591" y="1014"/>
                    <a:pt x="1843" y="1258"/>
                    <a:pt x="2087" y="1258"/>
                  </a:cubicBezTo>
                  <a:cubicBezTo>
                    <a:pt x="2233" y="1258"/>
                    <a:pt x="2376" y="1171"/>
                    <a:pt x="2519" y="931"/>
                  </a:cubicBezTo>
                  <a:lnTo>
                    <a:pt x="2519" y="931"/>
                  </a:lnTo>
                  <a:cubicBezTo>
                    <a:pt x="2412" y="1285"/>
                    <a:pt x="2288" y="1634"/>
                    <a:pt x="2156" y="1977"/>
                  </a:cubicBezTo>
                  <a:cubicBezTo>
                    <a:pt x="2035" y="1856"/>
                    <a:pt x="1771" y="1455"/>
                    <a:pt x="1567" y="1455"/>
                  </a:cubicBezTo>
                  <a:cubicBezTo>
                    <a:pt x="1508" y="1455"/>
                    <a:pt x="1453" y="1489"/>
                    <a:pt x="1409" y="1573"/>
                  </a:cubicBezTo>
                  <a:cubicBezTo>
                    <a:pt x="1236" y="2190"/>
                    <a:pt x="1032" y="2795"/>
                    <a:pt x="792" y="3383"/>
                  </a:cubicBezTo>
                  <a:cubicBezTo>
                    <a:pt x="914" y="2522"/>
                    <a:pt x="1092" y="1666"/>
                    <a:pt x="1323" y="827"/>
                  </a:cubicBezTo>
                  <a:close/>
                  <a:moveTo>
                    <a:pt x="2904" y="1"/>
                  </a:moveTo>
                  <a:cubicBezTo>
                    <a:pt x="2854" y="1"/>
                    <a:pt x="2803" y="30"/>
                    <a:pt x="2770" y="86"/>
                  </a:cubicBezTo>
                  <a:cubicBezTo>
                    <a:pt x="2582" y="323"/>
                    <a:pt x="2392" y="553"/>
                    <a:pt x="2205" y="787"/>
                  </a:cubicBezTo>
                  <a:cubicBezTo>
                    <a:pt x="2150" y="888"/>
                    <a:pt x="2099" y="927"/>
                    <a:pt x="2048" y="927"/>
                  </a:cubicBezTo>
                  <a:cubicBezTo>
                    <a:pt x="1977" y="927"/>
                    <a:pt x="1904" y="851"/>
                    <a:pt x="1813" y="772"/>
                  </a:cubicBezTo>
                  <a:cubicBezTo>
                    <a:pt x="1657" y="703"/>
                    <a:pt x="1408" y="392"/>
                    <a:pt x="1223" y="392"/>
                  </a:cubicBezTo>
                  <a:cubicBezTo>
                    <a:pt x="1162" y="392"/>
                    <a:pt x="1108" y="426"/>
                    <a:pt x="1066" y="513"/>
                  </a:cubicBezTo>
                  <a:cubicBezTo>
                    <a:pt x="983" y="777"/>
                    <a:pt x="0" y="4595"/>
                    <a:pt x="507" y="4595"/>
                  </a:cubicBezTo>
                  <a:cubicBezTo>
                    <a:pt x="547" y="4595"/>
                    <a:pt x="597" y="4571"/>
                    <a:pt x="657" y="4519"/>
                  </a:cubicBezTo>
                  <a:cubicBezTo>
                    <a:pt x="1061" y="3680"/>
                    <a:pt x="1395" y="2810"/>
                    <a:pt x="1657" y="1916"/>
                  </a:cubicBezTo>
                  <a:cubicBezTo>
                    <a:pt x="1820" y="2004"/>
                    <a:pt x="2017" y="2493"/>
                    <a:pt x="2209" y="2493"/>
                  </a:cubicBezTo>
                  <a:cubicBezTo>
                    <a:pt x="2252" y="2493"/>
                    <a:pt x="2295" y="2468"/>
                    <a:pt x="2337" y="2409"/>
                  </a:cubicBezTo>
                  <a:cubicBezTo>
                    <a:pt x="2455" y="2061"/>
                    <a:pt x="3260" y="219"/>
                    <a:pt x="2994" y="37"/>
                  </a:cubicBezTo>
                  <a:cubicBezTo>
                    <a:pt x="2967" y="13"/>
                    <a:pt x="2936" y="1"/>
                    <a:pt x="2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851;p50"/>
            <p:cNvSpPr/>
            <p:nvPr/>
          </p:nvSpPr>
          <p:spPr>
            <a:xfrm>
              <a:off x="2967225" y="1033925"/>
              <a:ext cx="43175" cy="63875"/>
            </a:xfrm>
            <a:custGeom>
              <a:avLst/>
              <a:gdLst/>
              <a:ahLst/>
              <a:cxnLst/>
              <a:rect l="l" t="t" r="r" b="b"/>
              <a:pathLst>
                <a:path w="1727" h="2555" extrusionOk="0">
                  <a:moveTo>
                    <a:pt x="531" y="1"/>
                  </a:moveTo>
                  <a:cubicBezTo>
                    <a:pt x="297" y="840"/>
                    <a:pt x="122" y="1696"/>
                    <a:pt x="0" y="2555"/>
                  </a:cubicBezTo>
                  <a:cubicBezTo>
                    <a:pt x="240" y="1964"/>
                    <a:pt x="444" y="1358"/>
                    <a:pt x="617" y="745"/>
                  </a:cubicBezTo>
                  <a:cubicBezTo>
                    <a:pt x="661" y="660"/>
                    <a:pt x="716" y="626"/>
                    <a:pt x="775" y="626"/>
                  </a:cubicBezTo>
                  <a:cubicBezTo>
                    <a:pt x="979" y="626"/>
                    <a:pt x="1243" y="1027"/>
                    <a:pt x="1364" y="1148"/>
                  </a:cubicBezTo>
                  <a:cubicBezTo>
                    <a:pt x="1496" y="805"/>
                    <a:pt x="1617" y="456"/>
                    <a:pt x="1727" y="102"/>
                  </a:cubicBezTo>
                  <a:lnTo>
                    <a:pt x="1727" y="102"/>
                  </a:lnTo>
                  <a:cubicBezTo>
                    <a:pt x="1584" y="341"/>
                    <a:pt x="1440" y="429"/>
                    <a:pt x="1293" y="429"/>
                  </a:cubicBezTo>
                  <a:cubicBezTo>
                    <a:pt x="1050" y="429"/>
                    <a:pt x="799" y="188"/>
                    <a:pt x="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852;p50"/>
            <p:cNvSpPr/>
            <p:nvPr/>
          </p:nvSpPr>
          <p:spPr>
            <a:xfrm>
              <a:off x="3055500" y="1053350"/>
              <a:ext cx="64500" cy="142850"/>
            </a:xfrm>
            <a:custGeom>
              <a:avLst/>
              <a:gdLst/>
              <a:ahLst/>
              <a:cxnLst/>
              <a:rect l="l" t="t" r="r" b="b"/>
              <a:pathLst>
                <a:path w="2580" h="5714" extrusionOk="0">
                  <a:moveTo>
                    <a:pt x="2196" y="852"/>
                  </a:moveTo>
                  <a:lnTo>
                    <a:pt x="2196" y="852"/>
                  </a:lnTo>
                  <a:cubicBezTo>
                    <a:pt x="2147" y="1383"/>
                    <a:pt x="2072" y="1907"/>
                    <a:pt x="1980" y="2429"/>
                  </a:cubicBezTo>
                  <a:cubicBezTo>
                    <a:pt x="1741" y="2279"/>
                    <a:pt x="1614" y="2204"/>
                    <a:pt x="1409" y="2060"/>
                  </a:cubicBezTo>
                  <a:cubicBezTo>
                    <a:pt x="1385" y="2043"/>
                    <a:pt x="1358" y="2035"/>
                    <a:pt x="1331" y="2035"/>
                  </a:cubicBezTo>
                  <a:cubicBezTo>
                    <a:pt x="1257" y="2035"/>
                    <a:pt x="1183" y="2090"/>
                    <a:pt x="1164" y="2164"/>
                  </a:cubicBezTo>
                  <a:cubicBezTo>
                    <a:pt x="902" y="3190"/>
                    <a:pt x="605" y="4210"/>
                    <a:pt x="346" y="5239"/>
                  </a:cubicBezTo>
                  <a:cubicBezTo>
                    <a:pt x="527" y="3982"/>
                    <a:pt x="726" y="2726"/>
                    <a:pt x="974" y="1484"/>
                  </a:cubicBezTo>
                  <a:cubicBezTo>
                    <a:pt x="1371" y="1657"/>
                    <a:pt x="1579" y="1745"/>
                    <a:pt x="1703" y="1745"/>
                  </a:cubicBezTo>
                  <a:cubicBezTo>
                    <a:pt x="1930" y="1745"/>
                    <a:pt x="1875" y="1450"/>
                    <a:pt x="2196" y="852"/>
                  </a:cubicBezTo>
                  <a:close/>
                  <a:moveTo>
                    <a:pt x="2360" y="1"/>
                  </a:moveTo>
                  <a:cubicBezTo>
                    <a:pt x="2309" y="1"/>
                    <a:pt x="2258" y="25"/>
                    <a:pt x="2225" y="83"/>
                  </a:cubicBezTo>
                  <a:cubicBezTo>
                    <a:pt x="1986" y="495"/>
                    <a:pt x="1784" y="927"/>
                    <a:pt x="1608" y="1374"/>
                  </a:cubicBezTo>
                  <a:cubicBezTo>
                    <a:pt x="1423" y="1315"/>
                    <a:pt x="1140" y="1129"/>
                    <a:pt x="924" y="1129"/>
                  </a:cubicBezTo>
                  <a:cubicBezTo>
                    <a:pt x="804" y="1129"/>
                    <a:pt x="706" y="1186"/>
                    <a:pt x="657" y="1357"/>
                  </a:cubicBezTo>
                  <a:cubicBezTo>
                    <a:pt x="404" y="2668"/>
                    <a:pt x="164" y="3994"/>
                    <a:pt x="9" y="5320"/>
                  </a:cubicBezTo>
                  <a:cubicBezTo>
                    <a:pt x="1" y="5505"/>
                    <a:pt x="114" y="5714"/>
                    <a:pt x="311" y="5714"/>
                  </a:cubicBezTo>
                  <a:cubicBezTo>
                    <a:pt x="323" y="5714"/>
                    <a:pt x="334" y="5713"/>
                    <a:pt x="346" y="5712"/>
                  </a:cubicBezTo>
                  <a:cubicBezTo>
                    <a:pt x="649" y="5680"/>
                    <a:pt x="692" y="5233"/>
                    <a:pt x="749" y="5003"/>
                  </a:cubicBezTo>
                  <a:cubicBezTo>
                    <a:pt x="963" y="4155"/>
                    <a:pt x="1211" y="3317"/>
                    <a:pt x="1427" y="2469"/>
                  </a:cubicBezTo>
                  <a:cubicBezTo>
                    <a:pt x="1692" y="2666"/>
                    <a:pt x="1904" y="2814"/>
                    <a:pt x="2059" y="2814"/>
                  </a:cubicBezTo>
                  <a:cubicBezTo>
                    <a:pt x="2221" y="2814"/>
                    <a:pt x="2321" y="2651"/>
                    <a:pt x="2355" y="2210"/>
                  </a:cubicBezTo>
                  <a:cubicBezTo>
                    <a:pt x="2461" y="1561"/>
                    <a:pt x="2536" y="904"/>
                    <a:pt x="2577" y="244"/>
                  </a:cubicBezTo>
                  <a:cubicBezTo>
                    <a:pt x="2580" y="187"/>
                    <a:pt x="2559" y="146"/>
                    <a:pt x="2531" y="120"/>
                  </a:cubicBezTo>
                  <a:cubicBezTo>
                    <a:pt x="2508" y="51"/>
                    <a:pt x="2434" y="1"/>
                    <a:pt x="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853;p50"/>
            <p:cNvSpPr/>
            <p:nvPr/>
          </p:nvSpPr>
          <p:spPr>
            <a:xfrm>
              <a:off x="3064125" y="1074650"/>
              <a:ext cx="46225" cy="109675"/>
            </a:xfrm>
            <a:custGeom>
              <a:avLst/>
              <a:gdLst/>
              <a:ahLst/>
              <a:cxnLst/>
              <a:rect l="l" t="t" r="r" b="b"/>
              <a:pathLst>
                <a:path w="1849" h="4387" extrusionOk="0">
                  <a:moveTo>
                    <a:pt x="1848" y="0"/>
                  </a:moveTo>
                  <a:lnTo>
                    <a:pt x="1848" y="0"/>
                  </a:lnTo>
                  <a:cubicBezTo>
                    <a:pt x="1530" y="599"/>
                    <a:pt x="1585" y="892"/>
                    <a:pt x="1358" y="892"/>
                  </a:cubicBezTo>
                  <a:cubicBezTo>
                    <a:pt x="1235" y="892"/>
                    <a:pt x="1027" y="805"/>
                    <a:pt x="629" y="632"/>
                  </a:cubicBezTo>
                  <a:cubicBezTo>
                    <a:pt x="381" y="1874"/>
                    <a:pt x="182" y="3130"/>
                    <a:pt x="1" y="4387"/>
                  </a:cubicBezTo>
                  <a:cubicBezTo>
                    <a:pt x="260" y="3361"/>
                    <a:pt x="557" y="2344"/>
                    <a:pt x="819" y="1312"/>
                  </a:cubicBezTo>
                  <a:cubicBezTo>
                    <a:pt x="839" y="1239"/>
                    <a:pt x="912" y="1186"/>
                    <a:pt x="987" y="1186"/>
                  </a:cubicBezTo>
                  <a:cubicBezTo>
                    <a:pt x="1014" y="1186"/>
                    <a:pt x="1040" y="1193"/>
                    <a:pt x="1064" y="1208"/>
                  </a:cubicBezTo>
                  <a:cubicBezTo>
                    <a:pt x="1269" y="1349"/>
                    <a:pt x="1396" y="1427"/>
                    <a:pt x="1632" y="1577"/>
                  </a:cubicBezTo>
                  <a:cubicBezTo>
                    <a:pt x="1730" y="1055"/>
                    <a:pt x="1802" y="531"/>
                    <a:pt x="1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854;p50"/>
            <p:cNvSpPr/>
            <p:nvPr/>
          </p:nvSpPr>
          <p:spPr>
            <a:xfrm>
              <a:off x="2867575" y="964850"/>
              <a:ext cx="81600" cy="134100"/>
            </a:xfrm>
            <a:custGeom>
              <a:avLst/>
              <a:gdLst/>
              <a:ahLst/>
              <a:cxnLst/>
              <a:rect l="l" t="t" r="r" b="b"/>
              <a:pathLst>
                <a:path w="3264" h="5364" extrusionOk="0">
                  <a:moveTo>
                    <a:pt x="2813" y="790"/>
                  </a:moveTo>
                  <a:lnTo>
                    <a:pt x="2813" y="790"/>
                  </a:lnTo>
                  <a:cubicBezTo>
                    <a:pt x="2698" y="1346"/>
                    <a:pt x="2583" y="1902"/>
                    <a:pt x="2468" y="2461"/>
                  </a:cubicBezTo>
                  <a:cubicBezTo>
                    <a:pt x="2308" y="2365"/>
                    <a:pt x="1988" y="1864"/>
                    <a:pt x="1770" y="1864"/>
                  </a:cubicBezTo>
                  <a:cubicBezTo>
                    <a:pt x="1712" y="1864"/>
                    <a:pt x="1662" y="1898"/>
                    <a:pt x="1623" y="1983"/>
                  </a:cubicBezTo>
                  <a:cubicBezTo>
                    <a:pt x="1372" y="2715"/>
                    <a:pt x="1090" y="3438"/>
                    <a:pt x="776" y="4147"/>
                  </a:cubicBezTo>
                  <a:cubicBezTo>
                    <a:pt x="914" y="3142"/>
                    <a:pt x="1087" y="2144"/>
                    <a:pt x="1297" y="1153"/>
                  </a:cubicBezTo>
                  <a:cubicBezTo>
                    <a:pt x="1906" y="1394"/>
                    <a:pt x="2116" y="1580"/>
                    <a:pt x="2251" y="1580"/>
                  </a:cubicBezTo>
                  <a:cubicBezTo>
                    <a:pt x="2395" y="1580"/>
                    <a:pt x="2452" y="1369"/>
                    <a:pt x="2813" y="790"/>
                  </a:cubicBezTo>
                  <a:close/>
                  <a:moveTo>
                    <a:pt x="3121" y="0"/>
                  </a:moveTo>
                  <a:cubicBezTo>
                    <a:pt x="2838" y="0"/>
                    <a:pt x="2267" y="1033"/>
                    <a:pt x="2185" y="1196"/>
                  </a:cubicBezTo>
                  <a:cubicBezTo>
                    <a:pt x="2009" y="1160"/>
                    <a:pt x="1426" y="769"/>
                    <a:pt x="1153" y="769"/>
                  </a:cubicBezTo>
                  <a:cubicBezTo>
                    <a:pt x="1077" y="769"/>
                    <a:pt x="1025" y="800"/>
                    <a:pt x="1012" y="876"/>
                  </a:cubicBezTo>
                  <a:cubicBezTo>
                    <a:pt x="999" y="1159"/>
                    <a:pt x="1" y="5363"/>
                    <a:pt x="478" y="5363"/>
                  </a:cubicBezTo>
                  <a:cubicBezTo>
                    <a:pt x="517" y="5363"/>
                    <a:pt x="566" y="5335"/>
                    <a:pt x="626" y="5274"/>
                  </a:cubicBezTo>
                  <a:cubicBezTo>
                    <a:pt x="1087" y="4317"/>
                    <a:pt x="1499" y="3329"/>
                    <a:pt x="1851" y="2326"/>
                  </a:cubicBezTo>
                  <a:cubicBezTo>
                    <a:pt x="2007" y="2420"/>
                    <a:pt x="2364" y="2955"/>
                    <a:pt x="2589" y="2955"/>
                  </a:cubicBezTo>
                  <a:cubicBezTo>
                    <a:pt x="2646" y="2955"/>
                    <a:pt x="2695" y="2920"/>
                    <a:pt x="2730" y="2836"/>
                  </a:cubicBezTo>
                  <a:cubicBezTo>
                    <a:pt x="2900" y="1957"/>
                    <a:pt x="3119" y="1078"/>
                    <a:pt x="3263" y="196"/>
                  </a:cubicBezTo>
                  <a:cubicBezTo>
                    <a:pt x="3238" y="57"/>
                    <a:pt x="318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855;p50"/>
            <p:cNvSpPr/>
            <p:nvPr/>
          </p:nvSpPr>
          <p:spPr>
            <a:xfrm>
              <a:off x="2887025" y="984500"/>
              <a:ext cx="50825" cy="83975"/>
            </a:xfrm>
            <a:custGeom>
              <a:avLst/>
              <a:gdLst/>
              <a:ahLst/>
              <a:cxnLst/>
              <a:rect l="l" t="t" r="r" b="b"/>
              <a:pathLst>
                <a:path w="2033" h="3359" extrusionOk="0">
                  <a:moveTo>
                    <a:pt x="2033" y="1"/>
                  </a:moveTo>
                  <a:lnTo>
                    <a:pt x="2033" y="1"/>
                  </a:lnTo>
                  <a:cubicBezTo>
                    <a:pt x="1673" y="583"/>
                    <a:pt x="1615" y="795"/>
                    <a:pt x="1472" y="795"/>
                  </a:cubicBezTo>
                  <a:cubicBezTo>
                    <a:pt x="1337" y="795"/>
                    <a:pt x="1127" y="608"/>
                    <a:pt x="519" y="367"/>
                  </a:cubicBezTo>
                  <a:cubicBezTo>
                    <a:pt x="309" y="1358"/>
                    <a:pt x="136" y="2356"/>
                    <a:pt x="1" y="3359"/>
                  </a:cubicBezTo>
                  <a:cubicBezTo>
                    <a:pt x="309" y="2650"/>
                    <a:pt x="594" y="1929"/>
                    <a:pt x="842" y="1194"/>
                  </a:cubicBezTo>
                  <a:cubicBezTo>
                    <a:pt x="881" y="1109"/>
                    <a:pt x="932" y="1075"/>
                    <a:pt x="989" y="1075"/>
                  </a:cubicBezTo>
                  <a:cubicBezTo>
                    <a:pt x="1209" y="1075"/>
                    <a:pt x="1529" y="1574"/>
                    <a:pt x="1687" y="1672"/>
                  </a:cubicBezTo>
                  <a:cubicBezTo>
                    <a:pt x="1799" y="1113"/>
                    <a:pt x="1917" y="560"/>
                    <a:pt x="2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856;p50"/>
          <p:cNvGrpSpPr/>
          <p:nvPr/>
        </p:nvGrpSpPr>
        <p:grpSpPr>
          <a:xfrm rot="2137360">
            <a:off x="6072590" y="3137856"/>
            <a:ext cx="2281545" cy="1534386"/>
            <a:chOff x="4544950" y="2847475"/>
            <a:chExt cx="667675" cy="449025"/>
          </a:xfrm>
        </p:grpSpPr>
        <p:sp>
          <p:nvSpPr>
            <p:cNvPr id="105" name="Google Shape;1857;p50"/>
            <p:cNvSpPr/>
            <p:nvPr/>
          </p:nvSpPr>
          <p:spPr>
            <a:xfrm>
              <a:off x="4802975" y="3035325"/>
              <a:ext cx="71875" cy="57350"/>
            </a:xfrm>
            <a:custGeom>
              <a:avLst/>
              <a:gdLst/>
              <a:ahLst/>
              <a:cxnLst/>
              <a:rect l="l" t="t" r="r" b="b"/>
              <a:pathLst>
                <a:path w="2875" h="2294" extrusionOk="0">
                  <a:moveTo>
                    <a:pt x="2097" y="0"/>
                  </a:moveTo>
                  <a:cubicBezTo>
                    <a:pt x="1935" y="0"/>
                    <a:pt x="1774" y="75"/>
                    <a:pt x="1655" y="223"/>
                  </a:cubicBezTo>
                  <a:cubicBezTo>
                    <a:pt x="1520" y="385"/>
                    <a:pt x="1473" y="587"/>
                    <a:pt x="1384" y="771"/>
                  </a:cubicBezTo>
                  <a:cubicBezTo>
                    <a:pt x="1296" y="855"/>
                    <a:pt x="1196" y="881"/>
                    <a:pt x="1091" y="881"/>
                  </a:cubicBezTo>
                  <a:cubicBezTo>
                    <a:pt x="917" y="881"/>
                    <a:pt x="729" y="809"/>
                    <a:pt x="558" y="809"/>
                  </a:cubicBezTo>
                  <a:cubicBezTo>
                    <a:pt x="428" y="809"/>
                    <a:pt x="309" y="851"/>
                    <a:pt x="214" y="999"/>
                  </a:cubicBezTo>
                  <a:cubicBezTo>
                    <a:pt x="1" y="1376"/>
                    <a:pt x="254" y="1748"/>
                    <a:pt x="592" y="1987"/>
                  </a:cubicBezTo>
                  <a:cubicBezTo>
                    <a:pt x="747" y="2103"/>
                    <a:pt x="923" y="2186"/>
                    <a:pt x="1079" y="2232"/>
                  </a:cubicBezTo>
                  <a:cubicBezTo>
                    <a:pt x="1210" y="2274"/>
                    <a:pt x="1346" y="2293"/>
                    <a:pt x="1481" y="2293"/>
                  </a:cubicBezTo>
                  <a:cubicBezTo>
                    <a:pt x="1931" y="2293"/>
                    <a:pt x="2374" y="2074"/>
                    <a:pt x="2629" y="1690"/>
                  </a:cubicBezTo>
                  <a:cubicBezTo>
                    <a:pt x="2730" y="1538"/>
                    <a:pt x="2796" y="1359"/>
                    <a:pt x="2822" y="1175"/>
                  </a:cubicBezTo>
                  <a:cubicBezTo>
                    <a:pt x="2874" y="803"/>
                    <a:pt x="2773" y="414"/>
                    <a:pt x="2500" y="166"/>
                  </a:cubicBezTo>
                  <a:cubicBezTo>
                    <a:pt x="2380" y="55"/>
                    <a:pt x="2238" y="0"/>
                    <a:pt x="2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858;p50"/>
            <p:cNvSpPr/>
            <p:nvPr/>
          </p:nvSpPr>
          <p:spPr>
            <a:xfrm>
              <a:off x="4552675" y="2859625"/>
              <a:ext cx="659950" cy="400500"/>
            </a:xfrm>
            <a:custGeom>
              <a:avLst/>
              <a:gdLst/>
              <a:ahLst/>
              <a:cxnLst/>
              <a:rect l="l" t="t" r="r" b="b"/>
              <a:pathLst>
                <a:path w="26398" h="16020" extrusionOk="0">
                  <a:moveTo>
                    <a:pt x="22453" y="3499"/>
                  </a:moveTo>
                  <a:cubicBezTo>
                    <a:pt x="22580" y="3499"/>
                    <a:pt x="22702" y="3513"/>
                    <a:pt x="22815" y="3551"/>
                  </a:cubicBezTo>
                  <a:cubicBezTo>
                    <a:pt x="23334" y="3724"/>
                    <a:pt x="22818" y="4358"/>
                    <a:pt x="22633" y="4585"/>
                  </a:cubicBezTo>
                  <a:cubicBezTo>
                    <a:pt x="22380" y="4897"/>
                    <a:pt x="22103" y="5165"/>
                    <a:pt x="21792" y="5421"/>
                  </a:cubicBezTo>
                  <a:cubicBezTo>
                    <a:pt x="21587" y="5586"/>
                    <a:pt x="21383" y="5747"/>
                    <a:pt x="21172" y="5905"/>
                  </a:cubicBezTo>
                  <a:cubicBezTo>
                    <a:pt x="21054" y="5384"/>
                    <a:pt x="20873" y="4874"/>
                    <a:pt x="20633" y="4389"/>
                  </a:cubicBezTo>
                  <a:cubicBezTo>
                    <a:pt x="20576" y="4271"/>
                    <a:pt x="20515" y="4159"/>
                    <a:pt x="20452" y="4052"/>
                  </a:cubicBezTo>
                  <a:cubicBezTo>
                    <a:pt x="20472" y="4052"/>
                    <a:pt x="20492" y="4044"/>
                    <a:pt x="20509" y="4035"/>
                  </a:cubicBezTo>
                  <a:cubicBezTo>
                    <a:pt x="20858" y="3856"/>
                    <a:pt x="21241" y="3735"/>
                    <a:pt x="21619" y="3637"/>
                  </a:cubicBezTo>
                  <a:cubicBezTo>
                    <a:pt x="21868" y="3573"/>
                    <a:pt x="22170" y="3499"/>
                    <a:pt x="22453" y="3499"/>
                  </a:cubicBezTo>
                  <a:close/>
                  <a:moveTo>
                    <a:pt x="13113" y="351"/>
                  </a:moveTo>
                  <a:cubicBezTo>
                    <a:pt x="14201" y="351"/>
                    <a:pt x="15285" y="546"/>
                    <a:pt x="16301" y="951"/>
                  </a:cubicBezTo>
                  <a:cubicBezTo>
                    <a:pt x="17694" y="1504"/>
                    <a:pt x="18933" y="2435"/>
                    <a:pt x="19797" y="3663"/>
                  </a:cubicBezTo>
                  <a:cubicBezTo>
                    <a:pt x="20319" y="4404"/>
                    <a:pt x="20688" y="5248"/>
                    <a:pt x="20867" y="6130"/>
                  </a:cubicBezTo>
                  <a:cubicBezTo>
                    <a:pt x="19552" y="7090"/>
                    <a:pt x="18129" y="7911"/>
                    <a:pt x="16705" y="8684"/>
                  </a:cubicBezTo>
                  <a:cubicBezTo>
                    <a:pt x="14468" y="9900"/>
                    <a:pt x="12148" y="10966"/>
                    <a:pt x="9776" y="11883"/>
                  </a:cubicBezTo>
                  <a:cubicBezTo>
                    <a:pt x="8883" y="12229"/>
                    <a:pt x="7972" y="12531"/>
                    <a:pt x="7073" y="12872"/>
                  </a:cubicBezTo>
                  <a:cubicBezTo>
                    <a:pt x="6727" y="13001"/>
                    <a:pt x="6381" y="13128"/>
                    <a:pt x="6035" y="13246"/>
                  </a:cubicBezTo>
                  <a:cubicBezTo>
                    <a:pt x="5064" y="12056"/>
                    <a:pt x="4554" y="10528"/>
                    <a:pt x="4384" y="9021"/>
                  </a:cubicBezTo>
                  <a:cubicBezTo>
                    <a:pt x="4292" y="8246"/>
                    <a:pt x="4292" y="7459"/>
                    <a:pt x="4404" y="6689"/>
                  </a:cubicBezTo>
                  <a:cubicBezTo>
                    <a:pt x="4525" y="5796"/>
                    <a:pt x="4845" y="4980"/>
                    <a:pt x="5370" y="4243"/>
                  </a:cubicBezTo>
                  <a:cubicBezTo>
                    <a:pt x="5620" y="3885"/>
                    <a:pt x="5906" y="3551"/>
                    <a:pt x="6194" y="3219"/>
                  </a:cubicBezTo>
                  <a:cubicBezTo>
                    <a:pt x="7523" y="1873"/>
                    <a:pt x="9341" y="945"/>
                    <a:pt x="11186" y="553"/>
                  </a:cubicBezTo>
                  <a:cubicBezTo>
                    <a:pt x="11821" y="419"/>
                    <a:pt x="12468" y="351"/>
                    <a:pt x="13113" y="351"/>
                  </a:cubicBezTo>
                  <a:close/>
                  <a:moveTo>
                    <a:pt x="4439" y="10987"/>
                  </a:moveTo>
                  <a:cubicBezTo>
                    <a:pt x="4629" y="11566"/>
                    <a:pt x="4880" y="12125"/>
                    <a:pt x="5188" y="12647"/>
                  </a:cubicBezTo>
                  <a:cubicBezTo>
                    <a:pt x="5335" y="12892"/>
                    <a:pt x="5499" y="13134"/>
                    <a:pt x="5675" y="13362"/>
                  </a:cubicBezTo>
                  <a:cubicBezTo>
                    <a:pt x="5413" y="13448"/>
                    <a:pt x="5154" y="13523"/>
                    <a:pt x="4885" y="13592"/>
                  </a:cubicBezTo>
                  <a:cubicBezTo>
                    <a:pt x="4522" y="13684"/>
                    <a:pt x="4151" y="13765"/>
                    <a:pt x="3773" y="13797"/>
                  </a:cubicBezTo>
                  <a:cubicBezTo>
                    <a:pt x="3680" y="13805"/>
                    <a:pt x="3583" y="13811"/>
                    <a:pt x="3486" y="13811"/>
                  </a:cubicBezTo>
                  <a:cubicBezTo>
                    <a:pt x="3302" y="13811"/>
                    <a:pt x="3116" y="13789"/>
                    <a:pt x="2952" y="13713"/>
                  </a:cubicBezTo>
                  <a:cubicBezTo>
                    <a:pt x="2577" y="13540"/>
                    <a:pt x="2666" y="13122"/>
                    <a:pt x="2828" y="12797"/>
                  </a:cubicBezTo>
                  <a:cubicBezTo>
                    <a:pt x="3084" y="12275"/>
                    <a:pt x="3447" y="11797"/>
                    <a:pt x="3880" y="11410"/>
                  </a:cubicBezTo>
                  <a:cubicBezTo>
                    <a:pt x="4055" y="11252"/>
                    <a:pt x="4243" y="11113"/>
                    <a:pt x="4439" y="10987"/>
                  </a:cubicBezTo>
                  <a:close/>
                  <a:moveTo>
                    <a:pt x="20864" y="8718"/>
                  </a:moveTo>
                  <a:cubicBezTo>
                    <a:pt x="20619" y="9987"/>
                    <a:pt x="20025" y="11177"/>
                    <a:pt x="19189" y="12163"/>
                  </a:cubicBezTo>
                  <a:cubicBezTo>
                    <a:pt x="18186" y="13338"/>
                    <a:pt x="16861" y="14203"/>
                    <a:pt x="15417" y="14736"/>
                  </a:cubicBezTo>
                  <a:cubicBezTo>
                    <a:pt x="14245" y="15172"/>
                    <a:pt x="12992" y="15397"/>
                    <a:pt x="11739" y="15397"/>
                  </a:cubicBezTo>
                  <a:cubicBezTo>
                    <a:pt x="11432" y="15397"/>
                    <a:pt x="11125" y="15383"/>
                    <a:pt x="10820" y="15356"/>
                  </a:cubicBezTo>
                  <a:cubicBezTo>
                    <a:pt x="9955" y="15281"/>
                    <a:pt x="9073" y="15117"/>
                    <a:pt x="8258" y="14817"/>
                  </a:cubicBezTo>
                  <a:cubicBezTo>
                    <a:pt x="8174" y="14782"/>
                    <a:pt x="8087" y="14751"/>
                    <a:pt x="8007" y="14716"/>
                  </a:cubicBezTo>
                  <a:cubicBezTo>
                    <a:pt x="9511" y="14160"/>
                    <a:pt x="10993" y="13529"/>
                    <a:pt x="12465" y="12892"/>
                  </a:cubicBezTo>
                  <a:cubicBezTo>
                    <a:pt x="14097" y="12186"/>
                    <a:pt x="15719" y="11448"/>
                    <a:pt x="17319" y="10670"/>
                  </a:cubicBezTo>
                  <a:cubicBezTo>
                    <a:pt x="18526" y="10082"/>
                    <a:pt x="19725" y="9448"/>
                    <a:pt x="20864" y="8718"/>
                  </a:cubicBezTo>
                  <a:close/>
                  <a:moveTo>
                    <a:pt x="23700" y="1895"/>
                  </a:moveTo>
                  <a:cubicBezTo>
                    <a:pt x="24035" y="1895"/>
                    <a:pt x="24367" y="1928"/>
                    <a:pt x="24683" y="2012"/>
                  </a:cubicBezTo>
                  <a:cubicBezTo>
                    <a:pt x="25129" y="2130"/>
                    <a:pt x="25498" y="2415"/>
                    <a:pt x="25533" y="2905"/>
                  </a:cubicBezTo>
                  <a:cubicBezTo>
                    <a:pt x="25553" y="3438"/>
                    <a:pt x="25273" y="3977"/>
                    <a:pt x="25000" y="4413"/>
                  </a:cubicBezTo>
                  <a:cubicBezTo>
                    <a:pt x="24599" y="5044"/>
                    <a:pt x="24080" y="5614"/>
                    <a:pt x="23559" y="6148"/>
                  </a:cubicBezTo>
                  <a:cubicBezTo>
                    <a:pt x="23028" y="6681"/>
                    <a:pt x="22455" y="7171"/>
                    <a:pt x="21850" y="7623"/>
                  </a:cubicBezTo>
                  <a:cubicBezTo>
                    <a:pt x="21677" y="7753"/>
                    <a:pt x="21501" y="7880"/>
                    <a:pt x="21322" y="8004"/>
                  </a:cubicBezTo>
                  <a:cubicBezTo>
                    <a:pt x="21198" y="8090"/>
                    <a:pt x="21071" y="8177"/>
                    <a:pt x="20947" y="8260"/>
                  </a:cubicBezTo>
                  <a:cubicBezTo>
                    <a:pt x="19988" y="8894"/>
                    <a:pt x="18976" y="9456"/>
                    <a:pt x="17950" y="9975"/>
                  </a:cubicBezTo>
                  <a:cubicBezTo>
                    <a:pt x="14915" y="11508"/>
                    <a:pt x="11782" y="12863"/>
                    <a:pt x="8618" y="14102"/>
                  </a:cubicBezTo>
                  <a:cubicBezTo>
                    <a:pt x="8269" y="14241"/>
                    <a:pt x="7915" y="14376"/>
                    <a:pt x="7563" y="14503"/>
                  </a:cubicBezTo>
                  <a:cubicBezTo>
                    <a:pt x="7416" y="14558"/>
                    <a:pt x="7266" y="14609"/>
                    <a:pt x="7119" y="14661"/>
                  </a:cubicBezTo>
                  <a:cubicBezTo>
                    <a:pt x="6012" y="15050"/>
                    <a:pt x="4883" y="15373"/>
                    <a:pt x="3721" y="15546"/>
                  </a:cubicBezTo>
                  <a:cubicBezTo>
                    <a:pt x="3314" y="15609"/>
                    <a:pt x="2897" y="15662"/>
                    <a:pt x="2482" y="15662"/>
                  </a:cubicBezTo>
                  <a:cubicBezTo>
                    <a:pt x="2191" y="15662"/>
                    <a:pt x="1901" y="15636"/>
                    <a:pt x="1617" y="15569"/>
                  </a:cubicBezTo>
                  <a:cubicBezTo>
                    <a:pt x="1090" y="15442"/>
                    <a:pt x="559" y="15125"/>
                    <a:pt x="430" y="14560"/>
                  </a:cubicBezTo>
                  <a:cubicBezTo>
                    <a:pt x="332" y="14145"/>
                    <a:pt x="467" y="13702"/>
                    <a:pt x="634" y="13324"/>
                  </a:cubicBezTo>
                  <a:cubicBezTo>
                    <a:pt x="853" y="12828"/>
                    <a:pt x="1165" y="12373"/>
                    <a:pt x="1502" y="11944"/>
                  </a:cubicBezTo>
                  <a:cubicBezTo>
                    <a:pt x="2179" y="11085"/>
                    <a:pt x="2975" y="10301"/>
                    <a:pt x="3839" y="9632"/>
                  </a:cubicBezTo>
                  <a:cubicBezTo>
                    <a:pt x="3920" y="9566"/>
                    <a:pt x="4004" y="9505"/>
                    <a:pt x="4090" y="9445"/>
                  </a:cubicBezTo>
                  <a:cubicBezTo>
                    <a:pt x="4151" y="9848"/>
                    <a:pt x="4234" y="10243"/>
                    <a:pt x="4344" y="10638"/>
                  </a:cubicBezTo>
                  <a:cubicBezTo>
                    <a:pt x="3825" y="10961"/>
                    <a:pt x="3369" y="11376"/>
                    <a:pt x="3001" y="11866"/>
                  </a:cubicBezTo>
                  <a:cubicBezTo>
                    <a:pt x="2816" y="12111"/>
                    <a:pt x="2655" y="12373"/>
                    <a:pt x="2519" y="12647"/>
                  </a:cubicBezTo>
                  <a:cubicBezTo>
                    <a:pt x="2384" y="12918"/>
                    <a:pt x="2283" y="13226"/>
                    <a:pt x="2367" y="13529"/>
                  </a:cubicBezTo>
                  <a:cubicBezTo>
                    <a:pt x="2508" y="14039"/>
                    <a:pt x="3037" y="14161"/>
                    <a:pt x="3528" y="14161"/>
                  </a:cubicBezTo>
                  <a:cubicBezTo>
                    <a:pt x="3689" y="14161"/>
                    <a:pt x="3846" y="14148"/>
                    <a:pt x="3983" y="14131"/>
                  </a:cubicBezTo>
                  <a:cubicBezTo>
                    <a:pt x="4646" y="14053"/>
                    <a:pt x="5292" y="13866"/>
                    <a:pt x="5926" y="13655"/>
                  </a:cubicBezTo>
                  <a:cubicBezTo>
                    <a:pt x="6050" y="13612"/>
                    <a:pt x="6168" y="13572"/>
                    <a:pt x="6286" y="13529"/>
                  </a:cubicBezTo>
                  <a:lnTo>
                    <a:pt x="6439" y="13477"/>
                  </a:lnTo>
                  <a:cubicBezTo>
                    <a:pt x="7211" y="13206"/>
                    <a:pt x="7984" y="12923"/>
                    <a:pt x="8753" y="12644"/>
                  </a:cubicBezTo>
                  <a:cubicBezTo>
                    <a:pt x="11339" y="11710"/>
                    <a:pt x="13855" y="10586"/>
                    <a:pt x="16284" y="9306"/>
                  </a:cubicBezTo>
                  <a:cubicBezTo>
                    <a:pt x="17881" y="8468"/>
                    <a:pt x="19472" y="7568"/>
                    <a:pt x="20942" y="6516"/>
                  </a:cubicBezTo>
                  <a:cubicBezTo>
                    <a:pt x="21051" y="6439"/>
                    <a:pt x="21155" y="6361"/>
                    <a:pt x="21259" y="6286"/>
                  </a:cubicBezTo>
                  <a:cubicBezTo>
                    <a:pt x="21484" y="6119"/>
                    <a:pt x="21703" y="5949"/>
                    <a:pt x="21919" y="5773"/>
                  </a:cubicBezTo>
                  <a:cubicBezTo>
                    <a:pt x="22247" y="5511"/>
                    <a:pt x="22553" y="5237"/>
                    <a:pt x="22827" y="4917"/>
                  </a:cubicBezTo>
                  <a:cubicBezTo>
                    <a:pt x="23123" y="4565"/>
                    <a:pt x="23507" y="4142"/>
                    <a:pt x="23363" y="3643"/>
                  </a:cubicBezTo>
                  <a:cubicBezTo>
                    <a:pt x="23247" y="3249"/>
                    <a:pt x="22853" y="3158"/>
                    <a:pt x="22487" y="3158"/>
                  </a:cubicBezTo>
                  <a:cubicBezTo>
                    <a:pt x="22425" y="3158"/>
                    <a:pt x="22364" y="3160"/>
                    <a:pt x="22305" y="3165"/>
                  </a:cubicBezTo>
                  <a:cubicBezTo>
                    <a:pt x="21832" y="3202"/>
                    <a:pt x="21357" y="3332"/>
                    <a:pt x="20910" y="3493"/>
                  </a:cubicBezTo>
                  <a:cubicBezTo>
                    <a:pt x="20734" y="3557"/>
                    <a:pt x="20561" y="3623"/>
                    <a:pt x="20394" y="3706"/>
                  </a:cubicBezTo>
                  <a:cubicBezTo>
                    <a:pt x="20351" y="3727"/>
                    <a:pt x="20322" y="3758"/>
                    <a:pt x="20308" y="3796"/>
                  </a:cubicBezTo>
                  <a:cubicBezTo>
                    <a:pt x="20091" y="3447"/>
                    <a:pt x="19846" y="3118"/>
                    <a:pt x="19573" y="2807"/>
                  </a:cubicBezTo>
                  <a:cubicBezTo>
                    <a:pt x="20423" y="2528"/>
                    <a:pt x="21279" y="2242"/>
                    <a:pt x="22155" y="2072"/>
                  </a:cubicBezTo>
                  <a:cubicBezTo>
                    <a:pt x="22647" y="1976"/>
                    <a:pt x="23178" y="1895"/>
                    <a:pt x="23700" y="1895"/>
                  </a:cubicBezTo>
                  <a:close/>
                  <a:moveTo>
                    <a:pt x="13117" y="1"/>
                  </a:moveTo>
                  <a:cubicBezTo>
                    <a:pt x="12934" y="1"/>
                    <a:pt x="12751" y="6"/>
                    <a:pt x="12569" y="17"/>
                  </a:cubicBezTo>
                  <a:cubicBezTo>
                    <a:pt x="10543" y="133"/>
                    <a:pt x="8520" y="917"/>
                    <a:pt x="6903" y="2141"/>
                  </a:cubicBezTo>
                  <a:cubicBezTo>
                    <a:pt x="6566" y="2395"/>
                    <a:pt x="6249" y="2675"/>
                    <a:pt x="5952" y="2977"/>
                  </a:cubicBezTo>
                  <a:cubicBezTo>
                    <a:pt x="5940" y="2986"/>
                    <a:pt x="5935" y="2992"/>
                    <a:pt x="5926" y="3003"/>
                  </a:cubicBezTo>
                  <a:cubicBezTo>
                    <a:pt x="5303" y="3718"/>
                    <a:pt x="4710" y="4473"/>
                    <a:pt x="4370" y="5369"/>
                  </a:cubicBezTo>
                  <a:cubicBezTo>
                    <a:pt x="4073" y="6156"/>
                    <a:pt x="3980" y="7012"/>
                    <a:pt x="3972" y="7848"/>
                  </a:cubicBezTo>
                  <a:cubicBezTo>
                    <a:pt x="3966" y="8249"/>
                    <a:pt x="3986" y="8655"/>
                    <a:pt x="4032" y="9059"/>
                  </a:cubicBezTo>
                  <a:cubicBezTo>
                    <a:pt x="3173" y="9638"/>
                    <a:pt x="2401" y="10381"/>
                    <a:pt x="1712" y="11151"/>
                  </a:cubicBezTo>
                  <a:cubicBezTo>
                    <a:pt x="1309" y="11603"/>
                    <a:pt x="934" y="12079"/>
                    <a:pt x="620" y="12598"/>
                  </a:cubicBezTo>
                  <a:cubicBezTo>
                    <a:pt x="358" y="13036"/>
                    <a:pt x="118" y="13529"/>
                    <a:pt x="58" y="14045"/>
                  </a:cubicBezTo>
                  <a:cubicBezTo>
                    <a:pt x="0" y="14552"/>
                    <a:pt x="144" y="15039"/>
                    <a:pt x="519" y="15399"/>
                  </a:cubicBezTo>
                  <a:cubicBezTo>
                    <a:pt x="983" y="15855"/>
                    <a:pt x="1686" y="15993"/>
                    <a:pt x="2315" y="16016"/>
                  </a:cubicBezTo>
                  <a:cubicBezTo>
                    <a:pt x="2381" y="16018"/>
                    <a:pt x="2447" y="16019"/>
                    <a:pt x="2513" y="16019"/>
                  </a:cubicBezTo>
                  <a:cubicBezTo>
                    <a:pt x="3280" y="16019"/>
                    <a:pt x="4059" y="15872"/>
                    <a:pt x="4802" y="15702"/>
                  </a:cubicBezTo>
                  <a:cubicBezTo>
                    <a:pt x="5664" y="15512"/>
                    <a:pt x="6511" y="15255"/>
                    <a:pt x="7347" y="14961"/>
                  </a:cubicBezTo>
                  <a:cubicBezTo>
                    <a:pt x="7410" y="14938"/>
                    <a:pt x="7476" y="14912"/>
                    <a:pt x="7537" y="14892"/>
                  </a:cubicBezTo>
                  <a:cubicBezTo>
                    <a:pt x="8180" y="15206"/>
                    <a:pt x="8877" y="15396"/>
                    <a:pt x="9572" y="15529"/>
                  </a:cubicBezTo>
                  <a:cubicBezTo>
                    <a:pt x="10297" y="15670"/>
                    <a:pt x="11029" y="15742"/>
                    <a:pt x="11760" y="15742"/>
                  </a:cubicBezTo>
                  <a:cubicBezTo>
                    <a:pt x="12652" y="15742"/>
                    <a:pt x="13543" y="15635"/>
                    <a:pt x="14419" y="15416"/>
                  </a:cubicBezTo>
                  <a:cubicBezTo>
                    <a:pt x="15984" y="15024"/>
                    <a:pt x="17483" y="14278"/>
                    <a:pt x="18685" y="13189"/>
                  </a:cubicBezTo>
                  <a:cubicBezTo>
                    <a:pt x="19913" y="12070"/>
                    <a:pt x="20803" y="10615"/>
                    <a:pt x="21169" y="8995"/>
                  </a:cubicBezTo>
                  <a:cubicBezTo>
                    <a:pt x="21213" y="8816"/>
                    <a:pt x="21244" y="8641"/>
                    <a:pt x="21270" y="8462"/>
                  </a:cubicBezTo>
                  <a:cubicBezTo>
                    <a:pt x="22671" y="7514"/>
                    <a:pt x="23951" y="6410"/>
                    <a:pt x="24977" y="5047"/>
                  </a:cubicBezTo>
                  <a:cubicBezTo>
                    <a:pt x="25553" y="4280"/>
                    <a:pt x="26397" y="2868"/>
                    <a:pt x="25467" y="2035"/>
                  </a:cubicBezTo>
                  <a:cubicBezTo>
                    <a:pt x="25020" y="1633"/>
                    <a:pt x="24349" y="1561"/>
                    <a:pt x="23754" y="1561"/>
                  </a:cubicBezTo>
                  <a:cubicBezTo>
                    <a:pt x="23670" y="1561"/>
                    <a:pt x="23587" y="1563"/>
                    <a:pt x="23507" y="1565"/>
                  </a:cubicBezTo>
                  <a:cubicBezTo>
                    <a:pt x="22576" y="1591"/>
                    <a:pt x="21654" y="1801"/>
                    <a:pt x="20760" y="2064"/>
                  </a:cubicBezTo>
                  <a:cubicBezTo>
                    <a:pt x="20305" y="2196"/>
                    <a:pt x="19855" y="2343"/>
                    <a:pt x="19406" y="2496"/>
                  </a:cubicBezTo>
                  <a:cubicBezTo>
                    <a:pt x="19368" y="2507"/>
                    <a:pt x="19339" y="2528"/>
                    <a:pt x="19325" y="2554"/>
                  </a:cubicBezTo>
                  <a:cubicBezTo>
                    <a:pt x="18777" y="1989"/>
                    <a:pt x="18146" y="1504"/>
                    <a:pt x="17454" y="1115"/>
                  </a:cubicBezTo>
                  <a:cubicBezTo>
                    <a:pt x="16138" y="372"/>
                    <a:pt x="14625" y="1"/>
                    <a:pt x="13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859;p50"/>
            <p:cNvSpPr/>
            <p:nvPr/>
          </p:nvSpPr>
          <p:spPr>
            <a:xfrm>
              <a:off x="4660675" y="2868225"/>
              <a:ext cx="413675" cy="322350"/>
            </a:xfrm>
            <a:custGeom>
              <a:avLst/>
              <a:gdLst/>
              <a:ahLst/>
              <a:cxnLst/>
              <a:rect l="l" t="t" r="r" b="b"/>
              <a:pathLst>
                <a:path w="16547" h="12894" extrusionOk="0">
                  <a:moveTo>
                    <a:pt x="11424" y="5050"/>
                  </a:moveTo>
                  <a:cubicBezTo>
                    <a:pt x="11448" y="5050"/>
                    <a:pt x="11473" y="5051"/>
                    <a:pt x="11497" y="5054"/>
                  </a:cubicBezTo>
                  <a:cubicBezTo>
                    <a:pt x="11863" y="5097"/>
                    <a:pt x="12054" y="5495"/>
                    <a:pt x="12123" y="5815"/>
                  </a:cubicBezTo>
                  <a:cubicBezTo>
                    <a:pt x="12146" y="5913"/>
                    <a:pt x="12051" y="5994"/>
                    <a:pt x="11964" y="6005"/>
                  </a:cubicBezTo>
                  <a:cubicBezTo>
                    <a:pt x="11956" y="6006"/>
                    <a:pt x="11949" y="6007"/>
                    <a:pt x="11942" y="6007"/>
                  </a:cubicBezTo>
                  <a:cubicBezTo>
                    <a:pt x="11853" y="6007"/>
                    <a:pt x="11790" y="5929"/>
                    <a:pt x="11774" y="5847"/>
                  </a:cubicBezTo>
                  <a:lnTo>
                    <a:pt x="11762" y="5844"/>
                  </a:lnTo>
                  <a:cubicBezTo>
                    <a:pt x="11762" y="5838"/>
                    <a:pt x="11760" y="5830"/>
                    <a:pt x="11760" y="5824"/>
                  </a:cubicBezTo>
                  <a:cubicBezTo>
                    <a:pt x="11757" y="5801"/>
                    <a:pt x="11748" y="5783"/>
                    <a:pt x="11742" y="5760"/>
                  </a:cubicBezTo>
                  <a:cubicBezTo>
                    <a:pt x="11731" y="5726"/>
                    <a:pt x="11716" y="5694"/>
                    <a:pt x="11702" y="5659"/>
                  </a:cubicBezTo>
                  <a:cubicBezTo>
                    <a:pt x="11693" y="5651"/>
                    <a:pt x="11690" y="5639"/>
                    <a:pt x="11688" y="5628"/>
                  </a:cubicBezTo>
                  <a:cubicBezTo>
                    <a:pt x="11688" y="5628"/>
                    <a:pt x="11685" y="5625"/>
                    <a:pt x="11685" y="5622"/>
                  </a:cubicBezTo>
                  <a:lnTo>
                    <a:pt x="11676" y="5608"/>
                  </a:lnTo>
                  <a:cubicBezTo>
                    <a:pt x="11673" y="5599"/>
                    <a:pt x="11670" y="5596"/>
                    <a:pt x="11664" y="5587"/>
                  </a:cubicBezTo>
                  <a:cubicBezTo>
                    <a:pt x="11647" y="5559"/>
                    <a:pt x="11621" y="5530"/>
                    <a:pt x="11601" y="5501"/>
                  </a:cubicBezTo>
                  <a:lnTo>
                    <a:pt x="11590" y="5492"/>
                  </a:lnTo>
                  <a:cubicBezTo>
                    <a:pt x="11578" y="5481"/>
                    <a:pt x="11569" y="5469"/>
                    <a:pt x="11555" y="5463"/>
                  </a:cubicBezTo>
                  <a:cubicBezTo>
                    <a:pt x="11549" y="5458"/>
                    <a:pt x="11546" y="5458"/>
                    <a:pt x="11543" y="5452"/>
                  </a:cubicBezTo>
                  <a:lnTo>
                    <a:pt x="11541" y="5452"/>
                  </a:lnTo>
                  <a:lnTo>
                    <a:pt x="11535" y="5446"/>
                  </a:lnTo>
                  <a:cubicBezTo>
                    <a:pt x="11529" y="5443"/>
                    <a:pt x="11520" y="5440"/>
                    <a:pt x="11517" y="5438"/>
                  </a:cubicBezTo>
                  <a:cubicBezTo>
                    <a:pt x="11506" y="5432"/>
                    <a:pt x="11497" y="5426"/>
                    <a:pt x="11483" y="5423"/>
                  </a:cubicBezTo>
                  <a:lnTo>
                    <a:pt x="11477" y="5423"/>
                  </a:lnTo>
                  <a:cubicBezTo>
                    <a:pt x="11474" y="5417"/>
                    <a:pt x="11468" y="5417"/>
                    <a:pt x="11468" y="5417"/>
                  </a:cubicBezTo>
                  <a:cubicBezTo>
                    <a:pt x="11457" y="5414"/>
                    <a:pt x="11443" y="5414"/>
                    <a:pt x="11431" y="5412"/>
                  </a:cubicBezTo>
                  <a:lnTo>
                    <a:pt x="11425" y="5412"/>
                  </a:lnTo>
                  <a:cubicBezTo>
                    <a:pt x="11405" y="5412"/>
                    <a:pt x="11391" y="5414"/>
                    <a:pt x="11376" y="5417"/>
                  </a:cubicBezTo>
                  <a:lnTo>
                    <a:pt x="11370" y="5417"/>
                  </a:lnTo>
                  <a:cubicBezTo>
                    <a:pt x="11368" y="5417"/>
                    <a:pt x="11362" y="5423"/>
                    <a:pt x="11359" y="5423"/>
                  </a:cubicBezTo>
                  <a:cubicBezTo>
                    <a:pt x="11345" y="5426"/>
                    <a:pt x="11327" y="5432"/>
                    <a:pt x="11313" y="5440"/>
                  </a:cubicBezTo>
                  <a:lnTo>
                    <a:pt x="11284" y="5455"/>
                  </a:lnTo>
                  <a:cubicBezTo>
                    <a:pt x="11270" y="5466"/>
                    <a:pt x="11255" y="5472"/>
                    <a:pt x="11241" y="5484"/>
                  </a:cubicBezTo>
                  <a:cubicBezTo>
                    <a:pt x="11232" y="5487"/>
                    <a:pt x="11215" y="5504"/>
                    <a:pt x="11206" y="5510"/>
                  </a:cubicBezTo>
                  <a:cubicBezTo>
                    <a:pt x="11189" y="5530"/>
                    <a:pt x="11169" y="5547"/>
                    <a:pt x="11154" y="5573"/>
                  </a:cubicBezTo>
                  <a:cubicBezTo>
                    <a:pt x="11154" y="5573"/>
                    <a:pt x="11143" y="5587"/>
                    <a:pt x="11140" y="5590"/>
                  </a:cubicBezTo>
                  <a:cubicBezTo>
                    <a:pt x="11131" y="5608"/>
                    <a:pt x="11120" y="5625"/>
                    <a:pt x="11114" y="5639"/>
                  </a:cubicBezTo>
                  <a:cubicBezTo>
                    <a:pt x="11108" y="5654"/>
                    <a:pt x="11102" y="5668"/>
                    <a:pt x="11097" y="5683"/>
                  </a:cubicBezTo>
                  <a:cubicBezTo>
                    <a:pt x="11097" y="5685"/>
                    <a:pt x="11097" y="5685"/>
                    <a:pt x="11094" y="5688"/>
                  </a:cubicBezTo>
                  <a:cubicBezTo>
                    <a:pt x="11085" y="5726"/>
                    <a:pt x="11074" y="5760"/>
                    <a:pt x="11071" y="5798"/>
                  </a:cubicBezTo>
                  <a:cubicBezTo>
                    <a:pt x="11068" y="5812"/>
                    <a:pt x="11068" y="5830"/>
                    <a:pt x="11068" y="5844"/>
                  </a:cubicBezTo>
                  <a:lnTo>
                    <a:pt x="11068" y="5850"/>
                  </a:lnTo>
                  <a:lnTo>
                    <a:pt x="11068" y="5855"/>
                  </a:lnTo>
                  <a:cubicBezTo>
                    <a:pt x="11071" y="5928"/>
                    <a:pt x="11074" y="5994"/>
                    <a:pt x="11085" y="6063"/>
                  </a:cubicBezTo>
                  <a:cubicBezTo>
                    <a:pt x="11085" y="6066"/>
                    <a:pt x="11088" y="6077"/>
                    <a:pt x="11088" y="6086"/>
                  </a:cubicBezTo>
                  <a:cubicBezTo>
                    <a:pt x="11088" y="6089"/>
                    <a:pt x="11094" y="6092"/>
                    <a:pt x="11094" y="6095"/>
                  </a:cubicBezTo>
                  <a:cubicBezTo>
                    <a:pt x="11097" y="6112"/>
                    <a:pt x="11100" y="6121"/>
                    <a:pt x="11102" y="6135"/>
                  </a:cubicBezTo>
                  <a:cubicBezTo>
                    <a:pt x="11111" y="6167"/>
                    <a:pt x="11123" y="6196"/>
                    <a:pt x="11131" y="6224"/>
                  </a:cubicBezTo>
                  <a:cubicBezTo>
                    <a:pt x="11166" y="6319"/>
                    <a:pt x="11117" y="6412"/>
                    <a:pt x="11028" y="6452"/>
                  </a:cubicBezTo>
                  <a:cubicBezTo>
                    <a:pt x="11008" y="6461"/>
                    <a:pt x="10987" y="6466"/>
                    <a:pt x="10966" y="6466"/>
                  </a:cubicBezTo>
                  <a:cubicBezTo>
                    <a:pt x="10896" y="6466"/>
                    <a:pt x="10826" y="6418"/>
                    <a:pt x="10800" y="6351"/>
                  </a:cubicBezTo>
                  <a:cubicBezTo>
                    <a:pt x="10728" y="6158"/>
                    <a:pt x="10699" y="5948"/>
                    <a:pt x="10722" y="5743"/>
                  </a:cubicBezTo>
                  <a:cubicBezTo>
                    <a:pt x="10742" y="5567"/>
                    <a:pt x="10814" y="5386"/>
                    <a:pt x="10944" y="5259"/>
                  </a:cubicBezTo>
                  <a:cubicBezTo>
                    <a:pt x="11071" y="5132"/>
                    <a:pt x="11243" y="5050"/>
                    <a:pt x="11424" y="5050"/>
                  </a:cubicBezTo>
                  <a:close/>
                  <a:moveTo>
                    <a:pt x="7790" y="6678"/>
                  </a:moveTo>
                  <a:cubicBezTo>
                    <a:pt x="7929" y="6678"/>
                    <a:pt x="8069" y="6733"/>
                    <a:pt x="8189" y="6841"/>
                  </a:cubicBezTo>
                  <a:cubicBezTo>
                    <a:pt x="8604" y="7224"/>
                    <a:pt x="8621" y="7916"/>
                    <a:pt x="8321" y="8369"/>
                  </a:cubicBezTo>
                  <a:cubicBezTo>
                    <a:pt x="8066" y="8755"/>
                    <a:pt x="7621" y="8973"/>
                    <a:pt x="7171" y="8973"/>
                  </a:cubicBezTo>
                  <a:cubicBezTo>
                    <a:pt x="7036" y="8973"/>
                    <a:pt x="6901" y="8954"/>
                    <a:pt x="6771" y="8913"/>
                  </a:cubicBezTo>
                  <a:cubicBezTo>
                    <a:pt x="6289" y="8769"/>
                    <a:pt x="5592" y="8233"/>
                    <a:pt x="5900" y="7677"/>
                  </a:cubicBezTo>
                  <a:cubicBezTo>
                    <a:pt x="5996" y="7530"/>
                    <a:pt x="6116" y="7488"/>
                    <a:pt x="6246" y="7488"/>
                  </a:cubicBezTo>
                  <a:cubicBezTo>
                    <a:pt x="6417" y="7488"/>
                    <a:pt x="6605" y="7559"/>
                    <a:pt x="6779" y="7559"/>
                  </a:cubicBezTo>
                  <a:cubicBezTo>
                    <a:pt x="6884" y="7559"/>
                    <a:pt x="6985" y="7533"/>
                    <a:pt x="7073" y="7449"/>
                  </a:cubicBezTo>
                  <a:cubicBezTo>
                    <a:pt x="7163" y="7268"/>
                    <a:pt x="7209" y="7066"/>
                    <a:pt x="7341" y="6905"/>
                  </a:cubicBezTo>
                  <a:cubicBezTo>
                    <a:pt x="7464" y="6753"/>
                    <a:pt x="7626" y="6678"/>
                    <a:pt x="7790" y="6678"/>
                  </a:cubicBezTo>
                  <a:close/>
                  <a:moveTo>
                    <a:pt x="3692" y="8097"/>
                  </a:moveTo>
                  <a:cubicBezTo>
                    <a:pt x="3742" y="8097"/>
                    <a:pt x="3793" y="8103"/>
                    <a:pt x="3842" y="8115"/>
                  </a:cubicBezTo>
                  <a:cubicBezTo>
                    <a:pt x="4188" y="8204"/>
                    <a:pt x="4456" y="8524"/>
                    <a:pt x="4485" y="8882"/>
                  </a:cubicBezTo>
                  <a:cubicBezTo>
                    <a:pt x="4491" y="8980"/>
                    <a:pt x="4419" y="9060"/>
                    <a:pt x="4327" y="9072"/>
                  </a:cubicBezTo>
                  <a:cubicBezTo>
                    <a:pt x="4320" y="9073"/>
                    <a:pt x="4314" y="9073"/>
                    <a:pt x="4308" y="9073"/>
                  </a:cubicBezTo>
                  <a:cubicBezTo>
                    <a:pt x="4220" y="9073"/>
                    <a:pt x="4142" y="8997"/>
                    <a:pt x="4136" y="8913"/>
                  </a:cubicBezTo>
                  <a:cubicBezTo>
                    <a:pt x="4131" y="8896"/>
                    <a:pt x="4131" y="8873"/>
                    <a:pt x="4128" y="8853"/>
                  </a:cubicBezTo>
                  <a:lnTo>
                    <a:pt x="4128" y="8841"/>
                  </a:lnTo>
                  <a:cubicBezTo>
                    <a:pt x="4128" y="8838"/>
                    <a:pt x="4125" y="8836"/>
                    <a:pt x="4125" y="8836"/>
                  </a:cubicBezTo>
                  <a:cubicBezTo>
                    <a:pt x="4113" y="8798"/>
                    <a:pt x="4105" y="8764"/>
                    <a:pt x="4085" y="8729"/>
                  </a:cubicBezTo>
                  <a:cubicBezTo>
                    <a:pt x="4085" y="8726"/>
                    <a:pt x="4082" y="8726"/>
                    <a:pt x="4082" y="8723"/>
                  </a:cubicBezTo>
                  <a:lnTo>
                    <a:pt x="4079" y="8715"/>
                  </a:lnTo>
                  <a:lnTo>
                    <a:pt x="4082" y="8706"/>
                  </a:lnTo>
                  <a:cubicBezTo>
                    <a:pt x="4070" y="8691"/>
                    <a:pt x="4064" y="8677"/>
                    <a:pt x="4053" y="8663"/>
                  </a:cubicBezTo>
                  <a:lnTo>
                    <a:pt x="4021" y="8619"/>
                  </a:lnTo>
                  <a:cubicBezTo>
                    <a:pt x="4012" y="8611"/>
                    <a:pt x="4001" y="8599"/>
                    <a:pt x="3998" y="8593"/>
                  </a:cubicBezTo>
                  <a:cubicBezTo>
                    <a:pt x="3978" y="8570"/>
                    <a:pt x="3955" y="8550"/>
                    <a:pt x="3929" y="8533"/>
                  </a:cubicBezTo>
                  <a:lnTo>
                    <a:pt x="3897" y="8510"/>
                  </a:lnTo>
                  <a:cubicBezTo>
                    <a:pt x="3894" y="8507"/>
                    <a:pt x="3886" y="8507"/>
                    <a:pt x="3883" y="8504"/>
                  </a:cubicBezTo>
                  <a:cubicBezTo>
                    <a:pt x="3854" y="8490"/>
                    <a:pt x="3825" y="8475"/>
                    <a:pt x="3796" y="8464"/>
                  </a:cubicBezTo>
                  <a:lnTo>
                    <a:pt x="3785" y="8464"/>
                  </a:lnTo>
                  <a:cubicBezTo>
                    <a:pt x="3770" y="8461"/>
                    <a:pt x="3762" y="8455"/>
                    <a:pt x="3744" y="8452"/>
                  </a:cubicBezTo>
                  <a:cubicBezTo>
                    <a:pt x="3727" y="8452"/>
                    <a:pt x="3713" y="8449"/>
                    <a:pt x="3695" y="8449"/>
                  </a:cubicBezTo>
                  <a:lnTo>
                    <a:pt x="3684" y="8449"/>
                  </a:lnTo>
                  <a:lnTo>
                    <a:pt x="3635" y="8452"/>
                  </a:lnTo>
                  <a:cubicBezTo>
                    <a:pt x="3632" y="8452"/>
                    <a:pt x="3626" y="8455"/>
                    <a:pt x="3623" y="8455"/>
                  </a:cubicBezTo>
                  <a:lnTo>
                    <a:pt x="3609" y="8455"/>
                  </a:lnTo>
                  <a:cubicBezTo>
                    <a:pt x="3589" y="8461"/>
                    <a:pt x="3563" y="8478"/>
                    <a:pt x="3548" y="8481"/>
                  </a:cubicBezTo>
                  <a:cubicBezTo>
                    <a:pt x="3546" y="8484"/>
                    <a:pt x="3537" y="8490"/>
                    <a:pt x="3531" y="8493"/>
                  </a:cubicBezTo>
                  <a:cubicBezTo>
                    <a:pt x="3517" y="8498"/>
                    <a:pt x="3505" y="8510"/>
                    <a:pt x="3491" y="8521"/>
                  </a:cubicBezTo>
                  <a:cubicBezTo>
                    <a:pt x="3482" y="8524"/>
                    <a:pt x="3479" y="8527"/>
                    <a:pt x="3476" y="8533"/>
                  </a:cubicBezTo>
                  <a:cubicBezTo>
                    <a:pt x="3476" y="8536"/>
                    <a:pt x="3474" y="8536"/>
                    <a:pt x="3468" y="8539"/>
                  </a:cubicBezTo>
                  <a:cubicBezTo>
                    <a:pt x="3459" y="8550"/>
                    <a:pt x="3450" y="8562"/>
                    <a:pt x="3445" y="8570"/>
                  </a:cubicBezTo>
                  <a:cubicBezTo>
                    <a:pt x="3445" y="8570"/>
                    <a:pt x="3430" y="8593"/>
                    <a:pt x="3425" y="8599"/>
                  </a:cubicBezTo>
                  <a:cubicBezTo>
                    <a:pt x="3419" y="8614"/>
                    <a:pt x="3410" y="8634"/>
                    <a:pt x="3407" y="8648"/>
                  </a:cubicBezTo>
                  <a:lnTo>
                    <a:pt x="3407" y="8651"/>
                  </a:lnTo>
                  <a:cubicBezTo>
                    <a:pt x="3404" y="8657"/>
                    <a:pt x="3404" y="8666"/>
                    <a:pt x="3401" y="8671"/>
                  </a:cubicBezTo>
                  <a:cubicBezTo>
                    <a:pt x="3399" y="8691"/>
                    <a:pt x="3393" y="8709"/>
                    <a:pt x="3390" y="8729"/>
                  </a:cubicBezTo>
                  <a:cubicBezTo>
                    <a:pt x="3390" y="8740"/>
                    <a:pt x="3387" y="8752"/>
                    <a:pt x="3387" y="8758"/>
                  </a:cubicBezTo>
                  <a:lnTo>
                    <a:pt x="3387" y="8766"/>
                  </a:lnTo>
                  <a:lnTo>
                    <a:pt x="3387" y="8801"/>
                  </a:lnTo>
                  <a:cubicBezTo>
                    <a:pt x="3390" y="8838"/>
                    <a:pt x="3390" y="8873"/>
                    <a:pt x="3399" y="8913"/>
                  </a:cubicBezTo>
                  <a:cubicBezTo>
                    <a:pt x="3401" y="8931"/>
                    <a:pt x="3404" y="8945"/>
                    <a:pt x="3407" y="8965"/>
                  </a:cubicBezTo>
                  <a:cubicBezTo>
                    <a:pt x="3407" y="8968"/>
                    <a:pt x="3413" y="8988"/>
                    <a:pt x="3416" y="8997"/>
                  </a:cubicBezTo>
                  <a:cubicBezTo>
                    <a:pt x="3419" y="9003"/>
                    <a:pt x="3419" y="9011"/>
                    <a:pt x="3419" y="9011"/>
                  </a:cubicBezTo>
                  <a:cubicBezTo>
                    <a:pt x="3422" y="9023"/>
                    <a:pt x="3422" y="9029"/>
                    <a:pt x="3425" y="9040"/>
                  </a:cubicBezTo>
                  <a:cubicBezTo>
                    <a:pt x="3430" y="9055"/>
                    <a:pt x="3436" y="9072"/>
                    <a:pt x="3439" y="9089"/>
                  </a:cubicBezTo>
                  <a:cubicBezTo>
                    <a:pt x="3450" y="9124"/>
                    <a:pt x="3459" y="9155"/>
                    <a:pt x="3471" y="9187"/>
                  </a:cubicBezTo>
                  <a:cubicBezTo>
                    <a:pt x="3499" y="9282"/>
                    <a:pt x="3459" y="9375"/>
                    <a:pt x="3367" y="9415"/>
                  </a:cubicBezTo>
                  <a:cubicBezTo>
                    <a:pt x="3349" y="9422"/>
                    <a:pt x="3330" y="9426"/>
                    <a:pt x="3310" y="9426"/>
                  </a:cubicBezTo>
                  <a:cubicBezTo>
                    <a:pt x="3240" y="9426"/>
                    <a:pt x="3165" y="9381"/>
                    <a:pt x="3142" y="9314"/>
                  </a:cubicBezTo>
                  <a:cubicBezTo>
                    <a:pt x="3076" y="9109"/>
                    <a:pt x="3021" y="8899"/>
                    <a:pt x="3044" y="8683"/>
                  </a:cubicBezTo>
                  <a:cubicBezTo>
                    <a:pt x="3064" y="8490"/>
                    <a:pt x="3171" y="8302"/>
                    <a:pt x="3338" y="8201"/>
                  </a:cubicBezTo>
                  <a:cubicBezTo>
                    <a:pt x="3445" y="8134"/>
                    <a:pt x="3568" y="8097"/>
                    <a:pt x="3692" y="8097"/>
                  </a:cubicBezTo>
                  <a:close/>
                  <a:moveTo>
                    <a:pt x="8853" y="0"/>
                  </a:moveTo>
                  <a:cubicBezTo>
                    <a:pt x="8809" y="0"/>
                    <a:pt x="8766" y="1"/>
                    <a:pt x="8722" y="2"/>
                  </a:cubicBezTo>
                  <a:cubicBezTo>
                    <a:pt x="8102" y="5"/>
                    <a:pt x="7477" y="74"/>
                    <a:pt x="6866" y="204"/>
                  </a:cubicBezTo>
                  <a:cubicBezTo>
                    <a:pt x="5021" y="596"/>
                    <a:pt x="3203" y="1521"/>
                    <a:pt x="1874" y="2870"/>
                  </a:cubicBezTo>
                  <a:cubicBezTo>
                    <a:pt x="1646" y="3123"/>
                    <a:pt x="1427" y="3383"/>
                    <a:pt x="1223" y="3654"/>
                  </a:cubicBezTo>
                  <a:cubicBezTo>
                    <a:pt x="1165" y="3734"/>
                    <a:pt x="1102" y="3812"/>
                    <a:pt x="1050" y="3893"/>
                  </a:cubicBezTo>
                  <a:cubicBezTo>
                    <a:pt x="980" y="3988"/>
                    <a:pt x="914" y="4086"/>
                    <a:pt x="857" y="4184"/>
                  </a:cubicBezTo>
                  <a:cubicBezTo>
                    <a:pt x="606" y="4587"/>
                    <a:pt x="413" y="5017"/>
                    <a:pt x="277" y="5463"/>
                  </a:cubicBezTo>
                  <a:cubicBezTo>
                    <a:pt x="199" y="5723"/>
                    <a:pt x="136" y="5991"/>
                    <a:pt x="99" y="6265"/>
                  </a:cubicBezTo>
                  <a:cubicBezTo>
                    <a:pt x="90" y="6288"/>
                    <a:pt x="90" y="6314"/>
                    <a:pt x="87" y="6337"/>
                  </a:cubicBezTo>
                  <a:cubicBezTo>
                    <a:pt x="35" y="6691"/>
                    <a:pt x="6" y="7049"/>
                    <a:pt x="3" y="7403"/>
                  </a:cubicBezTo>
                  <a:cubicBezTo>
                    <a:pt x="1" y="7712"/>
                    <a:pt x="9" y="8017"/>
                    <a:pt x="32" y="8323"/>
                  </a:cubicBezTo>
                  <a:cubicBezTo>
                    <a:pt x="38" y="8438"/>
                    <a:pt x="52" y="8553"/>
                    <a:pt x="64" y="8668"/>
                  </a:cubicBezTo>
                  <a:cubicBezTo>
                    <a:pt x="171" y="9608"/>
                    <a:pt x="407" y="10556"/>
                    <a:pt x="808" y="11421"/>
                  </a:cubicBezTo>
                  <a:cubicBezTo>
                    <a:pt x="871" y="11568"/>
                    <a:pt x="949" y="11712"/>
                    <a:pt x="1024" y="11853"/>
                  </a:cubicBezTo>
                  <a:cubicBezTo>
                    <a:pt x="1223" y="12222"/>
                    <a:pt x="1447" y="12571"/>
                    <a:pt x="1715" y="12894"/>
                  </a:cubicBezTo>
                  <a:cubicBezTo>
                    <a:pt x="2064" y="12775"/>
                    <a:pt x="2410" y="12649"/>
                    <a:pt x="2753" y="12519"/>
                  </a:cubicBezTo>
                  <a:cubicBezTo>
                    <a:pt x="3652" y="12185"/>
                    <a:pt x="4560" y="11882"/>
                    <a:pt x="5456" y="11533"/>
                  </a:cubicBezTo>
                  <a:cubicBezTo>
                    <a:pt x="7831" y="10614"/>
                    <a:pt x="10148" y="9547"/>
                    <a:pt x="12385" y="8334"/>
                  </a:cubicBezTo>
                  <a:cubicBezTo>
                    <a:pt x="13812" y="7562"/>
                    <a:pt x="15232" y="6737"/>
                    <a:pt x="16547" y="5781"/>
                  </a:cubicBezTo>
                  <a:cubicBezTo>
                    <a:pt x="16483" y="5472"/>
                    <a:pt x="16391" y="5167"/>
                    <a:pt x="16284" y="4867"/>
                  </a:cubicBezTo>
                  <a:cubicBezTo>
                    <a:pt x="16227" y="4714"/>
                    <a:pt x="16166" y="4559"/>
                    <a:pt x="16094" y="4406"/>
                  </a:cubicBezTo>
                  <a:cubicBezTo>
                    <a:pt x="15921" y="4025"/>
                    <a:pt x="15714" y="3662"/>
                    <a:pt x="15475" y="3319"/>
                  </a:cubicBezTo>
                  <a:cubicBezTo>
                    <a:pt x="14927" y="2541"/>
                    <a:pt x="14227" y="1881"/>
                    <a:pt x="13434" y="1362"/>
                  </a:cubicBezTo>
                  <a:cubicBezTo>
                    <a:pt x="13172" y="1186"/>
                    <a:pt x="12895" y="1031"/>
                    <a:pt x="12610" y="887"/>
                  </a:cubicBezTo>
                  <a:cubicBezTo>
                    <a:pt x="12405" y="783"/>
                    <a:pt x="12192" y="688"/>
                    <a:pt x="11979" y="601"/>
                  </a:cubicBezTo>
                  <a:cubicBezTo>
                    <a:pt x="11872" y="558"/>
                    <a:pt x="11762" y="521"/>
                    <a:pt x="11650" y="480"/>
                  </a:cubicBezTo>
                  <a:cubicBezTo>
                    <a:pt x="11385" y="385"/>
                    <a:pt x="11114" y="310"/>
                    <a:pt x="10843" y="241"/>
                  </a:cubicBezTo>
                  <a:cubicBezTo>
                    <a:pt x="10388" y="132"/>
                    <a:pt x="9927" y="60"/>
                    <a:pt x="9457" y="25"/>
                  </a:cubicBezTo>
                  <a:cubicBezTo>
                    <a:pt x="9255" y="11"/>
                    <a:pt x="9056" y="0"/>
                    <a:pt x="8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860;p50"/>
            <p:cNvSpPr/>
            <p:nvPr/>
          </p:nvSpPr>
          <p:spPr>
            <a:xfrm>
              <a:off x="4752825" y="3077650"/>
              <a:ext cx="321525" cy="166900"/>
            </a:xfrm>
            <a:custGeom>
              <a:avLst/>
              <a:gdLst/>
              <a:ahLst/>
              <a:cxnLst/>
              <a:rect l="l" t="t" r="r" b="b"/>
              <a:pathLst>
                <a:path w="12861" h="6676" extrusionOk="0">
                  <a:moveTo>
                    <a:pt x="12861" y="0"/>
                  </a:moveTo>
                  <a:cubicBezTo>
                    <a:pt x="11725" y="732"/>
                    <a:pt x="10523" y="1366"/>
                    <a:pt x="9313" y="1952"/>
                  </a:cubicBezTo>
                  <a:cubicBezTo>
                    <a:pt x="7713" y="2730"/>
                    <a:pt x="6091" y="3470"/>
                    <a:pt x="4459" y="4176"/>
                  </a:cubicBezTo>
                  <a:cubicBezTo>
                    <a:pt x="2987" y="4813"/>
                    <a:pt x="1505" y="5445"/>
                    <a:pt x="1" y="5998"/>
                  </a:cubicBezTo>
                  <a:cubicBezTo>
                    <a:pt x="61" y="6024"/>
                    <a:pt x="122" y="6050"/>
                    <a:pt x="182" y="6070"/>
                  </a:cubicBezTo>
                  <a:cubicBezTo>
                    <a:pt x="205" y="6076"/>
                    <a:pt x="226" y="6087"/>
                    <a:pt x="252" y="6096"/>
                  </a:cubicBezTo>
                  <a:cubicBezTo>
                    <a:pt x="940" y="6347"/>
                    <a:pt x="1681" y="6502"/>
                    <a:pt x="2416" y="6592"/>
                  </a:cubicBezTo>
                  <a:cubicBezTo>
                    <a:pt x="2549" y="6612"/>
                    <a:pt x="2684" y="6623"/>
                    <a:pt x="2814" y="6635"/>
                  </a:cubicBezTo>
                  <a:cubicBezTo>
                    <a:pt x="3119" y="6662"/>
                    <a:pt x="3425" y="6676"/>
                    <a:pt x="3731" y="6676"/>
                  </a:cubicBezTo>
                  <a:cubicBezTo>
                    <a:pt x="4983" y="6676"/>
                    <a:pt x="6237" y="6451"/>
                    <a:pt x="7411" y="6015"/>
                  </a:cubicBezTo>
                  <a:cubicBezTo>
                    <a:pt x="8855" y="5482"/>
                    <a:pt x="10180" y="4617"/>
                    <a:pt x="11180" y="3442"/>
                  </a:cubicBezTo>
                  <a:cubicBezTo>
                    <a:pt x="11506" y="3058"/>
                    <a:pt x="11791" y="2649"/>
                    <a:pt x="12039" y="2211"/>
                  </a:cubicBezTo>
                  <a:cubicBezTo>
                    <a:pt x="12342" y="1675"/>
                    <a:pt x="12578" y="1101"/>
                    <a:pt x="12743" y="508"/>
                  </a:cubicBezTo>
                  <a:cubicBezTo>
                    <a:pt x="12789" y="338"/>
                    <a:pt x="12829" y="167"/>
                    <a:pt x="1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861;p50"/>
            <p:cNvSpPr/>
            <p:nvPr/>
          </p:nvSpPr>
          <p:spPr>
            <a:xfrm>
              <a:off x="4560875" y="2906925"/>
              <a:ext cx="630650" cy="344150"/>
            </a:xfrm>
            <a:custGeom>
              <a:avLst/>
              <a:gdLst/>
              <a:ahLst/>
              <a:cxnLst/>
              <a:rect l="l" t="t" r="r" b="b"/>
              <a:pathLst>
                <a:path w="25226" h="13766" extrusionOk="0">
                  <a:moveTo>
                    <a:pt x="23367" y="0"/>
                  </a:moveTo>
                  <a:cubicBezTo>
                    <a:pt x="22846" y="0"/>
                    <a:pt x="22316" y="81"/>
                    <a:pt x="21824" y="177"/>
                  </a:cubicBezTo>
                  <a:cubicBezTo>
                    <a:pt x="20945" y="347"/>
                    <a:pt x="20092" y="633"/>
                    <a:pt x="19242" y="912"/>
                  </a:cubicBezTo>
                  <a:cubicBezTo>
                    <a:pt x="19516" y="1224"/>
                    <a:pt x="19761" y="1549"/>
                    <a:pt x="19977" y="1901"/>
                  </a:cubicBezTo>
                  <a:cubicBezTo>
                    <a:pt x="19991" y="1863"/>
                    <a:pt x="20020" y="1832"/>
                    <a:pt x="20063" y="1809"/>
                  </a:cubicBezTo>
                  <a:cubicBezTo>
                    <a:pt x="20230" y="1728"/>
                    <a:pt x="20403" y="1662"/>
                    <a:pt x="20579" y="1598"/>
                  </a:cubicBezTo>
                  <a:cubicBezTo>
                    <a:pt x="21026" y="1434"/>
                    <a:pt x="21501" y="1304"/>
                    <a:pt x="21974" y="1270"/>
                  </a:cubicBezTo>
                  <a:cubicBezTo>
                    <a:pt x="22033" y="1266"/>
                    <a:pt x="22094" y="1263"/>
                    <a:pt x="22156" y="1263"/>
                  </a:cubicBezTo>
                  <a:cubicBezTo>
                    <a:pt x="22522" y="1263"/>
                    <a:pt x="22916" y="1354"/>
                    <a:pt x="23032" y="1748"/>
                  </a:cubicBezTo>
                  <a:cubicBezTo>
                    <a:pt x="23176" y="2247"/>
                    <a:pt x="22790" y="2670"/>
                    <a:pt x="22496" y="3019"/>
                  </a:cubicBezTo>
                  <a:cubicBezTo>
                    <a:pt x="22222" y="3342"/>
                    <a:pt x="21916" y="3616"/>
                    <a:pt x="21588" y="3878"/>
                  </a:cubicBezTo>
                  <a:cubicBezTo>
                    <a:pt x="21372" y="4054"/>
                    <a:pt x="21153" y="4224"/>
                    <a:pt x="20928" y="4388"/>
                  </a:cubicBezTo>
                  <a:cubicBezTo>
                    <a:pt x="20824" y="4466"/>
                    <a:pt x="20720" y="4544"/>
                    <a:pt x="20611" y="4619"/>
                  </a:cubicBezTo>
                  <a:cubicBezTo>
                    <a:pt x="19141" y="5671"/>
                    <a:pt x="17550" y="6573"/>
                    <a:pt x="15953" y="7411"/>
                  </a:cubicBezTo>
                  <a:cubicBezTo>
                    <a:pt x="13524" y="8691"/>
                    <a:pt x="11005" y="9815"/>
                    <a:pt x="8422" y="10749"/>
                  </a:cubicBezTo>
                  <a:cubicBezTo>
                    <a:pt x="7653" y="11029"/>
                    <a:pt x="6880" y="11311"/>
                    <a:pt x="6105" y="11579"/>
                  </a:cubicBezTo>
                  <a:lnTo>
                    <a:pt x="5955" y="11634"/>
                  </a:lnTo>
                  <a:cubicBezTo>
                    <a:pt x="5837" y="11677"/>
                    <a:pt x="5719" y="11717"/>
                    <a:pt x="5595" y="11761"/>
                  </a:cubicBezTo>
                  <a:cubicBezTo>
                    <a:pt x="4961" y="11968"/>
                    <a:pt x="4315" y="12155"/>
                    <a:pt x="3652" y="12236"/>
                  </a:cubicBezTo>
                  <a:cubicBezTo>
                    <a:pt x="3514" y="12253"/>
                    <a:pt x="3357" y="12266"/>
                    <a:pt x="3196" y="12266"/>
                  </a:cubicBezTo>
                  <a:cubicBezTo>
                    <a:pt x="2705" y="12266"/>
                    <a:pt x="2177" y="12144"/>
                    <a:pt x="2036" y="11634"/>
                  </a:cubicBezTo>
                  <a:cubicBezTo>
                    <a:pt x="1952" y="11331"/>
                    <a:pt x="2053" y="11023"/>
                    <a:pt x="2185" y="10752"/>
                  </a:cubicBezTo>
                  <a:cubicBezTo>
                    <a:pt x="2324" y="10478"/>
                    <a:pt x="2485" y="10216"/>
                    <a:pt x="2670" y="9971"/>
                  </a:cubicBezTo>
                  <a:cubicBezTo>
                    <a:pt x="3036" y="9481"/>
                    <a:pt x="3494" y="9066"/>
                    <a:pt x="4013" y="8740"/>
                  </a:cubicBezTo>
                  <a:cubicBezTo>
                    <a:pt x="3900" y="8348"/>
                    <a:pt x="3820" y="7953"/>
                    <a:pt x="3756" y="7550"/>
                  </a:cubicBezTo>
                  <a:cubicBezTo>
                    <a:pt x="3670" y="7610"/>
                    <a:pt x="3589" y="7671"/>
                    <a:pt x="3508" y="7737"/>
                  </a:cubicBezTo>
                  <a:cubicBezTo>
                    <a:pt x="2644" y="8406"/>
                    <a:pt x="1848" y="9187"/>
                    <a:pt x="1171" y="10049"/>
                  </a:cubicBezTo>
                  <a:cubicBezTo>
                    <a:pt x="831" y="10478"/>
                    <a:pt x="523" y="10931"/>
                    <a:pt x="303" y="11429"/>
                  </a:cubicBezTo>
                  <a:cubicBezTo>
                    <a:pt x="136" y="11807"/>
                    <a:pt x="1" y="12251"/>
                    <a:pt x="99" y="12666"/>
                  </a:cubicBezTo>
                  <a:cubicBezTo>
                    <a:pt x="226" y="13230"/>
                    <a:pt x="756" y="13548"/>
                    <a:pt x="1286" y="13674"/>
                  </a:cubicBezTo>
                  <a:cubicBezTo>
                    <a:pt x="1568" y="13740"/>
                    <a:pt x="1856" y="13766"/>
                    <a:pt x="2144" y="13766"/>
                  </a:cubicBezTo>
                  <a:cubicBezTo>
                    <a:pt x="2562" y="13766"/>
                    <a:pt x="2981" y="13713"/>
                    <a:pt x="3390" y="13651"/>
                  </a:cubicBezTo>
                  <a:cubicBezTo>
                    <a:pt x="4552" y="13478"/>
                    <a:pt x="5681" y="13156"/>
                    <a:pt x="6788" y="12766"/>
                  </a:cubicBezTo>
                  <a:cubicBezTo>
                    <a:pt x="6935" y="12715"/>
                    <a:pt x="7082" y="12660"/>
                    <a:pt x="7232" y="12608"/>
                  </a:cubicBezTo>
                  <a:cubicBezTo>
                    <a:pt x="7584" y="12481"/>
                    <a:pt x="7938" y="12346"/>
                    <a:pt x="8287" y="12207"/>
                  </a:cubicBezTo>
                  <a:cubicBezTo>
                    <a:pt x="11449" y="10968"/>
                    <a:pt x="14584" y="9613"/>
                    <a:pt x="17616" y="8077"/>
                  </a:cubicBezTo>
                  <a:cubicBezTo>
                    <a:pt x="18645" y="7558"/>
                    <a:pt x="19657" y="6996"/>
                    <a:pt x="20614" y="6365"/>
                  </a:cubicBezTo>
                  <a:cubicBezTo>
                    <a:pt x="20740" y="6282"/>
                    <a:pt x="20867" y="6195"/>
                    <a:pt x="20988" y="6109"/>
                  </a:cubicBezTo>
                  <a:cubicBezTo>
                    <a:pt x="21170" y="5985"/>
                    <a:pt x="21346" y="5855"/>
                    <a:pt x="21519" y="5725"/>
                  </a:cubicBezTo>
                  <a:cubicBezTo>
                    <a:pt x="22124" y="5276"/>
                    <a:pt x="22697" y="4786"/>
                    <a:pt x="23228" y="4253"/>
                  </a:cubicBezTo>
                  <a:cubicBezTo>
                    <a:pt x="23749" y="3720"/>
                    <a:pt x="24268" y="3146"/>
                    <a:pt x="24669" y="2518"/>
                  </a:cubicBezTo>
                  <a:cubicBezTo>
                    <a:pt x="24943" y="2085"/>
                    <a:pt x="25225" y="1544"/>
                    <a:pt x="25190" y="1013"/>
                  </a:cubicBezTo>
                  <a:cubicBezTo>
                    <a:pt x="25162" y="529"/>
                    <a:pt x="24790" y="244"/>
                    <a:pt x="24349" y="117"/>
                  </a:cubicBezTo>
                  <a:cubicBezTo>
                    <a:pt x="24033" y="33"/>
                    <a:pt x="23702" y="0"/>
                    <a:pt x="23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862;p50"/>
            <p:cNvSpPr/>
            <p:nvPr/>
          </p:nvSpPr>
          <p:spPr>
            <a:xfrm>
              <a:off x="4928000" y="2994700"/>
              <a:ext cx="35825" cy="35400"/>
            </a:xfrm>
            <a:custGeom>
              <a:avLst/>
              <a:gdLst/>
              <a:ahLst/>
              <a:cxnLst/>
              <a:rect l="l" t="t" r="r" b="b"/>
              <a:pathLst>
                <a:path w="1433" h="1416" extrusionOk="0">
                  <a:moveTo>
                    <a:pt x="729" y="0"/>
                  </a:moveTo>
                  <a:cubicBezTo>
                    <a:pt x="548" y="0"/>
                    <a:pt x="374" y="83"/>
                    <a:pt x="245" y="209"/>
                  </a:cubicBezTo>
                  <a:cubicBezTo>
                    <a:pt x="118" y="335"/>
                    <a:pt x="43" y="514"/>
                    <a:pt x="20" y="693"/>
                  </a:cubicBezTo>
                  <a:cubicBezTo>
                    <a:pt x="0" y="897"/>
                    <a:pt x="29" y="1105"/>
                    <a:pt x="101" y="1301"/>
                  </a:cubicBezTo>
                  <a:cubicBezTo>
                    <a:pt x="125" y="1367"/>
                    <a:pt x="196" y="1415"/>
                    <a:pt x="267" y="1415"/>
                  </a:cubicBezTo>
                  <a:cubicBezTo>
                    <a:pt x="288" y="1415"/>
                    <a:pt x="309" y="1411"/>
                    <a:pt x="329" y="1402"/>
                  </a:cubicBezTo>
                  <a:cubicBezTo>
                    <a:pt x="418" y="1364"/>
                    <a:pt x="464" y="1269"/>
                    <a:pt x="433" y="1174"/>
                  </a:cubicBezTo>
                  <a:cubicBezTo>
                    <a:pt x="421" y="1145"/>
                    <a:pt x="409" y="1113"/>
                    <a:pt x="404" y="1085"/>
                  </a:cubicBezTo>
                  <a:cubicBezTo>
                    <a:pt x="401" y="1070"/>
                    <a:pt x="395" y="1059"/>
                    <a:pt x="392" y="1044"/>
                  </a:cubicBezTo>
                  <a:cubicBezTo>
                    <a:pt x="392" y="1041"/>
                    <a:pt x="389" y="1039"/>
                    <a:pt x="389" y="1033"/>
                  </a:cubicBezTo>
                  <a:cubicBezTo>
                    <a:pt x="389" y="1027"/>
                    <a:pt x="386" y="1015"/>
                    <a:pt x="386" y="1013"/>
                  </a:cubicBezTo>
                  <a:cubicBezTo>
                    <a:pt x="375" y="943"/>
                    <a:pt x="366" y="874"/>
                    <a:pt x="366" y="802"/>
                  </a:cubicBezTo>
                  <a:lnTo>
                    <a:pt x="366" y="799"/>
                  </a:lnTo>
                  <a:lnTo>
                    <a:pt x="366" y="794"/>
                  </a:lnTo>
                  <a:cubicBezTo>
                    <a:pt x="366" y="779"/>
                    <a:pt x="366" y="759"/>
                    <a:pt x="372" y="745"/>
                  </a:cubicBezTo>
                  <a:cubicBezTo>
                    <a:pt x="375" y="710"/>
                    <a:pt x="386" y="673"/>
                    <a:pt x="392" y="638"/>
                  </a:cubicBezTo>
                  <a:cubicBezTo>
                    <a:pt x="392" y="635"/>
                    <a:pt x="392" y="635"/>
                    <a:pt x="395" y="629"/>
                  </a:cubicBezTo>
                  <a:cubicBezTo>
                    <a:pt x="401" y="615"/>
                    <a:pt x="407" y="600"/>
                    <a:pt x="415" y="586"/>
                  </a:cubicBezTo>
                  <a:cubicBezTo>
                    <a:pt x="421" y="572"/>
                    <a:pt x="433" y="554"/>
                    <a:pt x="438" y="540"/>
                  </a:cubicBezTo>
                  <a:cubicBezTo>
                    <a:pt x="441" y="534"/>
                    <a:pt x="450" y="523"/>
                    <a:pt x="453" y="523"/>
                  </a:cubicBezTo>
                  <a:cubicBezTo>
                    <a:pt x="467" y="497"/>
                    <a:pt x="490" y="479"/>
                    <a:pt x="507" y="456"/>
                  </a:cubicBezTo>
                  <a:cubicBezTo>
                    <a:pt x="513" y="453"/>
                    <a:pt x="536" y="436"/>
                    <a:pt x="539" y="433"/>
                  </a:cubicBezTo>
                  <a:cubicBezTo>
                    <a:pt x="554" y="422"/>
                    <a:pt x="568" y="413"/>
                    <a:pt x="582" y="404"/>
                  </a:cubicBezTo>
                  <a:cubicBezTo>
                    <a:pt x="585" y="399"/>
                    <a:pt x="605" y="393"/>
                    <a:pt x="611" y="387"/>
                  </a:cubicBezTo>
                  <a:cubicBezTo>
                    <a:pt x="626" y="381"/>
                    <a:pt x="640" y="379"/>
                    <a:pt x="660" y="370"/>
                  </a:cubicBezTo>
                  <a:cubicBezTo>
                    <a:pt x="660" y="370"/>
                    <a:pt x="666" y="367"/>
                    <a:pt x="669" y="367"/>
                  </a:cubicBezTo>
                  <a:lnTo>
                    <a:pt x="677" y="367"/>
                  </a:lnTo>
                  <a:cubicBezTo>
                    <a:pt x="692" y="364"/>
                    <a:pt x="709" y="364"/>
                    <a:pt x="724" y="361"/>
                  </a:cubicBezTo>
                  <a:lnTo>
                    <a:pt x="732" y="361"/>
                  </a:lnTo>
                  <a:cubicBezTo>
                    <a:pt x="741" y="364"/>
                    <a:pt x="755" y="364"/>
                    <a:pt x="767" y="367"/>
                  </a:cubicBezTo>
                  <a:cubicBezTo>
                    <a:pt x="767" y="367"/>
                    <a:pt x="775" y="367"/>
                    <a:pt x="778" y="370"/>
                  </a:cubicBezTo>
                  <a:lnTo>
                    <a:pt x="781" y="370"/>
                  </a:lnTo>
                  <a:cubicBezTo>
                    <a:pt x="793" y="373"/>
                    <a:pt x="807" y="381"/>
                    <a:pt x="819" y="384"/>
                  </a:cubicBezTo>
                  <a:cubicBezTo>
                    <a:pt x="824" y="387"/>
                    <a:pt x="833" y="393"/>
                    <a:pt x="836" y="396"/>
                  </a:cubicBezTo>
                  <a:lnTo>
                    <a:pt x="839" y="399"/>
                  </a:lnTo>
                  <a:cubicBezTo>
                    <a:pt x="839" y="399"/>
                    <a:pt x="840" y="401"/>
                    <a:pt x="841" y="401"/>
                  </a:cubicBezTo>
                  <a:cubicBezTo>
                    <a:pt x="841" y="401"/>
                    <a:pt x="842" y="401"/>
                    <a:pt x="842" y="399"/>
                  </a:cubicBezTo>
                  <a:lnTo>
                    <a:pt x="853" y="410"/>
                  </a:lnTo>
                  <a:cubicBezTo>
                    <a:pt x="865" y="422"/>
                    <a:pt x="876" y="433"/>
                    <a:pt x="891" y="439"/>
                  </a:cubicBezTo>
                  <a:lnTo>
                    <a:pt x="899" y="451"/>
                  </a:lnTo>
                  <a:lnTo>
                    <a:pt x="966" y="537"/>
                  </a:lnTo>
                  <a:cubicBezTo>
                    <a:pt x="969" y="543"/>
                    <a:pt x="971" y="549"/>
                    <a:pt x="977" y="554"/>
                  </a:cubicBezTo>
                  <a:lnTo>
                    <a:pt x="983" y="569"/>
                  </a:lnTo>
                  <a:cubicBezTo>
                    <a:pt x="986" y="572"/>
                    <a:pt x="986" y="577"/>
                    <a:pt x="986" y="577"/>
                  </a:cubicBezTo>
                  <a:cubicBezTo>
                    <a:pt x="992" y="586"/>
                    <a:pt x="997" y="598"/>
                    <a:pt x="1000" y="609"/>
                  </a:cubicBezTo>
                  <a:cubicBezTo>
                    <a:pt x="1015" y="641"/>
                    <a:pt x="1029" y="678"/>
                    <a:pt x="1041" y="710"/>
                  </a:cubicBezTo>
                  <a:cubicBezTo>
                    <a:pt x="1049" y="730"/>
                    <a:pt x="1055" y="750"/>
                    <a:pt x="1058" y="771"/>
                  </a:cubicBezTo>
                  <a:cubicBezTo>
                    <a:pt x="1064" y="779"/>
                    <a:pt x="1064" y="785"/>
                    <a:pt x="1064" y="794"/>
                  </a:cubicBezTo>
                  <a:lnTo>
                    <a:pt x="1064" y="796"/>
                  </a:lnTo>
                  <a:lnTo>
                    <a:pt x="1064" y="802"/>
                  </a:lnTo>
                  <a:cubicBezTo>
                    <a:pt x="1080" y="887"/>
                    <a:pt x="1142" y="962"/>
                    <a:pt x="1231" y="962"/>
                  </a:cubicBezTo>
                  <a:cubicBezTo>
                    <a:pt x="1238" y="962"/>
                    <a:pt x="1246" y="962"/>
                    <a:pt x="1254" y="961"/>
                  </a:cubicBezTo>
                  <a:cubicBezTo>
                    <a:pt x="1340" y="952"/>
                    <a:pt x="1433" y="869"/>
                    <a:pt x="1412" y="771"/>
                  </a:cubicBezTo>
                  <a:cubicBezTo>
                    <a:pt x="1355" y="442"/>
                    <a:pt x="1167" y="47"/>
                    <a:pt x="796" y="4"/>
                  </a:cubicBezTo>
                  <a:cubicBezTo>
                    <a:pt x="774" y="1"/>
                    <a:pt x="751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863;p50"/>
            <p:cNvSpPr/>
            <p:nvPr/>
          </p:nvSpPr>
          <p:spPr>
            <a:xfrm>
              <a:off x="4736400" y="3070475"/>
              <a:ext cx="37000" cy="33350"/>
            </a:xfrm>
            <a:custGeom>
              <a:avLst/>
              <a:gdLst/>
              <a:ahLst/>
              <a:cxnLst/>
              <a:rect l="l" t="t" r="r" b="b"/>
              <a:pathLst>
                <a:path w="1480" h="1334" extrusionOk="0">
                  <a:moveTo>
                    <a:pt x="673" y="1"/>
                  </a:moveTo>
                  <a:cubicBezTo>
                    <a:pt x="549" y="1"/>
                    <a:pt x="427" y="38"/>
                    <a:pt x="318" y="106"/>
                  </a:cubicBezTo>
                  <a:cubicBezTo>
                    <a:pt x="148" y="212"/>
                    <a:pt x="44" y="394"/>
                    <a:pt x="24" y="590"/>
                  </a:cubicBezTo>
                  <a:cubicBezTo>
                    <a:pt x="1" y="806"/>
                    <a:pt x="55" y="1014"/>
                    <a:pt x="119" y="1221"/>
                  </a:cubicBezTo>
                  <a:cubicBezTo>
                    <a:pt x="141" y="1289"/>
                    <a:pt x="216" y="1333"/>
                    <a:pt x="288" y="1333"/>
                  </a:cubicBezTo>
                  <a:cubicBezTo>
                    <a:pt x="308" y="1333"/>
                    <a:pt x="328" y="1330"/>
                    <a:pt x="347" y="1322"/>
                  </a:cubicBezTo>
                  <a:cubicBezTo>
                    <a:pt x="436" y="1282"/>
                    <a:pt x="476" y="1187"/>
                    <a:pt x="447" y="1094"/>
                  </a:cubicBezTo>
                  <a:cubicBezTo>
                    <a:pt x="436" y="1063"/>
                    <a:pt x="427" y="1028"/>
                    <a:pt x="419" y="996"/>
                  </a:cubicBezTo>
                  <a:cubicBezTo>
                    <a:pt x="416" y="979"/>
                    <a:pt x="407" y="965"/>
                    <a:pt x="404" y="947"/>
                  </a:cubicBezTo>
                  <a:cubicBezTo>
                    <a:pt x="401" y="936"/>
                    <a:pt x="401" y="927"/>
                    <a:pt x="398" y="918"/>
                  </a:cubicBezTo>
                  <a:cubicBezTo>
                    <a:pt x="398" y="918"/>
                    <a:pt x="393" y="910"/>
                    <a:pt x="393" y="904"/>
                  </a:cubicBezTo>
                  <a:cubicBezTo>
                    <a:pt x="393" y="895"/>
                    <a:pt x="387" y="875"/>
                    <a:pt x="387" y="869"/>
                  </a:cubicBezTo>
                  <a:cubicBezTo>
                    <a:pt x="384" y="852"/>
                    <a:pt x="378" y="838"/>
                    <a:pt x="375" y="821"/>
                  </a:cubicBezTo>
                  <a:cubicBezTo>
                    <a:pt x="372" y="783"/>
                    <a:pt x="370" y="746"/>
                    <a:pt x="364" y="708"/>
                  </a:cubicBezTo>
                  <a:lnTo>
                    <a:pt x="364" y="674"/>
                  </a:lnTo>
                  <a:lnTo>
                    <a:pt x="364" y="665"/>
                  </a:lnTo>
                  <a:cubicBezTo>
                    <a:pt x="364" y="659"/>
                    <a:pt x="364" y="648"/>
                    <a:pt x="370" y="636"/>
                  </a:cubicBezTo>
                  <a:cubicBezTo>
                    <a:pt x="372" y="616"/>
                    <a:pt x="375" y="596"/>
                    <a:pt x="378" y="578"/>
                  </a:cubicBezTo>
                  <a:cubicBezTo>
                    <a:pt x="378" y="573"/>
                    <a:pt x="384" y="564"/>
                    <a:pt x="387" y="558"/>
                  </a:cubicBezTo>
                  <a:lnTo>
                    <a:pt x="387" y="552"/>
                  </a:lnTo>
                  <a:cubicBezTo>
                    <a:pt x="393" y="538"/>
                    <a:pt x="398" y="521"/>
                    <a:pt x="404" y="506"/>
                  </a:cubicBezTo>
                  <a:cubicBezTo>
                    <a:pt x="407" y="501"/>
                    <a:pt x="421" y="478"/>
                    <a:pt x="421" y="478"/>
                  </a:cubicBezTo>
                  <a:cubicBezTo>
                    <a:pt x="430" y="466"/>
                    <a:pt x="436" y="457"/>
                    <a:pt x="447" y="446"/>
                  </a:cubicBezTo>
                  <a:cubicBezTo>
                    <a:pt x="450" y="443"/>
                    <a:pt x="456" y="443"/>
                    <a:pt x="456" y="437"/>
                  </a:cubicBezTo>
                  <a:cubicBezTo>
                    <a:pt x="459" y="437"/>
                    <a:pt x="462" y="431"/>
                    <a:pt x="470" y="429"/>
                  </a:cubicBezTo>
                  <a:cubicBezTo>
                    <a:pt x="485" y="417"/>
                    <a:pt x="494" y="405"/>
                    <a:pt x="508" y="400"/>
                  </a:cubicBezTo>
                  <a:cubicBezTo>
                    <a:pt x="517" y="394"/>
                    <a:pt x="522" y="391"/>
                    <a:pt x="528" y="388"/>
                  </a:cubicBezTo>
                  <a:cubicBezTo>
                    <a:pt x="543" y="380"/>
                    <a:pt x="566" y="365"/>
                    <a:pt x="589" y="362"/>
                  </a:cubicBezTo>
                  <a:cubicBezTo>
                    <a:pt x="591" y="359"/>
                    <a:pt x="594" y="359"/>
                    <a:pt x="603" y="359"/>
                  </a:cubicBezTo>
                  <a:lnTo>
                    <a:pt x="609" y="359"/>
                  </a:lnTo>
                  <a:cubicBezTo>
                    <a:pt x="606" y="359"/>
                    <a:pt x="594" y="362"/>
                    <a:pt x="591" y="362"/>
                  </a:cubicBezTo>
                  <a:lnTo>
                    <a:pt x="603" y="362"/>
                  </a:lnTo>
                  <a:cubicBezTo>
                    <a:pt x="606" y="362"/>
                    <a:pt x="609" y="362"/>
                    <a:pt x="615" y="359"/>
                  </a:cubicBezTo>
                  <a:lnTo>
                    <a:pt x="664" y="356"/>
                  </a:lnTo>
                  <a:lnTo>
                    <a:pt x="675" y="356"/>
                  </a:lnTo>
                  <a:cubicBezTo>
                    <a:pt x="689" y="356"/>
                    <a:pt x="704" y="359"/>
                    <a:pt x="721" y="359"/>
                  </a:cubicBezTo>
                  <a:lnTo>
                    <a:pt x="764" y="371"/>
                  </a:lnTo>
                  <a:lnTo>
                    <a:pt x="776" y="371"/>
                  </a:lnTo>
                  <a:cubicBezTo>
                    <a:pt x="805" y="380"/>
                    <a:pt x="834" y="394"/>
                    <a:pt x="862" y="408"/>
                  </a:cubicBezTo>
                  <a:cubicBezTo>
                    <a:pt x="865" y="414"/>
                    <a:pt x="874" y="414"/>
                    <a:pt x="877" y="417"/>
                  </a:cubicBezTo>
                  <a:cubicBezTo>
                    <a:pt x="888" y="423"/>
                    <a:pt x="894" y="431"/>
                    <a:pt x="909" y="437"/>
                  </a:cubicBezTo>
                  <a:cubicBezTo>
                    <a:pt x="934" y="454"/>
                    <a:pt x="955" y="478"/>
                    <a:pt x="978" y="498"/>
                  </a:cubicBezTo>
                  <a:cubicBezTo>
                    <a:pt x="981" y="503"/>
                    <a:pt x="992" y="518"/>
                    <a:pt x="998" y="524"/>
                  </a:cubicBezTo>
                  <a:lnTo>
                    <a:pt x="1032" y="567"/>
                  </a:lnTo>
                  <a:cubicBezTo>
                    <a:pt x="1041" y="581"/>
                    <a:pt x="1050" y="596"/>
                    <a:pt x="1061" y="610"/>
                  </a:cubicBezTo>
                  <a:cubicBezTo>
                    <a:pt x="1061" y="610"/>
                    <a:pt x="1061" y="613"/>
                    <a:pt x="1064" y="613"/>
                  </a:cubicBezTo>
                  <a:cubicBezTo>
                    <a:pt x="1067" y="619"/>
                    <a:pt x="1067" y="622"/>
                    <a:pt x="1067" y="622"/>
                  </a:cubicBezTo>
                  <a:cubicBezTo>
                    <a:pt x="1067" y="622"/>
                    <a:pt x="1067" y="625"/>
                    <a:pt x="1070" y="627"/>
                  </a:cubicBezTo>
                  <a:cubicBezTo>
                    <a:pt x="1090" y="662"/>
                    <a:pt x="1099" y="697"/>
                    <a:pt x="1110" y="734"/>
                  </a:cubicBezTo>
                  <a:cubicBezTo>
                    <a:pt x="1110" y="737"/>
                    <a:pt x="1110" y="740"/>
                    <a:pt x="1113" y="740"/>
                  </a:cubicBezTo>
                  <a:lnTo>
                    <a:pt x="1113" y="751"/>
                  </a:lnTo>
                  <a:cubicBezTo>
                    <a:pt x="1119" y="769"/>
                    <a:pt x="1119" y="792"/>
                    <a:pt x="1122" y="812"/>
                  </a:cubicBezTo>
                  <a:cubicBezTo>
                    <a:pt x="1127" y="895"/>
                    <a:pt x="1208" y="971"/>
                    <a:pt x="1294" y="971"/>
                  </a:cubicBezTo>
                  <a:cubicBezTo>
                    <a:pt x="1300" y="971"/>
                    <a:pt x="1306" y="971"/>
                    <a:pt x="1312" y="970"/>
                  </a:cubicBezTo>
                  <a:cubicBezTo>
                    <a:pt x="1407" y="956"/>
                    <a:pt x="1479" y="878"/>
                    <a:pt x="1471" y="780"/>
                  </a:cubicBezTo>
                  <a:cubicBezTo>
                    <a:pt x="1430" y="431"/>
                    <a:pt x="1168" y="111"/>
                    <a:pt x="822" y="19"/>
                  </a:cubicBezTo>
                  <a:cubicBezTo>
                    <a:pt x="772" y="7"/>
                    <a:pt x="722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864;p50"/>
            <p:cNvSpPr/>
            <p:nvPr/>
          </p:nvSpPr>
          <p:spPr>
            <a:xfrm>
              <a:off x="4638125" y="3041325"/>
              <a:ext cx="12500" cy="11500"/>
            </a:xfrm>
            <a:custGeom>
              <a:avLst/>
              <a:gdLst/>
              <a:ahLst/>
              <a:cxnLst/>
              <a:rect l="l" t="t" r="r" b="b"/>
              <a:pathLst>
                <a:path w="500" h="460" extrusionOk="0">
                  <a:moveTo>
                    <a:pt x="265" y="0"/>
                  </a:moveTo>
                  <a:cubicBezTo>
                    <a:pt x="258" y="0"/>
                    <a:pt x="252" y="0"/>
                    <a:pt x="245" y="1"/>
                  </a:cubicBezTo>
                  <a:lnTo>
                    <a:pt x="211" y="4"/>
                  </a:lnTo>
                  <a:cubicBezTo>
                    <a:pt x="179" y="4"/>
                    <a:pt x="153" y="15"/>
                    <a:pt x="124" y="32"/>
                  </a:cubicBezTo>
                  <a:cubicBezTo>
                    <a:pt x="96" y="44"/>
                    <a:pt x="73" y="61"/>
                    <a:pt x="55" y="87"/>
                  </a:cubicBezTo>
                  <a:cubicBezTo>
                    <a:pt x="35" y="110"/>
                    <a:pt x="24" y="133"/>
                    <a:pt x="15" y="162"/>
                  </a:cubicBezTo>
                  <a:cubicBezTo>
                    <a:pt x="3" y="191"/>
                    <a:pt x="0" y="220"/>
                    <a:pt x="3" y="254"/>
                  </a:cubicBezTo>
                  <a:cubicBezTo>
                    <a:pt x="9" y="272"/>
                    <a:pt x="15" y="292"/>
                    <a:pt x="18" y="312"/>
                  </a:cubicBezTo>
                  <a:cubicBezTo>
                    <a:pt x="35" y="347"/>
                    <a:pt x="55" y="378"/>
                    <a:pt x="87" y="404"/>
                  </a:cubicBezTo>
                  <a:lnTo>
                    <a:pt x="139" y="436"/>
                  </a:lnTo>
                  <a:cubicBezTo>
                    <a:pt x="168" y="453"/>
                    <a:pt x="201" y="460"/>
                    <a:pt x="235" y="460"/>
                  </a:cubicBezTo>
                  <a:cubicBezTo>
                    <a:pt x="241" y="460"/>
                    <a:pt x="248" y="459"/>
                    <a:pt x="254" y="459"/>
                  </a:cubicBezTo>
                  <a:lnTo>
                    <a:pt x="289" y="456"/>
                  </a:lnTo>
                  <a:cubicBezTo>
                    <a:pt x="323" y="456"/>
                    <a:pt x="346" y="445"/>
                    <a:pt x="375" y="427"/>
                  </a:cubicBezTo>
                  <a:cubicBezTo>
                    <a:pt x="404" y="416"/>
                    <a:pt x="427" y="396"/>
                    <a:pt x="444" y="373"/>
                  </a:cubicBezTo>
                  <a:cubicBezTo>
                    <a:pt x="467" y="349"/>
                    <a:pt x="476" y="324"/>
                    <a:pt x="485" y="298"/>
                  </a:cubicBezTo>
                  <a:cubicBezTo>
                    <a:pt x="496" y="269"/>
                    <a:pt x="499" y="240"/>
                    <a:pt x="496" y="205"/>
                  </a:cubicBezTo>
                  <a:cubicBezTo>
                    <a:pt x="488" y="185"/>
                    <a:pt x="485" y="168"/>
                    <a:pt x="482" y="148"/>
                  </a:cubicBezTo>
                  <a:cubicBezTo>
                    <a:pt x="467" y="113"/>
                    <a:pt x="444" y="81"/>
                    <a:pt x="413" y="55"/>
                  </a:cubicBezTo>
                  <a:lnTo>
                    <a:pt x="361" y="24"/>
                  </a:lnTo>
                  <a:cubicBezTo>
                    <a:pt x="332" y="7"/>
                    <a:pt x="298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865;p50"/>
            <p:cNvSpPr/>
            <p:nvPr/>
          </p:nvSpPr>
          <p:spPr>
            <a:xfrm>
              <a:off x="4662900" y="2874300"/>
              <a:ext cx="289050" cy="150775"/>
            </a:xfrm>
            <a:custGeom>
              <a:avLst/>
              <a:gdLst/>
              <a:ahLst/>
              <a:cxnLst/>
              <a:rect l="l" t="t" r="r" b="b"/>
              <a:pathLst>
                <a:path w="11562" h="6031" extrusionOk="0">
                  <a:moveTo>
                    <a:pt x="10751" y="1"/>
                  </a:moveTo>
                  <a:cubicBezTo>
                    <a:pt x="9731" y="1030"/>
                    <a:pt x="8414" y="1716"/>
                    <a:pt x="7140" y="2390"/>
                  </a:cubicBezTo>
                  <a:cubicBezTo>
                    <a:pt x="5520" y="3243"/>
                    <a:pt x="3877" y="4076"/>
                    <a:pt x="2145" y="4676"/>
                  </a:cubicBezTo>
                  <a:cubicBezTo>
                    <a:pt x="1500" y="4898"/>
                    <a:pt x="845" y="5085"/>
                    <a:pt x="180" y="5226"/>
                  </a:cubicBezTo>
                  <a:cubicBezTo>
                    <a:pt x="102" y="5486"/>
                    <a:pt x="41" y="5757"/>
                    <a:pt x="1" y="6030"/>
                  </a:cubicBezTo>
                  <a:cubicBezTo>
                    <a:pt x="1621" y="5716"/>
                    <a:pt x="3180" y="5148"/>
                    <a:pt x="4679" y="4460"/>
                  </a:cubicBezTo>
                  <a:cubicBezTo>
                    <a:pt x="5532" y="4071"/>
                    <a:pt x="6365" y="3644"/>
                    <a:pt x="7192" y="3209"/>
                  </a:cubicBezTo>
                  <a:cubicBezTo>
                    <a:pt x="7967" y="2802"/>
                    <a:pt x="8748" y="2399"/>
                    <a:pt x="9492" y="1935"/>
                  </a:cubicBezTo>
                  <a:cubicBezTo>
                    <a:pt x="10250" y="1462"/>
                    <a:pt x="10967" y="912"/>
                    <a:pt x="11561" y="240"/>
                  </a:cubicBezTo>
                  <a:cubicBezTo>
                    <a:pt x="11299" y="148"/>
                    <a:pt x="11025" y="67"/>
                    <a:pt x="10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866;p50"/>
            <p:cNvSpPr/>
            <p:nvPr/>
          </p:nvSpPr>
          <p:spPr>
            <a:xfrm>
              <a:off x="4682075" y="2868325"/>
              <a:ext cx="215025" cy="104650"/>
            </a:xfrm>
            <a:custGeom>
              <a:avLst/>
              <a:gdLst/>
              <a:ahLst/>
              <a:cxnLst/>
              <a:rect l="l" t="t" r="r" b="b"/>
              <a:pathLst>
                <a:path w="8601" h="4186" extrusionOk="0">
                  <a:moveTo>
                    <a:pt x="7866" y="1"/>
                  </a:moveTo>
                  <a:cubicBezTo>
                    <a:pt x="6007" y="1332"/>
                    <a:pt x="4036" y="2540"/>
                    <a:pt x="1857" y="3258"/>
                  </a:cubicBezTo>
                  <a:cubicBezTo>
                    <a:pt x="1367" y="3419"/>
                    <a:pt x="871" y="3552"/>
                    <a:pt x="367" y="3658"/>
                  </a:cubicBezTo>
                  <a:lnTo>
                    <a:pt x="194" y="3895"/>
                  </a:lnTo>
                  <a:cubicBezTo>
                    <a:pt x="124" y="3992"/>
                    <a:pt x="64" y="4090"/>
                    <a:pt x="1" y="4186"/>
                  </a:cubicBezTo>
                  <a:cubicBezTo>
                    <a:pt x="2580" y="3739"/>
                    <a:pt x="4943" y="2525"/>
                    <a:pt x="7105" y="1082"/>
                  </a:cubicBezTo>
                  <a:cubicBezTo>
                    <a:pt x="7609" y="739"/>
                    <a:pt x="8111" y="387"/>
                    <a:pt x="8601" y="27"/>
                  </a:cubicBezTo>
                  <a:cubicBezTo>
                    <a:pt x="8356" y="7"/>
                    <a:pt x="8111" y="1"/>
                    <a:pt x="7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867;p50"/>
            <p:cNvSpPr/>
            <p:nvPr/>
          </p:nvSpPr>
          <p:spPr>
            <a:xfrm>
              <a:off x="4660450" y="2890300"/>
              <a:ext cx="336100" cy="186075"/>
            </a:xfrm>
            <a:custGeom>
              <a:avLst/>
              <a:gdLst/>
              <a:ahLst/>
              <a:cxnLst/>
              <a:rect l="l" t="t" r="r" b="b"/>
              <a:pathLst>
                <a:path w="13444" h="7443" extrusionOk="0">
                  <a:moveTo>
                    <a:pt x="12616" y="1"/>
                  </a:moveTo>
                  <a:cubicBezTo>
                    <a:pt x="11910" y="612"/>
                    <a:pt x="11146" y="1159"/>
                    <a:pt x="10371" y="1693"/>
                  </a:cubicBezTo>
                  <a:cubicBezTo>
                    <a:pt x="9178" y="2514"/>
                    <a:pt x="7976" y="3318"/>
                    <a:pt x="6679" y="3978"/>
                  </a:cubicBezTo>
                  <a:cubicBezTo>
                    <a:pt x="4609" y="5033"/>
                    <a:pt x="2321" y="6016"/>
                    <a:pt x="7" y="6526"/>
                  </a:cubicBezTo>
                  <a:cubicBezTo>
                    <a:pt x="1" y="6831"/>
                    <a:pt x="10" y="7137"/>
                    <a:pt x="36" y="7442"/>
                  </a:cubicBezTo>
                  <a:cubicBezTo>
                    <a:pt x="2543" y="6918"/>
                    <a:pt x="5022" y="5863"/>
                    <a:pt x="7247" y="4699"/>
                  </a:cubicBezTo>
                  <a:cubicBezTo>
                    <a:pt x="8561" y="4013"/>
                    <a:pt x="9791" y="3200"/>
                    <a:pt x="11008" y="2355"/>
                  </a:cubicBezTo>
                  <a:cubicBezTo>
                    <a:pt x="11855" y="1773"/>
                    <a:pt x="12682" y="1168"/>
                    <a:pt x="13443" y="479"/>
                  </a:cubicBezTo>
                  <a:cubicBezTo>
                    <a:pt x="13181" y="303"/>
                    <a:pt x="12904" y="148"/>
                    <a:pt x="1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868;p50"/>
            <p:cNvSpPr/>
            <p:nvPr/>
          </p:nvSpPr>
          <p:spPr>
            <a:xfrm>
              <a:off x="4757525" y="3090325"/>
              <a:ext cx="313875" cy="152125"/>
            </a:xfrm>
            <a:custGeom>
              <a:avLst/>
              <a:gdLst/>
              <a:ahLst/>
              <a:cxnLst/>
              <a:rect l="l" t="t" r="r" b="b"/>
              <a:pathLst>
                <a:path w="12555" h="6085" extrusionOk="0">
                  <a:moveTo>
                    <a:pt x="12555" y="1"/>
                  </a:moveTo>
                  <a:lnTo>
                    <a:pt x="12555" y="1"/>
                  </a:lnTo>
                  <a:cubicBezTo>
                    <a:pt x="11024" y="1352"/>
                    <a:pt x="9217" y="2352"/>
                    <a:pt x="7364" y="3223"/>
                  </a:cubicBezTo>
                  <a:cubicBezTo>
                    <a:pt x="4978" y="4335"/>
                    <a:pt x="2614" y="5275"/>
                    <a:pt x="0" y="5563"/>
                  </a:cubicBezTo>
                  <a:cubicBezTo>
                    <a:pt x="20" y="5572"/>
                    <a:pt x="43" y="5580"/>
                    <a:pt x="66" y="5589"/>
                  </a:cubicBezTo>
                  <a:cubicBezTo>
                    <a:pt x="755" y="5840"/>
                    <a:pt x="1499" y="5995"/>
                    <a:pt x="2234" y="6085"/>
                  </a:cubicBezTo>
                  <a:cubicBezTo>
                    <a:pt x="4194" y="5618"/>
                    <a:pt x="6053" y="4840"/>
                    <a:pt x="7912" y="3958"/>
                  </a:cubicBezTo>
                  <a:cubicBezTo>
                    <a:pt x="9283" y="3309"/>
                    <a:pt x="10624" y="2580"/>
                    <a:pt x="11851" y="1704"/>
                  </a:cubicBezTo>
                  <a:cubicBezTo>
                    <a:pt x="12154" y="1168"/>
                    <a:pt x="12393" y="594"/>
                    <a:pt x="12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869;p50"/>
            <p:cNvSpPr/>
            <p:nvPr/>
          </p:nvSpPr>
          <p:spPr>
            <a:xfrm>
              <a:off x="4680775" y="2978350"/>
              <a:ext cx="387025" cy="186425"/>
            </a:xfrm>
            <a:custGeom>
              <a:avLst/>
              <a:gdLst/>
              <a:ahLst/>
              <a:cxnLst/>
              <a:rect l="l" t="t" r="r" b="b"/>
              <a:pathLst>
                <a:path w="15481" h="7457" extrusionOk="0">
                  <a:moveTo>
                    <a:pt x="15296" y="1"/>
                  </a:moveTo>
                  <a:cubicBezTo>
                    <a:pt x="14820" y="476"/>
                    <a:pt x="14313" y="920"/>
                    <a:pt x="13743" y="1303"/>
                  </a:cubicBezTo>
                  <a:cubicBezTo>
                    <a:pt x="12682" y="2018"/>
                    <a:pt x="11561" y="2664"/>
                    <a:pt x="10468" y="3335"/>
                  </a:cubicBezTo>
                  <a:cubicBezTo>
                    <a:pt x="9938" y="3658"/>
                    <a:pt x="9414" y="3998"/>
                    <a:pt x="8869" y="4304"/>
                  </a:cubicBezTo>
                  <a:cubicBezTo>
                    <a:pt x="8316" y="4618"/>
                    <a:pt x="7730" y="4857"/>
                    <a:pt x="7134" y="5079"/>
                  </a:cubicBezTo>
                  <a:cubicBezTo>
                    <a:pt x="5932" y="5526"/>
                    <a:pt x="4724" y="5961"/>
                    <a:pt x="3500" y="6321"/>
                  </a:cubicBezTo>
                  <a:cubicBezTo>
                    <a:pt x="2355" y="6658"/>
                    <a:pt x="1188" y="6915"/>
                    <a:pt x="1" y="7024"/>
                  </a:cubicBezTo>
                  <a:cubicBezTo>
                    <a:pt x="64" y="7171"/>
                    <a:pt x="136" y="7316"/>
                    <a:pt x="217" y="7457"/>
                  </a:cubicBezTo>
                  <a:cubicBezTo>
                    <a:pt x="2499" y="7220"/>
                    <a:pt x="4699" y="6448"/>
                    <a:pt x="6849" y="5664"/>
                  </a:cubicBezTo>
                  <a:cubicBezTo>
                    <a:pt x="7457" y="5442"/>
                    <a:pt x="8071" y="5223"/>
                    <a:pt x="8650" y="4929"/>
                  </a:cubicBezTo>
                  <a:cubicBezTo>
                    <a:pt x="9212" y="4641"/>
                    <a:pt x="9748" y="4304"/>
                    <a:pt x="10284" y="3972"/>
                  </a:cubicBezTo>
                  <a:cubicBezTo>
                    <a:pt x="11405" y="3283"/>
                    <a:pt x="12538" y="2609"/>
                    <a:pt x="13647" y="1903"/>
                  </a:cubicBezTo>
                  <a:cubicBezTo>
                    <a:pt x="14233" y="1528"/>
                    <a:pt x="14789" y="1116"/>
                    <a:pt x="15296" y="641"/>
                  </a:cubicBezTo>
                  <a:cubicBezTo>
                    <a:pt x="15357" y="583"/>
                    <a:pt x="15420" y="525"/>
                    <a:pt x="15480" y="462"/>
                  </a:cubicBezTo>
                  <a:cubicBezTo>
                    <a:pt x="15423" y="309"/>
                    <a:pt x="15362" y="154"/>
                    <a:pt x="15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870;p50"/>
            <p:cNvSpPr/>
            <p:nvPr/>
          </p:nvSpPr>
          <p:spPr>
            <a:xfrm>
              <a:off x="4817750" y="3060100"/>
              <a:ext cx="55800" cy="32575"/>
            </a:xfrm>
            <a:custGeom>
              <a:avLst/>
              <a:gdLst/>
              <a:ahLst/>
              <a:cxnLst/>
              <a:rect l="l" t="t" r="r" b="b"/>
              <a:pathLst>
                <a:path w="2232" h="1303" extrusionOk="0">
                  <a:moveTo>
                    <a:pt x="1589" y="1"/>
                  </a:moveTo>
                  <a:cubicBezTo>
                    <a:pt x="1420" y="1"/>
                    <a:pt x="1221" y="28"/>
                    <a:pt x="986" y="94"/>
                  </a:cubicBezTo>
                  <a:cubicBezTo>
                    <a:pt x="286" y="284"/>
                    <a:pt x="61" y="679"/>
                    <a:pt x="1" y="996"/>
                  </a:cubicBezTo>
                  <a:cubicBezTo>
                    <a:pt x="156" y="1112"/>
                    <a:pt x="332" y="1195"/>
                    <a:pt x="488" y="1241"/>
                  </a:cubicBezTo>
                  <a:cubicBezTo>
                    <a:pt x="619" y="1283"/>
                    <a:pt x="755" y="1302"/>
                    <a:pt x="890" y="1302"/>
                  </a:cubicBezTo>
                  <a:cubicBezTo>
                    <a:pt x="1340" y="1302"/>
                    <a:pt x="1783" y="1083"/>
                    <a:pt x="2038" y="699"/>
                  </a:cubicBezTo>
                  <a:cubicBezTo>
                    <a:pt x="2139" y="547"/>
                    <a:pt x="2205" y="368"/>
                    <a:pt x="2231" y="184"/>
                  </a:cubicBezTo>
                  <a:cubicBezTo>
                    <a:pt x="2089" y="83"/>
                    <a:pt x="1884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871;p50"/>
            <p:cNvSpPr/>
            <p:nvPr/>
          </p:nvSpPr>
          <p:spPr>
            <a:xfrm>
              <a:off x="4544950" y="3004700"/>
              <a:ext cx="139100" cy="111450"/>
            </a:xfrm>
            <a:custGeom>
              <a:avLst/>
              <a:gdLst/>
              <a:ahLst/>
              <a:cxnLst/>
              <a:rect l="l" t="t" r="r" b="b"/>
              <a:pathLst>
                <a:path w="5564" h="4458" extrusionOk="0">
                  <a:moveTo>
                    <a:pt x="1694" y="357"/>
                  </a:moveTo>
                  <a:cubicBezTo>
                    <a:pt x="1968" y="357"/>
                    <a:pt x="2229" y="536"/>
                    <a:pt x="2321" y="832"/>
                  </a:cubicBezTo>
                  <a:cubicBezTo>
                    <a:pt x="2344" y="909"/>
                    <a:pt x="2404" y="943"/>
                    <a:pt x="2468" y="943"/>
                  </a:cubicBezTo>
                  <a:cubicBezTo>
                    <a:pt x="2549" y="943"/>
                    <a:pt x="2636" y="889"/>
                    <a:pt x="2658" y="800"/>
                  </a:cubicBezTo>
                  <a:cubicBezTo>
                    <a:pt x="2697" y="634"/>
                    <a:pt x="2818" y="510"/>
                    <a:pt x="2984" y="510"/>
                  </a:cubicBezTo>
                  <a:cubicBezTo>
                    <a:pt x="3003" y="510"/>
                    <a:pt x="3022" y="511"/>
                    <a:pt x="3042" y="515"/>
                  </a:cubicBezTo>
                  <a:cubicBezTo>
                    <a:pt x="3249" y="546"/>
                    <a:pt x="3324" y="728"/>
                    <a:pt x="3321" y="921"/>
                  </a:cubicBezTo>
                  <a:cubicBezTo>
                    <a:pt x="3319" y="1025"/>
                    <a:pt x="3398" y="1071"/>
                    <a:pt x="3481" y="1071"/>
                  </a:cubicBezTo>
                  <a:cubicBezTo>
                    <a:pt x="3536" y="1071"/>
                    <a:pt x="3594" y="1051"/>
                    <a:pt x="3632" y="1016"/>
                  </a:cubicBezTo>
                  <a:cubicBezTo>
                    <a:pt x="3828" y="831"/>
                    <a:pt x="4118" y="704"/>
                    <a:pt x="4382" y="704"/>
                  </a:cubicBezTo>
                  <a:cubicBezTo>
                    <a:pt x="4649" y="704"/>
                    <a:pt x="4890" y="833"/>
                    <a:pt x="4981" y="1160"/>
                  </a:cubicBezTo>
                  <a:cubicBezTo>
                    <a:pt x="5146" y="1747"/>
                    <a:pt x="4594" y="2161"/>
                    <a:pt x="4057" y="2161"/>
                  </a:cubicBezTo>
                  <a:cubicBezTo>
                    <a:pt x="4048" y="2161"/>
                    <a:pt x="4039" y="2161"/>
                    <a:pt x="4030" y="2160"/>
                  </a:cubicBezTo>
                  <a:cubicBezTo>
                    <a:pt x="4029" y="2160"/>
                    <a:pt x="4028" y="2160"/>
                    <a:pt x="4026" y="2160"/>
                  </a:cubicBezTo>
                  <a:cubicBezTo>
                    <a:pt x="3933" y="2160"/>
                    <a:pt x="3872" y="2268"/>
                    <a:pt x="3872" y="2353"/>
                  </a:cubicBezTo>
                  <a:cubicBezTo>
                    <a:pt x="3880" y="2642"/>
                    <a:pt x="3797" y="2962"/>
                    <a:pt x="3589" y="3178"/>
                  </a:cubicBezTo>
                  <a:cubicBezTo>
                    <a:pt x="3480" y="3289"/>
                    <a:pt x="3315" y="3359"/>
                    <a:pt x="3158" y="3359"/>
                  </a:cubicBezTo>
                  <a:cubicBezTo>
                    <a:pt x="3005" y="3359"/>
                    <a:pt x="2860" y="3292"/>
                    <a:pt x="2782" y="3132"/>
                  </a:cubicBezTo>
                  <a:cubicBezTo>
                    <a:pt x="2748" y="3058"/>
                    <a:pt x="2682" y="3021"/>
                    <a:pt x="2616" y="3021"/>
                  </a:cubicBezTo>
                  <a:cubicBezTo>
                    <a:pt x="2554" y="3021"/>
                    <a:pt x="2493" y="3053"/>
                    <a:pt x="2456" y="3120"/>
                  </a:cubicBezTo>
                  <a:cubicBezTo>
                    <a:pt x="2237" y="3526"/>
                    <a:pt x="1897" y="4045"/>
                    <a:pt x="1390" y="4100"/>
                  </a:cubicBezTo>
                  <a:cubicBezTo>
                    <a:pt x="1369" y="4102"/>
                    <a:pt x="1349" y="4103"/>
                    <a:pt x="1327" y="4103"/>
                  </a:cubicBezTo>
                  <a:cubicBezTo>
                    <a:pt x="1096" y="4103"/>
                    <a:pt x="853" y="3987"/>
                    <a:pt x="773" y="3757"/>
                  </a:cubicBezTo>
                  <a:cubicBezTo>
                    <a:pt x="684" y="3483"/>
                    <a:pt x="926" y="3235"/>
                    <a:pt x="1111" y="3065"/>
                  </a:cubicBezTo>
                  <a:cubicBezTo>
                    <a:pt x="1229" y="2954"/>
                    <a:pt x="1167" y="2746"/>
                    <a:pt x="1014" y="2746"/>
                  </a:cubicBezTo>
                  <a:cubicBezTo>
                    <a:pt x="992" y="2746"/>
                    <a:pt x="969" y="2750"/>
                    <a:pt x="943" y="2760"/>
                  </a:cubicBezTo>
                  <a:cubicBezTo>
                    <a:pt x="894" y="2778"/>
                    <a:pt x="846" y="2787"/>
                    <a:pt x="798" y="2787"/>
                  </a:cubicBezTo>
                  <a:cubicBezTo>
                    <a:pt x="535" y="2787"/>
                    <a:pt x="323" y="2523"/>
                    <a:pt x="399" y="2244"/>
                  </a:cubicBezTo>
                  <a:cubicBezTo>
                    <a:pt x="469" y="1991"/>
                    <a:pt x="706" y="1855"/>
                    <a:pt x="949" y="1855"/>
                  </a:cubicBezTo>
                  <a:cubicBezTo>
                    <a:pt x="995" y="1855"/>
                    <a:pt x="1040" y="1860"/>
                    <a:pt x="1085" y="1869"/>
                  </a:cubicBezTo>
                  <a:cubicBezTo>
                    <a:pt x="1104" y="1879"/>
                    <a:pt x="1125" y="1884"/>
                    <a:pt x="1146" y="1884"/>
                  </a:cubicBezTo>
                  <a:cubicBezTo>
                    <a:pt x="1155" y="1884"/>
                    <a:pt x="1165" y="1883"/>
                    <a:pt x="1174" y="1881"/>
                  </a:cubicBezTo>
                  <a:cubicBezTo>
                    <a:pt x="1258" y="1878"/>
                    <a:pt x="1307" y="1809"/>
                    <a:pt x="1315" y="1734"/>
                  </a:cubicBezTo>
                  <a:cubicBezTo>
                    <a:pt x="1327" y="1679"/>
                    <a:pt x="1315" y="1618"/>
                    <a:pt x="1263" y="1567"/>
                  </a:cubicBezTo>
                  <a:cubicBezTo>
                    <a:pt x="946" y="1264"/>
                    <a:pt x="940" y="780"/>
                    <a:pt x="1292" y="500"/>
                  </a:cubicBezTo>
                  <a:cubicBezTo>
                    <a:pt x="1416" y="402"/>
                    <a:pt x="1557" y="357"/>
                    <a:pt x="1694" y="357"/>
                  </a:cubicBezTo>
                  <a:close/>
                  <a:moveTo>
                    <a:pt x="1693" y="1"/>
                  </a:moveTo>
                  <a:cubicBezTo>
                    <a:pt x="1483" y="1"/>
                    <a:pt x="1271" y="67"/>
                    <a:pt x="1090" y="209"/>
                  </a:cubicBezTo>
                  <a:cubicBezTo>
                    <a:pt x="866" y="385"/>
                    <a:pt x="707" y="653"/>
                    <a:pt x="678" y="941"/>
                  </a:cubicBezTo>
                  <a:cubicBezTo>
                    <a:pt x="655" y="1149"/>
                    <a:pt x="701" y="1339"/>
                    <a:pt x="796" y="1509"/>
                  </a:cubicBezTo>
                  <a:cubicBezTo>
                    <a:pt x="422" y="1575"/>
                    <a:pt x="93" y="1863"/>
                    <a:pt x="47" y="2261"/>
                  </a:cubicBezTo>
                  <a:cubicBezTo>
                    <a:pt x="1" y="2662"/>
                    <a:pt x="263" y="3005"/>
                    <a:pt x="612" y="3106"/>
                  </a:cubicBezTo>
                  <a:cubicBezTo>
                    <a:pt x="476" y="3290"/>
                    <a:pt x="384" y="3498"/>
                    <a:pt x="419" y="3740"/>
                  </a:cubicBezTo>
                  <a:cubicBezTo>
                    <a:pt x="468" y="4091"/>
                    <a:pt x="782" y="4374"/>
                    <a:pt x="1125" y="4437"/>
                  </a:cubicBezTo>
                  <a:cubicBezTo>
                    <a:pt x="1195" y="4451"/>
                    <a:pt x="1263" y="4457"/>
                    <a:pt x="1329" y="4457"/>
                  </a:cubicBezTo>
                  <a:cubicBezTo>
                    <a:pt x="1901" y="4457"/>
                    <a:pt x="2344" y="3984"/>
                    <a:pt x="2644" y="3509"/>
                  </a:cubicBezTo>
                  <a:cubicBezTo>
                    <a:pt x="2794" y="3642"/>
                    <a:pt x="2989" y="3711"/>
                    <a:pt x="3188" y="3711"/>
                  </a:cubicBezTo>
                  <a:cubicBezTo>
                    <a:pt x="3364" y="3711"/>
                    <a:pt x="3543" y="3658"/>
                    <a:pt x="3699" y="3549"/>
                  </a:cubicBezTo>
                  <a:cubicBezTo>
                    <a:pt x="4036" y="3319"/>
                    <a:pt x="4189" y="2907"/>
                    <a:pt x="4217" y="2512"/>
                  </a:cubicBezTo>
                  <a:cubicBezTo>
                    <a:pt x="4952" y="2440"/>
                    <a:pt x="5563" y="1751"/>
                    <a:pt x="5295" y="990"/>
                  </a:cubicBezTo>
                  <a:cubicBezTo>
                    <a:pt x="5169" y="630"/>
                    <a:pt x="4849" y="371"/>
                    <a:pt x="4468" y="342"/>
                  </a:cubicBezTo>
                  <a:cubicBezTo>
                    <a:pt x="4441" y="340"/>
                    <a:pt x="4413" y="339"/>
                    <a:pt x="4386" y="339"/>
                  </a:cubicBezTo>
                  <a:cubicBezTo>
                    <a:pt x="4106" y="339"/>
                    <a:pt x="3846" y="432"/>
                    <a:pt x="3618" y="587"/>
                  </a:cubicBezTo>
                  <a:cubicBezTo>
                    <a:pt x="3526" y="365"/>
                    <a:pt x="3333" y="192"/>
                    <a:pt x="3073" y="163"/>
                  </a:cubicBezTo>
                  <a:cubicBezTo>
                    <a:pt x="3042" y="159"/>
                    <a:pt x="3011" y="157"/>
                    <a:pt x="2981" y="157"/>
                  </a:cubicBezTo>
                  <a:cubicBezTo>
                    <a:pt x="2779" y="157"/>
                    <a:pt x="2608" y="247"/>
                    <a:pt x="2485" y="388"/>
                  </a:cubicBezTo>
                  <a:cubicBezTo>
                    <a:pt x="2296" y="140"/>
                    <a:pt x="199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872;p50"/>
            <p:cNvSpPr/>
            <p:nvPr/>
          </p:nvSpPr>
          <p:spPr>
            <a:xfrm>
              <a:off x="4553000" y="3013600"/>
              <a:ext cx="120600" cy="93675"/>
            </a:xfrm>
            <a:custGeom>
              <a:avLst/>
              <a:gdLst/>
              <a:ahLst/>
              <a:cxnLst/>
              <a:rect l="l" t="t" r="r" b="b"/>
              <a:pathLst>
                <a:path w="4824" h="3747" extrusionOk="0">
                  <a:moveTo>
                    <a:pt x="1372" y="1"/>
                  </a:moveTo>
                  <a:cubicBezTo>
                    <a:pt x="1235" y="1"/>
                    <a:pt x="1094" y="46"/>
                    <a:pt x="970" y="144"/>
                  </a:cubicBezTo>
                  <a:cubicBezTo>
                    <a:pt x="618" y="424"/>
                    <a:pt x="624" y="908"/>
                    <a:pt x="941" y="1211"/>
                  </a:cubicBezTo>
                  <a:cubicBezTo>
                    <a:pt x="993" y="1262"/>
                    <a:pt x="1005" y="1323"/>
                    <a:pt x="993" y="1378"/>
                  </a:cubicBezTo>
                  <a:cubicBezTo>
                    <a:pt x="985" y="1453"/>
                    <a:pt x="936" y="1522"/>
                    <a:pt x="852" y="1525"/>
                  </a:cubicBezTo>
                  <a:cubicBezTo>
                    <a:pt x="843" y="1527"/>
                    <a:pt x="833" y="1528"/>
                    <a:pt x="824" y="1528"/>
                  </a:cubicBezTo>
                  <a:cubicBezTo>
                    <a:pt x="803" y="1528"/>
                    <a:pt x="782" y="1523"/>
                    <a:pt x="763" y="1513"/>
                  </a:cubicBezTo>
                  <a:cubicBezTo>
                    <a:pt x="718" y="1504"/>
                    <a:pt x="673" y="1499"/>
                    <a:pt x="627" y="1499"/>
                  </a:cubicBezTo>
                  <a:cubicBezTo>
                    <a:pt x="384" y="1499"/>
                    <a:pt x="147" y="1635"/>
                    <a:pt x="77" y="1888"/>
                  </a:cubicBezTo>
                  <a:cubicBezTo>
                    <a:pt x="1" y="2167"/>
                    <a:pt x="213" y="2431"/>
                    <a:pt x="476" y="2431"/>
                  </a:cubicBezTo>
                  <a:cubicBezTo>
                    <a:pt x="524" y="2431"/>
                    <a:pt x="572" y="2422"/>
                    <a:pt x="621" y="2404"/>
                  </a:cubicBezTo>
                  <a:cubicBezTo>
                    <a:pt x="647" y="2394"/>
                    <a:pt x="670" y="2390"/>
                    <a:pt x="692" y="2390"/>
                  </a:cubicBezTo>
                  <a:cubicBezTo>
                    <a:pt x="845" y="2390"/>
                    <a:pt x="907" y="2598"/>
                    <a:pt x="789" y="2709"/>
                  </a:cubicBezTo>
                  <a:cubicBezTo>
                    <a:pt x="604" y="2879"/>
                    <a:pt x="362" y="3127"/>
                    <a:pt x="451" y="3401"/>
                  </a:cubicBezTo>
                  <a:cubicBezTo>
                    <a:pt x="531" y="3631"/>
                    <a:pt x="774" y="3747"/>
                    <a:pt x="1005" y="3747"/>
                  </a:cubicBezTo>
                  <a:cubicBezTo>
                    <a:pt x="1027" y="3747"/>
                    <a:pt x="1047" y="3746"/>
                    <a:pt x="1068" y="3744"/>
                  </a:cubicBezTo>
                  <a:cubicBezTo>
                    <a:pt x="1575" y="3689"/>
                    <a:pt x="1915" y="3170"/>
                    <a:pt x="2134" y="2764"/>
                  </a:cubicBezTo>
                  <a:cubicBezTo>
                    <a:pt x="2171" y="2697"/>
                    <a:pt x="2232" y="2665"/>
                    <a:pt x="2294" y="2665"/>
                  </a:cubicBezTo>
                  <a:cubicBezTo>
                    <a:pt x="2360" y="2665"/>
                    <a:pt x="2426" y="2702"/>
                    <a:pt x="2460" y="2776"/>
                  </a:cubicBezTo>
                  <a:cubicBezTo>
                    <a:pt x="2538" y="2936"/>
                    <a:pt x="2683" y="3003"/>
                    <a:pt x="2836" y="3003"/>
                  </a:cubicBezTo>
                  <a:cubicBezTo>
                    <a:pt x="2993" y="3003"/>
                    <a:pt x="3158" y="2933"/>
                    <a:pt x="3267" y="2822"/>
                  </a:cubicBezTo>
                  <a:cubicBezTo>
                    <a:pt x="3475" y="2606"/>
                    <a:pt x="3558" y="2286"/>
                    <a:pt x="3550" y="1997"/>
                  </a:cubicBezTo>
                  <a:cubicBezTo>
                    <a:pt x="3550" y="1912"/>
                    <a:pt x="3611" y="1804"/>
                    <a:pt x="3704" y="1804"/>
                  </a:cubicBezTo>
                  <a:cubicBezTo>
                    <a:pt x="3706" y="1804"/>
                    <a:pt x="3707" y="1804"/>
                    <a:pt x="3708" y="1804"/>
                  </a:cubicBezTo>
                  <a:cubicBezTo>
                    <a:pt x="3717" y="1805"/>
                    <a:pt x="3726" y="1805"/>
                    <a:pt x="3735" y="1805"/>
                  </a:cubicBezTo>
                  <a:cubicBezTo>
                    <a:pt x="4272" y="1805"/>
                    <a:pt x="4824" y="1391"/>
                    <a:pt x="4659" y="804"/>
                  </a:cubicBezTo>
                  <a:cubicBezTo>
                    <a:pt x="4568" y="477"/>
                    <a:pt x="4327" y="348"/>
                    <a:pt x="4060" y="348"/>
                  </a:cubicBezTo>
                  <a:cubicBezTo>
                    <a:pt x="3796" y="348"/>
                    <a:pt x="3506" y="475"/>
                    <a:pt x="3310" y="660"/>
                  </a:cubicBezTo>
                  <a:cubicBezTo>
                    <a:pt x="3272" y="695"/>
                    <a:pt x="3214" y="715"/>
                    <a:pt x="3159" y="715"/>
                  </a:cubicBezTo>
                  <a:cubicBezTo>
                    <a:pt x="3076" y="715"/>
                    <a:pt x="2997" y="669"/>
                    <a:pt x="2999" y="565"/>
                  </a:cubicBezTo>
                  <a:cubicBezTo>
                    <a:pt x="3002" y="372"/>
                    <a:pt x="2927" y="190"/>
                    <a:pt x="2720" y="159"/>
                  </a:cubicBezTo>
                  <a:cubicBezTo>
                    <a:pt x="2700" y="155"/>
                    <a:pt x="2681" y="154"/>
                    <a:pt x="2662" y="154"/>
                  </a:cubicBezTo>
                  <a:cubicBezTo>
                    <a:pt x="2496" y="154"/>
                    <a:pt x="2375" y="278"/>
                    <a:pt x="2336" y="444"/>
                  </a:cubicBezTo>
                  <a:cubicBezTo>
                    <a:pt x="2314" y="533"/>
                    <a:pt x="2227" y="587"/>
                    <a:pt x="2146" y="587"/>
                  </a:cubicBezTo>
                  <a:cubicBezTo>
                    <a:pt x="2082" y="587"/>
                    <a:pt x="2022" y="553"/>
                    <a:pt x="1999" y="476"/>
                  </a:cubicBezTo>
                  <a:cubicBezTo>
                    <a:pt x="1907" y="180"/>
                    <a:pt x="1646" y="1"/>
                    <a:pt x="1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873;p50"/>
            <p:cNvSpPr/>
            <p:nvPr/>
          </p:nvSpPr>
          <p:spPr>
            <a:xfrm>
              <a:off x="4993700" y="3091350"/>
              <a:ext cx="128650" cy="123625"/>
            </a:xfrm>
            <a:custGeom>
              <a:avLst/>
              <a:gdLst/>
              <a:ahLst/>
              <a:cxnLst/>
              <a:rect l="l" t="t" r="r" b="b"/>
              <a:pathLst>
                <a:path w="5146" h="4945" extrusionOk="0">
                  <a:moveTo>
                    <a:pt x="3104" y="356"/>
                  </a:moveTo>
                  <a:cubicBezTo>
                    <a:pt x="3434" y="356"/>
                    <a:pt x="3751" y="613"/>
                    <a:pt x="3690" y="991"/>
                  </a:cubicBezTo>
                  <a:cubicBezTo>
                    <a:pt x="3675" y="1096"/>
                    <a:pt x="3770" y="1201"/>
                    <a:pt x="3869" y="1201"/>
                  </a:cubicBezTo>
                  <a:cubicBezTo>
                    <a:pt x="3901" y="1201"/>
                    <a:pt x="3934" y="1190"/>
                    <a:pt x="3964" y="1164"/>
                  </a:cubicBezTo>
                  <a:cubicBezTo>
                    <a:pt x="4050" y="1091"/>
                    <a:pt x="4157" y="1053"/>
                    <a:pt x="4261" y="1053"/>
                  </a:cubicBezTo>
                  <a:cubicBezTo>
                    <a:pt x="4418" y="1053"/>
                    <a:pt x="4569" y="1137"/>
                    <a:pt x="4638" y="1308"/>
                  </a:cubicBezTo>
                  <a:cubicBezTo>
                    <a:pt x="4765" y="1599"/>
                    <a:pt x="4451" y="1914"/>
                    <a:pt x="4171" y="1945"/>
                  </a:cubicBezTo>
                  <a:cubicBezTo>
                    <a:pt x="4134" y="1948"/>
                    <a:pt x="4105" y="1963"/>
                    <a:pt x="4085" y="1980"/>
                  </a:cubicBezTo>
                  <a:cubicBezTo>
                    <a:pt x="4018" y="2017"/>
                    <a:pt x="3978" y="2092"/>
                    <a:pt x="4018" y="2179"/>
                  </a:cubicBezTo>
                  <a:cubicBezTo>
                    <a:pt x="4148" y="2447"/>
                    <a:pt x="4214" y="2764"/>
                    <a:pt x="4113" y="3052"/>
                  </a:cubicBezTo>
                  <a:cubicBezTo>
                    <a:pt x="4037" y="3266"/>
                    <a:pt x="3827" y="3444"/>
                    <a:pt x="3608" y="3444"/>
                  </a:cubicBezTo>
                  <a:cubicBezTo>
                    <a:pt x="3523" y="3444"/>
                    <a:pt x="3436" y="3417"/>
                    <a:pt x="3355" y="3355"/>
                  </a:cubicBezTo>
                  <a:cubicBezTo>
                    <a:pt x="3318" y="3326"/>
                    <a:pt x="3280" y="3314"/>
                    <a:pt x="3244" y="3314"/>
                  </a:cubicBezTo>
                  <a:cubicBezTo>
                    <a:pt x="3136" y="3314"/>
                    <a:pt x="3051" y="3427"/>
                    <a:pt x="3079" y="3551"/>
                  </a:cubicBezTo>
                  <a:cubicBezTo>
                    <a:pt x="3154" y="3876"/>
                    <a:pt x="3036" y="4277"/>
                    <a:pt x="2762" y="4482"/>
                  </a:cubicBezTo>
                  <a:cubicBezTo>
                    <a:pt x="2665" y="4553"/>
                    <a:pt x="2540" y="4589"/>
                    <a:pt x="2416" y="4589"/>
                  </a:cubicBezTo>
                  <a:cubicBezTo>
                    <a:pt x="2161" y="4589"/>
                    <a:pt x="1911" y="4437"/>
                    <a:pt x="1929" y="4136"/>
                  </a:cubicBezTo>
                  <a:cubicBezTo>
                    <a:pt x="1937" y="4018"/>
                    <a:pt x="1851" y="3932"/>
                    <a:pt x="1755" y="3932"/>
                  </a:cubicBezTo>
                  <a:cubicBezTo>
                    <a:pt x="1709" y="3932"/>
                    <a:pt x="1662" y="3951"/>
                    <a:pt x="1620" y="3995"/>
                  </a:cubicBezTo>
                  <a:cubicBezTo>
                    <a:pt x="1453" y="4172"/>
                    <a:pt x="1225" y="4418"/>
                    <a:pt x="961" y="4418"/>
                  </a:cubicBezTo>
                  <a:cubicBezTo>
                    <a:pt x="933" y="4418"/>
                    <a:pt x="905" y="4415"/>
                    <a:pt x="877" y="4410"/>
                  </a:cubicBezTo>
                  <a:cubicBezTo>
                    <a:pt x="635" y="4358"/>
                    <a:pt x="482" y="4124"/>
                    <a:pt x="470" y="3891"/>
                  </a:cubicBezTo>
                  <a:cubicBezTo>
                    <a:pt x="445" y="3404"/>
                    <a:pt x="903" y="3043"/>
                    <a:pt x="1312" y="2882"/>
                  </a:cubicBezTo>
                  <a:cubicBezTo>
                    <a:pt x="1447" y="2830"/>
                    <a:pt x="1471" y="2614"/>
                    <a:pt x="1324" y="2556"/>
                  </a:cubicBezTo>
                  <a:cubicBezTo>
                    <a:pt x="978" y="2424"/>
                    <a:pt x="1154" y="2006"/>
                    <a:pt x="1396" y="1870"/>
                  </a:cubicBezTo>
                  <a:cubicBezTo>
                    <a:pt x="1568" y="1772"/>
                    <a:pt x="1774" y="1743"/>
                    <a:pt x="1976" y="1743"/>
                  </a:cubicBezTo>
                  <a:cubicBezTo>
                    <a:pt x="2082" y="1743"/>
                    <a:pt x="2187" y="1751"/>
                    <a:pt x="2286" y="1761"/>
                  </a:cubicBezTo>
                  <a:cubicBezTo>
                    <a:pt x="2292" y="1761"/>
                    <a:pt x="2298" y="1762"/>
                    <a:pt x="2304" y="1762"/>
                  </a:cubicBezTo>
                  <a:cubicBezTo>
                    <a:pt x="2424" y="1762"/>
                    <a:pt x="2534" y="1651"/>
                    <a:pt x="2479" y="1527"/>
                  </a:cubicBezTo>
                  <a:cubicBezTo>
                    <a:pt x="2318" y="1150"/>
                    <a:pt x="2427" y="651"/>
                    <a:pt x="2802" y="435"/>
                  </a:cubicBezTo>
                  <a:cubicBezTo>
                    <a:pt x="2897" y="381"/>
                    <a:pt x="3001" y="356"/>
                    <a:pt x="3104" y="356"/>
                  </a:cubicBezTo>
                  <a:close/>
                  <a:moveTo>
                    <a:pt x="3114" y="1"/>
                  </a:moveTo>
                  <a:cubicBezTo>
                    <a:pt x="2996" y="1"/>
                    <a:pt x="2876" y="23"/>
                    <a:pt x="2759" y="72"/>
                  </a:cubicBezTo>
                  <a:cubicBezTo>
                    <a:pt x="2240" y="285"/>
                    <a:pt x="1989" y="870"/>
                    <a:pt x="2087" y="1398"/>
                  </a:cubicBezTo>
                  <a:cubicBezTo>
                    <a:pt x="2057" y="1397"/>
                    <a:pt x="2027" y="1396"/>
                    <a:pt x="1997" y="1396"/>
                  </a:cubicBezTo>
                  <a:cubicBezTo>
                    <a:pt x="1649" y="1396"/>
                    <a:pt x="1290" y="1462"/>
                    <a:pt x="1038" y="1706"/>
                  </a:cubicBezTo>
                  <a:cubicBezTo>
                    <a:pt x="776" y="1960"/>
                    <a:pt x="713" y="2406"/>
                    <a:pt x="929" y="2683"/>
                  </a:cubicBezTo>
                  <a:cubicBezTo>
                    <a:pt x="419" y="2974"/>
                    <a:pt x="1" y="3505"/>
                    <a:pt x="165" y="4113"/>
                  </a:cubicBezTo>
                  <a:cubicBezTo>
                    <a:pt x="246" y="4438"/>
                    <a:pt x="534" y="4718"/>
                    <a:pt x="877" y="4758"/>
                  </a:cubicBezTo>
                  <a:cubicBezTo>
                    <a:pt x="907" y="4762"/>
                    <a:pt x="936" y="4763"/>
                    <a:pt x="965" y="4763"/>
                  </a:cubicBezTo>
                  <a:cubicBezTo>
                    <a:pt x="1232" y="4763"/>
                    <a:pt x="1463" y="4624"/>
                    <a:pt x="1664" y="4447"/>
                  </a:cubicBezTo>
                  <a:cubicBezTo>
                    <a:pt x="1794" y="4751"/>
                    <a:pt x="2106" y="4944"/>
                    <a:pt x="2439" y="4944"/>
                  </a:cubicBezTo>
                  <a:cubicBezTo>
                    <a:pt x="2570" y="4944"/>
                    <a:pt x="2703" y="4915"/>
                    <a:pt x="2831" y="4851"/>
                  </a:cubicBezTo>
                  <a:cubicBezTo>
                    <a:pt x="3237" y="4649"/>
                    <a:pt x="3445" y="4211"/>
                    <a:pt x="3453" y="3767"/>
                  </a:cubicBezTo>
                  <a:cubicBezTo>
                    <a:pt x="3508" y="3779"/>
                    <a:pt x="3564" y="3785"/>
                    <a:pt x="3620" y="3785"/>
                  </a:cubicBezTo>
                  <a:cubicBezTo>
                    <a:pt x="3913" y="3785"/>
                    <a:pt x="4202" y="3623"/>
                    <a:pt x="4364" y="3349"/>
                  </a:cubicBezTo>
                  <a:cubicBezTo>
                    <a:pt x="4566" y="3015"/>
                    <a:pt x="4554" y="2594"/>
                    <a:pt x="4430" y="2234"/>
                  </a:cubicBezTo>
                  <a:cubicBezTo>
                    <a:pt x="4834" y="2075"/>
                    <a:pt x="5145" y="1617"/>
                    <a:pt x="4978" y="1182"/>
                  </a:cubicBezTo>
                  <a:cubicBezTo>
                    <a:pt x="4858" y="873"/>
                    <a:pt x="4562" y="698"/>
                    <a:pt x="4260" y="698"/>
                  </a:cubicBezTo>
                  <a:cubicBezTo>
                    <a:pt x="4185" y="698"/>
                    <a:pt x="4109" y="709"/>
                    <a:pt x="4036" y="732"/>
                  </a:cubicBezTo>
                  <a:cubicBezTo>
                    <a:pt x="3949" y="306"/>
                    <a:pt x="3548" y="1"/>
                    <a:pt x="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874;p50"/>
            <p:cNvSpPr/>
            <p:nvPr/>
          </p:nvSpPr>
          <p:spPr>
            <a:xfrm>
              <a:off x="5004800" y="3100250"/>
              <a:ext cx="108025" cy="105825"/>
            </a:xfrm>
            <a:custGeom>
              <a:avLst/>
              <a:gdLst/>
              <a:ahLst/>
              <a:cxnLst/>
              <a:rect l="l" t="t" r="r" b="b"/>
              <a:pathLst>
                <a:path w="4321" h="4233" extrusionOk="0">
                  <a:moveTo>
                    <a:pt x="2660" y="0"/>
                  </a:moveTo>
                  <a:cubicBezTo>
                    <a:pt x="2557" y="0"/>
                    <a:pt x="2453" y="25"/>
                    <a:pt x="2358" y="79"/>
                  </a:cubicBezTo>
                  <a:cubicBezTo>
                    <a:pt x="1983" y="295"/>
                    <a:pt x="1874" y="794"/>
                    <a:pt x="2035" y="1171"/>
                  </a:cubicBezTo>
                  <a:cubicBezTo>
                    <a:pt x="2090" y="1295"/>
                    <a:pt x="1980" y="1406"/>
                    <a:pt x="1860" y="1406"/>
                  </a:cubicBezTo>
                  <a:cubicBezTo>
                    <a:pt x="1854" y="1406"/>
                    <a:pt x="1848" y="1405"/>
                    <a:pt x="1842" y="1405"/>
                  </a:cubicBezTo>
                  <a:cubicBezTo>
                    <a:pt x="1743" y="1395"/>
                    <a:pt x="1638" y="1387"/>
                    <a:pt x="1532" y="1387"/>
                  </a:cubicBezTo>
                  <a:cubicBezTo>
                    <a:pt x="1330" y="1387"/>
                    <a:pt x="1124" y="1416"/>
                    <a:pt x="952" y="1514"/>
                  </a:cubicBezTo>
                  <a:cubicBezTo>
                    <a:pt x="710" y="1650"/>
                    <a:pt x="534" y="2068"/>
                    <a:pt x="880" y="2200"/>
                  </a:cubicBezTo>
                  <a:cubicBezTo>
                    <a:pt x="1027" y="2258"/>
                    <a:pt x="1003" y="2474"/>
                    <a:pt x="868" y="2526"/>
                  </a:cubicBezTo>
                  <a:cubicBezTo>
                    <a:pt x="459" y="2687"/>
                    <a:pt x="1" y="3048"/>
                    <a:pt x="26" y="3535"/>
                  </a:cubicBezTo>
                  <a:cubicBezTo>
                    <a:pt x="38" y="3768"/>
                    <a:pt x="191" y="4002"/>
                    <a:pt x="433" y="4054"/>
                  </a:cubicBezTo>
                  <a:cubicBezTo>
                    <a:pt x="461" y="4059"/>
                    <a:pt x="489" y="4062"/>
                    <a:pt x="517" y="4062"/>
                  </a:cubicBezTo>
                  <a:cubicBezTo>
                    <a:pt x="781" y="4062"/>
                    <a:pt x="1009" y="3816"/>
                    <a:pt x="1176" y="3639"/>
                  </a:cubicBezTo>
                  <a:cubicBezTo>
                    <a:pt x="1218" y="3595"/>
                    <a:pt x="1265" y="3576"/>
                    <a:pt x="1311" y="3576"/>
                  </a:cubicBezTo>
                  <a:cubicBezTo>
                    <a:pt x="1407" y="3576"/>
                    <a:pt x="1493" y="3662"/>
                    <a:pt x="1485" y="3780"/>
                  </a:cubicBezTo>
                  <a:cubicBezTo>
                    <a:pt x="1467" y="4081"/>
                    <a:pt x="1717" y="4233"/>
                    <a:pt x="1972" y="4233"/>
                  </a:cubicBezTo>
                  <a:cubicBezTo>
                    <a:pt x="2096" y="4233"/>
                    <a:pt x="2221" y="4197"/>
                    <a:pt x="2318" y="4126"/>
                  </a:cubicBezTo>
                  <a:cubicBezTo>
                    <a:pt x="2592" y="3921"/>
                    <a:pt x="2710" y="3520"/>
                    <a:pt x="2635" y="3195"/>
                  </a:cubicBezTo>
                  <a:cubicBezTo>
                    <a:pt x="2607" y="3071"/>
                    <a:pt x="2692" y="2958"/>
                    <a:pt x="2800" y="2958"/>
                  </a:cubicBezTo>
                  <a:cubicBezTo>
                    <a:pt x="2836" y="2958"/>
                    <a:pt x="2874" y="2970"/>
                    <a:pt x="2911" y="2999"/>
                  </a:cubicBezTo>
                  <a:cubicBezTo>
                    <a:pt x="2992" y="3061"/>
                    <a:pt x="3079" y="3088"/>
                    <a:pt x="3164" y="3088"/>
                  </a:cubicBezTo>
                  <a:cubicBezTo>
                    <a:pt x="3383" y="3088"/>
                    <a:pt x="3593" y="2910"/>
                    <a:pt x="3669" y="2696"/>
                  </a:cubicBezTo>
                  <a:cubicBezTo>
                    <a:pt x="3770" y="2408"/>
                    <a:pt x="3704" y="2091"/>
                    <a:pt x="3574" y="1823"/>
                  </a:cubicBezTo>
                  <a:cubicBezTo>
                    <a:pt x="3534" y="1736"/>
                    <a:pt x="3574" y="1661"/>
                    <a:pt x="3641" y="1624"/>
                  </a:cubicBezTo>
                  <a:cubicBezTo>
                    <a:pt x="3661" y="1607"/>
                    <a:pt x="3690" y="1592"/>
                    <a:pt x="3727" y="1589"/>
                  </a:cubicBezTo>
                  <a:cubicBezTo>
                    <a:pt x="4007" y="1558"/>
                    <a:pt x="4321" y="1243"/>
                    <a:pt x="4194" y="952"/>
                  </a:cubicBezTo>
                  <a:cubicBezTo>
                    <a:pt x="4125" y="781"/>
                    <a:pt x="3974" y="697"/>
                    <a:pt x="3817" y="697"/>
                  </a:cubicBezTo>
                  <a:cubicBezTo>
                    <a:pt x="3713" y="697"/>
                    <a:pt x="3606" y="735"/>
                    <a:pt x="3520" y="808"/>
                  </a:cubicBezTo>
                  <a:cubicBezTo>
                    <a:pt x="3490" y="834"/>
                    <a:pt x="3457" y="845"/>
                    <a:pt x="3425" y="845"/>
                  </a:cubicBezTo>
                  <a:cubicBezTo>
                    <a:pt x="3326" y="845"/>
                    <a:pt x="3231" y="740"/>
                    <a:pt x="3246" y="635"/>
                  </a:cubicBezTo>
                  <a:cubicBezTo>
                    <a:pt x="3307" y="257"/>
                    <a:pt x="2990" y="0"/>
                    <a:pt x="2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875;p50"/>
            <p:cNvSpPr/>
            <p:nvPr/>
          </p:nvSpPr>
          <p:spPr>
            <a:xfrm>
              <a:off x="5043925" y="2847475"/>
              <a:ext cx="20425" cy="20175"/>
            </a:xfrm>
            <a:custGeom>
              <a:avLst/>
              <a:gdLst/>
              <a:ahLst/>
              <a:cxnLst/>
              <a:rect l="l" t="t" r="r" b="b"/>
              <a:pathLst>
                <a:path w="817" h="807" extrusionOk="0">
                  <a:moveTo>
                    <a:pt x="455" y="343"/>
                  </a:move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4"/>
                    <a:pt x="455" y="344"/>
                    <a:pt x="455" y="344"/>
                  </a:cubicBezTo>
                  <a:lnTo>
                    <a:pt x="455" y="344"/>
                  </a:lnTo>
                  <a:cubicBezTo>
                    <a:pt x="455" y="343"/>
                    <a:pt x="455" y="343"/>
                    <a:pt x="455" y="343"/>
                  </a:cubicBezTo>
                  <a:close/>
                  <a:moveTo>
                    <a:pt x="452" y="350"/>
                  </a:moveTo>
                  <a:lnTo>
                    <a:pt x="452" y="350"/>
                  </a:lnTo>
                  <a:cubicBezTo>
                    <a:pt x="452" y="350"/>
                    <a:pt x="451" y="350"/>
                    <a:pt x="451" y="351"/>
                  </a:cubicBezTo>
                  <a:lnTo>
                    <a:pt x="451" y="351"/>
                  </a:lnTo>
                  <a:cubicBezTo>
                    <a:pt x="451" y="351"/>
                    <a:pt x="451" y="352"/>
                    <a:pt x="450" y="352"/>
                  </a:cubicBezTo>
                  <a:lnTo>
                    <a:pt x="450" y="352"/>
                  </a:lnTo>
                  <a:cubicBezTo>
                    <a:pt x="450" y="352"/>
                    <a:pt x="450" y="352"/>
                    <a:pt x="450" y="352"/>
                  </a:cubicBezTo>
                  <a:lnTo>
                    <a:pt x="450" y="352"/>
                  </a:lnTo>
                  <a:cubicBezTo>
                    <a:pt x="451" y="351"/>
                    <a:pt x="451" y="350"/>
                    <a:pt x="452" y="350"/>
                  </a:cubicBezTo>
                  <a:close/>
                  <a:moveTo>
                    <a:pt x="451" y="353"/>
                  </a:moveTo>
                  <a:lnTo>
                    <a:pt x="451" y="353"/>
                  </a:lnTo>
                  <a:cubicBezTo>
                    <a:pt x="451" y="353"/>
                    <a:pt x="451" y="353"/>
                    <a:pt x="451" y="354"/>
                  </a:cubicBezTo>
                  <a:lnTo>
                    <a:pt x="451" y="354"/>
                  </a:lnTo>
                  <a:cubicBezTo>
                    <a:pt x="451" y="354"/>
                    <a:pt x="451" y="354"/>
                    <a:pt x="450" y="354"/>
                  </a:cubicBezTo>
                  <a:lnTo>
                    <a:pt x="450" y="354"/>
                  </a:lnTo>
                  <a:cubicBezTo>
                    <a:pt x="450" y="354"/>
                    <a:pt x="450" y="354"/>
                    <a:pt x="450" y="354"/>
                  </a:cubicBezTo>
                  <a:lnTo>
                    <a:pt x="450" y="354"/>
                  </a:lnTo>
                  <a:cubicBezTo>
                    <a:pt x="451" y="354"/>
                    <a:pt x="451" y="353"/>
                    <a:pt x="451" y="353"/>
                  </a:cubicBezTo>
                  <a:close/>
                  <a:moveTo>
                    <a:pt x="439" y="351"/>
                  </a:moveTo>
                  <a:cubicBezTo>
                    <a:pt x="441" y="354"/>
                    <a:pt x="443" y="357"/>
                    <a:pt x="444" y="360"/>
                  </a:cubicBezTo>
                  <a:lnTo>
                    <a:pt x="444" y="360"/>
                  </a:lnTo>
                  <a:cubicBezTo>
                    <a:pt x="444" y="360"/>
                    <a:pt x="444" y="360"/>
                    <a:pt x="444" y="360"/>
                  </a:cubicBezTo>
                  <a:lnTo>
                    <a:pt x="444" y="360"/>
                  </a:lnTo>
                  <a:cubicBezTo>
                    <a:pt x="442" y="357"/>
                    <a:pt x="441" y="354"/>
                    <a:pt x="439" y="351"/>
                  </a:cubicBezTo>
                  <a:close/>
                  <a:moveTo>
                    <a:pt x="433" y="351"/>
                  </a:moveTo>
                  <a:cubicBezTo>
                    <a:pt x="436" y="354"/>
                    <a:pt x="439" y="358"/>
                    <a:pt x="442" y="362"/>
                  </a:cubicBezTo>
                  <a:lnTo>
                    <a:pt x="442" y="362"/>
                  </a:lnTo>
                  <a:cubicBezTo>
                    <a:pt x="441" y="362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38" y="359"/>
                    <a:pt x="435" y="355"/>
                    <a:pt x="433" y="351"/>
                  </a:cubicBezTo>
                  <a:close/>
                  <a:moveTo>
                    <a:pt x="442" y="362"/>
                  </a:moveTo>
                  <a:lnTo>
                    <a:pt x="442" y="362"/>
                  </a:lnTo>
                  <a:cubicBezTo>
                    <a:pt x="442" y="362"/>
                    <a:pt x="442" y="362"/>
                    <a:pt x="442" y="363"/>
                  </a:cubicBezTo>
                  <a:lnTo>
                    <a:pt x="442" y="363"/>
                  </a:lnTo>
                  <a:cubicBezTo>
                    <a:pt x="442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1" y="363"/>
                  </a:cubicBezTo>
                  <a:lnTo>
                    <a:pt x="441" y="363"/>
                  </a:lnTo>
                  <a:cubicBezTo>
                    <a:pt x="441" y="363"/>
                    <a:pt x="441" y="363"/>
                    <a:pt x="442" y="362"/>
                  </a:cubicBezTo>
                  <a:close/>
                  <a:moveTo>
                    <a:pt x="443" y="364"/>
                  </a:move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3" y="364"/>
                    <a:pt x="443" y="364"/>
                  </a:cubicBezTo>
                  <a:lnTo>
                    <a:pt x="443" y="364"/>
                  </a:lnTo>
                  <a:cubicBezTo>
                    <a:pt x="443" y="364"/>
                    <a:pt x="442" y="364"/>
                    <a:pt x="442" y="364"/>
                  </a:cubicBezTo>
                  <a:lnTo>
                    <a:pt x="442" y="364"/>
                  </a:lnTo>
                  <a:cubicBezTo>
                    <a:pt x="442" y="364"/>
                    <a:pt x="443" y="364"/>
                    <a:pt x="443" y="364"/>
                  </a:cubicBezTo>
                  <a:close/>
                  <a:moveTo>
                    <a:pt x="427" y="359"/>
                  </a:moveTo>
                  <a:lnTo>
                    <a:pt x="427" y="359"/>
                  </a:lnTo>
                  <a:cubicBezTo>
                    <a:pt x="430" y="361"/>
                    <a:pt x="434" y="363"/>
                    <a:pt x="437" y="365"/>
                  </a:cubicBezTo>
                  <a:lnTo>
                    <a:pt x="437" y="365"/>
                  </a:lnTo>
                  <a:cubicBezTo>
                    <a:pt x="437" y="365"/>
                    <a:pt x="437" y="365"/>
                    <a:pt x="437" y="365"/>
                  </a:cubicBezTo>
                  <a:lnTo>
                    <a:pt x="437" y="365"/>
                  </a:lnTo>
                  <a:cubicBezTo>
                    <a:pt x="434" y="363"/>
                    <a:pt x="430" y="361"/>
                    <a:pt x="427" y="359"/>
                  </a:cubicBezTo>
                  <a:close/>
                  <a:moveTo>
                    <a:pt x="410" y="365"/>
                  </a:moveTo>
                  <a:cubicBezTo>
                    <a:pt x="417" y="365"/>
                    <a:pt x="424" y="365"/>
                    <a:pt x="432" y="367"/>
                  </a:cubicBezTo>
                  <a:lnTo>
                    <a:pt x="432" y="367"/>
                  </a:lnTo>
                  <a:cubicBezTo>
                    <a:pt x="431" y="367"/>
                    <a:pt x="430" y="367"/>
                    <a:pt x="429" y="367"/>
                  </a:cubicBezTo>
                  <a:lnTo>
                    <a:pt x="429" y="367"/>
                  </a:lnTo>
                  <a:cubicBezTo>
                    <a:pt x="422" y="367"/>
                    <a:pt x="416" y="366"/>
                    <a:pt x="410" y="365"/>
                  </a:cubicBezTo>
                  <a:close/>
                  <a:moveTo>
                    <a:pt x="363" y="367"/>
                  </a:moveTo>
                  <a:cubicBezTo>
                    <a:pt x="363" y="367"/>
                    <a:pt x="363" y="367"/>
                    <a:pt x="363" y="367"/>
                  </a:cubicBezTo>
                  <a:lnTo>
                    <a:pt x="363" y="367"/>
                  </a:lnTo>
                  <a:cubicBezTo>
                    <a:pt x="363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2" y="367"/>
                    <a:pt x="362" y="367"/>
                  </a:cubicBezTo>
                  <a:lnTo>
                    <a:pt x="362" y="367"/>
                  </a:lnTo>
                  <a:cubicBezTo>
                    <a:pt x="362" y="367"/>
                    <a:pt x="363" y="367"/>
                    <a:pt x="363" y="367"/>
                  </a:cubicBezTo>
                  <a:close/>
                  <a:moveTo>
                    <a:pt x="435" y="367"/>
                  </a:moveTo>
                  <a:lnTo>
                    <a:pt x="435" y="367"/>
                  </a:lnTo>
                  <a:cubicBezTo>
                    <a:pt x="435" y="367"/>
                    <a:pt x="435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7"/>
                    <a:pt x="436" y="367"/>
                  </a:cubicBezTo>
                  <a:lnTo>
                    <a:pt x="436" y="367"/>
                  </a:lnTo>
                  <a:cubicBezTo>
                    <a:pt x="436" y="367"/>
                    <a:pt x="436" y="368"/>
                    <a:pt x="436" y="368"/>
                  </a:cubicBezTo>
                  <a:lnTo>
                    <a:pt x="436" y="368"/>
                  </a:lnTo>
                  <a:cubicBezTo>
                    <a:pt x="435" y="368"/>
                    <a:pt x="435" y="368"/>
                    <a:pt x="434" y="368"/>
                  </a:cubicBezTo>
                  <a:lnTo>
                    <a:pt x="434" y="368"/>
                  </a:lnTo>
                  <a:cubicBezTo>
                    <a:pt x="435" y="367"/>
                    <a:pt x="435" y="367"/>
                    <a:pt x="435" y="367"/>
                  </a:cubicBezTo>
                  <a:close/>
                  <a:moveTo>
                    <a:pt x="440" y="368"/>
                  </a:move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lnTo>
                    <a:pt x="440" y="368"/>
                  </a:lnTo>
                  <a:cubicBezTo>
                    <a:pt x="440" y="368"/>
                    <a:pt x="440" y="368"/>
                    <a:pt x="440" y="368"/>
                  </a:cubicBezTo>
                  <a:close/>
                  <a:moveTo>
                    <a:pt x="447" y="370"/>
                  </a:moveTo>
                  <a:lnTo>
                    <a:pt x="447" y="370"/>
                  </a:lnTo>
                  <a:cubicBezTo>
                    <a:pt x="447" y="370"/>
                    <a:pt x="447" y="370"/>
                    <a:pt x="447" y="370"/>
                  </a:cubicBezTo>
                  <a:lnTo>
                    <a:pt x="447" y="370"/>
                  </a:lnTo>
                  <a:cubicBezTo>
                    <a:pt x="448" y="370"/>
                    <a:pt x="448" y="371"/>
                    <a:pt x="449" y="372"/>
                  </a:cubicBezTo>
                  <a:lnTo>
                    <a:pt x="449" y="372"/>
                  </a:lnTo>
                  <a:cubicBezTo>
                    <a:pt x="448" y="372"/>
                    <a:pt x="448" y="371"/>
                    <a:pt x="448" y="371"/>
                  </a:cubicBezTo>
                  <a:lnTo>
                    <a:pt x="448" y="371"/>
                  </a:lnTo>
                  <a:cubicBezTo>
                    <a:pt x="448" y="371"/>
                    <a:pt x="447" y="370"/>
                    <a:pt x="447" y="370"/>
                  </a:cubicBezTo>
                  <a:close/>
                  <a:moveTo>
                    <a:pt x="439" y="369"/>
                  </a:moveTo>
                  <a:lnTo>
                    <a:pt x="439" y="369"/>
                  </a:lnTo>
                  <a:cubicBezTo>
                    <a:pt x="439" y="369"/>
                    <a:pt x="439" y="369"/>
                    <a:pt x="439" y="369"/>
                  </a:cubicBezTo>
                  <a:lnTo>
                    <a:pt x="439" y="369"/>
                  </a:lnTo>
                  <a:cubicBezTo>
                    <a:pt x="438" y="370"/>
                    <a:pt x="437" y="372"/>
                    <a:pt x="436" y="374"/>
                  </a:cubicBezTo>
                  <a:cubicBezTo>
                    <a:pt x="437" y="372"/>
                    <a:pt x="438" y="370"/>
                    <a:pt x="439" y="369"/>
                  </a:cubicBezTo>
                  <a:close/>
                  <a:moveTo>
                    <a:pt x="359" y="374"/>
                  </a:move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lnTo>
                    <a:pt x="359" y="374"/>
                  </a:lnTo>
                  <a:cubicBezTo>
                    <a:pt x="359" y="374"/>
                    <a:pt x="359" y="374"/>
                    <a:pt x="359" y="374"/>
                  </a:cubicBezTo>
                  <a:close/>
                  <a:moveTo>
                    <a:pt x="456" y="374"/>
                  </a:move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lnTo>
                    <a:pt x="456" y="374"/>
                  </a:lnTo>
                  <a:cubicBezTo>
                    <a:pt x="456" y="374"/>
                    <a:pt x="456" y="374"/>
                    <a:pt x="456" y="374"/>
                  </a:cubicBezTo>
                  <a:close/>
                  <a:moveTo>
                    <a:pt x="368" y="367"/>
                  </a:moveTo>
                  <a:lnTo>
                    <a:pt x="368" y="367"/>
                  </a:lnTo>
                  <a:cubicBezTo>
                    <a:pt x="365" y="370"/>
                    <a:pt x="362" y="373"/>
                    <a:pt x="359" y="376"/>
                  </a:cubicBezTo>
                  <a:lnTo>
                    <a:pt x="359" y="376"/>
                  </a:lnTo>
                  <a:cubicBezTo>
                    <a:pt x="360" y="374"/>
                    <a:pt x="362" y="372"/>
                    <a:pt x="364" y="370"/>
                  </a:cubicBezTo>
                  <a:lnTo>
                    <a:pt x="364" y="370"/>
                  </a:lnTo>
                  <a:cubicBezTo>
                    <a:pt x="365" y="369"/>
                    <a:pt x="367" y="368"/>
                    <a:pt x="368" y="367"/>
                  </a:cubicBezTo>
                  <a:close/>
                  <a:moveTo>
                    <a:pt x="431" y="369"/>
                  </a:moveTo>
                  <a:cubicBezTo>
                    <a:pt x="427" y="371"/>
                    <a:pt x="423" y="374"/>
                    <a:pt x="418" y="377"/>
                  </a:cubicBezTo>
                  <a:cubicBezTo>
                    <a:pt x="422" y="373"/>
                    <a:pt x="426" y="371"/>
                    <a:pt x="431" y="369"/>
                  </a:cubicBezTo>
                  <a:lnTo>
                    <a:pt x="431" y="369"/>
                  </a:lnTo>
                  <a:cubicBezTo>
                    <a:pt x="431" y="369"/>
                    <a:pt x="431" y="369"/>
                    <a:pt x="431" y="369"/>
                  </a:cubicBezTo>
                  <a:close/>
                  <a:moveTo>
                    <a:pt x="435" y="368"/>
                  </a:moveTo>
                  <a:cubicBezTo>
                    <a:pt x="431" y="371"/>
                    <a:pt x="428" y="374"/>
                    <a:pt x="424" y="377"/>
                  </a:cubicBezTo>
                  <a:cubicBezTo>
                    <a:pt x="427" y="373"/>
                    <a:pt x="430" y="371"/>
                    <a:pt x="433" y="368"/>
                  </a:cubicBezTo>
                  <a:lnTo>
                    <a:pt x="433" y="368"/>
                  </a:lnTo>
                  <a:cubicBezTo>
                    <a:pt x="434" y="368"/>
                    <a:pt x="434" y="368"/>
                    <a:pt x="435" y="368"/>
                  </a:cubicBezTo>
                  <a:close/>
                  <a:moveTo>
                    <a:pt x="455" y="377"/>
                  </a:moveTo>
                  <a:lnTo>
                    <a:pt x="455" y="377"/>
                  </a:lnTo>
                  <a:cubicBezTo>
                    <a:pt x="455" y="377"/>
                    <a:pt x="456" y="377"/>
                    <a:pt x="456" y="377"/>
                  </a:cubicBezTo>
                  <a:lnTo>
                    <a:pt x="456" y="377"/>
                  </a:lnTo>
                  <a:cubicBezTo>
                    <a:pt x="456" y="377"/>
                    <a:pt x="456" y="378"/>
                    <a:pt x="456" y="378"/>
                  </a:cubicBezTo>
                  <a:lnTo>
                    <a:pt x="456" y="378"/>
                  </a:lnTo>
                  <a:cubicBezTo>
                    <a:pt x="456" y="378"/>
                    <a:pt x="455" y="378"/>
                    <a:pt x="455" y="377"/>
                  </a:cubicBezTo>
                  <a:lnTo>
                    <a:pt x="455" y="377"/>
                  </a:lnTo>
                  <a:cubicBezTo>
                    <a:pt x="455" y="377"/>
                    <a:pt x="455" y="377"/>
                    <a:pt x="455" y="377"/>
                  </a:cubicBezTo>
                  <a:close/>
                  <a:moveTo>
                    <a:pt x="454" y="384"/>
                  </a:moveTo>
                  <a:lnTo>
                    <a:pt x="454" y="384"/>
                  </a:lnTo>
                  <a:cubicBezTo>
                    <a:pt x="455" y="385"/>
                    <a:pt x="455" y="386"/>
                    <a:pt x="455" y="387"/>
                  </a:cubicBezTo>
                  <a:lnTo>
                    <a:pt x="455" y="387"/>
                  </a:lnTo>
                  <a:cubicBezTo>
                    <a:pt x="455" y="388"/>
                    <a:pt x="455" y="388"/>
                    <a:pt x="455" y="389"/>
                  </a:cubicBezTo>
                  <a:lnTo>
                    <a:pt x="455" y="389"/>
                  </a:lnTo>
                  <a:cubicBezTo>
                    <a:pt x="455" y="387"/>
                    <a:pt x="455" y="386"/>
                    <a:pt x="454" y="384"/>
                  </a:cubicBezTo>
                  <a:lnTo>
                    <a:pt x="454" y="384"/>
                  </a:lnTo>
                  <a:cubicBezTo>
                    <a:pt x="454" y="384"/>
                    <a:pt x="454" y="384"/>
                    <a:pt x="454" y="384"/>
                  </a:cubicBezTo>
                  <a:close/>
                  <a:moveTo>
                    <a:pt x="351" y="400"/>
                  </a:moveTo>
                  <a:cubicBezTo>
                    <a:pt x="351" y="402"/>
                    <a:pt x="351" y="403"/>
                    <a:pt x="351" y="405"/>
                  </a:cubicBezTo>
                  <a:lnTo>
                    <a:pt x="351" y="405"/>
                  </a:lnTo>
                  <a:cubicBezTo>
                    <a:pt x="351" y="405"/>
                    <a:pt x="351" y="406"/>
                    <a:pt x="351" y="406"/>
                  </a:cubicBezTo>
                  <a:lnTo>
                    <a:pt x="351" y="406"/>
                  </a:lnTo>
                  <a:cubicBezTo>
                    <a:pt x="351" y="404"/>
                    <a:pt x="351" y="403"/>
                    <a:pt x="350" y="401"/>
                  </a:cubicBezTo>
                  <a:lnTo>
                    <a:pt x="350" y="401"/>
                  </a:lnTo>
                  <a:cubicBezTo>
                    <a:pt x="350" y="401"/>
                    <a:pt x="350" y="401"/>
                    <a:pt x="351" y="400"/>
                  </a:cubicBezTo>
                  <a:close/>
                  <a:moveTo>
                    <a:pt x="454" y="390"/>
                  </a:moveTo>
                  <a:lnTo>
                    <a:pt x="454" y="390"/>
                  </a:lnTo>
                  <a:cubicBezTo>
                    <a:pt x="454" y="393"/>
                    <a:pt x="454" y="397"/>
                    <a:pt x="454" y="401"/>
                  </a:cubicBezTo>
                  <a:lnTo>
                    <a:pt x="454" y="401"/>
                  </a:lnTo>
                  <a:cubicBezTo>
                    <a:pt x="454" y="404"/>
                    <a:pt x="453" y="407"/>
                    <a:pt x="453" y="410"/>
                  </a:cubicBezTo>
                  <a:lnTo>
                    <a:pt x="453" y="410"/>
                  </a:lnTo>
                  <a:cubicBezTo>
                    <a:pt x="453" y="403"/>
                    <a:pt x="453" y="396"/>
                    <a:pt x="454" y="390"/>
                  </a:cubicBezTo>
                  <a:close/>
                  <a:moveTo>
                    <a:pt x="350" y="412"/>
                  </a:moveTo>
                  <a:lnTo>
                    <a:pt x="350" y="412"/>
                  </a:lnTo>
                  <a:cubicBezTo>
                    <a:pt x="350" y="413"/>
                    <a:pt x="350" y="413"/>
                    <a:pt x="351" y="414"/>
                  </a:cubicBezTo>
                  <a:lnTo>
                    <a:pt x="351" y="414"/>
                  </a:lnTo>
                  <a:cubicBezTo>
                    <a:pt x="351" y="415"/>
                    <a:pt x="350" y="415"/>
                    <a:pt x="350" y="415"/>
                  </a:cubicBezTo>
                  <a:lnTo>
                    <a:pt x="350" y="415"/>
                  </a:lnTo>
                  <a:cubicBezTo>
                    <a:pt x="350" y="414"/>
                    <a:pt x="350" y="413"/>
                    <a:pt x="350" y="412"/>
                  </a:cubicBezTo>
                  <a:lnTo>
                    <a:pt x="350" y="412"/>
                  </a:lnTo>
                  <a:cubicBezTo>
                    <a:pt x="350" y="412"/>
                    <a:pt x="350" y="412"/>
                    <a:pt x="350" y="412"/>
                  </a:cubicBezTo>
                  <a:close/>
                  <a:moveTo>
                    <a:pt x="449" y="427"/>
                  </a:moveTo>
                  <a:cubicBezTo>
                    <a:pt x="449" y="427"/>
                    <a:pt x="449" y="427"/>
                    <a:pt x="449" y="427"/>
                  </a:cubicBezTo>
                  <a:lnTo>
                    <a:pt x="449" y="427"/>
                  </a:lnTo>
                  <a:cubicBezTo>
                    <a:pt x="449" y="428"/>
                    <a:pt x="449" y="428"/>
                    <a:pt x="448" y="429"/>
                  </a:cubicBezTo>
                  <a:lnTo>
                    <a:pt x="448" y="429"/>
                  </a:lnTo>
                  <a:cubicBezTo>
                    <a:pt x="449" y="428"/>
                    <a:pt x="449" y="428"/>
                    <a:pt x="449" y="428"/>
                  </a:cubicBezTo>
                  <a:lnTo>
                    <a:pt x="449" y="428"/>
                  </a:lnTo>
                  <a:cubicBezTo>
                    <a:pt x="449" y="428"/>
                    <a:pt x="449" y="427"/>
                    <a:pt x="449" y="427"/>
                  </a:cubicBezTo>
                  <a:close/>
                  <a:moveTo>
                    <a:pt x="362" y="436"/>
                  </a:moveTo>
                  <a:lnTo>
                    <a:pt x="362" y="436"/>
                  </a:lnTo>
                  <a:cubicBezTo>
                    <a:pt x="363" y="438"/>
                    <a:pt x="364" y="439"/>
                    <a:pt x="365" y="441"/>
                  </a:cubicBezTo>
                  <a:lnTo>
                    <a:pt x="365" y="441"/>
                  </a:lnTo>
                  <a:cubicBezTo>
                    <a:pt x="365" y="441"/>
                    <a:pt x="364" y="441"/>
                    <a:pt x="364" y="441"/>
                  </a:cubicBezTo>
                  <a:lnTo>
                    <a:pt x="364" y="441"/>
                  </a:lnTo>
                  <a:cubicBezTo>
                    <a:pt x="363" y="439"/>
                    <a:pt x="363" y="437"/>
                    <a:pt x="362" y="436"/>
                  </a:cubicBezTo>
                  <a:close/>
                  <a:moveTo>
                    <a:pt x="438" y="443"/>
                  </a:moveTo>
                  <a:cubicBezTo>
                    <a:pt x="438" y="443"/>
                    <a:pt x="438" y="443"/>
                    <a:pt x="438" y="444"/>
                  </a:cubicBezTo>
                  <a:lnTo>
                    <a:pt x="438" y="444"/>
                  </a:lnTo>
                  <a:cubicBezTo>
                    <a:pt x="437" y="444"/>
                    <a:pt x="437" y="445"/>
                    <a:pt x="436" y="445"/>
                  </a:cubicBezTo>
                  <a:lnTo>
                    <a:pt x="436" y="445"/>
                  </a:lnTo>
                  <a:cubicBezTo>
                    <a:pt x="436" y="446"/>
                    <a:pt x="435" y="446"/>
                    <a:pt x="435" y="446"/>
                  </a:cubicBezTo>
                  <a:lnTo>
                    <a:pt x="435" y="446"/>
                  </a:lnTo>
                  <a:cubicBezTo>
                    <a:pt x="436" y="445"/>
                    <a:pt x="437" y="444"/>
                    <a:pt x="438" y="443"/>
                  </a:cubicBezTo>
                  <a:close/>
                  <a:moveTo>
                    <a:pt x="367" y="446"/>
                  </a:moveTo>
                  <a:lnTo>
                    <a:pt x="367" y="446"/>
                  </a:lnTo>
                  <a:cubicBezTo>
                    <a:pt x="367" y="446"/>
                    <a:pt x="367" y="446"/>
                    <a:pt x="367" y="446"/>
                  </a:cubicBezTo>
                  <a:lnTo>
                    <a:pt x="367" y="446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7"/>
                  </a:cubicBezTo>
                  <a:lnTo>
                    <a:pt x="367" y="447"/>
                  </a:lnTo>
                  <a:cubicBezTo>
                    <a:pt x="367" y="447"/>
                    <a:pt x="367" y="447"/>
                    <a:pt x="367" y="446"/>
                  </a:cubicBezTo>
                  <a:close/>
                  <a:moveTo>
                    <a:pt x="369" y="447"/>
                  </a:moveTo>
                  <a:cubicBezTo>
                    <a:pt x="370" y="447"/>
                    <a:pt x="372" y="448"/>
                    <a:pt x="373" y="448"/>
                  </a:cubicBezTo>
                  <a:lnTo>
                    <a:pt x="373" y="448"/>
                  </a:lnTo>
                  <a:cubicBezTo>
                    <a:pt x="373" y="448"/>
                    <a:pt x="373" y="448"/>
                    <a:pt x="373" y="448"/>
                  </a:cubicBezTo>
                  <a:lnTo>
                    <a:pt x="373" y="448"/>
                  </a:lnTo>
                  <a:cubicBezTo>
                    <a:pt x="372" y="448"/>
                    <a:pt x="371" y="448"/>
                    <a:pt x="369" y="447"/>
                  </a:cubicBezTo>
                  <a:lnTo>
                    <a:pt x="369" y="447"/>
                  </a:lnTo>
                  <a:cubicBezTo>
                    <a:pt x="369" y="447"/>
                    <a:pt x="369" y="447"/>
                    <a:pt x="369" y="447"/>
                  </a:cubicBezTo>
                  <a:close/>
                  <a:moveTo>
                    <a:pt x="422" y="454"/>
                  </a:move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3" y="454"/>
                    <a:pt x="423" y="454"/>
                  </a:cubicBezTo>
                  <a:lnTo>
                    <a:pt x="423" y="454"/>
                  </a:lnTo>
                  <a:cubicBezTo>
                    <a:pt x="423" y="454"/>
                    <a:pt x="422" y="454"/>
                    <a:pt x="422" y="454"/>
                  </a:cubicBezTo>
                  <a:lnTo>
                    <a:pt x="422" y="454"/>
                  </a:lnTo>
                  <a:cubicBezTo>
                    <a:pt x="422" y="454"/>
                    <a:pt x="422" y="454"/>
                    <a:pt x="422" y="454"/>
                  </a:cubicBezTo>
                  <a:close/>
                  <a:moveTo>
                    <a:pt x="384" y="1"/>
                  </a:moveTo>
                  <a:cubicBezTo>
                    <a:pt x="378" y="1"/>
                    <a:pt x="372" y="1"/>
                    <a:pt x="367" y="2"/>
                  </a:cubicBezTo>
                  <a:cubicBezTo>
                    <a:pt x="260" y="19"/>
                    <a:pt x="159" y="62"/>
                    <a:pt x="90" y="149"/>
                  </a:cubicBezTo>
                  <a:cubicBezTo>
                    <a:pt x="24" y="230"/>
                    <a:pt x="0" y="322"/>
                    <a:pt x="0" y="420"/>
                  </a:cubicBezTo>
                  <a:cubicBezTo>
                    <a:pt x="0" y="463"/>
                    <a:pt x="9" y="506"/>
                    <a:pt x="24" y="544"/>
                  </a:cubicBezTo>
                  <a:cubicBezTo>
                    <a:pt x="38" y="578"/>
                    <a:pt x="58" y="619"/>
                    <a:pt x="81" y="650"/>
                  </a:cubicBezTo>
                  <a:cubicBezTo>
                    <a:pt x="142" y="728"/>
                    <a:pt x="231" y="783"/>
                    <a:pt x="332" y="800"/>
                  </a:cubicBezTo>
                  <a:cubicBezTo>
                    <a:pt x="355" y="805"/>
                    <a:pt x="380" y="807"/>
                    <a:pt x="405" y="807"/>
                  </a:cubicBezTo>
                  <a:cubicBezTo>
                    <a:pt x="431" y="807"/>
                    <a:pt x="456" y="805"/>
                    <a:pt x="479" y="800"/>
                  </a:cubicBezTo>
                  <a:cubicBezTo>
                    <a:pt x="528" y="792"/>
                    <a:pt x="563" y="780"/>
                    <a:pt x="606" y="754"/>
                  </a:cubicBezTo>
                  <a:cubicBezTo>
                    <a:pt x="637" y="737"/>
                    <a:pt x="663" y="711"/>
                    <a:pt x="686" y="685"/>
                  </a:cubicBezTo>
                  <a:cubicBezTo>
                    <a:pt x="773" y="598"/>
                    <a:pt x="816" y="454"/>
                    <a:pt x="796" y="333"/>
                  </a:cubicBezTo>
                  <a:cubicBezTo>
                    <a:pt x="782" y="267"/>
                    <a:pt x="758" y="204"/>
                    <a:pt x="715" y="152"/>
                  </a:cubicBezTo>
                  <a:cubicBezTo>
                    <a:pt x="678" y="106"/>
                    <a:pt x="626" y="65"/>
                    <a:pt x="568" y="45"/>
                  </a:cubicBezTo>
                  <a:cubicBezTo>
                    <a:pt x="535" y="32"/>
                    <a:pt x="500" y="23"/>
                    <a:pt x="465" y="20"/>
                  </a:cubicBezTo>
                  <a:lnTo>
                    <a:pt x="465" y="20"/>
                  </a:lnTo>
                  <a:cubicBezTo>
                    <a:pt x="438" y="8"/>
                    <a:pt x="410" y="1"/>
                    <a:pt x="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876;p50"/>
            <p:cNvSpPr/>
            <p:nvPr/>
          </p:nvSpPr>
          <p:spPr>
            <a:xfrm>
              <a:off x="5097325" y="2854925"/>
              <a:ext cx="27750" cy="29700"/>
            </a:xfrm>
            <a:custGeom>
              <a:avLst/>
              <a:gdLst/>
              <a:ahLst/>
              <a:cxnLst/>
              <a:rect l="l" t="t" r="r" b="b"/>
              <a:pathLst>
                <a:path w="1110" h="1188" extrusionOk="0">
                  <a:moveTo>
                    <a:pt x="649" y="336"/>
                  </a:moveTo>
                  <a:cubicBezTo>
                    <a:pt x="650" y="336"/>
                    <a:pt x="652" y="337"/>
                    <a:pt x="654" y="337"/>
                  </a:cubicBezTo>
                  <a:lnTo>
                    <a:pt x="654" y="337"/>
                  </a:lnTo>
                  <a:cubicBezTo>
                    <a:pt x="656" y="337"/>
                    <a:pt x="657" y="338"/>
                    <a:pt x="659" y="338"/>
                  </a:cubicBezTo>
                  <a:lnTo>
                    <a:pt x="659" y="338"/>
                  </a:lnTo>
                  <a:cubicBezTo>
                    <a:pt x="659" y="338"/>
                    <a:pt x="660" y="338"/>
                    <a:pt x="660" y="338"/>
                  </a:cubicBezTo>
                  <a:cubicBezTo>
                    <a:pt x="662" y="338"/>
                    <a:pt x="664" y="339"/>
                    <a:pt x="666" y="340"/>
                  </a:cubicBezTo>
                  <a:lnTo>
                    <a:pt x="666" y="340"/>
                  </a:lnTo>
                  <a:lnTo>
                    <a:pt x="672" y="343"/>
                  </a:lnTo>
                  <a:lnTo>
                    <a:pt x="672" y="343"/>
                  </a:lnTo>
                  <a:cubicBezTo>
                    <a:pt x="672" y="343"/>
                    <a:pt x="672" y="344"/>
                    <a:pt x="671" y="344"/>
                  </a:cubicBezTo>
                  <a:cubicBezTo>
                    <a:pt x="669" y="344"/>
                    <a:pt x="662" y="342"/>
                    <a:pt x="649" y="336"/>
                  </a:cubicBezTo>
                  <a:lnTo>
                    <a:pt x="649" y="336"/>
                  </a:lnTo>
                  <a:cubicBezTo>
                    <a:pt x="649" y="336"/>
                    <a:pt x="649" y="336"/>
                    <a:pt x="649" y="336"/>
                  </a:cubicBezTo>
                  <a:close/>
                  <a:moveTo>
                    <a:pt x="684" y="350"/>
                  </a:moveTo>
                  <a:lnTo>
                    <a:pt x="684" y="350"/>
                  </a:lnTo>
                  <a:cubicBezTo>
                    <a:pt x="692" y="353"/>
                    <a:pt x="699" y="361"/>
                    <a:pt x="697" y="361"/>
                  </a:cubicBezTo>
                  <a:cubicBezTo>
                    <a:pt x="696" y="361"/>
                    <a:pt x="692" y="358"/>
                    <a:pt x="684" y="350"/>
                  </a:cubicBezTo>
                  <a:close/>
                  <a:moveTo>
                    <a:pt x="934" y="387"/>
                  </a:moveTo>
                  <a:cubicBezTo>
                    <a:pt x="934" y="387"/>
                    <a:pt x="934" y="388"/>
                    <a:pt x="935" y="389"/>
                  </a:cubicBezTo>
                  <a:lnTo>
                    <a:pt x="935" y="389"/>
                  </a:lnTo>
                  <a:cubicBezTo>
                    <a:pt x="934" y="389"/>
                    <a:pt x="934" y="388"/>
                    <a:pt x="934" y="387"/>
                  </a:cubicBezTo>
                  <a:cubicBezTo>
                    <a:pt x="934" y="387"/>
                    <a:pt x="934" y="387"/>
                    <a:pt x="934" y="387"/>
                  </a:cubicBezTo>
                  <a:close/>
                  <a:moveTo>
                    <a:pt x="499" y="454"/>
                  </a:moveTo>
                  <a:cubicBezTo>
                    <a:pt x="498" y="459"/>
                    <a:pt x="497" y="463"/>
                    <a:pt x="496" y="466"/>
                  </a:cubicBezTo>
                  <a:lnTo>
                    <a:pt x="496" y="466"/>
                  </a:lnTo>
                  <a:cubicBezTo>
                    <a:pt x="497" y="462"/>
                    <a:pt x="498" y="458"/>
                    <a:pt x="498" y="454"/>
                  </a:cubicBezTo>
                  <a:lnTo>
                    <a:pt x="498" y="454"/>
                  </a:lnTo>
                  <a:cubicBezTo>
                    <a:pt x="499" y="454"/>
                    <a:pt x="499" y="454"/>
                    <a:pt x="499" y="454"/>
                  </a:cubicBezTo>
                  <a:close/>
                  <a:moveTo>
                    <a:pt x="754" y="474"/>
                  </a:moveTo>
                  <a:cubicBezTo>
                    <a:pt x="754" y="474"/>
                    <a:pt x="754" y="474"/>
                    <a:pt x="754" y="475"/>
                  </a:cubicBezTo>
                  <a:lnTo>
                    <a:pt x="754" y="475"/>
                  </a:lnTo>
                  <a:cubicBezTo>
                    <a:pt x="753" y="476"/>
                    <a:pt x="751" y="477"/>
                    <a:pt x="750" y="478"/>
                  </a:cubicBezTo>
                  <a:lnTo>
                    <a:pt x="750" y="478"/>
                  </a:lnTo>
                  <a:cubicBezTo>
                    <a:pt x="752" y="476"/>
                    <a:pt x="753" y="474"/>
                    <a:pt x="754" y="474"/>
                  </a:cubicBezTo>
                  <a:close/>
                  <a:moveTo>
                    <a:pt x="745" y="487"/>
                  </a:moveTo>
                  <a:cubicBezTo>
                    <a:pt x="745" y="487"/>
                    <a:pt x="745" y="487"/>
                    <a:pt x="745" y="487"/>
                  </a:cubicBezTo>
                  <a:lnTo>
                    <a:pt x="745" y="487"/>
                  </a:lnTo>
                  <a:cubicBezTo>
                    <a:pt x="745" y="487"/>
                    <a:pt x="745" y="488"/>
                    <a:pt x="745" y="488"/>
                  </a:cubicBezTo>
                  <a:lnTo>
                    <a:pt x="745" y="488"/>
                  </a:lnTo>
                  <a:cubicBezTo>
                    <a:pt x="745" y="488"/>
                    <a:pt x="745" y="487"/>
                    <a:pt x="745" y="487"/>
                  </a:cubicBezTo>
                  <a:close/>
                  <a:moveTo>
                    <a:pt x="745" y="486"/>
                  </a:moveTo>
                  <a:cubicBezTo>
                    <a:pt x="745" y="486"/>
                    <a:pt x="745" y="486"/>
                    <a:pt x="745" y="486"/>
                  </a:cubicBezTo>
                  <a:lnTo>
                    <a:pt x="745" y="486"/>
                  </a:lnTo>
                  <a:cubicBezTo>
                    <a:pt x="745" y="487"/>
                    <a:pt x="744" y="488"/>
                    <a:pt x="742" y="490"/>
                  </a:cubicBezTo>
                  <a:lnTo>
                    <a:pt x="742" y="490"/>
                  </a:lnTo>
                  <a:cubicBezTo>
                    <a:pt x="743" y="488"/>
                    <a:pt x="744" y="487"/>
                    <a:pt x="745" y="486"/>
                  </a:cubicBezTo>
                  <a:close/>
                  <a:moveTo>
                    <a:pt x="736" y="490"/>
                  </a:moveTo>
                  <a:lnTo>
                    <a:pt x="736" y="490"/>
                  </a:lnTo>
                  <a:cubicBezTo>
                    <a:pt x="736" y="490"/>
                    <a:pt x="735" y="490"/>
                    <a:pt x="735" y="491"/>
                  </a:cubicBezTo>
                  <a:cubicBezTo>
                    <a:pt x="735" y="490"/>
                    <a:pt x="736" y="490"/>
                    <a:pt x="736" y="490"/>
                  </a:cubicBezTo>
                  <a:close/>
                  <a:moveTo>
                    <a:pt x="731" y="493"/>
                  </a:moveTo>
                  <a:lnTo>
                    <a:pt x="731" y="493"/>
                  </a:lnTo>
                  <a:cubicBezTo>
                    <a:pt x="729" y="494"/>
                    <a:pt x="727" y="495"/>
                    <a:pt x="726" y="495"/>
                  </a:cubicBezTo>
                  <a:lnTo>
                    <a:pt x="726" y="495"/>
                  </a:lnTo>
                  <a:cubicBezTo>
                    <a:pt x="724" y="496"/>
                    <a:pt x="722" y="496"/>
                    <a:pt x="720" y="496"/>
                  </a:cubicBezTo>
                  <a:lnTo>
                    <a:pt x="720" y="496"/>
                  </a:lnTo>
                  <a:cubicBezTo>
                    <a:pt x="722" y="496"/>
                    <a:pt x="727" y="495"/>
                    <a:pt x="731" y="493"/>
                  </a:cubicBezTo>
                  <a:close/>
                  <a:moveTo>
                    <a:pt x="487" y="529"/>
                  </a:moveTo>
                  <a:lnTo>
                    <a:pt x="487" y="529"/>
                  </a:lnTo>
                  <a:cubicBezTo>
                    <a:pt x="496" y="554"/>
                    <a:pt x="497" y="563"/>
                    <a:pt x="496" y="563"/>
                  </a:cubicBezTo>
                  <a:cubicBezTo>
                    <a:pt x="496" y="563"/>
                    <a:pt x="496" y="563"/>
                    <a:pt x="496" y="563"/>
                  </a:cubicBezTo>
                  <a:lnTo>
                    <a:pt x="496" y="563"/>
                  </a:lnTo>
                  <a:cubicBezTo>
                    <a:pt x="496" y="563"/>
                    <a:pt x="496" y="563"/>
                    <a:pt x="496" y="563"/>
                  </a:cubicBezTo>
                  <a:lnTo>
                    <a:pt x="487" y="529"/>
                  </a:lnTo>
                  <a:lnTo>
                    <a:pt x="487" y="529"/>
                  </a:lnTo>
                  <a:cubicBezTo>
                    <a:pt x="487" y="529"/>
                    <a:pt x="487" y="529"/>
                    <a:pt x="487" y="529"/>
                  </a:cubicBezTo>
                  <a:close/>
                  <a:moveTo>
                    <a:pt x="752" y="566"/>
                  </a:moveTo>
                  <a:cubicBezTo>
                    <a:pt x="751" y="571"/>
                    <a:pt x="751" y="576"/>
                    <a:pt x="751" y="581"/>
                  </a:cubicBezTo>
                  <a:lnTo>
                    <a:pt x="751" y="581"/>
                  </a:lnTo>
                  <a:cubicBezTo>
                    <a:pt x="750" y="586"/>
                    <a:pt x="748" y="590"/>
                    <a:pt x="747" y="590"/>
                  </a:cubicBezTo>
                  <a:cubicBezTo>
                    <a:pt x="747" y="590"/>
                    <a:pt x="747" y="584"/>
                    <a:pt x="752" y="566"/>
                  </a:cubicBezTo>
                  <a:close/>
                  <a:moveTo>
                    <a:pt x="597" y="608"/>
                  </a:moveTo>
                  <a:cubicBezTo>
                    <a:pt x="597" y="609"/>
                    <a:pt x="597" y="609"/>
                    <a:pt x="597" y="609"/>
                  </a:cubicBezTo>
                  <a:cubicBezTo>
                    <a:pt x="597" y="609"/>
                    <a:pt x="597" y="609"/>
                    <a:pt x="597" y="609"/>
                  </a:cubicBezTo>
                  <a:lnTo>
                    <a:pt x="597" y="609"/>
                  </a:lnTo>
                  <a:cubicBezTo>
                    <a:pt x="597" y="609"/>
                    <a:pt x="597" y="609"/>
                    <a:pt x="597" y="608"/>
                  </a:cubicBezTo>
                  <a:close/>
                  <a:moveTo>
                    <a:pt x="600" y="620"/>
                  </a:moveTo>
                  <a:cubicBezTo>
                    <a:pt x="599" y="621"/>
                    <a:pt x="597" y="623"/>
                    <a:pt x="594" y="623"/>
                  </a:cubicBezTo>
                  <a:lnTo>
                    <a:pt x="594" y="623"/>
                  </a:lnTo>
                  <a:cubicBezTo>
                    <a:pt x="594" y="623"/>
                    <a:pt x="595" y="622"/>
                    <a:pt x="595" y="621"/>
                  </a:cubicBezTo>
                  <a:lnTo>
                    <a:pt x="595" y="621"/>
                  </a:lnTo>
                  <a:cubicBezTo>
                    <a:pt x="597" y="621"/>
                    <a:pt x="599" y="620"/>
                    <a:pt x="600" y="620"/>
                  </a:cubicBezTo>
                  <a:close/>
                  <a:moveTo>
                    <a:pt x="592" y="622"/>
                  </a:move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2"/>
                    <a:pt x="592" y="622"/>
                    <a:pt x="592" y="622"/>
                  </a:cubicBezTo>
                  <a:lnTo>
                    <a:pt x="592" y="622"/>
                  </a:lnTo>
                  <a:cubicBezTo>
                    <a:pt x="592" y="623"/>
                    <a:pt x="591" y="623"/>
                    <a:pt x="591" y="623"/>
                  </a:cubicBezTo>
                  <a:cubicBezTo>
                    <a:pt x="591" y="623"/>
                    <a:pt x="591" y="623"/>
                    <a:pt x="592" y="622"/>
                  </a:cubicBezTo>
                  <a:lnTo>
                    <a:pt x="592" y="622"/>
                  </a:lnTo>
                  <a:cubicBezTo>
                    <a:pt x="591" y="623"/>
                    <a:pt x="591" y="623"/>
                    <a:pt x="590" y="623"/>
                  </a:cubicBezTo>
                  <a:lnTo>
                    <a:pt x="590" y="623"/>
                  </a:lnTo>
                  <a:cubicBezTo>
                    <a:pt x="591" y="622"/>
                    <a:pt x="591" y="622"/>
                    <a:pt x="592" y="622"/>
                  </a:cubicBezTo>
                  <a:close/>
                  <a:moveTo>
                    <a:pt x="593" y="617"/>
                  </a:moveTo>
                  <a:cubicBezTo>
                    <a:pt x="591" y="620"/>
                    <a:pt x="589" y="622"/>
                    <a:pt x="588" y="624"/>
                  </a:cubicBezTo>
                  <a:lnTo>
                    <a:pt x="588" y="624"/>
                  </a:lnTo>
                  <a:cubicBezTo>
                    <a:pt x="588" y="623"/>
                    <a:pt x="589" y="623"/>
                    <a:pt x="590" y="623"/>
                  </a:cubicBezTo>
                  <a:lnTo>
                    <a:pt x="590" y="623"/>
                  </a:lnTo>
                  <a:cubicBezTo>
                    <a:pt x="590" y="623"/>
                    <a:pt x="589" y="624"/>
                    <a:pt x="588" y="624"/>
                  </a:cubicBezTo>
                  <a:lnTo>
                    <a:pt x="588" y="624"/>
                  </a:lnTo>
                  <a:cubicBezTo>
                    <a:pt x="589" y="624"/>
                    <a:pt x="590" y="624"/>
                    <a:pt x="591" y="623"/>
                  </a:cubicBezTo>
                  <a:lnTo>
                    <a:pt x="591" y="623"/>
                  </a:lnTo>
                  <a:cubicBezTo>
                    <a:pt x="591" y="624"/>
                    <a:pt x="591" y="624"/>
                    <a:pt x="590" y="625"/>
                  </a:cubicBezTo>
                  <a:lnTo>
                    <a:pt x="590" y="625"/>
                  </a:lnTo>
                  <a:cubicBezTo>
                    <a:pt x="589" y="625"/>
                    <a:pt x="588" y="625"/>
                    <a:pt x="586" y="626"/>
                  </a:cubicBezTo>
                  <a:lnTo>
                    <a:pt x="586" y="626"/>
                  </a:lnTo>
                  <a:cubicBezTo>
                    <a:pt x="587" y="625"/>
                    <a:pt x="588" y="625"/>
                    <a:pt x="588" y="624"/>
                  </a:cubicBezTo>
                  <a:lnTo>
                    <a:pt x="588" y="624"/>
                  </a:lnTo>
                  <a:cubicBezTo>
                    <a:pt x="588" y="624"/>
                    <a:pt x="587" y="625"/>
                    <a:pt x="587" y="625"/>
                  </a:cubicBezTo>
                  <a:lnTo>
                    <a:pt x="587" y="625"/>
                  </a:lnTo>
                  <a:cubicBezTo>
                    <a:pt x="587" y="625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5"/>
                    <a:pt x="587" y="625"/>
                    <a:pt x="586" y="625"/>
                  </a:cubicBezTo>
                  <a:lnTo>
                    <a:pt x="586" y="625"/>
                  </a:lnTo>
                  <a:cubicBezTo>
                    <a:pt x="585" y="625"/>
                    <a:pt x="584" y="626"/>
                    <a:pt x="584" y="626"/>
                  </a:cubicBezTo>
                  <a:lnTo>
                    <a:pt x="582" y="626"/>
                  </a:lnTo>
                  <a:cubicBezTo>
                    <a:pt x="582" y="626"/>
                    <a:pt x="581" y="626"/>
                    <a:pt x="581" y="626"/>
                  </a:cubicBezTo>
                  <a:lnTo>
                    <a:pt x="581" y="626"/>
                  </a:lnTo>
                  <a:cubicBezTo>
                    <a:pt x="583" y="625"/>
                    <a:pt x="585" y="625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7" y="624"/>
                    <a:pt x="587" y="624"/>
                    <a:pt x="588" y="624"/>
                  </a:cubicBezTo>
                  <a:lnTo>
                    <a:pt x="588" y="624"/>
                  </a:lnTo>
                  <a:cubicBezTo>
                    <a:pt x="587" y="624"/>
                    <a:pt x="587" y="624"/>
                    <a:pt x="587" y="624"/>
                  </a:cubicBezTo>
                  <a:lnTo>
                    <a:pt x="587" y="624"/>
                  </a:lnTo>
                  <a:cubicBezTo>
                    <a:pt x="589" y="621"/>
                    <a:pt x="591" y="619"/>
                    <a:pt x="593" y="617"/>
                  </a:cubicBezTo>
                  <a:close/>
                  <a:moveTo>
                    <a:pt x="735" y="678"/>
                  </a:moveTo>
                  <a:cubicBezTo>
                    <a:pt x="735" y="678"/>
                    <a:pt x="734" y="680"/>
                    <a:pt x="732" y="687"/>
                  </a:cubicBezTo>
                  <a:cubicBezTo>
                    <a:pt x="731" y="688"/>
                    <a:pt x="731" y="690"/>
                    <a:pt x="730" y="692"/>
                  </a:cubicBezTo>
                  <a:lnTo>
                    <a:pt x="730" y="692"/>
                  </a:lnTo>
                  <a:cubicBezTo>
                    <a:pt x="733" y="683"/>
                    <a:pt x="735" y="678"/>
                    <a:pt x="735" y="678"/>
                  </a:cubicBezTo>
                  <a:close/>
                  <a:moveTo>
                    <a:pt x="715" y="720"/>
                  </a:moveTo>
                  <a:lnTo>
                    <a:pt x="715" y="720"/>
                  </a:lnTo>
                  <a:cubicBezTo>
                    <a:pt x="713" y="726"/>
                    <a:pt x="710" y="732"/>
                    <a:pt x="708" y="737"/>
                  </a:cubicBezTo>
                  <a:lnTo>
                    <a:pt x="708" y="737"/>
                  </a:lnTo>
                  <a:cubicBezTo>
                    <a:pt x="708" y="737"/>
                    <a:pt x="708" y="737"/>
                    <a:pt x="708" y="737"/>
                  </a:cubicBezTo>
                  <a:lnTo>
                    <a:pt x="708" y="737"/>
                  </a:lnTo>
                  <a:cubicBezTo>
                    <a:pt x="711" y="727"/>
                    <a:pt x="714" y="722"/>
                    <a:pt x="715" y="720"/>
                  </a:cubicBezTo>
                  <a:close/>
                  <a:moveTo>
                    <a:pt x="627" y="1"/>
                  </a:moveTo>
                  <a:cubicBezTo>
                    <a:pt x="477" y="1"/>
                    <a:pt x="327" y="82"/>
                    <a:pt x="240" y="201"/>
                  </a:cubicBezTo>
                  <a:lnTo>
                    <a:pt x="240" y="201"/>
                  </a:lnTo>
                  <a:cubicBezTo>
                    <a:pt x="234" y="206"/>
                    <a:pt x="228" y="211"/>
                    <a:pt x="222" y="217"/>
                  </a:cubicBezTo>
                  <a:cubicBezTo>
                    <a:pt x="156" y="277"/>
                    <a:pt x="98" y="349"/>
                    <a:pt x="64" y="439"/>
                  </a:cubicBezTo>
                  <a:cubicBezTo>
                    <a:pt x="0" y="615"/>
                    <a:pt x="15" y="816"/>
                    <a:pt x="130" y="972"/>
                  </a:cubicBezTo>
                  <a:cubicBezTo>
                    <a:pt x="234" y="1113"/>
                    <a:pt x="396" y="1187"/>
                    <a:pt x="561" y="1187"/>
                  </a:cubicBezTo>
                  <a:cubicBezTo>
                    <a:pt x="619" y="1187"/>
                    <a:pt x="678" y="1178"/>
                    <a:pt x="735" y="1159"/>
                  </a:cubicBezTo>
                  <a:cubicBezTo>
                    <a:pt x="862" y="1119"/>
                    <a:pt x="957" y="1032"/>
                    <a:pt x="1026" y="923"/>
                  </a:cubicBezTo>
                  <a:cubicBezTo>
                    <a:pt x="1092" y="816"/>
                    <a:pt x="1110" y="681"/>
                    <a:pt x="1107" y="563"/>
                  </a:cubicBezTo>
                  <a:cubicBezTo>
                    <a:pt x="1101" y="439"/>
                    <a:pt x="1067" y="312"/>
                    <a:pt x="1000" y="208"/>
                  </a:cubicBezTo>
                  <a:cubicBezTo>
                    <a:pt x="937" y="104"/>
                    <a:pt x="827" y="38"/>
                    <a:pt x="709" y="9"/>
                  </a:cubicBezTo>
                  <a:cubicBezTo>
                    <a:pt x="682" y="4"/>
                    <a:pt x="655" y="1"/>
                    <a:pt x="6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877;p50"/>
            <p:cNvSpPr/>
            <p:nvPr/>
          </p:nvSpPr>
          <p:spPr>
            <a:xfrm>
              <a:off x="4686700" y="3265375"/>
              <a:ext cx="22275" cy="22975"/>
            </a:xfrm>
            <a:custGeom>
              <a:avLst/>
              <a:gdLst/>
              <a:ahLst/>
              <a:cxnLst/>
              <a:rect l="l" t="t" r="r" b="b"/>
              <a:pathLst>
                <a:path w="891" h="919" extrusionOk="0">
                  <a:moveTo>
                    <a:pt x="443" y="344"/>
                  </a:moveTo>
                  <a:cubicBezTo>
                    <a:pt x="444" y="344"/>
                    <a:pt x="445" y="344"/>
                    <a:pt x="445" y="344"/>
                  </a:cubicBezTo>
                  <a:lnTo>
                    <a:pt x="445" y="344"/>
                  </a:lnTo>
                  <a:cubicBezTo>
                    <a:pt x="446" y="345"/>
                    <a:pt x="446" y="345"/>
                    <a:pt x="446" y="345"/>
                  </a:cubicBezTo>
                  <a:lnTo>
                    <a:pt x="446" y="345"/>
                  </a:lnTo>
                  <a:cubicBezTo>
                    <a:pt x="445" y="345"/>
                    <a:pt x="445" y="345"/>
                    <a:pt x="444" y="345"/>
                  </a:cubicBezTo>
                  <a:lnTo>
                    <a:pt x="444" y="345"/>
                  </a:lnTo>
                  <a:cubicBezTo>
                    <a:pt x="444" y="345"/>
                    <a:pt x="443" y="344"/>
                    <a:pt x="443" y="344"/>
                  </a:cubicBezTo>
                  <a:close/>
                  <a:moveTo>
                    <a:pt x="499" y="401"/>
                  </a:moveTo>
                  <a:cubicBezTo>
                    <a:pt x="499" y="401"/>
                    <a:pt x="499" y="401"/>
                    <a:pt x="499" y="401"/>
                  </a:cubicBezTo>
                  <a:lnTo>
                    <a:pt x="499" y="401"/>
                  </a:lnTo>
                  <a:cubicBezTo>
                    <a:pt x="499" y="402"/>
                    <a:pt x="500" y="403"/>
                    <a:pt x="501" y="403"/>
                  </a:cubicBezTo>
                  <a:lnTo>
                    <a:pt x="501" y="403"/>
                  </a:lnTo>
                  <a:cubicBezTo>
                    <a:pt x="501" y="403"/>
                    <a:pt x="501" y="403"/>
                    <a:pt x="501" y="403"/>
                  </a:cubicBezTo>
                  <a:lnTo>
                    <a:pt x="501" y="403"/>
                  </a:lnTo>
                  <a:cubicBezTo>
                    <a:pt x="500" y="403"/>
                    <a:pt x="499" y="402"/>
                    <a:pt x="499" y="402"/>
                  </a:cubicBezTo>
                  <a:lnTo>
                    <a:pt x="499" y="402"/>
                  </a:lnTo>
                  <a:cubicBezTo>
                    <a:pt x="499" y="402"/>
                    <a:pt x="499" y="402"/>
                    <a:pt x="499" y="401"/>
                  </a:cubicBezTo>
                  <a:close/>
                  <a:moveTo>
                    <a:pt x="392" y="534"/>
                  </a:moveTo>
                  <a:lnTo>
                    <a:pt x="392" y="534"/>
                  </a:lnTo>
                  <a:cubicBezTo>
                    <a:pt x="395" y="536"/>
                    <a:pt x="398" y="538"/>
                    <a:pt x="401" y="540"/>
                  </a:cubicBezTo>
                  <a:lnTo>
                    <a:pt x="401" y="540"/>
                  </a:lnTo>
                  <a:cubicBezTo>
                    <a:pt x="399" y="539"/>
                    <a:pt x="398" y="538"/>
                    <a:pt x="396" y="537"/>
                  </a:cubicBezTo>
                  <a:lnTo>
                    <a:pt x="396" y="537"/>
                  </a:lnTo>
                  <a:cubicBezTo>
                    <a:pt x="395" y="536"/>
                    <a:pt x="393" y="535"/>
                    <a:pt x="392" y="534"/>
                  </a:cubicBezTo>
                  <a:close/>
                  <a:moveTo>
                    <a:pt x="486" y="543"/>
                  </a:moveTo>
                  <a:cubicBezTo>
                    <a:pt x="486" y="543"/>
                    <a:pt x="486" y="544"/>
                    <a:pt x="486" y="544"/>
                  </a:cubicBezTo>
                  <a:lnTo>
                    <a:pt x="486" y="544"/>
                  </a:lnTo>
                  <a:cubicBezTo>
                    <a:pt x="485" y="545"/>
                    <a:pt x="484" y="545"/>
                    <a:pt x="484" y="545"/>
                  </a:cubicBezTo>
                  <a:lnTo>
                    <a:pt x="484" y="545"/>
                  </a:lnTo>
                  <a:cubicBezTo>
                    <a:pt x="485" y="544"/>
                    <a:pt x="485" y="544"/>
                    <a:pt x="486" y="543"/>
                  </a:cubicBezTo>
                  <a:close/>
                  <a:moveTo>
                    <a:pt x="488" y="546"/>
                  </a:move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lnTo>
                    <a:pt x="488" y="546"/>
                  </a:lnTo>
                  <a:cubicBezTo>
                    <a:pt x="488" y="546"/>
                    <a:pt x="488" y="546"/>
                    <a:pt x="488" y="546"/>
                  </a:cubicBezTo>
                  <a:close/>
                  <a:moveTo>
                    <a:pt x="484" y="547"/>
                  </a:move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lnTo>
                    <a:pt x="484" y="547"/>
                  </a:lnTo>
                  <a:cubicBezTo>
                    <a:pt x="484" y="547"/>
                    <a:pt x="484" y="547"/>
                    <a:pt x="484" y="547"/>
                  </a:cubicBezTo>
                  <a:close/>
                  <a:moveTo>
                    <a:pt x="462" y="551"/>
                  </a:moveTo>
                  <a:cubicBezTo>
                    <a:pt x="462" y="551"/>
                    <a:pt x="463" y="551"/>
                    <a:pt x="463" y="551"/>
                  </a:cubicBezTo>
                  <a:lnTo>
                    <a:pt x="463" y="551"/>
                  </a:lnTo>
                  <a:cubicBezTo>
                    <a:pt x="461" y="551"/>
                    <a:pt x="459" y="552"/>
                    <a:pt x="457" y="552"/>
                  </a:cubicBezTo>
                  <a:lnTo>
                    <a:pt x="457" y="552"/>
                  </a:lnTo>
                  <a:cubicBezTo>
                    <a:pt x="457" y="552"/>
                    <a:pt x="457" y="552"/>
                    <a:pt x="457" y="552"/>
                  </a:cubicBezTo>
                  <a:lnTo>
                    <a:pt x="457" y="552"/>
                  </a:lnTo>
                  <a:cubicBezTo>
                    <a:pt x="458" y="551"/>
                    <a:pt x="460" y="551"/>
                    <a:pt x="462" y="551"/>
                  </a:cubicBezTo>
                  <a:close/>
                  <a:moveTo>
                    <a:pt x="458" y="1"/>
                  </a:moveTo>
                  <a:cubicBezTo>
                    <a:pt x="427" y="1"/>
                    <a:pt x="396" y="6"/>
                    <a:pt x="366" y="16"/>
                  </a:cubicBezTo>
                  <a:lnTo>
                    <a:pt x="366" y="16"/>
                  </a:lnTo>
                  <a:cubicBezTo>
                    <a:pt x="365" y="16"/>
                    <a:pt x="364" y="16"/>
                    <a:pt x="364" y="16"/>
                  </a:cubicBezTo>
                  <a:cubicBezTo>
                    <a:pt x="343" y="16"/>
                    <a:pt x="323" y="20"/>
                    <a:pt x="303" y="28"/>
                  </a:cubicBezTo>
                  <a:cubicBezTo>
                    <a:pt x="199" y="71"/>
                    <a:pt x="118" y="140"/>
                    <a:pt x="61" y="236"/>
                  </a:cubicBezTo>
                  <a:cubicBezTo>
                    <a:pt x="17" y="313"/>
                    <a:pt x="0" y="406"/>
                    <a:pt x="9" y="492"/>
                  </a:cubicBezTo>
                  <a:cubicBezTo>
                    <a:pt x="14" y="579"/>
                    <a:pt x="46" y="668"/>
                    <a:pt x="98" y="737"/>
                  </a:cubicBezTo>
                  <a:cubicBezTo>
                    <a:pt x="161" y="824"/>
                    <a:pt x="248" y="875"/>
                    <a:pt x="349" y="904"/>
                  </a:cubicBezTo>
                  <a:cubicBezTo>
                    <a:pt x="386" y="913"/>
                    <a:pt x="425" y="919"/>
                    <a:pt x="465" y="919"/>
                  </a:cubicBezTo>
                  <a:cubicBezTo>
                    <a:pt x="524" y="919"/>
                    <a:pt x="584" y="907"/>
                    <a:pt x="634" y="881"/>
                  </a:cubicBezTo>
                  <a:cubicBezTo>
                    <a:pt x="744" y="826"/>
                    <a:pt x="810" y="740"/>
                    <a:pt x="844" y="625"/>
                  </a:cubicBezTo>
                  <a:cubicBezTo>
                    <a:pt x="891" y="466"/>
                    <a:pt x="847" y="264"/>
                    <a:pt x="738" y="140"/>
                  </a:cubicBezTo>
                  <a:cubicBezTo>
                    <a:pt x="680" y="74"/>
                    <a:pt x="617" y="31"/>
                    <a:pt x="533" y="11"/>
                  </a:cubicBezTo>
                  <a:cubicBezTo>
                    <a:pt x="508" y="4"/>
                    <a:pt x="483" y="1"/>
                    <a:pt x="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878;p50"/>
            <p:cNvSpPr/>
            <p:nvPr/>
          </p:nvSpPr>
          <p:spPr>
            <a:xfrm>
              <a:off x="4759675" y="3268375"/>
              <a:ext cx="23950" cy="28125"/>
            </a:xfrm>
            <a:custGeom>
              <a:avLst/>
              <a:gdLst/>
              <a:ahLst/>
              <a:cxnLst/>
              <a:rect l="l" t="t" r="r" b="b"/>
              <a:pathLst>
                <a:path w="958" h="1125" extrusionOk="0">
                  <a:moveTo>
                    <a:pt x="552" y="385"/>
                  </a:moveTo>
                  <a:lnTo>
                    <a:pt x="552" y="385"/>
                  </a:lnTo>
                  <a:cubicBezTo>
                    <a:pt x="552" y="385"/>
                    <a:pt x="552" y="385"/>
                    <a:pt x="552" y="385"/>
                  </a:cubicBezTo>
                  <a:lnTo>
                    <a:pt x="552" y="385"/>
                  </a:lnTo>
                  <a:cubicBezTo>
                    <a:pt x="553" y="386"/>
                    <a:pt x="554" y="386"/>
                    <a:pt x="554" y="386"/>
                  </a:cubicBezTo>
                  <a:cubicBezTo>
                    <a:pt x="556" y="389"/>
                    <a:pt x="559" y="391"/>
                    <a:pt x="561" y="394"/>
                  </a:cubicBezTo>
                  <a:lnTo>
                    <a:pt x="561" y="394"/>
                  </a:lnTo>
                  <a:cubicBezTo>
                    <a:pt x="561" y="394"/>
                    <a:pt x="561" y="394"/>
                    <a:pt x="561" y="394"/>
                  </a:cubicBezTo>
                  <a:lnTo>
                    <a:pt x="561" y="394"/>
                  </a:lnTo>
                  <a:cubicBezTo>
                    <a:pt x="557" y="392"/>
                    <a:pt x="554" y="389"/>
                    <a:pt x="552" y="387"/>
                  </a:cubicBezTo>
                  <a:lnTo>
                    <a:pt x="552" y="387"/>
                  </a:lnTo>
                  <a:cubicBezTo>
                    <a:pt x="552" y="387"/>
                    <a:pt x="552" y="386"/>
                    <a:pt x="552" y="385"/>
                  </a:cubicBezTo>
                  <a:close/>
                  <a:moveTo>
                    <a:pt x="584" y="456"/>
                  </a:moveTo>
                  <a:cubicBezTo>
                    <a:pt x="585" y="457"/>
                    <a:pt x="585" y="457"/>
                    <a:pt x="585" y="458"/>
                  </a:cubicBezTo>
                  <a:lnTo>
                    <a:pt x="585" y="458"/>
                  </a:lnTo>
                  <a:cubicBezTo>
                    <a:pt x="585" y="459"/>
                    <a:pt x="585" y="460"/>
                    <a:pt x="585" y="461"/>
                  </a:cubicBezTo>
                  <a:lnTo>
                    <a:pt x="585" y="461"/>
                  </a:lnTo>
                  <a:cubicBezTo>
                    <a:pt x="585" y="459"/>
                    <a:pt x="585" y="457"/>
                    <a:pt x="584" y="456"/>
                  </a:cubicBezTo>
                  <a:close/>
                  <a:moveTo>
                    <a:pt x="602" y="603"/>
                  </a:moveTo>
                  <a:lnTo>
                    <a:pt x="602" y="603"/>
                  </a:lnTo>
                  <a:cubicBezTo>
                    <a:pt x="602" y="603"/>
                    <a:pt x="602" y="603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4"/>
                    <a:pt x="602" y="604"/>
                  </a:cubicBezTo>
                  <a:lnTo>
                    <a:pt x="602" y="604"/>
                  </a:lnTo>
                  <a:cubicBezTo>
                    <a:pt x="602" y="604"/>
                    <a:pt x="602" y="603"/>
                    <a:pt x="602" y="603"/>
                  </a:cubicBezTo>
                  <a:close/>
                  <a:moveTo>
                    <a:pt x="455" y="0"/>
                  </a:moveTo>
                  <a:cubicBezTo>
                    <a:pt x="326" y="0"/>
                    <a:pt x="204" y="57"/>
                    <a:pt x="125" y="165"/>
                  </a:cubicBezTo>
                  <a:cubicBezTo>
                    <a:pt x="35" y="283"/>
                    <a:pt x="1" y="433"/>
                    <a:pt x="3" y="582"/>
                  </a:cubicBezTo>
                  <a:cubicBezTo>
                    <a:pt x="6" y="735"/>
                    <a:pt x="73" y="874"/>
                    <a:pt x="176" y="980"/>
                  </a:cubicBezTo>
                  <a:cubicBezTo>
                    <a:pt x="263" y="1069"/>
                    <a:pt x="387" y="1124"/>
                    <a:pt x="512" y="1124"/>
                  </a:cubicBezTo>
                  <a:cubicBezTo>
                    <a:pt x="529" y="1124"/>
                    <a:pt x="546" y="1123"/>
                    <a:pt x="563" y="1121"/>
                  </a:cubicBezTo>
                  <a:cubicBezTo>
                    <a:pt x="712" y="1104"/>
                    <a:pt x="836" y="1015"/>
                    <a:pt x="908" y="879"/>
                  </a:cubicBezTo>
                  <a:cubicBezTo>
                    <a:pt x="943" y="816"/>
                    <a:pt x="957" y="744"/>
                    <a:pt x="957" y="669"/>
                  </a:cubicBezTo>
                  <a:cubicBezTo>
                    <a:pt x="957" y="629"/>
                    <a:pt x="957" y="591"/>
                    <a:pt x="952" y="554"/>
                  </a:cubicBezTo>
                  <a:cubicBezTo>
                    <a:pt x="943" y="510"/>
                    <a:pt x="943" y="467"/>
                    <a:pt x="937" y="427"/>
                  </a:cubicBezTo>
                  <a:cubicBezTo>
                    <a:pt x="914" y="312"/>
                    <a:pt x="874" y="202"/>
                    <a:pt x="785" y="124"/>
                  </a:cubicBezTo>
                  <a:cubicBezTo>
                    <a:pt x="737" y="80"/>
                    <a:pt x="678" y="53"/>
                    <a:pt x="617" y="42"/>
                  </a:cubicBezTo>
                  <a:lnTo>
                    <a:pt x="617" y="42"/>
                  </a:lnTo>
                  <a:cubicBezTo>
                    <a:pt x="596" y="26"/>
                    <a:pt x="571" y="15"/>
                    <a:pt x="542" y="9"/>
                  </a:cubicBezTo>
                  <a:cubicBezTo>
                    <a:pt x="513" y="3"/>
                    <a:pt x="484" y="0"/>
                    <a:pt x="4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680981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3"/>
          <p:cNvSpPr txBox="1">
            <a:spLocks noGrp="1"/>
          </p:cNvSpPr>
          <p:nvPr>
            <p:ph type="title"/>
          </p:nvPr>
        </p:nvSpPr>
        <p:spPr>
          <a:xfrm>
            <a:off x="1284000" y="1999149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latin typeface="+mj-lt"/>
              </a:rPr>
              <a:t>V</a:t>
            </a:r>
            <a:r>
              <a:rPr lang="en" sz="4500" b="1" dirty="0">
                <a:latin typeface="+mj-lt"/>
              </a:rPr>
              <a:t>ẬN DỤNG</a:t>
            </a:r>
            <a:endParaRPr sz="4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0415818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6DCDE53B-F687-87E5-A5C1-9A7D01AA22B6}"/>
              </a:ext>
            </a:extLst>
          </p:cNvPr>
          <p:cNvSpPr/>
          <p:nvPr/>
        </p:nvSpPr>
        <p:spPr>
          <a:xfrm>
            <a:off x="2115828" y="625335"/>
            <a:ext cx="4912343" cy="783771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vi-VN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6">
            <a:extLst>
              <a:ext uri="{FF2B5EF4-FFF2-40B4-BE49-F238E27FC236}">
                <a16:creationId xmlns:a16="http://schemas.microsoft.com/office/drawing/2014/main" id="{A265ED67-B629-D6DD-1E72-C109D570FA7E}"/>
              </a:ext>
            </a:extLst>
          </p:cNvPr>
          <p:cNvSpPr/>
          <p:nvPr/>
        </p:nvSpPr>
        <p:spPr>
          <a:xfrm>
            <a:off x="860883" y="3046295"/>
            <a:ext cx="2308320" cy="969323"/>
          </a:xfrm>
          <a:prstGeom prst="roundRect">
            <a:avLst>
              <a:gd name="adj" fmla="val 447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Góc ở tâm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7C061D67-C07A-5517-1A9E-8797C131BCA7}"/>
              </a:ext>
            </a:extLst>
          </p:cNvPr>
          <p:cNvSpPr/>
          <p:nvPr/>
        </p:nvSpPr>
        <p:spPr>
          <a:xfrm>
            <a:off x="3507057" y="3321086"/>
            <a:ext cx="2129880" cy="969323"/>
          </a:xfrm>
          <a:prstGeom prst="roundRect">
            <a:avLst>
              <a:gd name="adj" fmla="val 447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Cung. </a:t>
            </a:r>
          </a:p>
          <a:p>
            <a:pPr algn="ctr">
              <a:lnSpc>
                <a:spcPct val="200000"/>
              </a:lnSpc>
            </a:pP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endParaRPr lang="en-US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BCA1A9C-8081-EF3E-2082-273436FB1840}"/>
              </a:ext>
            </a:extLst>
          </p:cNvPr>
          <p:cNvCxnSpPr/>
          <p:nvPr/>
        </p:nvCxnSpPr>
        <p:spPr>
          <a:xfrm flipH="1">
            <a:off x="4571997" y="1468662"/>
            <a:ext cx="2" cy="54989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C4547D-ADB0-363E-F046-1531D1529B97}"/>
              </a:ext>
            </a:extLst>
          </p:cNvPr>
          <p:cNvCxnSpPr>
            <a:cxnSpLocks/>
          </p:cNvCxnSpPr>
          <p:nvPr/>
        </p:nvCxnSpPr>
        <p:spPr>
          <a:xfrm>
            <a:off x="2015043" y="1988793"/>
            <a:ext cx="5013128" cy="1380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94DEDE-1718-5BEE-4BD7-652CDA78FE77}"/>
              </a:ext>
            </a:extLst>
          </p:cNvPr>
          <p:cNvCxnSpPr>
            <a:cxnSpLocks/>
          </p:cNvCxnSpPr>
          <p:nvPr/>
        </p:nvCxnSpPr>
        <p:spPr>
          <a:xfrm>
            <a:off x="7028171" y="1980246"/>
            <a:ext cx="0" cy="105750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89F0C6-DDF1-8D05-7F80-3A15321EEB68}"/>
              </a:ext>
            </a:extLst>
          </p:cNvPr>
          <p:cNvCxnSpPr>
            <a:cxnSpLocks/>
          </p:cNvCxnSpPr>
          <p:nvPr/>
        </p:nvCxnSpPr>
        <p:spPr>
          <a:xfrm>
            <a:off x="2015043" y="1980246"/>
            <a:ext cx="1" cy="104154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F8207D1-396E-1A10-6303-F0B10F48B74F}"/>
              </a:ext>
            </a:extLst>
          </p:cNvPr>
          <p:cNvCxnSpPr>
            <a:cxnSpLocks/>
          </p:cNvCxnSpPr>
          <p:nvPr/>
        </p:nvCxnSpPr>
        <p:spPr>
          <a:xfrm>
            <a:off x="4571997" y="1964286"/>
            <a:ext cx="0" cy="105750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A74EDAB-2327-0841-9BD0-9716BBC1E565}"/>
              </a:ext>
            </a:extLst>
          </p:cNvPr>
          <p:cNvSpPr/>
          <p:nvPr/>
        </p:nvSpPr>
        <p:spPr>
          <a:xfrm>
            <a:off x="5974791" y="3070660"/>
            <a:ext cx="2567014" cy="969323"/>
          </a:xfrm>
          <a:prstGeom prst="roundRect">
            <a:avLst>
              <a:gd name="adj" fmla="val 447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8EF965-008E-18B4-BB08-827276AE59A5}"/>
              </a:ext>
            </a:extLst>
          </p:cNvPr>
          <p:cNvSpPr/>
          <p:nvPr/>
        </p:nvSpPr>
        <p:spPr>
          <a:xfrm>
            <a:off x="833834" y="275937"/>
            <a:ext cx="255613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6B2BB-1345-32CF-6E42-33423AE15A64}"/>
                  </a:ext>
                </a:extLst>
              </p:cNvPr>
              <p:cNvSpPr txBox="1"/>
              <p:nvPr/>
            </p:nvSpPr>
            <p:spPr>
              <a:xfrm>
                <a:off x="3930968" y="317450"/>
                <a:ext cx="4135648" cy="2118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cắt nhau tại hai điểm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Kẻ các đoạn thẳng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lần lượt là các đường kính của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Chứng minh ba điểm 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thẳng hàng.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6B2BB-1345-32CF-6E42-33423AE15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968" y="317450"/>
                <a:ext cx="4135648" cy="2118529"/>
              </a:xfrm>
              <a:prstGeom prst="rect">
                <a:avLst/>
              </a:prstGeom>
              <a:blipFill>
                <a:blip r:embed="rId3"/>
                <a:stretch>
                  <a:fillRect l="-1327" r="-1180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0EAD18F-B622-2CA8-7282-04CBF2027537}"/>
              </a:ext>
            </a:extLst>
          </p:cNvPr>
          <p:cNvSpPr/>
          <p:nvPr/>
        </p:nvSpPr>
        <p:spPr>
          <a:xfrm>
            <a:off x="3768582" y="2464100"/>
            <a:ext cx="833377" cy="335666"/>
          </a:xfrm>
          <a:prstGeom prst="wedgeRoundRectCallout">
            <a:avLst>
              <a:gd name="adj1" fmla="val -37380"/>
              <a:gd name="adj2" fmla="val 7324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52F39C-43F9-8C80-1A82-E7C8FEFC68FC}"/>
                  </a:ext>
                </a:extLst>
              </p:cNvPr>
              <p:cNvSpPr txBox="1"/>
              <p:nvPr/>
            </p:nvSpPr>
            <p:spPr>
              <a:xfrm>
                <a:off x="322309" y="2827887"/>
                <a:ext cx="8559300" cy="2027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chắn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sup>
                    </m:sSup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suy</m:t>
                    </m:r>
                    <m:r>
                      <m:rPr>
                        <m:nor/>
                      </m:rPr>
                      <a:rPr lang="en-US" sz="1800"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3 điểm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BR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thẳng hàng.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B52F39C-43F9-8C80-1A82-E7C8FEFC6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09" y="2827887"/>
                <a:ext cx="8559300" cy="2027093"/>
              </a:xfrm>
              <a:prstGeom prst="rect">
                <a:avLst/>
              </a:prstGeom>
              <a:blipFill rotWithShape="0">
                <a:blip r:embed="rId4"/>
                <a:stretch>
                  <a:fillRect l="-641" r="-5912" b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2256E4D-2C8F-B5EA-3039-8B3AF5C66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93" y="981872"/>
            <a:ext cx="2908464" cy="17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384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51"/>
          <p:cNvSpPr/>
          <p:nvPr/>
        </p:nvSpPr>
        <p:spPr>
          <a:xfrm flipH="1">
            <a:off x="177503" y="110452"/>
            <a:ext cx="741600" cy="741570"/>
          </a:xfrm>
          <a:custGeom>
            <a:avLst/>
            <a:gdLst/>
            <a:ahLst/>
            <a:cxnLst/>
            <a:rect l="l" t="t" r="r" b="b"/>
            <a:pathLst>
              <a:path w="463" h="463" extrusionOk="0">
                <a:moveTo>
                  <a:pt x="463" y="231"/>
                </a:moveTo>
                <a:cubicBezTo>
                  <a:pt x="463" y="359"/>
                  <a:pt x="360" y="463"/>
                  <a:pt x="232" y="463"/>
                </a:cubicBezTo>
                <a:cubicBezTo>
                  <a:pt x="104" y="463"/>
                  <a:pt x="0" y="359"/>
                  <a:pt x="0" y="231"/>
                </a:cubicBezTo>
                <a:cubicBezTo>
                  <a:pt x="0" y="104"/>
                  <a:pt x="104" y="0"/>
                  <a:pt x="232" y="0"/>
                </a:cubicBezTo>
                <a:cubicBezTo>
                  <a:pt x="360" y="0"/>
                  <a:pt x="463" y="104"/>
                  <a:pt x="463" y="2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5" name="Google Shape;1725;p51"/>
          <p:cNvGrpSpPr/>
          <p:nvPr/>
        </p:nvGrpSpPr>
        <p:grpSpPr>
          <a:xfrm rot="-8100000" flipH="1">
            <a:off x="7368454" y="1188100"/>
            <a:ext cx="3115050" cy="1694864"/>
            <a:chOff x="720000" y="6076080"/>
            <a:chExt cx="3115080" cy="1694880"/>
          </a:xfrm>
        </p:grpSpPr>
        <p:sp>
          <p:nvSpPr>
            <p:cNvPr id="1726" name="Google Shape;1726;p51"/>
            <p:cNvSpPr/>
            <p:nvPr/>
          </p:nvSpPr>
          <p:spPr>
            <a:xfrm>
              <a:off x="720000" y="6076080"/>
              <a:ext cx="3115080" cy="1694880"/>
            </a:xfrm>
            <a:custGeom>
              <a:avLst/>
              <a:gdLst/>
              <a:ahLst/>
              <a:cxnLst/>
              <a:rect l="l" t="t" r="r" b="b"/>
              <a:pathLst>
                <a:path w="8653" h="4708" extrusionOk="0">
                  <a:moveTo>
                    <a:pt x="8653" y="996"/>
                  </a:moveTo>
                  <a:lnTo>
                    <a:pt x="451" y="4708"/>
                  </a:lnTo>
                  <a:lnTo>
                    <a:pt x="0" y="3712"/>
                  </a:lnTo>
                  <a:lnTo>
                    <a:pt x="8202" y="0"/>
                  </a:lnTo>
                  <a:lnTo>
                    <a:pt x="8653" y="996"/>
                  </a:lnTo>
                  <a:close/>
                </a:path>
              </a:pathLst>
            </a:custGeom>
            <a:solidFill>
              <a:srgbClr val="FF844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806760" y="73602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1056600" y="72471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1306440" y="713412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1556280" y="702108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1806120" y="69080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2055960" y="679500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2305800" y="668196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2555640" y="656892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2805480" y="645588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6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3055320" y="6342840"/>
              <a:ext cx="78120" cy="123480"/>
            </a:xfrm>
            <a:custGeom>
              <a:avLst/>
              <a:gdLst/>
              <a:ahLst/>
              <a:cxnLst/>
              <a:rect l="l" t="t" r="r" b="b"/>
              <a:pathLst>
                <a:path w="217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8" y="0"/>
                  </a:lnTo>
                  <a:lnTo>
                    <a:pt x="217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3304800" y="622980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3554640" y="6116760"/>
              <a:ext cx="78480" cy="123480"/>
            </a:xfrm>
            <a:custGeom>
              <a:avLst/>
              <a:gdLst/>
              <a:ahLst/>
              <a:cxnLst/>
              <a:rect l="l" t="t" r="r" b="b"/>
              <a:pathLst>
                <a:path w="218" h="343" extrusionOk="0">
                  <a:moveTo>
                    <a:pt x="139" y="343"/>
                  </a:moveTo>
                  <a:lnTo>
                    <a:pt x="0" y="35"/>
                  </a:lnTo>
                  <a:lnTo>
                    <a:pt x="79" y="0"/>
                  </a:lnTo>
                  <a:lnTo>
                    <a:pt x="218" y="307"/>
                  </a:lnTo>
                  <a:lnTo>
                    <a:pt x="139" y="343"/>
                  </a:lnTo>
                  <a:close/>
                </a:path>
              </a:pathLst>
            </a:custGeom>
            <a:solidFill>
              <a:srgbClr val="00116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9" name="Google Shape;1739;p51"/>
          <p:cNvGrpSpPr/>
          <p:nvPr/>
        </p:nvGrpSpPr>
        <p:grpSpPr>
          <a:xfrm rot="5669084" flipH="1">
            <a:off x="7876501" y="1783211"/>
            <a:ext cx="1270478" cy="718719"/>
            <a:chOff x="1195575" y="1247040"/>
            <a:chExt cx="501480" cy="283680"/>
          </a:xfrm>
        </p:grpSpPr>
        <p:grpSp>
          <p:nvGrpSpPr>
            <p:cNvPr id="1740" name="Google Shape;1740;p51"/>
            <p:cNvGrpSpPr/>
            <p:nvPr/>
          </p:nvGrpSpPr>
          <p:grpSpPr>
            <a:xfrm>
              <a:off x="1195575" y="1263600"/>
              <a:ext cx="501480" cy="267120"/>
              <a:chOff x="5319000" y="1263600"/>
              <a:chExt cx="501480" cy="267120"/>
            </a:xfrm>
          </p:grpSpPr>
          <p:sp>
            <p:nvSpPr>
              <p:cNvPr id="1741" name="Google Shape;1741;p51"/>
              <p:cNvSpPr/>
              <p:nvPr/>
            </p:nvSpPr>
            <p:spPr>
              <a:xfrm>
                <a:off x="5756040" y="1465920"/>
                <a:ext cx="6444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89" y="27"/>
                    </a:moveTo>
                    <a:cubicBezTo>
                      <a:pt x="55" y="27"/>
                      <a:pt x="27" y="55"/>
                      <a:pt x="27" y="90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4" y="152"/>
                      <a:pt x="152" y="124"/>
                      <a:pt x="152" y="90"/>
                    </a:cubicBezTo>
                    <a:cubicBezTo>
                      <a:pt x="152" y="55"/>
                      <a:pt x="124" y="27"/>
                      <a:pt x="89" y="27"/>
                    </a:cubicBezTo>
                    <a:moveTo>
                      <a:pt x="89" y="180"/>
                    </a:moveTo>
                    <a:cubicBezTo>
                      <a:pt x="40" y="180"/>
                      <a:pt x="0" y="139"/>
                      <a:pt x="0" y="90"/>
                    </a:cubicBezTo>
                    <a:cubicBezTo>
                      <a:pt x="0" y="41"/>
                      <a:pt x="40" y="0"/>
                      <a:pt x="89" y="0"/>
                    </a:cubicBezTo>
                    <a:cubicBezTo>
                      <a:pt x="139" y="0"/>
                      <a:pt x="179" y="41"/>
                      <a:pt x="179" y="90"/>
                    </a:cubicBezTo>
                    <a:cubicBezTo>
                      <a:pt x="179" y="139"/>
                      <a:pt x="139" y="180"/>
                      <a:pt x="89" y="180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19800" rIns="90000" bIns="19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51"/>
              <p:cNvSpPr/>
              <p:nvPr/>
            </p:nvSpPr>
            <p:spPr>
              <a:xfrm>
                <a:off x="5319000" y="1263600"/>
                <a:ext cx="44964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32" extrusionOk="0">
                    <a:moveTo>
                      <a:pt x="1235" y="632"/>
                    </a:moveTo>
                    <a:cubicBezTo>
                      <a:pt x="1233" y="632"/>
                      <a:pt x="1231" y="631"/>
                      <a:pt x="1229" y="630"/>
                    </a:cubicBezTo>
                    <a:lnTo>
                      <a:pt x="7" y="26"/>
                    </a:lnTo>
                    <a:cubicBezTo>
                      <a:pt x="0" y="23"/>
                      <a:pt x="-2" y="15"/>
                      <a:pt x="1" y="8"/>
                    </a:cubicBezTo>
                    <a:cubicBezTo>
                      <a:pt x="4" y="1"/>
                      <a:pt x="12" y="-2"/>
                      <a:pt x="19" y="2"/>
                    </a:cubicBezTo>
                    <a:lnTo>
                      <a:pt x="1241" y="606"/>
                    </a:lnTo>
                    <a:cubicBezTo>
                      <a:pt x="1248" y="610"/>
                      <a:pt x="1251" y="618"/>
                      <a:pt x="1247" y="624"/>
                    </a:cubicBezTo>
                    <a:cubicBezTo>
                      <a:pt x="1245" y="629"/>
                      <a:pt x="1240" y="632"/>
                      <a:pt x="1235" y="632"/>
                    </a:cubicBez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3" name="Google Shape;1743;p51"/>
            <p:cNvSpPr/>
            <p:nvPr/>
          </p:nvSpPr>
          <p:spPr>
            <a:xfrm>
              <a:off x="1195575" y="1247040"/>
              <a:ext cx="74160" cy="86760"/>
            </a:xfrm>
            <a:custGeom>
              <a:avLst/>
              <a:gdLst/>
              <a:ahLst/>
              <a:cxnLst/>
              <a:rect l="l" t="t" r="r" b="b"/>
              <a:pathLst>
                <a:path w="206" h="241" extrusionOk="0">
                  <a:moveTo>
                    <a:pt x="96" y="241"/>
                  </a:moveTo>
                  <a:cubicBezTo>
                    <a:pt x="92" y="241"/>
                    <a:pt x="87" y="238"/>
                    <a:pt x="84" y="234"/>
                  </a:cubicBezTo>
                  <a:lnTo>
                    <a:pt x="1" y="66"/>
                  </a:lnTo>
                  <a:cubicBezTo>
                    <a:pt x="-1" y="62"/>
                    <a:pt x="-1" y="58"/>
                    <a:pt x="1" y="54"/>
                  </a:cubicBezTo>
                  <a:cubicBezTo>
                    <a:pt x="2" y="51"/>
                    <a:pt x="6" y="48"/>
                    <a:pt x="10" y="47"/>
                  </a:cubicBezTo>
                  <a:lnTo>
                    <a:pt x="189" y="1"/>
                  </a:lnTo>
                  <a:cubicBezTo>
                    <a:pt x="196" y="-1"/>
                    <a:pt x="203" y="3"/>
                    <a:pt x="205" y="11"/>
                  </a:cubicBezTo>
                  <a:cubicBezTo>
                    <a:pt x="207" y="18"/>
                    <a:pt x="203" y="25"/>
                    <a:pt x="196" y="27"/>
                  </a:cubicBezTo>
                  <a:lnTo>
                    <a:pt x="33" y="69"/>
                  </a:lnTo>
                  <a:lnTo>
                    <a:pt x="109" y="222"/>
                  </a:lnTo>
                  <a:cubicBezTo>
                    <a:pt x="112" y="228"/>
                    <a:pt x="109" y="236"/>
                    <a:pt x="102" y="240"/>
                  </a:cubicBezTo>
                  <a:cubicBezTo>
                    <a:pt x="101" y="241"/>
                    <a:pt x="99" y="241"/>
                    <a:pt x="96" y="241"/>
                  </a:cubicBez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4" name="Google Shape;1744;p51"/>
          <p:cNvSpPr/>
          <p:nvPr/>
        </p:nvSpPr>
        <p:spPr>
          <a:xfrm rot="-9486416" flipH="1">
            <a:off x="179281" y="830839"/>
            <a:ext cx="620854" cy="200103"/>
          </a:xfrm>
          <a:custGeom>
            <a:avLst/>
            <a:gdLst/>
            <a:ahLst/>
            <a:cxnLst/>
            <a:rect l="l" t="t" r="r" b="b"/>
            <a:pathLst>
              <a:path w="1390" h="448" extrusionOk="0">
                <a:moveTo>
                  <a:pt x="1373" y="448"/>
                </a:moveTo>
                <a:cubicBezTo>
                  <a:pt x="1369" y="448"/>
                  <a:pt x="1364" y="446"/>
                  <a:pt x="1361" y="443"/>
                </a:cubicBezTo>
                <a:cubicBezTo>
                  <a:pt x="1034" y="132"/>
                  <a:pt x="688" y="51"/>
                  <a:pt x="455" y="37"/>
                </a:cubicBezTo>
                <a:cubicBezTo>
                  <a:pt x="203" y="22"/>
                  <a:pt x="25" y="81"/>
                  <a:pt x="23" y="82"/>
                </a:cubicBezTo>
                <a:cubicBezTo>
                  <a:pt x="14" y="85"/>
                  <a:pt x="4" y="80"/>
                  <a:pt x="1" y="71"/>
                </a:cubicBezTo>
                <a:cubicBezTo>
                  <a:pt x="-2" y="61"/>
                  <a:pt x="3" y="51"/>
                  <a:pt x="12" y="48"/>
                </a:cubicBezTo>
                <a:cubicBezTo>
                  <a:pt x="19" y="46"/>
                  <a:pt x="743" y="-193"/>
                  <a:pt x="1385" y="417"/>
                </a:cubicBezTo>
                <a:cubicBezTo>
                  <a:pt x="1392" y="424"/>
                  <a:pt x="1392" y="435"/>
                  <a:pt x="1386" y="442"/>
                </a:cubicBezTo>
                <a:cubicBezTo>
                  <a:pt x="1382" y="446"/>
                  <a:pt x="1378" y="448"/>
                  <a:pt x="1373" y="448"/>
                </a:cubicBezTo>
                <a:close/>
              </a:path>
            </a:pathLst>
          </a:custGeom>
          <a:solidFill>
            <a:srgbClr val="00116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11;p39">
            <a:extLst>
              <a:ext uri="{FF2B5EF4-FFF2-40B4-BE49-F238E27FC236}">
                <a16:creationId xmlns:a16="http://schemas.microsoft.com/office/drawing/2014/main" id="{2DEE64FF-567E-F787-A38E-4BD0A04AF0FA}"/>
              </a:ext>
            </a:extLst>
          </p:cNvPr>
          <p:cNvSpPr txBox="1">
            <a:spLocks/>
          </p:cNvSpPr>
          <p:nvPr/>
        </p:nvSpPr>
        <p:spPr>
          <a:xfrm>
            <a:off x="620073" y="435942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CD0D8-BD18-F3BB-916C-417B9DE65F6C}"/>
              </a:ext>
            </a:extLst>
          </p:cNvPr>
          <p:cNvSpPr/>
          <p:nvPr/>
        </p:nvSpPr>
        <p:spPr>
          <a:xfrm>
            <a:off x="482972" y="1169030"/>
            <a:ext cx="776192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2100" dirty="0" err="1">
                <a:ea typeface="+mn-ea"/>
              </a:rPr>
              <a:t>Xem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lại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và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ôn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tập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kiến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thức</a:t>
            </a:r>
            <a:r>
              <a:rPr lang="en-US" sz="2100" dirty="0">
                <a:ea typeface="+mn-ea"/>
              </a:rPr>
              <a:t>, </a:t>
            </a:r>
            <a:r>
              <a:rPr lang="en-US" sz="2100" dirty="0" err="1">
                <a:ea typeface="+mn-ea"/>
              </a:rPr>
              <a:t>hoạt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động</a:t>
            </a:r>
            <a:r>
              <a:rPr lang="en-US" sz="2100" dirty="0">
                <a:ea typeface="+mn-ea"/>
              </a:rPr>
              <a:t>, </a:t>
            </a:r>
            <a:r>
              <a:rPr lang="en-US" sz="2100" dirty="0" err="1">
                <a:ea typeface="+mn-ea"/>
              </a:rPr>
              <a:t>ví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dụ</a:t>
            </a:r>
            <a:r>
              <a:rPr lang="en-US" sz="2100" dirty="0">
                <a:ea typeface="+mn-ea"/>
              </a:rPr>
              <a:t>, </a:t>
            </a:r>
            <a:r>
              <a:rPr lang="en-US" sz="2100" dirty="0" err="1">
                <a:ea typeface="+mn-ea"/>
              </a:rPr>
              <a:t>luyên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tập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và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bài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tập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đã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giải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trong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tiết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học</a:t>
            </a:r>
            <a:r>
              <a:rPr lang="en-US" sz="2100" dirty="0">
                <a:ea typeface="+mn-ea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D0C2CB-0E78-D59B-E25D-3A2486B777AE}"/>
              </a:ext>
            </a:extLst>
          </p:cNvPr>
          <p:cNvSpPr/>
          <p:nvPr/>
        </p:nvSpPr>
        <p:spPr>
          <a:xfrm>
            <a:off x="492373" y="2468180"/>
            <a:ext cx="78705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5;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1b, 2 (SGK/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117).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3E9457-85C2-A0CA-94C0-99ED37937C2E}"/>
              </a:ext>
            </a:extLst>
          </p:cNvPr>
          <p:cNvSpPr/>
          <p:nvPr/>
        </p:nvSpPr>
        <p:spPr>
          <a:xfrm>
            <a:off x="2209800" y="3543300"/>
            <a:ext cx="4838700" cy="596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C910A6-2806-BA33-76F3-BD415BF65D51}"/>
              </a:ext>
            </a:extLst>
          </p:cNvPr>
          <p:cNvSpPr txBox="1"/>
          <p:nvPr/>
        </p:nvSpPr>
        <p:spPr>
          <a:xfrm>
            <a:off x="1352552" y="1540951"/>
            <a:ext cx="7300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XIN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CH</a:t>
            </a:r>
            <a:r>
              <a:rPr lang="en-US" sz="24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ÂN THÀNH CẢM ƠN QUÍ THẦY CÔ GIÁO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CÙNG CÁC EM HỌC SINH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ĐÃ CHÚ Ý LẮNG NGHE,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169DD5-1DBB-A8FE-347D-61F8DAE6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625" y="1454250"/>
            <a:ext cx="5404749" cy="2235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III. GÓC NỘI TIẾP</a:t>
            </a:r>
          </a:p>
        </p:txBody>
      </p:sp>
    </p:spTree>
    <p:extLst>
      <p:ext uri="{BB962C8B-B14F-4D97-AF65-F5344CB8AC3E}">
        <p14:creationId xmlns:p14="http://schemas.microsoft.com/office/powerpoint/2010/main" val="3424430425"/>
      </p:ext>
    </p:extLst>
  </p:cSld>
  <p:clrMapOvr>
    <a:masterClrMapping/>
  </p:clrMapOvr>
  <p:transition spd="med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/>
              <p:nvPr/>
            </p:nvSpPr>
            <p:spPr>
              <a:xfrm>
                <a:off x="765101" y="846821"/>
                <a:ext cx="7792072" cy="965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55,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𝐴𝐼𝐵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 Hai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01" y="846821"/>
                <a:ext cx="7792072" cy="965970"/>
              </a:xfrm>
              <a:prstGeom prst="rect">
                <a:avLst/>
              </a:prstGeom>
              <a:blipFill>
                <a:blip r:embed="rId3"/>
                <a:stretch>
                  <a:fillRect l="-861" r="-782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E8AE29-0D34-0DC8-94A2-262FC2DD2185}"/>
              </a:ext>
            </a:extLst>
          </p:cNvPr>
          <p:cNvSpPr/>
          <p:nvPr/>
        </p:nvSpPr>
        <p:spPr>
          <a:xfrm>
            <a:off x="4162316" y="457206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F2681-CE6F-31D9-6E16-787383AD1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840" y="2571750"/>
            <a:ext cx="1602302" cy="184264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B72A533-47FE-FE16-B78D-6CF8DCCD30A8}"/>
              </a:ext>
            </a:extLst>
          </p:cNvPr>
          <p:cNvSpPr/>
          <p:nvPr/>
        </p:nvSpPr>
        <p:spPr>
          <a:xfrm>
            <a:off x="620280" y="2088685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DBAAB4-5378-E96B-AE73-89B0979C76D5}"/>
                  </a:ext>
                </a:extLst>
              </p:cNvPr>
              <p:cNvSpPr txBox="1"/>
              <p:nvPr/>
            </p:nvSpPr>
            <p:spPr>
              <a:xfrm>
                <a:off x="1273639" y="2571750"/>
                <a:ext cx="4971044" cy="2015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Đỉnh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𝐴𝐼𝐵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thuộc đường tròn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vi-VN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Hai cạnh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𝐴𝐼𝐵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hai dây cung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đường tròn.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DBAAB4-5378-E96B-AE73-89B0979C7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639" y="2571750"/>
                <a:ext cx="4971044" cy="2015936"/>
              </a:xfrm>
              <a:prstGeom prst="rect">
                <a:avLst/>
              </a:prstGeom>
              <a:blipFill rotWithShape="0">
                <a:blip r:embed="rId5"/>
                <a:stretch>
                  <a:fillRect l="-1350" r="-1227" b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16281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4"/>
          <p:cNvSpPr txBox="1">
            <a:spLocks noGrp="1"/>
          </p:cNvSpPr>
          <p:nvPr>
            <p:ph type="title"/>
          </p:nvPr>
        </p:nvSpPr>
        <p:spPr>
          <a:xfrm>
            <a:off x="1054049" y="1006559"/>
            <a:ext cx="70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70C0"/>
                </a:solidFill>
                <a:latin typeface="+mj-lt"/>
              </a:rPr>
              <a:t>ĐỊNH NGHĨA</a:t>
            </a:r>
            <a:endParaRPr sz="3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F035D-BB27-A850-29E2-0AFD1B5C5ACC}"/>
              </a:ext>
            </a:extLst>
          </p:cNvPr>
          <p:cNvSpPr txBox="1"/>
          <p:nvPr/>
        </p:nvSpPr>
        <p:spPr>
          <a:xfrm>
            <a:off x="1054048" y="1930799"/>
            <a:ext cx="7127843" cy="1754326"/>
          </a:xfrm>
          <a:prstGeom prst="rect">
            <a:avLst/>
          </a:prstGeom>
          <a:solidFill>
            <a:srgbClr val="FFFFA7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 nội tiếp </a:t>
            </a:r>
            <a:r>
              <a:rPr lang="vi-VN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 góc có đỉnh thuộc đường tròn và hai cạnh chứa hai dây cung của đường tròn đó.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Cung nằm bên trong góc được gọi là </a:t>
            </a:r>
            <a:r>
              <a:rPr lang="vi-VN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bị chắn</a:t>
            </a:r>
            <a:r>
              <a:rPr lang="vi-VN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151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C92EFE-6AAC-352D-DB3E-01C3BB823EB8}"/>
              </a:ext>
            </a:extLst>
          </p:cNvPr>
          <p:cNvSpPr/>
          <p:nvPr/>
        </p:nvSpPr>
        <p:spPr>
          <a:xfrm>
            <a:off x="7614693" y="292007"/>
            <a:ext cx="1082234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D4363-CD0B-D8BA-C8A4-B5AECFA4CDD4}"/>
              </a:ext>
            </a:extLst>
          </p:cNvPr>
          <p:cNvSpPr txBox="1"/>
          <p:nvPr/>
        </p:nvSpPr>
        <p:spPr>
          <a:xfrm>
            <a:off x="810229" y="370370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57964-97DB-A40C-3B42-BFA32C6E8D93}"/>
              </a:ext>
            </a:extLst>
          </p:cNvPr>
          <p:cNvSpPr txBox="1"/>
          <p:nvPr/>
        </p:nvSpPr>
        <p:spPr>
          <a:xfrm>
            <a:off x="810229" y="404364"/>
            <a:ext cx="7886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	  Quan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56a, 56b, 56c, 56d,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94023-8211-DF49-5ED3-C7CFEA54BA0F}"/>
              </a:ext>
            </a:extLst>
          </p:cNvPr>
          <p:cNvSpPr txBox="1"/>
          <p:nvPr/>
        </p:nvSpPr>
        <p:spPr>
          <a:xfrm>
            <a:off x="727037" y="3168295"/>
            <a:ext cx="751684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56a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56b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9A0AD45-0685-AEC6-16A2-F0F4528F091F}"/>
              </a:ext>
            </a:extLst>
          </p:cNvPr>
          <p:cNvSpPr/>
          <p:nvPr/>
        </p:nvSpPr>
        <p:spPr>
          <a:xfrm>
            <a:off x="618719" y="2626713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744BE-4FFA-E902-B3E3-6833B633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4885" y="1319116"/>
            <a:ext cx="5134230" cy="161287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494023-8211-DF49-5ED3-C7CFEA54BA0F}"/>
              </a:ext>
            </a:extLst>
          </p:cNvPr>
          <p:cNvSpPr txBox="1"/>
          <p:nvPr/>
        </p:nvSpPr>
        <p:spPr>
          <a:xfrm>
            <a:off x="833040" y="2944333"/>
            <a:ext cx="7312656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56c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56d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92EFE-6AAC-352D-DB3E-01C3BB823EB8}"/>
              </a:ext>
            </a:extLst>
          </p:cNvPr>
          <p:cNvSpPr/>
          <p:nvPr/>
        </p:nvSpPr>
        <p:spPr>
          <a:xfrm>
            <a:off x="7614693" y="292007"/>
            <a:ext cx="1082234" cy="152785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peech Bubble: Rectangle with Corners Rounded 9">
            <a:extLst>
              <a:ext uri="{FF2B5EF4-FFF2-40B4-BE49-F238E27FC236}">
                <a16:creationId xmlns:a16="http://schemas.microsoft.com/office/drawing/2014/main" id="{39A0AD45-0685-AEC6-16A2-F0F4528F091F}"/>
              </a:ext>
            </a:extLst>
          </p:cNvPr>
          <p:cNvSpPr/>
          <p:nvPr/>
        </p:nvSpPr>
        <p:spPr>
          <a:xfrm>
            <a:off x="618719" y="2626713"/>
            <a:ext cx="665543" cy="312478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i="1" dirty="0" err="1">
                <a:solidFill>
                  <a:srgbClr val="002060"/>
                </a:solidFill>
              </a:rPr>
              <a:t>Giải</a:t>
            </a:r>
            <a:endParaRPr lang="en-US" sz="1800" b="1" i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5744BE-4FFA-E902-B3E3-6833B633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4885" y="1319116"/>
            <a:ext cx="5134230" cy="1612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557964-97DB-A40C-3B42-BFA32C6E8D93}"/>
              </a:ext>
            </a:extLst>
          </p:cNvPr>
          <p:cNvSpPr txBox="1"/>
          <p:nvPr/>
        </p:nvSpPr>
        <p:spPr>
          <a:xfrm>
            <a:off x="810229" y="354348"/>
            <a:ext cx="7886698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	  Quan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56a, 56b, 56c, 56d,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ED4363-CD0B-D8BA-C8A4-B5AECFA4CDD4}"/>
              </a:ext>
            </a:extLst>
          </p:cNvPr>
          <p:cNvSpPr txBox="1"/>
          <p:nvPr/>
        </p:nvSpPr>
        <p:spPr>
          <a:xfrm>
            <a:off x="860237" y="313218"/>
            <a:ext cx="1140106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7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B3844A4-3ADB-280F-9FDC-3D0069516A2C}"/>
              </a:ext>
            </a:extLst>
          </p:cNvPr>
          <p:cNvSpPr txBox="1"/>
          <p:nvPr/>
        </p:nvSpPr>
        <p:spPr>
          <a:xfrm>
            <a:off x="862004" y="1146726"/>
            <a:ext cx="7419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Hãy vẽ một đường tròn và hai góc nội tiếp trong đường tròn đó.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67727CC-83D9-7819-A6A8-85CA7C043774}"/>
              </a:ext>
            </a:extLst>
          </p:cNvPr>
          <p:cNvSpPr/>
          <p:nvPr/>
        </p:nvSpPr>
        <p:spPr>
          <a:xfrm>
            <a:off x="698098" y="182539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/>
              <p:nvPr/>
            </p:nvSpPr>
            <p:spPr>
              <a:xfrm>
                <a:off x="2292067" y="3996774"/>
                <a:ext cx="5179252" cy="509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𝐷𝐸𝐹</m:t>
                        </m:r>
                      </m:e>
                    </m:acc>
                  </m:oMath>
                </a14:m>
                <a:r>
                  <a:rPr lang="vi-VN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hai góc nội tiếp đường tròn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79154E-DFF0-F47A-293B-35B06048B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067" y="3996774"/>
                <a:ext cx="5179252" cy="509755"/>
              </a:xfrm>
              <a:prstGeom prst="rect">
                <a:avLst/>
              </a:prstGeom>
              <a:blipFill>
                <a:blip r:embed="rId3"/>
                <a:stretch>
                  <a:fillRect b="-2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AA111F4-EF03-04AA-6975-451FC141073F}"/>
              </a:ext>
            </a:extLst>
          </p:cNvPr>
          <p:cNvGrpSpPr/>
          <p:nvPr/>
        </p:nvGrpSpPr>
        <p:grpSpPr>
          <a:xfrm>
            <a:off x="899231" y="284556"/>
            <a:ext cx="894934" cy="579582"/>
            <a:chOff x="-786660" y="450379"/>
            <a:chExt cx="1863524" cy="78981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90DA48D-1126-EFDF-7533-505142BBB997}"/>
                </a:ext>
              </a:extLst>
            </p:cNvPr>
            <p:cNvSpPr/>
            <p:nvPr/>
          </p:nvSpPr>
          <p:spPr>
            <a:xfrm>
              <a:off x="-786660" y="526541"/>
              <a:ext cx="1863524" cy="55558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42A2EF-83D4-EEBB-4038-175841B36034}"/>
                </a:ext>
              </a:extLst>
            </p:cNvPr>
            <p:cNvSpPr txBox="1"/>
            <p:nvPr/>
          </p:nvSpPr>
          <p:spPr>
            <a:xfrm>
              <a:off x="-742651" y="450379"/>
              <a:ext cx="1612398" cy="789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334D8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</a:t>
              </a:r>
              <a:r>
                <a:rPr lang="en-US" sz="2400" b="1">
                  <a:solidFill>
                    <a:srgbClr val="334D8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4D8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863361-D186-6BBD-A0D1-67CFD9D6D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600" y="1622998"/>
            <a:ext cx="2267867" cy="246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465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D84250-B2B0-030E-F212-2F15BB4C98EB}"/>
                  </a:ext>
                </a:extLst>
              </p:cNvPr>
              <p:cNvSpPr txBox="1"/>
              <p:nvPr/>
            </p:nvSpPr>
            <p:spPr>
              <a:xfrm>
                <a:off x="187642" y="171639"/>
                <a:ext cx="6109250" cy="236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Cho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𝐴𝐼𝐵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nội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𝐼𝐾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57).</a:t>
                </a:r>
                <a:endParaRPr lang="en-US" sz="16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𝑂𝐴𝐼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𝑂𝐵𝐼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16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𝐴𝑂𝐼</m:t>
                        </m:r>
                      </m:e>
                    </m:acc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𝐵𝑂𝐼</m:t>
                        </m:r>
                      </m:e>
                    </m:acc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</m:oMath>
                </a14:m>
                <a:endParaRPr lang="en-US" sz="16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𝐴𝑂𝐼</m:t>
                        </m:r>
                      </m:e>
                    </m:acc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𝐴𝑂𝐾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𝐵𝑂𝐼</m:t>
                        </m:r>
                      </m:e>
                    </m:acc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𝐵𝑂𝐾</m:t>
                        </m:r>
                      </m:e>
                    </m:acc>
                  </m:oMath>
                </a14:m>
                <a:endParaRPr lang="en-US" sz="16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So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𝐴𝑂𝐾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𝐵𝑂𝐾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16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𝐴𝐼𝐵</m:t>
                        </m:r>
                      </m:e>
                    </m:acc>
                  </m:oMath>
                </a14:m>
                <a:endParaRPr lang="en-US" sz="1600" kern="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D84250-B2B0-030E-F212-2F15BB4C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" y="171639"/>
                <a:ext cx="6109250" cy="2361544"/>
              </a:xfrm>
              <a:prstGeom prst="rect">
                <a:avLst/>
              </a:prstGeom>
              <a:blipFill rotWithShape="0">
                <a:blip r:embed="rId2"/>
                <a:stretch>
                  <a:fillRect l="-599" t="-773" b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12E8AE29-0D34-0DC8-94A2-262FC2DD2185}"/>
              </a:ext>
            </a:extLst>
          </p:cNvPr>
          <p:cNvSpPr/>
          <p:nvPr/>
        </p:nvSpPr>
        <p:spPr>
          <a:xfrm>
            <a:off x="187642" y="62453"/>
            <a:ext cx="819366" cy="38961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8377D-FECF-4368-78CC-31C3F9F4A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903" y="62453"/>
            <a:ext cx="1872005" cy="2330000"/>
          </a:xfrm>
          <a:prstGeom prst="rect">
            <a:avLst/>
          </a:prstGeom>
        </p:spPr>
      </p:pic>
      <p:sp>
        <p:nvSpPr>
          <p:cNvPr id="7" name="Speech Bubble: Rectangle with Corners Rounded 3">
            <a:extLst>
              <a:ext uri="{FF2B5EF4-FFF2-40B4-BE49-F238E27FC236}">
                <a16:creationId xmlns:a16="http://schemas.microsoft.com/office/drawing/2014/main" id="{8B72A533-47FE-FE16-B78D-6CF8DCCD30A8}"/>
              </a:ext>
            </a:extLst>
          </p:cNvPr>
          <p:cNvSpPr/>
          <p:nvPr/>
        </p:nvSpPr>
        <p:spPr>
          <a:xfrm>
            <a:off x="3844536" y="254619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DBAAB4-5378-E96B-AE73-89B0979C76D5}"/>
                  </a:ext>
                </a:extLst>
              </p:cNvPr>
              <p:cNvSpPr txBox="1"/>
              <p:nvPr/>
            </p:nvSpPr>
            <p:spPr>
              <a:xfrm>
                <a:off x="419799" y="4478881"/>
                <a:ext cx="7352616" cy="677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𝐵𝑂𝐼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𝑂𝐵𝐼</m:t>
                        </m:r>
                      </m:e>
                    </m:acc>
                    <m:r>
                      <a:rPr lang="vi-VN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(định lí tổng các góc trong một tam giác)</a:t>
                </a:r>
                <a:endParaRPr lang="en-US" sz="16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𝐵𝑂𝐼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16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DBAAB4-5378-E96B-AE73-89B0979C7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9" y="4478881"/>
                <a:ext cx="7352616" cy="677878"/>
              </a:xfrm>
              <a:prstGeom prst="rect">
                <a:avLst/>
              </a:prstGeom>
              <a:blipFill rotWithShape="0">
                <a:blip r:embed="rId4"/>
                <a:stretch>
                  <a:fillRect l="-498" t="-1802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9626" y="2983497"/>
                <a:ext cx="46527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𝑂𝐴𝐼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𝑂𝐼</m:t>
                    </m:r>
                  </m:oMath>
                </a14:m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𝑂𝐴𝐼</m:t>
                    </m:r>
                  </m:oMath>
                </a14:m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6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26" y="2983497"/>
                <a:ext cx="4652712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55" t="-71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1225" y="2975418"/>
                <a:ext cx="1938691" cy="346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25" y="2975418"/>
                <a:ext cx="1938691" cy="346633"/>
              </a:xfrm>
              <a:prstGeom prst="rect">
                <a:avLst/>
              </a:prstGeom>
              <a:blipFill rotWithShape="0">
                <a:blip r:embed="rId6"/>
                <a:stretch>
                  <a:fillRect l="-1572" t="-3509" r="-16352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6719" y="3332071"/>
                <a:ext cx="44156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𝑂𝐵𝐼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𝑂𝐼</m:t>
                    </m:r>
                  </m:oMath>
                </a14:m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𝑂𝐵𝐼</m:t>
                    </m:r>
                  </m:oMath>
                </a14:m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6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" y="3332071"/>
                <a:ext cx="4415619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691" t="-7273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1225" y="3328031"/>
                <a:ext cx="1938691" cy="346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𝑂𝐵𝐼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𝑂𝐼𝐵</m:t>
                        </m:r>
                      </m:e>
                    </m:acc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25" y="3328031"/>
                <a:ext cx="1938691" cy="346633"/>
              </a:xfrm>
              <a:prstGeom prst="rect">
                <a:avLst/>
              </a:prstGeom>
              <a:blipFill rotWithShape="0">
                <a:blip r:embed="rId8"/>
                <a:stretch>
                  <a:fillRect l="-1572" t="-3509" r="-16667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7067" y="3751272"/>
                <a:ext cx="29327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Xét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𝑂𝐴𝐼</m:t>
                    </m:r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67" y="3751272"/>
                <a:ext cx="2932757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1037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5853" y="3662426"/>
                <a:ext cx="6641449" cy="473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𝑂𝐴𝐼</m:t>
                        </m:r>
                      </m:e>
                    </m:acc>
                    <m:r>
                      <a:rPr lang="vi-VN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(định lí tổng các góc trong một tam giác)</a:t>
                </a:r>
                <a:endParaRPr lang="en-US" sz="16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53" y="3662426"/>
                <a:ext cx="6641449" cy="473784"/>
              </a:xfrm>
              <a:prstGeom prst="rect">
                <a:avLst/>
              </a:prstGeom>
              <a:blipFill rotWithShape="0">
                <a:blip r:embed="rId10"/>
                <a:stretch>
                  <a:fillRect l="-45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719" y="4099846"/>
                <a:ext cx="3388445" cy="346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𝐴𝑂𝐼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𝑂𝐼𝐴</m:t>
                        </m:r>
                      </m:e>
                    </m:acc>
                    <m:r>
                      <a:rPr lang="vi-VN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16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" y="4099846"/>
                <a:ext cx="3388445" cy="346633"/>
              </a:xfrm>
              <a:prstGeom prst="rect">
                <a:avLst/>
              </a:prstGeom>
              <a:blipFill rotWithShape="0">
                <a:blip r:embed="rId11"/>
                <a:stretch>
                  <a:fillRect l="-899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19" y="4485677"/>
                <a:ext cx="1428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vi-VN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𝑂𝐵𝐼</m:t>
                    </m:r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" y="4485677"/>
                <a:ext cx="1428750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2137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2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Measurement and Data - Mathematics - 3rd grade by Slidesgo">
  <a:themeElements>
    <a:clrScheme name="Simple Light">
      <a:dk1>
        <a:srgbClr val="001966"/>
      </a:dk1>
      <a:lt1>
        <a:srgbClr val="334D80"/>
      </a:lt1>
      <a:dk2>
        <a:srgbClr val="EC8353"/>
      </a:dk2>
      <a:lt2>
        <a:srgbClr val="FFCBB3"/>
      </a:lt2>
      <a:accent1>
        <a:srgbClr val="CCA5A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9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w to Become a Scientist - Elementary Lesson by Slidesgo">
  <a:themeElements>
    <a:clrScheme name="Simple Light">
      <a:dk1>
        <a:srgbClr val="360351"/>
      </a:dk1>
      <a:lt1>
        <a:srgbClr val="E8C9FF"/>
      </a:lt1>
      <a:dk2>
        <a:srgbClr val="FF3D4C"/>
      </a:dk2>
      <a:lt2>
        <a:srgbClr val="FFC040"/>
      </a:lt2>
      <a:accent1>
        <a:srgbClr val="0084C1"/>
      </a:accent1>
      <a:accent2>
        <a:srgbClr val="009989"/>
      </a:accent2>
      <a:accent3>
        <a:srgbClr val="00CDE3"/>
      </a:accent3>
      <a:accent4>
        <a:srgbClr val="C4E6F3"/>
      </a:accent4>
      <a:accent5>
        <a:srgbClr val="002355"/>
      </a:accent5>
      <a:accent6>
        <a:srgbClr val="FFFFFF"/>
      </a:accent6>
      <a:hlink>
        <a:srgbClr val="3603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1323</Words>
  <Application>Microsoft Office PowerPoint</Application>
  <PresentationFormat>On-screen Show (16:9)</PresentationFormat>
  <Paragraphs>114</Paragraphs>
  <Slides>22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DengXian</vt:lpstr>
      <vt:lpstr>Tilt Warp</vt:lpstr>
      <vt:lpstr>.VnArial</vt:lpstr>
      <vt:lpstr>Wingdings</vt:lpstr>
      <vt:lpstr>Cambria Math</vt:lpstr>
      <vt:lpstr>Archivo</vt:lpstr>
      <vt:lpstr>Darker Grotesque SemiBold</vt:lpstr>
      <vt:lpstr>Calibri</vt:lpstr>
      <vt:lpstr>Calibri Light</vt:lpstr>
      <vt:lpstr>Arial</vt:lpstr>
      <vt:lpstr>Lato</vt:lpstr>
      <vt:lpstr>Grandstander</vt:lpstr>
      <vt:lpstr>Times New Roman</vt:lpstr>
      <vt:lpstr>Bebas Neue</vt:lpstr>
      <vt:lpstr>Measurement and Data - Mathematics - 3rd grade by Slidesgo</vt:lpstr>
      <vt:lpstr>How to Become a Scientist - Elementary Lesson by Slidesgo</vt:lpstr>
      <vt:lpstr>Office Theme</vt:lpstr>
      <vt:lpstr>PowerPoint Presentation</vt:lpstr>
      <vt:lpstr>PowerPoint Presentation</vt:lpstr>
      <vt:lpstr>III. GÓC NỘI TIẾP</vt:lpstr>
      <vt:lpstr>PowerPoint Presentation</vt:lpstr>
      <vt:lpstr>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kết thúc, mời các em chuyển sang nội dung tiếp theo!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GIẢNG HÔM NAY</dc:title>
  <dc:creator>tuyết nguyễn thị ánh</dc:creator>
  <cp:lastModifiedBy>Admin</cp:lastModifiedBy>
  <cp:revision>69</cp:revision>
  <dcterms:modified xsi:type="dcterms:W3CDTF">2025-12-24T01:50:46Z</dcterms:modified>
</cp:coreProperties>
</file>