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9" r:id="rId2"/>
  </p:sldMasterIdLst>
  <p:notesMasterIdLst>
    <p:notesMasterId r:id="rId54"/>
  </p:notesMasterIdLst>
  <p:sldIdLst>
    <p:sldId id="2007577586" r:id="rId3"/>
    <p:sldId id="261" r:id="rId4"/>
    <p:sldId id="262" r:id="rId5"/>
    <p:sldId id="2007577565" r:id="rId6"/>
    <p:sldId id="2007577566" r:id="rId7"/>
    <p:sldId id="2007577567" r:id="rId8"/>
    <p:sldId id="2007577568" r:id="rId9"/>
    <p:sldId id="2007577569" r:id="rId10"/>
    <p:sldId id="2007577570" r:id="rId11"/>
    <p:sldId id="266" r:id="rId12"/>
    <p:sldId id="268" r:id="rId13"/>
    <p:sldId id="269" r:id="rId14"/>
    <p:sldId id="270" r:id="rId15"/>
    <p:sldId id="272" r:id="rId16"/>
    <p:sldId id="273" r:id="rId17"/>
    <p:sldId id="274" r:id="rId18"/>
    <p:sldId id="278" r:id="rId19"/>
    <p:sldId id="280" r:id="rId20"/>
    <p:sldId id="283" r:id="rId21"/>
    <p:sldId id="2007577582" r:id="rId22"/>
    <p:sldId id="288" r:id="rId23"/>
    <p:sldId id="289" r:id="rId24"/>
    <p:sldId id="290" r:id="rId25"/>
    <p:sldId id="291" r:id="rId26"/>
    <p:sldId id="292" r:id="rId27"/>
    <p:sldId id="2007577584" r:id="rId28"/>
    <p:sldId id="296" r:id="rId29"/>
    <p:sldId id="298" r:id="rId30"/>
    <p:sldId id="404" r:id="rId31"/>
    <p:sldId id="2007577571" r:id="rId32"/>
    <p:sldId id="302" r:id="rId33"/>
    <p:sldId id="303" r:id="rId34"/>
    <p:sldId id="304" r:id="rId35"/>
    <p:sldId id="305" r:id="rId36"/>
    <p:sldId id="306" r:id="rId37"/>
    <p:sldId id="307" r:id="rId38"/>
    <p:sldId id="308" r:id="rId39"/>
    <p:sldId id="309" r:id="rId40"/>
    <p:sldId id="11088595" r:id="rId41"/>
    <p:sldId id="311" r:id="rId42"/>
    <p:sldId id="312" r:id="rId43"/>
    <p:sldId id="313" r:id="rId44"/>
    <p:sldId id="314" r:id="rId45"/>
    <p:sldId id="315" r:id="rId46"/>
    <p:sldId id="316" r:id="rId47"/>
    <p:sldId id="11088596" r:id="rId48"/>
    <p:sldId id="264" r:id="rId49"/>
    <p:sldId id="265" r:id="rId50"/>
    <p:sldId id="284" r:id="rId51"/>
    <p:sldId id="285" r:id="rId52"/>
    <p:sldId id="301" r:id="rId5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A5E3E-814D-43BE-A38B-312180574A67}"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D98A-DB10-4899-9AEA-AEAC157145A0}" type="slidenum">
              <a:rPr lang="en-US" smtClean="0"/>
              <a:t>‹#›</a:t>
            </a:fld>
            <a:endParaRPr lang="en-US"/>
          </a:p>
        </p:txBody>
      </p:sp>
    </p:spTree>
    <p:extLst>
      <p:ext uri="{BB962C8B-B14F-4D97-AF65-F5344CB8AC3E}">
        <p14:creationId xmlns:p14="http://schemas.microsoft.com/office/powerpoint/2010/main" val="201482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7A5E808-3041-48A9-B297-1EF6B0CF9A8F}"/>
              </a:ext>
            </a:extLst>
          </p:cNvPr>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0AF4CDC-9A4D-4407-B185-0C5BC317E35C}"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4E38E8DA-4491-47C7-8B54-FB2A2B161CEA}"/>
              </a:ext>
            </a:extLst>
          </p:cNvPr>
          <p:cNvSpPr>
            <a:spLocks noGrp="1" noRot="1" noChangeAspect="1" noChangeArrowheads="1" noTextEdit="1"/>
          </p:cNvSpPr>
          <p:nvPr>
            <p:ph type="sldImg"/>
          </p:nvPr>
        </p:nvSpPr>
        <p:spPr>
          <a:ln/>
        </p:spPr>
      </p:sp>
      <p:sp>
        <p:nvSpPr>
          <p:cNvPr id="64516" name="Text Box 3">
            <a:extLst>
              <a:ext uri="{FF2B5EF4-FFF2-40B4-BE49-F238E27FC236}">
                <a16:creationId xmlns:a16="http://schemas.microsoft.com/office/drawing/2014/main" id="{AF49B224-8EA1-42F0-84C1-B3210FBA9846}"/>
              </a:ext>
            </a:extLst>
          </p:cNvPr>
          <p:cNvSpPr txBox="1">
            <a:spLocks noChangeArrowheads="1"/>
          </p:cNvSpPr>
          <p:nvPr/>
        </p:nvSpPr>
        <p:spPr bwMode="auto">
          <a:xfrm>
            <a:off x="673577" y="4686499"/>
            <a:ext cx="5388610" cy="443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63252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8FC82B8-9281-412E-A7BC-91FF995B9723}"/>
              </a:ext>
            </a:extLst>
          </p:cNvPr>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811838B-604E-4E18-A294-98217F230D00}"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822E6621-7D7A-43A4-9561-E4D3302F3968}"/>
              </a:ext>
            </a:extLst>
          </p:cNvPr>
          <p:cNvSpPr>
            <a:spLocks noGrp="1" noRot="1" noChangeAspect="1" noChangeArrowheads="1" noTextEdit="1"/>
          </p:cNvSpPr>
          <p:nvPr>
            <p:ph type="sldImg"/>
          </p:nvPr>
        </p:nvSpPr>
        <p:spPr>
          <a:ln/>
        </p:spPr>
      </p:sp>
      <p:sp>
        <p:nvSpPr>
          <p:cNvPr id="66564" name="Text Box 3">
            <a:extLst>
              <a:ext uri="{FF2B5EF4-FFF2-40B4-BE49-F238E27FC236}">
                <a16:creationId xmlns:a16="http://schemas.microsoft.com/office/drawing/2014/main" id="{36F7BA2C-3716-43CB-A718-294BE2E0C8C8}"/>
              </a:ext>
            </a:extLst>
          </p:cNvPr>
          <p:cNvSpPr txBox="1">
            <a:spLocks noChangeArrowheads="1"/>
          </p:cNvSpPr>
          <p:nvPr/>
        </p:nvSpPr>
        <p:spPr bwMode="auto">
          <a:xfrm>
            <a:off x="673577" y="4686499"/>
            <a:ext cx="5388610" cy="443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6565" name="Rectangle 4">
            <a:extLst>
              <a:ext uri="{FF2B5EF4-FFF2-40B4-BE49-F238E27FC236}">
                <a16:creationId xmlns:a16="http://schemas.microsoft.com/office/drawing/2014/main" id="{EB9CBA2F-C5A9-428D-97BC-C7EA1D794D3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4081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C54D7ED-A03E-CF43-B172-339729C5C01F}" type="slidenum">
              <a:rPr lang="en-VN" smtClean="0"/>
              <a:t>9</a:t>
            </a:fld>
            <a:endParaRPr lang="en-VN"/>
          </a:p>
        </p:txBody>
      </p:sp>
    </p:spTree>
    <p:extLst>
      <p:ext uri="{BB962C8B-B14F-4D97-AF65-F5344CB8AC3E}">
        <p14:creationId xmlns:p14="http://schemas.microsoft.com/office/powerpoint/2010/main" val="72805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8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05558147de_0_10:notes"/>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05558147de_0_1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494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CFAA6-3D0A-4753-828E-90E9E3387D4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66349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FAA6-3D0A-4753-828E-90E9E3387D4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188557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FAA6-3D0A-4753-828E-90E9E3387D4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31587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A705-2EE5-A148-9040-BA9072C73126}"/>
              </a:ext>
            </a:extLst>
          </p:cNvPr>
          <p:cNvSpPr>
            <a:spLocks noGrp="1"/>
          </p:cNvSpPr>
          <p:nvPr>
            <p:ph type="title"/>
          </p:nvPr>
        </p:nvSpPr>
        <p:spPr>
          <a:xfrm>
            <a:off x="609600" y="277813"/>
            <a:ext cx="10972800" cy="1143000"/>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E98F7DF-0841-6D47-A1F6-E9C331301B5D}"/>
              </a:ext>
            </a:extLst>
          </p:cNvPr>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96C49989-81E1-8743-A66B-8400867B8B9C}"/>
              </a:ext>
            </a:extLst>
          </p:cNvPr>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Content Placeholder 4">
            <a:extLst>
              <a:ext uri="{FF2B5EF4-FFF2-40B4-BE49-F238E27FC236}">
                <a16:creationId xmlns:a16="http://schemas.microsoft.com/office/drawing/2014/main" id="{770E2B3F-8734-9B48-A652-639B1655EABF}"/>
              </a:ext>
            </a:extLst>
          </p:cNvPr>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Date Placeholder 5">
            <a:extLst>
              <a:ext uri="{FF2B5EF4-FFF2-40B4-BE49-F238E27FC236}">
                <a16:creationId xmlns:a16="http://schemas.microsoft.com/office/drawing/2014/main" id="{C3DA38CF-F64F-9448-9B30-B949125EE233}"/>
              </a:ext>
            </a:extLst>
          </p:cNvPr>
          <p:cNvSpPr>
            <a:spLocks noGrp="1"/>
          </p:cNvSpPr>
          <p:nvPr>
            <p:ph type="dt" sz="half" idx="10"/>
          </p:nvPr>
        </p:nvSpPr>
        <p:spPr>
          <a:xfrm>
            <a:off x="609600" y="6248400"/>
            <a:ext cx="2844800" cy="457200"/>
          </a:xfrm>
        </p:spPr>
        <p:txBody>
          <a:bodyPr/>
          <a:lstStyle>
            <a:lvl1pPr>
              <a:defRPr/>
            </a:lvl1pPr>
          </a:lstStyle>
          <a:p>
            <a:endParaRPr lang="en-US" altLang="en-VN"/>
          </a:p>
        </p:txBody>
      </p:sp>
      <p:sp>
        <p:nvSpPr>
          <p:cNvPr id="7" name="Footer Placeholder 6">
            <a:extLst>
              <a:ext uri="{FF2B5EF4-FFF2-40B4-BE49-F238E27FC236}">
                <a16:creationId xmlns:a16="http://schemas.microsoft.com/office/drawing/2014/main" id="{F70D2542-AE24-AF45-B856-6CFF8E8DD673}"/>
              </a:ext>
            </a:extLst>
          </p:cNvPr>
          <p:cNvSpPr>
            <a:spLocks noGrp="1"/>
          </p:cNvSpPr>
          <p:nvPr>
            <p:ph type="ftr" sz="quarter" idx="11"/>
          </p:nvPr>
        </p:nvSpPr>
        <p:spPr>
          <a:xfrm>
            <a:off x="4165600" y="6248400"/>
            <a:ext cx="3860800" cy="457200"/>
          </a:xfrm>
        </p:spPr>
        <p:txBody>
          <a:bodyPr/>
          <a:lstStyle>
            <a:lvl1pPr>
              <a:defRPr/>
            </a:lvl1pPr>
          </a:lstStyle>
          <a:p>
            <a:endParaRPr lang="en-US" altLang="en-VN"/>
          </a:p>
        </p:txBody>
      </p:sp>
      <p:sp>
        <p:nvSpPr>
          <p:cNvPr id="8" name="Slide Number Placeholder 7">
            <a:extLst>
              <a:ext uri="{FF2B5EF4-FFF2-40B4-BE49-F238E27FC236}">
                <a16:creationId xmlns:a16="http://schemas.microsoft.com/office/drawing/2014/main" id="{41F17554-1C58-604D-9106-D567536C9CA9}"/>
              </a:ext>
            </a:extLst>
          </p:cNvPr>
          <p:cNvSpPr>
            <a:spLocks noGrp="1"/>
          </p:cNvSpPr>
          <p:nvPr>
            <p:ph type="sldNum" sz="quarter" idx="12"/>
          </p:nvPr>
        </p:nvSpPr>
        <p:spPr>
          <a:xfrm>
            <a:off x="8737600" y="6248400"/>
            <a:ext cx="2844800" cy="457200"/>
          </a:xfrm>
        </p:spPr>
        <p:txBody>
          <a:bodyPr/>
          <a:lstStyle>
            <a:lvl1pPr>
              <a:defRPr/>
            </a:lvl1pPr>
          </a:lstStyle>
          <a:p>
            <a:fld id="{05F3B1CF-6A7B-714C-8402-C2F1D4FEF903}" type="slidenum">
              <a:rPr lang="en-US" altLang="en-VN"/>
              <a:pPr/>
              <a:t>‹#›</a:t>
            </a:fld>
            <a:endParaRPr lang="en-US" altLang="en-VN"/>
          </a:p>
        </p:txBody>
      </p:sp>
    </p:spTree>
    <p:extLst>
      <p:ext uri="{BB962C8B-B14F-4D97-AF65-F5344CB8AC3E}">
        <p14:creationId xmlns:p14="http://schemas.microsoft.com/office/powerpoint/2010/main" val="103738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74"/>
        <p:cNvGrpSpPr/>
        <p:nvPr/>
      </p:nvGrpSpPr>
      <p:grpSpPr>
        <a:xfrm>
          <a:off x="0" y="0"/>
          <a:ext cx="0" cy="0"/>
          <a:chOff x="0" y="0"/>
          <a:chExt cx="0" cy="0"/>
        </a:xfrm>
      </p:grpSpPr>
      <p:sp>
        <p:nvSpPr>
          <p:cNvPr id="77" name="Google Shape;77;p14"/>
          <p:cNvSpPr txBox="1">
            <a:spLocks noGrp="1"/>
          </p:cNvSpPr>
          <p:nvPr>
            <p:ph type="title"/>
          </p:nvPr>
        </p:nvSpPr>
        <p:spPr>
          <a:xfrm>
            <a:off x="8018152" y="1117867"/>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14"/>
          <p:cNvSpPr txBox="1">
            <a:spLocks noGrp="1"/>
          </p:cNvSpPr>
          <p:nvPr>
            <p:ph type="subTitle" idx="1"/>
          </p:nvPr>
        </p:nvSpPr>
        <p:spPr>
          <a:xfrm>
            <a:off x="8018152" y="1599136"/>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9" name="Google Shape;79;p14"/>
          <p:cNvSpPr txBox="1">
            <a:spLocks noGrp="1"/>
          </p:cNvSpPr>
          <p:nvPr>
            <p:ph type="title" idx="2"/>
          </p:nvPr>
        </p:nvSpPr>
        <p:spPr>
          <a:xfrm>
            <a:off x="8018137" y="2806565"/>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0" name="Google Shape;80;p14"/>
          <p:cNvSpPr txBox="1">
            <a:spLocks noGrp="1"/>
          </p:cNvSpPr>
          <p:nvPr>
            <p:ph type="subTitle" idx="3"/>
          </p:nvPr>
        </p:nvSpPr>
        <p:spPr>
          <a:xfrm>
            <a:off x="8018135" y="3287835"/>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81" name="Google Shape;81;p14"/>
          <p:cNvSpPr txBox="1">
            <a:spLocks noGrp="1"/>
          </p:cNvSpPr>
          <p:nvPr>
            <p:ph type="title" idx="4"/>
          </p:nvPr>
        </p:nvSpPr>
        <p:spPr>
          <a:xfrm>
            <a:off x="8018157" y="4495264"/>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2" name="Google Shape;82;p14"/>
          <p:cNvSpPr txBox="1">
            <a:spLocks noGrp="1"/>
          </p:cNvSpPr>
          <p:nvPr>
            <p:ph type="subTitle" idx="5"/>
          </p:nvPr>
        </p:nvSpPr>
        <p:spPr>
          <a:xfrm>
            <a:off x="8018153" y="4976533"/>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83" name="Google Shape;83;p14"/>
          <p:cNvSpPr txBox="1">
            <a:spLocks noGrp="1"/>
          </p:cNvSpPr>
          <p:nvPr>
            <p:ph type="title" idx="6"/>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401093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8"/>
        <p:cNvGrpSpPr/>
        <p:nvPr/>
      </p:nvGrpSpPr>
      <p:grpSpPr>
        <a:xfrm>
          <a:off x="0" y="0"/>
          <a:ext cx="0" cy="0"/>
          <a:chOff x="0" y="0"/>
          <a:chExt cx="0" cy="0"/>
        </a:xfrm>
      </p:grpSpPr>
      <p:sp>
        <p:nvSpPr>
          <p:cNvPr id="289" name="Google Shape;289;p13"/>
          <p:cNvSpPr txBox="1">
            <a:spLocks noGrp="1"/>
          </p:cNvSpPr>
          <p:nvPr>
            <p:ph type="title"/>
          </p:nvPr>
        </p:nvSpPr>
        <p:spPr>
          <a:xfrm>
            <a:off x="583156" y="593387"/>
            <a:ext cx="11026016" cy="763666"/>
          </a:xfrm>
          <a:prstGeom prst="rect">
            <a:avLst/>
          </a:prstGeom>
        </p:spPr>
        <p:txBody>
          <a:bodyPr spcFirstLastPara="1" wrap="square" lIns="116050" tIns="116050" rIns="116050" bIns="11605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5" name="Google Shape;315;p13"/>
          <p:cNvSpPr txBox="1">
            <a:spLocks noGrp="1"/>
          </p:cNvSpPr>
          <p:nvPr>
            <p:ph type="title" idx="2" hasCustomPrompt="1"/>
          </p:nvPr>
        </p:nvSpPr>
        <p:spPr>
          <a:xfrm>
            <a:off x="1835161" y="1922931"/>
            <a:ext cx="2302289" cy="1191493"/>
          </a:xfrm>
          <a:prstGeom prst="rect">
            <a:avLst/>
          </a:prstGeom>
        </p:spPr>
        <p:txBody>
          <a:bodyPr spcFirstLastPara="1" wrap="square" lIns="116050" tIns="116050" rIns="116050" bIns="116050" anchor="b" anchorCtr="0">
            <a:noAutofit/>
          </a:bodyPr>
          <a:lstStyle>
            <a:lvl1pPr lvl="0" algn="ctr" rtl="0">
              <a:spcBef>
                <a:spcPts val="0"/>
              </a:spcBef>
              <a:spcAft>
                <a:spcPts val="0"/>
              </a:spcAft>
              <a:buSzPts val="8000"/>
              <a:buNone/>
              <a:defRPr sz="7258"/>
            </a:lvl1pPr>
            <a:lvl2pPr lvl="1" algn="ctr" rtl="0">
              <a:spcBef>
                <a:spcPts val="0"/>
              </a:spcBef>
              <a:spcAft>
                <a:spcPts val="0"/>
              </a:spcAft>
              <a:buSzPts val="8000"/>
              <a:buNone/>
              <a:defRPr sz="7258"/>
            </a:lvl2pPr>
            <a:lvl3pPr lvl="2" algn="ctr" rtl="0">
              <a:spcBef>
                <a:spcPts val="0"/>
              </a:spcBef>
              <a:spcAft>
                <a:spcPts val="0"/>
              </a:spcAft>
              <a:buSzPts val="8000"/>
              <a:buNone/>
              <a:defRPr sz="7258"/>
            </a:lvl3pPr>
            <a:lvl4pPr lvl="3" algn="ctr" rtl="0">
              <a:spcBef>
                <a:spcPts val="0"/>
              </a:spcBef>
              <a:spcAft>
                <a:spcPts val="0"/>
              </a:spcAft>
              <a:buSzPts val="8000"/>
              <a:buNone/>
              <a:defRPr sz="7258"/>
            </a:lvl4pPr>
            <a:lvl5pPr lvl="4" algn="ctr" rtl="0">
              <a:spcBef>
                <a:spcPts val="0"/>
              </a:spcBef>
              <a:spcAft>
                <a:spcPts val="0"/>
              </a:spcAft>
              <a:buSzPts val="8000"/>
              <a:buNone/>
              <a:defRPr sz="7258"/>
            </a:lvl5pPr>
            <a:lvl6pPr lvl="5" algn="ctr" rtl="0">
              <a:spcBef>
                <a:spcPts val="0"/>
              </a:spcBef>
              <a:spcAft>
                <a:spcPts val="0"/>
              </a:spcAft>
              <a:buSzPts val="8000"/>
              <a:buNone/>
              <a:defRPr sz="7258"/>
            </a:lvl6pPr>
            <a:lvl7pPr lvl="6" algn="ctr" rtl="0">
              <a:spcBef>
                <a:spcPts val="0"/>
              </a:spcBef>
              <a:spcAft>
                <a:spcPts val="0"/>
              </a:spcAft>
              <a:buSzPts val="8000"/>
              <a:buNone/>
              <a:defRPr sz="7258"/>
            </a:lvl7pPr>
            <a:lvl8pPr lvl="7" algn="ctr" rtl="0">
              <a:spcBef>
                <a:spcPts val="0"/>
              </a:spcBef>
              <a:spcAft>
                <a:spcPts val="0"/>
              </a:spcAft>
              <a:buSzPts val="8000"/>
              <a:buNone/>
              <a:defRPr sz="7258"/>
            </a:lvl8pPr>
            <a:lvl9pPr lvl="8" algn="ctr" rtl="0">
              <a:spcBef>
                <a:spcPts val="0"/>
              </a:spcBef>
              <a:spcAft>
                <a:spcPts val="0"/>
              </a:spcAft>
              <a:buSzPts val="8000"/>
              <a:buNone/>
              <a:defRPr sz="7258"/>
            </a:lvl9pPr>
          </a:lstStyle>
          <a:p>
            <a:r>
              <a:t>xx%</a:t>
            </a:r>
          </a:p>
        </p:txBody>
      </p:sp>
      <p:sp>
        <p:nvSpPr>
          <p:cNvPr id="316" name="Google Shape;316;p13"/>
          <p:cNvSpPr txBox="1">
            <a:spLocks noGrp="1"/>
          </p:cNvSpPr>
          <p:nvPr>
            <p:ph type="subTitle" idx="1"/>
          </p:nvPr>
        </p:nvSpPr>
        <p:spPr>
          <a:xfrm>
            <a:off x="4870728" y="2537751"/>
            <a:ext cx="5842615" cy="379383"/>
          </a:xfrm>
          <a:prstGeom prst="rect">
            <a:avLst/>
          </a:prstGeom>
        </p:spPr>
        <p:txBody>
          <a:bodyPr spcFirstLastPara="1" wrap="square" lIns="116050" tIns="116050" rIns="116050" bIns="11605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17" name="Google Shape;317;p13"/>
          <p:cNvSpPr txBox="1">
            <a:spLocks noGrp="1"/>
          </p:cNvSpPr>
          <p:nvPr>
            <p:ph type="subTitle" idx="3"/>
          </p:nvPr>
        </p:nvSpPr>
        <p:spPr>
          <a:xfrm>
            <a:off x="4870728" y="2051093"/>
            <a:ext cx="5842615" cy="509473"/>
          </a:xfrm>
          <a:prstGeom prst="rect">
            <a:avLst/>
          </a:prstGeom>
        </p:spPr>
        <p:txBody>
          <a:bodyPr spcFirstLastPara="1" wrap="square" lIns="116050" tIns="116050" rIns="116050" bIns="116050" anchor="b" anchorCtr="0">
            <a:noAutofit/>
          </a:bodyPr>
          <a:lstStyle>
            <a:lvl1pPr lvl="0" rtl="0">
              <a:spcBef>
                <a:spcPts val="0"/>
              </a:spcBef>
              <a:spcAft>
                <a:spcPts val="0"/>
              </a:spcAft>
              <a:buSzPts val="2100"/>
              <a:buFont typeface="Marcellus"/>
              <a:buNone/>
              <a:defRPr sz="2449" b="1">
                <a:latin typeface="Marcellus"/>
                <a:ea typeface="Marcellus"/>
                <a:cs typeface="Marcellus"/>
                <a:sym typeface="Marcellus"/>
              </a:defRPr>
            </a:lvl1pPr>
            <a:lvl2pPr lvl="1" rtl="0">
              <a:spcBef>
                <a:spcPts val="0"/>
              </a:spcBef>
              <a:spcAft>
                <a:spcPts val="0"/>
              </a:spcAft>
              <a:buSzPts val="2100"/>
              <a:buFont typeface="Marcellus"/>
              <a:buNone/>
              <a:defRPr sz="1905" b="1">
                <a:latin typeface="Marcellus"/>
                <a:ea typeface="Marcellus"/>
                <a:cs typeface="Marcellus"/>
                <a:sym typeface="Marcellus"/>
              </a:defRPr>
            </a:lvl2pPr>
            <a:lvl3pPr lvl="2" rtl="0">
              <a:spcBef>
                <a:spcPts val="0"/>
              </a:spcBef>
              <a:spcAft>
                <a:spcPts val="0"/>
              </a:spcAft>
              <a:buSzPts val="2100"/>
              <a:buFont typeface="Marcellus"/>
              <a:buNone/>
              <a:defRPr sz="1905" b="1">
                <a:latin typeface="Marcellus"/>
                <a:ea typeface="Marcellus"/>
                <a:cs typeface="Marcellus"/>
                <a:sym typeface="Marcellus"/>
              </a:defRPr>
            </a:lvl3pPr>
            <a:lvl4pPr lvl="3" rtl="0">
              <a:spcBef>
                <a:spcPts val="0"/>
              </a:spcBef>
              <a:spcAft>
                <a:spcPts val="0"/>
              </a:spcAft>
              <a:buSzPts val="2100"/>
              <a:buFont typeface="Marcellus"/>
              <a:buNone/>
              <a:defRPr sz="1905" b="1">
                <a:latin typeface="Marcellus"/>
                <a:ea typeface="Marcellus"/>
                <a:cs typeface="Marcellus"/>
                <a:sym typeface="Marcellus"/>
              </a:defRPr>
            </a:lvl4pPr>
            <a:lvl5pPr lvl="4" rtl="0">
              <a:spcBef>
                <a:spcPts val="0"/>
              </a:spcBef>
              <a:spcAft>
                <a:spcPts val="0"/>
              </a:spcAft>
              <a:buSzPts val="2100"/>
              <a:buFont typeface="Marcellus"/>
              <a:buNone/>
              <a:defRPr sz="1905" b="1">
                <a:latin typeface="Marcellus"/>
                <a:ea typeface="Marcellus"/>
                <a:cs typeface="Marcellus"/>
                <a:sym typeface="Marcellus"/>
              </a:defRPr>
            </a:lvl5pPr>
            <a:lvl6pPr lvl="5" rtl="0">
              <a:spcBef>
                <a:spcPts val="0"/>
              </a:spcBef>
              <a:spcAft>
                <a:spcPts val="0"/>
              </a:spcAft>
              <a:buSzPts val="2100"/>
              <a:buFont typeface="Marcellus"/>
              <a:buNone/>
              <a:defRPr sz="1905" b="1">
                <a:latin typeface="Marcellus"/>
                <a:ea typeface="Marcellus"/>
                <a:cs typeface="Marcellus"/>
                <a:sym typeface="Marcellus"/>
              </a:defRPr>
            </a:lvl6pPr>
            <a:lvl7pPr lvl="6" rtl="0">
              <a:spcBef>
                <a:spcPts val="0"/>
              </a:spcBef>
              <a:spcAft>
                <a:spcPts val="0"/>
              </a:spcAft>
              <a:buSzPts val="2100"/>
              <a:buFont typeface="Marcellus"/>
              <a:buNone/>
              <a:defRPr sz="1905" b="1">
                <a:latin typeface="Marcellus"/>
                <a:ea typeface="Marcellus"/>
                <a:cs typeface="Marcellus"/>
                <a:sym typeface="Marcellus"/>
              </a:defRPr>
            </a:lvl7pPr>
            <a:lvl8pPr lvl="7" rtl="0">
              <a:spcBef>
                <a:spcPts val="0"/>
              </a:spcBef>
              <a:spcAft>
                <a:spcPts val="0"/>
              </a:spcAft>
              <a:buSzPts val="2100"/>
              <a:buFont typeface="Marcellus"/>
              <a:buNone/>
              <a:defRPr sz="1905" b="1">
                <a:latin typeface="Marcellus"/>
                <a:ea typeface="Marcellus"/>
                <a:cs typeface="Marcellus"/>
                <a:sym typeface="Marcellus"/>
              </a:defRPr>
            </a:lvl8pPr>
            <a:lvl9pPr lvl="8" rtl="0">
              <a:spcBef>
                <a:spcPts val="0"/>
              </a:spcBef>
              <a:spcAft>
                <a:spcPts val="0"/>
              </a:spcAft>
              <a:buSzPts val="2100"/>
              <a:buFont typeface="Marcellus"/>
              <a:buNone/>
              <a:defRPr sz="1905" b="1">
                <a:latin typeface="Marcellus"/>
                <a:ea typeface="Marcellus"/>
                <a:cs typeface="Marcellus"/>
                <a:sym typeface="Marcellus"/>
              </a:defRPr>
            </a:lvl9pPr>
          </a:lstStyle>
          <a:p>
            <a:endParaRPr/>
          </a:p>
        </p:txBody>
      </p:sp>
      <p:sp>
        <p:nvSpPr>
          <p:cNvPr id="318" name="Google Shape;318;p13"/>
          <p:cNvSpPr txBox="1">
            <a:spLocks noGrp="1"/>
          </p:cNvSpPr>
          <p:nvPr>
            <p:ph type="title" idx="4" hasCustomPrompt="1"/>
          </p:nvPr>
        </p:nvSpPr>
        <p:spPr>
          <a:xfrm>
            <a:off x="1835161" y="3233660"/>
            <a:ext cx="2302289" cy="1191493"/>
          </a:xfrm>
          <a:prstGeom prst="rect">
            <a:avLst/>
          </a:prstGeom>
        </p:spPr>
        <p:txBody>
          <a:bodyPr spcFirstLastPara="1" wrap="square" lIns="116050" tIns="116050" rIns="116050" bIns="116050" anchor="b" anchorCtr="0">
            <a:noAutofit/>
          </a:bodyPr>
          <a:lstStyle>
            <a:lvl1pPr lvl="0" algn="ctr" rtl="0">
              <a:spcBef>
                <a:spcPts val="0"/>
              </a:spcBef>
              <a:spcAft>
                <a:spcPts val="0"/>
              </a:spcAft>
              <a:buSzPts val="8000"/>
              <a:buNone/>
              <a:defRPr sz="7258"/>
            </a:lvl1pPr>
            <a:lvl2pPr lvl="1" algn="ctr" rtl="0">
              <a:spcBef>
                <a:spcPts val="0"/>
              </a:spcBef>
              <a:spcAft>
                <a:spcPts val="0"/>
              </a:spcAft>
              <a:buSzPts val="8000"/>
              <a:buNone/>
              <a:defRPr sz="7258"/>
            </a:lvl2pPr>
            <a:lvl3pPr lvl="2" algn="ctr" rtl="0">
              <a:spcBef>
                <a:spcPts val="0"/>
              </a:spcBef>
              <a:spcAft>
                <a:spcPts val="0"/>
              </a:spcAft>
              <a:buSzPts val="8000"/>
              <a:buNone/>
              <a:defRPr sz="7258"/>
            </a:lvl3pPr>
            <a:lvl4pPr lvl="3" algn="ctr" rtl="0">
              <a:spcBef>
                <a:spcPts val="0"/>
              </a:spcBef>
              <a:spcAft>
                <a:spcPts val="0"/>
              </a:spcAft>
              <a:buSzPts val="8000"/>
              <a:buNone/>
              <a:defRPr sz="7258"/>
            </a:lvl4pPr>
            <a:lvl5pPr lvl="4" algn="ctr" rtl="0">
              <a:spcBef>
                <a:spcPts val="0"/>
              </a:spcBef>
              <a:spcAft>
                <a:spcPts val="0"/>
              </a:spcAft>
              <a:buSzPts val="8000"/>
              <a:buNone/>
              <a:defRPr sz="7258"/>
            </a:lvl5pPr>
            <a:lvl6pPr lvl="5" algn="ctr" rtl="0">
              <a:spcBef>
                <a:spcPts val="0"/>
              </a:spcBef>
              <a:spcAft>
                <a:spcPts val="0"/>
              </a:spcAft>
              <a:buSzPts val="8000"/>
              <a:buNone/>
              <a:defRPr sz="7258"/>
            </a:lvl6pPr>
            <a:lvl7pPr lvl="6" algn="ctr" rtl="0">
              <a:spcBef>
                <a:spcPts val="0"/>
              </a:spcBef>
              <a:spcAft>
                <a:spcPts val="0"/>
              </a:spcAft>
              <a:buSzPts val="8000"/>
              <a:buNone/>
              <a:defRPr sz="7258"/>
            </a:lvl7pPr>
            <a:lvl8pPr lvl="7" algn="ctr" rtl="0">
              <a:spcBef>
                <a:spcPts val="0"/>
              </a:spcBef>
              <a:spcAft>
                <a:spcPts val="0"/>
              </a:spcAft>
              <a:buSzPts val="8000"/>
              <a:buNone/>
              <a:defRPr sz="7258"/>
            </a:lvl8pPr>
            <a:lvl9pPr lvl="8" algn="ctr" rtl="0">
              <a:spcBef>
                <a:spcPts val="0"/>
              </a:spcBef>
              <a:spcAft>
                <a:spcPts val="0"/>
              </a:spcAft>
              <a:buSzPts val="8000"/>
              <a:buNone/>
              <a:defRPr sz="7258"/>
            </a:lvl9pPr>
          </a:lstStyle>
          <a:p>
            <a:r>
              <a:t>xx%</a:t>
            </a:r>
          </a:p>
        </p:txBody>
      </p:sp>
      <p:sp>
        <p:nvSpPr>
          <p:cNvPr id="319" name="Google Shape;319;p13"/>
          <p:cNvSpPr txBox="1">
            <a:spLocks noGrp="1"/>
          </p:cNvSpPr>
          <p:nvPr>
            <p:ph type="subTitle" idx="5"/>
          </p:nvPr>
        </p:nvSpPr>
        <p:spPr>
          <a:xfrm>
            <a:off x="4870728" y="3848480"/>
            <a:ext cx="5842615" cy="379383"/>
          </a:xfrm>
          <a:prstGeom prst="rect">
            <a:avLst/>
          </a:prstGeom>
        </p:spPr>
        <p:txBody>
          <a:bodyPr spcFirstLastPara="1" wrap="square" lIns="116050" tIns="116050" rIns="116050" bIns="11605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0" name="Google Shape;320;p13"/>
          <p:cNvSpPr txBox="1">
            <a:spLocks noGrp="1"/>
          </p:cNvSpPr>
          <p:nvPr>
            <p:ph type="subTitle" idx="6"/>
          </p:nvPr>
        </p:nvSpPr>
        <p:spPr>
          <a:xfrm>
            <a:off x="4870728" y="3361822"/>
            <a:ext cx="5842615" cy="509473"/>
          </a:xfrm>
          <a:prstGeom prst="rect">
            <a:avLst/>
          </a:prstGeom>
        </p:spPr>
        <p:txBody>
          <a:bodyPr spcFirstLastPara="1" wrap="square" lIns="116050" tIns="116050" rIns="116050" bIns="116050" anchor="b" anchorCtr="0">
            <a:noAutofit/>
          </a:bodyPr>
          <a:lstStyle>
            <a:lvl1pPr lvl="0" rtl="0">
              <a:spcBef>
                <a:spcPts val="0"/>
              </a:spcBef>
              <a:spcAft>
                <a:spcPts val="0"/>
              </a:spcAft>
              <a:buSzPts val="2100"/>
              <a:buFont typeface="Marcellus"/>
              <a:buNone/>
              <a:defRPr sz="2449" b="1">
                <a:latin typeface="Marcellus"/>
                <a:ea typeface="Marcellus"/>
                <a:cs typeface="Marcellus"/>
                <a:sym typeface="Marcellus"/>
              </a:defRPr>
            </a:lvl1pPr>
            <a:lvl2pPr lvl="1" rtl="0">
              <a:spcBef>
                <a:spcPts val="0"/>
              </a:spcBef>
              <a:spcAft>
                <a:spcPts val="0"/>
              </a:spcAft>
              <a:buSzPts val="2100"/>
              <a:buFont typeface="Marcellus"/>
              <a:buNone/>
              <a:defRPr sz="1905" b="1">
                <a:latin typeface="Marcellus"/>
                <a:ea typeface="Marcellus"/>
                <a:cs typeface="Marcellus"/>
                <a:sym typeface="Marcellus"/>
              </a:defRPr>
            </a:lvl2pPr>
            <a:lvl3pPr lvl="2" rtl="0">
              <a:spcBef>
                <a:spcPts val="0"/>
              </a:spcBef>
              <a:spcAft>
                <a:spcPts val="0"/>
              </a:spcAft>
              <a:buSzPts val="2100"/>
              <a:buFont typeface="Marcellus"/>
              <a:buNone/>
              <a:defRPr sz="1905" b="1">
                <a:latin typeface="Marcellus"/>
                <a:ea typeface="Marcellus"/>
                <a:cs typeface="Marcellus"/>
                <a:sym typeface="Marcellus"/>
              </a:defRPr>
            </a:lvl3pPr>
            <a:lvl4pPr lvl="3" rtl="0">
              <a:spcBef>
                <a:spcPts val="0"/>
              </a:spcBef>
              <a:spcAft>
                <a:spcPts val="0"/>
              </a:spcAft>
              <a:buSzPts val="2100"/>
              <a:buFont typeface="Marcellus"/>
              <a:buNone/>
              <a:defRPr sz="1905" b="1">
                <a:latin typeface="Marcellus"/>
                <a:ea typeface="Marcellus"/>
                <a:cs typeface="Marcellus"/>
                <a:sym typeface="Marcellus"/>
              </a:defRPr>
            </a:lvl4pPr>
            <a:lvl5pPr lvl="4" rtl="0">
              <a:spcBef>
                <a:spcPts val="0"/>
              </a:spcBef>
              <a:spcAft>
                <a:spcPts val="0"/>
              </a:spcAft>
              <a:buSzPts val="2100"/>
              <a:buFont typeface="Marcellus"/>
              <a:buNone/>
              <a:defRPr sz="1905" b="1">
                <a:latin typeface="Marcellus"/>
                <a:ea typeface="Marcellus"/>
                <a:cs typeface="Marcellus"/>
                <a:sym typeface="Marcellus"/>
              </a:defRPr>
            </a:lvl5pPr>
            <a:lvl6pPr lvl="5" rtl="0">
              <a:spcBef>
                <a:spcPts val="0"/>
              </a:spcBef>
              <a:spcAft>
                <a:spcPts val="0"/>
              </a:spcAft>
              <a:buSzPts val="2100"/>
              <a:buFont typeface="Marcellus"/>
              <a:buNone/>
              <a:defRPr sz="1905" b="1">
                <a:latin typeface="Marcellus"/>
                <a:ea typeface="Marcellus"/>
                <a:cs typeface="Marcellus"/>
                <a:sym typeface="Marcellus"/>
              </a:defRPr>
            </a:lvl6pPr>
            <a:lvl7pPr lvl="6" rtl="0">
              <a:spcBef>
                <a:spcPts val="0"/>
              </a:spcBef>
              <a:spcAft>
                <a:spcPts val="0"/>
              </a:spcAft>
              <a:buSzPts val="2100"/>
              <a:buFont typeface="Marcellus"/>
              <a:buNone/>
              <a:defRPr sz="1905" b="1">
                <a:latin typeface="Marcellus"/>
                <a:ea typeface="Marcellus"/>
                <a:cs typeface="Marcellus"/>
                <a:sym typeface="Marcellus"/>
              </a:defRPr>
            </a:lvl7pPr>
            <a:lvl8pPr lvl="7" rtl="0">
              <a:spcBef>
                <a:spcPts val="0"/>
              </a:spcBef>
              <a:spcAft>
                <a:spcPts val="0"/>
              </a:spcAft>
              <a:buSzPts val="2100"/>
              <a:buFont typeface="Marcellus"/>
              <a:buNone/>
              <a:defRPr sz="1905" b="1">
                <a:latin typeface="Marcellus"/>
                <a:ea typeface="Marcellus"/>
                <a:cs typeface="Marcellus"/>
                <a:sym typeface="Marcellus"/>
              </a:defRPr>
            </a:lvl8pPr>
            <a:lvl9pPr lvl="8" rtl="0">
              <a:spcBef>
                <a:spcPts val="0"/>
              </a:spcBef>
              <a:spcAft>
                <a:spcPts val="0"/>
              </a:spcAft>
              <a:buSzPts val="2100"/>
              <a:buFont typeface="Marcellus"/>
              <a:buNone/>
              <a:defRPr sz="1905" b="1">
                <a:latin typeface="Marcellus"/>
                <a:ea typeface="Marcellus"/>
                <a:cs typeface="Marcellus"/>
                <a:sym typeface="Marcellus"/>
              </a:defRPr>
            </a:lvl9pPr>
          </a:lstStyle>
          <a:p>
            <a:endParaRPr/>
          </a:p>
        </p:txBody>
      </p:sp>
      <p:sp>
        <p:nvSpPr>
          <p:cNvPr id="321" name="Google Shape;321;p13"/>
          <p:cNvSpPr txBox="1">
            <a:spLocks noGrp="1"/>
          </p:cNvSpPr>
          <p:nvPr>
            <p:ph type="title" idx="7" hasCustomPrompt="1"/>
          </p:nvPr>
        </p:nvSpPr>
        <p:spPr>
          <a:xfrm>
            <a:off x="1835161" y="4547022"/>
            <a:ext cx="2302289" cy="1191493"/>
          </a:xfrm>
          <a:prstGeom prst="rect">
            <a:avLst/>
          </a:prstGeom>
        </p:spPr>
        <p:txBody>
          <a:bodyPr spcFirstLastPara="1" wrap="square" lIns="116050" tIns="116050" rIns="116050" bIns="116050" anchor="b" anchorCtr="0">
            <a:noAutofit/>
          </a:bodyPr>
          <a:lstStyle>
            <a:lvl1pPr lvl="0" algn="ctr" rtl="0">
              <a:spcBef>
                <a:spcPts val="0"/>
              </a:spcBef>
              <a:spcAft>
                <a:spcPts val="0"/>
              </a:spcAft>
              <a:buSzPts val="8000"/>
              <a:buNone/>
              <a:defRPr sz="7258"/>
            </a:lvl1pPr>
            <a:lvl2pPr lvl="1" algn="ctr" rtl="0">
              <a:spcBef>
                <a:spcPts val="0"/>
              </a:spcBef>
              <a:spcAft>
                <a:spcPts val="0"/>
              </a:spcAft>
              <a:buSzPts val="8000"/>
              <a:buNone/>
              <a:defRPr sz="7258"/>
            </a:lvl2pPr>
            <a:lvl3pPr lvl="2" algn="ctr" rtl="0">
              <a:spcBef>
                <a:spcPts val="0"/>
              </a:spcBef>
              <a:spcAft>
                <a:spcPts val="0"/>
              </a:spcAft>
              <a:buSzPts val="8000"/>
              <a:buNone/>
              <a:defRPr sz="7258"/>
            </a:lvl3pPr>
            <a:lvl4pPr lvl="3" algn="ctr" rtl="0">
              <a:spcBef>
                <a:spcPts val="0"/>
              </a:spcBef>
              <a:spcAft>
                <a:spcPts val="0"/>
              </a:spcAft>
              <a:buSzPts val="8000"/>
              <a:buNone/>
              <a:defRPr sz="7258"/>
            </a:lvl4pPr>
            <a:lvl5pPr lvl="4" algn="ctr" rtl="0">
              <a:spcBef>
                <a:spcPts val="0"/>
              </a:spcBef>
              <a:spcAft>
                <a:spcPts val="0"/>
              </a:spcAft>
              <a:buSzPts val="8000"/>
              <a:buNone/>
              <a:defRPr sz="7258"/>
            </a:lvl5pPr>
            <a:lvl6pPr lvl="5" algn="ctr" rtl="0">
              <a:spcBef>
                <a:spcPts val="0"/>
              </a:spcBef>
              <a:spcAft>
                <a:spcPts val="0"/>
              </a:spcAft>
              <a:buSzPts val="8000"/>
              <a:buNone/>
              <a:defRPr sz="7258"/>
            </a:lvl6pPr>
            <a:lvl7pPr lvl="6" algn="ctr" rtl="0">
              <a:spcBef>
                <a:spcPts val="0"/>
              </a:spcBef>
              <a:spcAft>
                <a:spcPts val="0"/>
              </a:spcAft>
              <a:buSzPts val="8000"/>
              <a:buNone/>
              <a:defRPr sz="7258"/>
            </a:lvl7pPr>
            <a:lvl8pPr lvl="7" algn="ctr" rtl="0">
              <a:spcBef>
                <a:spcPts val="0"/>
              </a:spcBef>
              <a:spcAft>
                <a:spcPts val="0"/>
              </a:spcAft>
              <a:buSzPts val="8000"/>
              <a:buNone/>
              <a:defRPr sz="7258"/>
            </a:lvl8pPr>
            <a:lvl9pPr lvl="8" algn="ctr" rtl="0">
              <a:spcBef>
                <a:spcPts val="0"/>
              </a:spcBef>
              <a:spcAft>
                <a:spcPts val="0"/>
              </a:spcAft>
              <a:buSzPts val="8000"/>
              <a:buNone/>
              <a:defRPr sz="7258"/>
            </a:lvl9pPr>
          </a:lstStyle>
          <a:p>
            <a:r>
              <a:t>xx%</a:t>
            </a:r>
          </a:p>
        </p:txBody>
      </p:sp>
      <p:sp>
        <p:nvSpPr>
          <p:cNvPr id="322" name="Google Shape;322;p13"/>
          <p:cNvSpPr txBox="1">
            <a:spLocks noGrp="1"/>
          </p:cNvSpPr>
          <p:nvPr>
            <p:ph type="subTitle" idx="8"/>
          </p:nvPr>
        </p:nvSpPr>
        <p:spPr>
          <a:xfrm>
            <a:off x="4870728" y="5161910"/>
            <a:ext cx="5842615" cy="379383"/>
          </a:xfrm>
          <a:prstGeom prst="rect">
            <a:avLst/>
          </a:prstGeom>
        </p:spPr>
        <p:txBody>
          <a:bodyPr spcFirstLastPara="1" wrap="square" lIns="116050" tIns="116050" rIns="116050" bIns="11605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3" name="Google Shape;323;p13"/>
          <p:cNvSpPr txBox="1">
            <a:spLocks noGrp="1"/>
          </p:cNvSpPr>
          <p:nvPr>
            <p:ph type="subTitle" idx="9"/>
          </p:nvPr>
        </p:nvSpPr>
        <p:spPr>
          <a:xfrm>
            <a:off x="4870728" y="4675185"/>
            <a:ext cx="5842615" cy="509473"/>
          </a:xfrm>
          <a:prstGeom prst="rect">
            <a:avLst/>
          </a:prstGeom>
        </p:spPr>
        <p:txBody>
          <a:bodyPr spcFirstLastPara="1" wrap="square" lIns="116050" tIns="116050" rIns="116050" bIns="116050" anchor="b" anchorCtr="0">
            <a:noAutofit/>
          </a:bodyPr>
          <a:lstStyle>
            <a:lvl1pPr lvl="0" rtl="0">
              <a:spcBef>
                <a:spcPts val="0"/>
              </a:spcBef>
              <a:spcAft>
                <a:spcPts val="0"/>
              </a:spcAft>
              <a:buSzPts val="2100"/>
              <a:buFont typeface="Marcellus"/>
              <a:buNone/>
              <a:defRPr sz="2449" b="1">
                <a:latin typeface="Marcellus"/>
                <a:ea typeface="Marcellus"/>
                <a:cs typeface="Marcellus"/>
                <a:sym typeface="Marcellus"/>
              </a:defRPr>
            </a:lvl1pPr>
            <a:lvl2pPr lvl="1" rtl="0">
              <a:spcBef>
                <a:spcPts val="0"/>
              </a:spcBef>
              <a:spcAft>
                <a:spcPts val="0"/>
              </a:spcAft>
              <a:buSzPts val="2100"/>
              <a:buFont typeface="Marcellus"/>
              <a:buNone/>
              <a:defRPr sz="1905" b="1">
                <a:latin typeface="Marcellus"/>
                <a:ea typeface="Marcellus"/>
                <a:cs typeface="Marcellus"/>
                <a:sym typeface="Marcellus"/>
              </a:defRPr>
            </a:lvl2pPr>
            <a:lvl3pPr lvl="2" rtl="0">
              <a:spcBef>
                <a:spcPts val="0"/>
              </a:spcBef>
              <a:spcAft>
                <a:spcPts val="0"/>
              </a:spcAft>
              <a:buSzPts val="2100"/>
              <a:buFont typeface="Marcellus"/>
              <a:buNone/>
              <a:defRPr sz="1905" b="1">
                <a:latin typeface="Marcellus"/>
                <a:ea typeface="Marcellus"/>
                <a:cs typeface="Marcellus"/>
                <a:sym typeface="Marcellus"/>
              </a:defRPr>
            </a:lvl3pPr>
            <a:lvl4pPr lvl="3" rtl="0">
              <a:spcBef>
                <a:spcPts val="0"/>
              </a:spcBef>
              <a:spcAft>
                <a:spcPts val="0"/>
              </a:spcAft>
              <a:buSzPts val="2100"/>
              <a:buFont typeface="Marcellus"/>
              <a:buNone/>
              <a:defRPr sz="1905" b="1">
                <a:latin typeface="Marcellus"/>
                <a:ea typeface="Marcellus"/>
                <a:cs typeface="Marcellus"/>
                <a:sym typeface="Marcellus"/>
              </a:defRPr>
            </a:lvl4pPr>
            <a:lvl5pPr lvl="4" rtl="0">
              <a:spcBef>
                <a:spcPts val="0"/>
              </a:spcBef>
              <a:spcAft>
                <a:spcPts val="0"/>
              </a:spcAft>
              <a:buSzPts val="2100"/>
              <a:buFont typeface="Marcellus"/>
              <a:buNone/>
              <a:defRPr sz="1905" b="1">
                <a:latin typeface="Marcellus"/>
                <a:ea typeface="Marcellus"/>
                <a:cs typeface="Marcellus"/>
                <a:sym typeface="Marcellus"/>
              </a:defRPr>
            </a:lvl5pPr>
            <a:lvl6pPr lvl="5" rtl="0">
              <a:spcBef>
                <a:spcPts val="0"/>
              </a:spcBef>
              <a:spcAft>
                <a:spcPts val="0"/>
              </a:spcAft>
              <a:buSzPts val="2100"/>
              <a:buFont typeface="Marcellus"/>
              <a:buNone/>
              <a:defRPr sz="1905" b="1">
                <a:latin typeface="Marcellus"/>
                <a:ea typeface="Marcellus"/>
                <a:cs typeface="Marcellus"/>
                <a:sym typeface="Marcellus"/>
              </a:defRPr>
            </a:lvl6pPr>
            <a:lvl7pPr lvl="6" rtl="0">
              <a:spcBef>
                <a:spcPts val="0"/>
              </a:spcBef>
              <a:spcAft>
                <a:spcPts val="0"/>
              </a:spcAft>
              <a:buSzPts val="2100"/>
              <a:buFont typeface="Marcellus"/>
              <a:buNone/>
              <a:defRPr sz="1905" b="1">
                <a:latin typeface="Marcellus"/>
                <a:ea typeface="Marcellus"/>
                <a:cs typeface="Marcellus"/>
                <a:sym typeface="Marcellus"/>
              </a:defRPr>
            </a:lvl7pPr>
            <a:lvl8pPr lvl="7" rtl="0">
              <a:spcBef>
                <a:spcPts val="0"/>
              </a:spcBef>
              <a:spcAft>
                <a:spcPts val="0"/>
              </a:spcAft>
              <a:buSzPts val="2100"/>
              <a:buFont typeface="Marcellus"/>
              <a:buNone/>
              <a:defRPr sz="1905" b="1">
                <a:latin typeface="Marcellus"/>
                <a:ea typeface="Marcellus"/>
                <a:cs typeface="Marcellus"/>
                <a:sym typeface="Marcellus"/>
              </a:defRPr>
            </a:lvl8pPr>
            <a:lvl9pPr lvl="8" rtl="0">
              <a:spcBef>
                <a:spcPts val="0"/>
              </a:spcBef>
              <a:spcAft>
                <a:spcPts val="0"/>
              </a:spcAft>
              <a:buSzPts val="2100"/>
              <a:buFont typeface="Marcellus"/>
              <a:buNone/>
              <a:defRPr sz="1905" b="1">
                <a:latin typeface="Marcellus"/>
                <a:ea typeface="Marcellus"/>
                <a:cs typeface="Marcellus"/>
                <a:sym typeface="Marcellus"/>
              </a:defRPr>
            </a:lvl9pPr>
          </a:lstStyle>
          <a:p>
            <a:endParaRPr/>
          </a:p>
        </p:txBody>
      </p:sp>
    </p:spTree>
    <p:extLst>
      <p:ext uri="{BB962C8B-B14F-4D97-AF65-F5344CB8AC3E}">
        <p14:creationId xmlns:p14="http://schemas.microsoft.com/office/powerpoint/2010/main" val="294116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00836F-FBAC-7079-F625-7EBB23E436E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DA989F1-0039-EC55-6268-586827A35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E51460A-36DD-35F1-2033-67502E8A5A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3931B58-F925-044D-7119-79FA36BDEB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18E7861-F991-4DA7-1C94-45D505AEF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456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50A8FD1-57AB-85B2-3E15-8509A161AC2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3EB86B6-8EE7-24C0-98C2-329549CDB60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B350488-A2EE-B362-E4DE-D7443C741A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1E4E752-7BB2-714F-8B91-FCD436A2D0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462C9A65-B113-E3B8-E9B3-632C7268C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094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C7DD37-794B-0C05-85B5-9408114F750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C7EEA68-9B24-969F-4E17-4C448CEB0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A98B744-2D4D-962F-8FFE-FAE3E24E4F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AE8C4741-0815-E4BF-3D7D-8B974A7A93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F49186B-0039-DE2B-A4DD-659A131DA7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0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049EA63-7DD3-1950-59CB-E2BB0861899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0E88C24-08A6-5127-1B8A-96D9489DECF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7321D76-3212-3B06-0757-8C0EE5FFB8B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A3E98A2-E4BA-2CF8-68CB-755E723EB9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7102A94B-3BAC-90C1-0C4E-517A5404A6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78BF3EC-978F-C52B-91AF-9E2972A42D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642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12CC3A-59F5-6CC4-8260-A6FE55D6087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7A7B480-FFEB-F9E4-23D8-3A9DE3C07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51965FE-7C59-E05C-EC2C-0FE512F731C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5C64310-9083-8130-27D6-388434277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BA0FF76-3C15-8D9A-F126-FC16311D80C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557E788-18A5-4E01-CC39-E6E824D1D4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37719118-646F-8357-9EC8-A12CE54589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DD168EF9-8E9A-E94F-0EEE-3E56F2835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25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FAA6-3D0A-4753-828E-90E9E3387D4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290033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0C8A8FF-F8E0-8FA8-869F-46FFD49743A1}"/>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81095DC-558D-7D22-150D-C03A5BB712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DC9BC4F-DD96-EC7E-1A96-42EA68DA87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0C4F90DB-1A71-1BC1-C8D8-B4BB3328B8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88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127184A-0E18-CFAB-D971-EA60B2D792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3736CFD4-87F5-5BAC-8F75-C5D4C34D3C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AC434FE0-F96E-9AF2-E047-5AC93C6402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893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D6F238-46D5-457B-DE59-59619673703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A5E6623-54A4-9584-EF3F-99ACA3EA5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7E76EBDA-1E17-7370-FC1F-97A0887A2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9C626A4-AE23-9144-A847-F6D8AED35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2465CE75-0C79-AAFF-B710-7FB20963BF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B9CF03A9-3167-D963-1695-65AB59629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50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930C9-6990-3184-947C-12D5536D435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E9C3327-0E50-F3EB-5015-8B4D3989A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6CA2B2B-68CD-C956-AF97-66A3A6C79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630E1C5-6021-7A0D-3B8C-342B43FE07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9CF5ECFD-6C98-63F3-8DCD-BBD2EADA06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FE776B9-9D11-91E4-0E59-CB7FFC129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456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B405BF-A01B-46EF-95E7-2EAB06B55EE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BA3DC73-FE4E-47B3-B4D5-996174C55C2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1E58F2D-2011-4326-9491-F2C12E1221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C7CB3F9-9929-FD4F-98DE-85E6580A98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8C2B8BE9-013B-DF7D-724C-4F182C3B57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439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610F9B5-60DB-9346-23B6-E131A38A35D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DD20E2F-7B94-C1FC-6BC5-264BF7BF86C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6AFA08B-FA95-8FF6-4E0E-B63969347D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F85B2C5D-5C76-B99B-8DC5-2B6B7A5F27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BD6B49F2-74FD-5158-3DD7-FF393B5AC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9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FCFAA6-3D0A-4753-828E-90E9E3387D4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318159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CFAA6-3D0A-4753-828E-90E9E3387D4D}"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404429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CFAA6-3D0A-4753-828E-90E9E3387D4D}"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84582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CFAA6-3D0A-4753-828E-90E9E3387D4D}"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249734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CFAA6-3D0A-4753-828E-90E9E3387D4D}"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212663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FCFAA6-3D0A-4753-828E-90E9E3387D4D}"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152099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FCFAA6-3D0A-4753-828E-90E9E3387D4D}"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F5E87-E228-4C18-A6F4-469117BA31CF}" type="slidenum">
              <a:rPr lang="en-US" smtClean="0"/>
              <a:t>‹#›</a:t>
            </a:fld>
            <a:endParaRPr lang="en-US"/>
          </a:p>
        </p:txBody>
      </p:sp>
    </p:spTree>
    <p:extLst>
      <p:ext uri="{BB962C8B-B14F-4D97-AF65-F5344CB8AC3E}">
        <p14:creationId xmlns:p14="http://schemas.microsoft.com/office/powerpoint/2010/main" val="299615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CFAA6-3D0A-4753-828E-90E9E3387D4D}" type="datetimeFigureOut">
              <a:rPr lang="en-US" smtClean="0"/>
              <a:t>1/28/2026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F5E87-E228-4C18-A6F4-469117BA31CF}" type="slidenum">
              <a:rPr lang="en-US" smtClean="0"/>
              <a:t>‹#›</a:t>
            </a:fld>
            <a:endParaRPr lang="en-US"/>
          </a:p>
        </p:txBody>
      </p:sp>
    </p:spTree>
    <p:extLst>
      <p:ext uri="{BB962C8B-B14F-4D97-AF65-F5344CB8AC3E}">
        <p14:creationId xmlns:p14="http://schemas.microsoft.com/office/powerpoint/2010/main" val="29651879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5D16F7A4-FEF7-4B01-524A-72803D16C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90978E1-2FD0-6715-6A06-7CCEBB24A2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7B0F30E-C7EC-8F5B-3B7A-65119B34B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AA2D49-1F47-44D2-B45E-861D111BA5A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5FCB344-3780-D164-7D2C-577751979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7CE5916-F576-C482-3508-41FEB13CC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AB218E-7AD9-4BCE-B5C5-2A1D448834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5089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oleObject" Target="../embeddings/oleObject3.bin"/><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id="{CA014F84-9026-32F2-B6CB-9B370541E0A7}"/>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3494" y="0"/>
            <a:ext cx="12225493" cy="6858000"/>
          </a:xfrm>
          <a:prstGeom prst="rect">
            <a:avLst/>
          </a:prstGeom>
          <a:blipFill>
            <a:blip r:embed="rId4">
              <a:duotone>
                <a:schemeClr val="accent5">
                  <a:shade val="45000"/>
                  <a:satMod val="135000"/>
                </a:schemeClr>
                <a:prstClr val="white"/>
              </a:duotone>
            </a:blip>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855406" y="2065982"/>
            <a:ext cx="10810568" cy="2698382"/>
          </a:xfrm>
          <a:prstGeom prst="wedgeRoundRectCallout">
            <a:avLst>
              <a:gd name="adj1" fmla="val -50087"/>
              <a:gd name="adj2" fmla="val 32163"/>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mtClean="0">
                <a:solidFill>
                  <a:srgbClr val="FF0000"/>
                </a:solidFill>
                <a:latin typeface="Times New Roman" panose="02020603050405020304" pitchFamily="18" charset="0"/>
                <a:cs typeface="Times New Roman" panose="02020603050405020304" pitchFamily="18" charset="0"/>
              </a:rPr>
              <a:t>TUẦN 19 – TIẾT 28.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mtClean="0">
                <a:solidFill>
                  <a:srgbClr val="FF0000"/>
                </a:solidFill>
                <a:latin typeface="Times New Roman" panose="02020603050405020304" pitchFamily="18" charset="0"/>
                <a:cs typeface="Times New Roman" panose="02020603050405020304" pitchFamily="18" charset="0"/>
              </a:rPr>
              <a:t>BÀI 13: VIỆT NAM TRONG NHỮNG NĂM ĐẦU SAU CÁCH MẠNG THÁNG 8 NĂM 1945</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75864FF1-4215-4CD0-4A26-9822AC026B7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sp>
        <p:nvSpPr>
          <p:cNvPr id="22" name="Hộp Văn bản 21">
            <a:extLst>
              <a:ext uri="{FF2B5EF4-FFF2-40B4-BE49-F238E27FC236}">
                <a16:creationId xmlns:a16="http://schemas.microsoft.com/office/drawing/2014/main" id="{047881A2-C487-A430-BEA6-41A0B6F2A4B0}"/>
              </a:ext>
            </a:extLst>
          </p:cNvPr>
          <p:cNvSpPr txBox="1"/>
          <p:nvPr/>
        </p:nvSpPr>
        <p:spPr>
          <a:xfrm>
            <a:off x="1061884" y="309716"/>
            <a:ext cx="9394547"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00B0F0"/>
                </a:solidFill>
                <a:effectLst/>
                <a:uLnTx/>
                <a:uFillTx/>
                <a:latin typeface="Times New Roman" panose="02020603050405020304" pitchFamily="18" charset="0"/>
                <a:cs typeface="Times New Roman" panose="02020603050405020304" pitchFamily="18" charset="0"/>
              </a:rPr>
              <a:t>Chương 4: Việt</a:t>
            </a:r>
            <a:r>
              <a:rPr kumimoji="0" lang="en-US" sz="4400" b="1" i="0" u="none" strike="noStrike" kern="1200" cap="none" spc="0" normalizeH="0" noProof="0" smtClean="0">
                <a:ln>
                  <a:noFill/>
                </a:ln>
                <a:solidFill>
                  <a:srgbClr val="00B0F0"/>
                </a:solidFill>
                <a:effectLst/>
                <a:uLnTx/>
                <a:uFillTx/>
                <a:latin typeface="Times New Roman" panose="02020603050405020304" pitchFamily="18" charset="0"/>
                <a:cs typeface="Times New Roman" panose="02020603050405020304" pitchFamily="18" charset="0"/>
              </a:rPr>
              <a:t> Nam từ năm 1945 đến năm 1991 </a:t>
            </a:r>
            <a:endParaRPr kumimoji="0" lang="en-US" sz="4400" b="0"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04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78EBA237-99DF-6F34-6968-4FCADD918C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021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960B3DE9-381F-D9ED-64DD-D348B898DE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330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35A842F8-7A11-5834-E1AE-D13F73DF13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472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DE7849D2-9461-8997-9C24-21E5D03A9E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465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189349AF-A07A-B787-DC58-F68FC7A5033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896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15A1C578-B904-9B22-C041-3F1770B175C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088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747CD76F-01F1-CE62-14A6-836066D25D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434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79D158D3-698C-4968-ED12-290539982B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734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A7963900-D4EC-5B21-5576-15723585E43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E4C0425-518D-EC9C-F80D-F579537EABD8}"/>
              </a:ext>
            </a:extLst>
          </p:cNvPr>
          <p:cNvSpPr/>
          <p:nvPr/>
        </p:nvSpPr>
        <p:spPr>
          <a:xfrm>
            <a:off x="3023418" y="3539613"/>
            <a:ext cx="2448233" cy="2507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D53F4D-9F62-BD44-5619-0113F527D39B}"/>
              </a:ext>
            </a:extLst>
          </p:cNvPr>
          <p:cNvSpPr/>
          <p:nvPr/>
        </p:nvSpPr>
        <p:spPr>
          <a:xfrm>
            <a:off x="9040762" y="3146321"/>
            <a:ext cx="2576054" cy="30774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2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3B1C99C3-3A3E-A298-807E-5D4DC6C72B9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349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6FD7E4D0-EB2A-5C4D-1EE6-CF5DF295DE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583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2F7027A2-1280-E350-B5BF-F05563B409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A463681-BD67-208E-064A-960F3DDDCBDA}"/>
              </a:ext>
            </a:extLst>
          </p:cNvPr>
          <p:cNvSpPr/>
          <p:nvPr/>
        </p:nvSpPr>
        <p:spPr>
          <a:xfrm>
            <a:off x="619432" y="1637071"/>
            <a:ext cx="4984955" cy="4866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50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32DF5391-C125-56F4-89B5-477848A6833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215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2F7027A2-1280-E350-B5BF-F05563B409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A463681-BD67-208E-064A-960F3DDDCBDA}"/>
              </a:ext>
            </a:extLst>
          </p:cNvPr>
          <p:cNvSpPr/>
          <p:nvPr/>
        </p:nvSpPr>
        <p:spPr>
          <a:xfrm>
            <a:off x="619432" y="1637071"/>
            <a:ext cx="4984955" cy="4866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0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FEBBBB77-79EA-CF57-B004-12F8095ECAB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391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BE3CEB7D-73C7-D113-DB4E-F25BE10BB88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191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
            <a:extLst>
              <a:ext uri="{FF2B5EF4-FFF2-40B4-BE49-F238E27FC236}">
                <a16:creationId xmlns:a16="http://schemas.microsoft.com/office/drawing/2014/main" id="{EC6F5CCE-AFBA-79F0-CCCC-71656D4BDA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C67DB5C-9D41-5442-5BF3-CAD105DCB8A7}"/>
              </a:ext>
            </a:extLst>
          </p:cNvPr>
          <p:cNvSpPr/>
          <p:nvPr/>
        </p:nvSpPr>
        <p:spPr>
          <a:xfrm>
            <a:off x="383458" y="1637071"/>
            <a:ext cx="5383161" cy="4866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7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D7FCAA28-AE54-A423-B524-CB1F2C03A30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427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0">
            <a:extLst>
              <a:ext uri="{FF2B5EF4-FFF2-40B4-BE49-F238E27FC236}">
                <a16:creationId xmlns:a16="http://schemas.microsoft.com/office/drawing/2014/main" id="{7FAB01A3-9455-64CE-B737-3E7A5D73C6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929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2">
            <a:extLst>
              <a:ext uri="{FF2B5EF4-FFF2-40B4-BE49-F238E27FC236}">
                <a16:creationId xmlns:a16="http://schemas.microsoft.com/office/drawing/2014/main" id="{81E8EA18-ECC8-9474-8206-17DAF8A1191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985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096A1-E5EC-D941-8AE4-0E2AC934F27C}"/>
              </a:ext>
            </a:extLst>
          </p:cNvPr>
          <p:cNvPicPr>
            <a:picLocks noChangeAspect="1"/>
          </p:cNvPicPr>
          <p:nvPr/>
        </p:nvPicPr>
        <p:blipFill>
          <a:blip r:embed="rId2"/>
          <a:stretch>
            <a:fillRect/>
          </a:stretch>
        </p:blipFill>
        <p:spPr>
          <a:xfrm>
            <a:off x="0" y="0"/>
            <a:ext cx="6024563" cy="6027003"/>
          </a:xfrm>
          <a:prstGeom prst="rect">
            <a:avLst/>
          </a:prstGeom>
        </p:spPr>
      </p:pic>
      <p:sp>
        <p:nvSpPr>
          <p:cNvPr id="3" name="Rectangle 2">
            <a:extLst>
              <a:ext uri="{FF2B5EF4-FFF2-40B4-BE49-F238E27FC236}">
                <a16:creationId xmlns:a16="http://schemas.microsoft.com/office/drawing/2014/main" id="{B73B7C20-4DCD-4043-A132-AF163B4BBAD8}"/>
              </a:ext>
            </a:extLst>
          </p:cNvPr>
          <p:cNvSpPr/>
          <p:nvPr/>
        </p:nvSpPr>
        <p:spPr>
          <a:xfrm>
            <a:off x="0" y="6027003"/>
            <a:ext cx="5516563" cy="830997"/>
          </a:xfrm>
          <a:prstGeom prst="rect">
            <a:avLst/>
          </a:prstGeom>
        </p:spPr>
        <p:txBody>
          <a:bodyPr wrap="square">
            <a:spAutoFit/>
          </a:bodyPr>
          <a:lstStyle/>
          <a:p>
            <a:pPr algn="ctr"/>
            <a:r>
              <a:rPr lang="vi-VN" sz="2400" b="1" dirty="0">
                <a:solidFill>
                  <a:srgbClr val="000000"/>
                </a:solidFill>
                <a:latin typeface="Times New Roman" panose="02020603050405020304" pitchFamily="18" charset="0"/>
                <a:cs typeface="Times New Roman" panose="02020603050405020304" pitchFamily="18" charset="0"/>
              </a:rPr>
              <a:t>Quang cảnh các gia đình tư sản Hà Nội quyên góp trong Tuần lễ Vàng.</a:t>
            </a:r>
            <a:r>
              <a:rPr lang="vi-VN" sz="2400" b="1" i="1" dirty="0">
                <a:solidFill>
                  <a:srgbClr val="000000"/>
                </a:solidFill>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6E31966-3574-4B44-9524-5AB2582D1903}"/>
              </a:ext>
            </a:extLst>
          </p:cNvPr>
          <p:cNvPicPr>
            <a:picLocks noChangeAspect="1"/>
          </p:cNvPicPr>
          <p:nvPr/>
        </p:nvPicPr>
        <p:blipFill>
          <a:blip r:embed="rId3"/>
          <a:stretch>
            <a:fillRect/>
          </a:stretch>
        </p:blipFill>
        <p:spPr>
          <a:xfrm>
            <a:off x="6024562" y="1"/>
            <a:ext cx="6167438" cy="5664200"/>
          </a:xfrm>
          <a:prstGeom prst="rect">
            <a:avLst/>
          </a:prstGeom>
        </p:spPr>
      </p:pic>
      <p:sp>
        <p:nvSpPr>
          <p:cNvPr id="5" name="Rectangle 4">
            <a:extLst>
              <a:ext uri="{FF2B5EF4-FFF2-40B4-BE49-F238E27FC236}">
                <a16:creationId xmlns:a16="http://schemas.microsoft.com/office/drawing/2014/main" id="{A5931450-7E05-354D-AE92-7510C26B74C3}"/>
              </a:ext>
            </a:extLst>
          </p:cNvPr>
          <p:cNvSpPr/>
          <p:nvPr/>
        </p:nvSpPr>
        <p:spPr>
          <a:xfrm>
            <a:off x="6096001" y="5664201"/>
            <a:ext cx="6096000" cy="1200329"/>
          </a:xfrm>
          <a:prstGeom prst="rect">
            <a:avLst/>
          </a:prstGeom>
        </p:spPr>
        <p:txBody>
          <a:bodyPr>
            <a:spAutoFit/>
          </a:bodyPr>
          <a:lstStyle/>
          <a:p>
            <a:pPr algn="just"/>
            <a:r>
              <a:rPr lang="en-US" sz="2400" dirty="0" err="1">
                <a:latin typeface="Times New Roman" panose="02020603050405020304" pitchFamily="18" charset="0"/>
                <a:cs typeface="Times New Roman" panose="02020603050405020304" pitchFamily="18" charset="0"/>
              </a:rPr>
              <a:t>Vợ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5000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235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EF2597ED-AC48-5F73-7F25-C59F1B2C5D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7917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2987" y="6368878"/>
            <a:ext cx="8941980" cy="46166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Những</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đồng</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tiền</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đầu</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tiên</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nước</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Việt</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Nam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Dân</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chủ</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Cộng</a:t>
            </a:r>
            <a:r>
              <a:rPr kumimoji="0" lang="en-US" sz="2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hòa</a:t>
            </a:r>
            <a:endParaRPr kumimoji="0" lang="en-US" sz="24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57"/>
            <a:ext cx="6033977" cy="63414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76" y="27457"/>
            <a:ext cx="6158023" cy="6341421"/>
          </a:xfrm>
          <a:prstGeom prst="rect">
            <a:avLst/>
          </a:prstGeom>
        </p:spPr>
      </p:pic>
    </p:spTree>
    <p:extLst>
      <p:ext uri="{BB962C8B-B14F-4D97-AF65-F5344CB8AC3E}">
        <p14:creationId xmlns:p14="http://schemas.microsoft.com/office/powerpoint/2010/main" val="589880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
            <a:extLst>
              <a:ext uri="{FF2B5EF4-FFF2-40B4-BE49-F238E27FC236}">
                <a16:creationId xmlns:a16="http://schemas.microsoft.com/office/drawing/2014/main" id="{606677DF-5E34-61F1-912B-929B6944D89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7815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7">
            <a:extLst>
              <a:ext uri="{FF2B5EF4-FFF2-40B4-BE49-F238E27FC236}">
                <a16:creationId xmlns:a16="http://schemas.microsoft.com/office/drawing/2014/main" id="{DDFBBF6A-C98B-81B0-D3AF-2BE5E76B4F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9473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8">
            <a:extLst>
              <a:ext uri="{FF2B5EF4-FFF2-40B4-BE49-F238E27FC236}">
                <a16:creationId xmlns:a16="http://schemas.microsoft.com/office/drawing/2014/main" id="{9DA983E3-2939-FAA8-3D03-2C269094A1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8385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9">
            <a:extLst>
              <a:ext uri="{FF2B5EF4-FFF2-40B4-BE49-F238E27FC236}">
                <a16:creationId xmlns:a16="http://schemas.microsoft.com/office/drawing/2014/main" id="{1663142C-C20B-B1E6-B80C-41E00D4715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45C2E42-6D6A-5025-AE85-8C8E6F9659BD}"/>
              </a:ext>
            </a:extLst>
          </p:cNvPr>
          <p:cNvSpPr/>
          <p:nvPr/>
        </p:nvSpPr>
        <p:spPr>
          <a:xfrm>
            <a:off x="663677" y="1637071"/>
            <a:ext cx="6032091" cy="37755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7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0">
            <a:extLst>
              <a:ext uri="{FF2B5EF4-FFF2-40B4-BE49-F238E27FC236}">
                <a16:creationId xmlns:a16="http://schemas.microsoft.com/office/drawing/2014/main" id="{B76076E7-3E47-B645-CC19-91A331BCB4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135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1">
            <a:extLst>
              <a:ext uri="{FF2B5EF4-FFF2-40B4-BE49-F238E27FC236}">
                <a16:creationId xmlns:a16="http://schemas.microsoft.com/office/drawing/2014/main" id="{EAEB8CAD-1886-8048-D015-74F10A8C4B3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0882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2">
            <a:extLst>
              <a:ext uri="{FF2B5EF4-FFF2-40B4-BE49-F238E27FC236}">
                <a16:creationId xmlns:a16="http://schemas.microsoft.com/office/drawing/2014/main" id="{490EB21C-44E7-99DE-1A10-16E8B93A50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902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3">
            <a:extLst>
              <a:ext uri="{FF2B5EF4-FFF2-40B4-BE49-F238E27FC236}">
                <a16:creationId xmlns:a16="http://schemas.microsoft.com/office/drawing/2014/main" id="{3505E7F4-46C3-A815-BDFD-D6FCC37AABE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918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9" name="Google Shape;289;p37"/>
          <p:cNvGrpSpPr/>
          <p:nvPr/>
        </p:nvGrpSpPr>
        <p:grpSpPr>
          <a:xfrm>
            <a:off x="1088368" y="1791445"/>
            <a:ext cx="3810495" cy="3639397"/>
            <a:chOff x="-331425" y="1579700"/>
            <a:chExt cx="1880250" cy="1905825"/>
          </a:xfrm>
        </p:grpSpPr>
        <p:sp>
          <p:nvSpPr>
            <p:cNvPr id="290" name="Google Shape;290;p37"/>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37"/>
            <p:cNvSpPr/>
            <p:nvPr/>
          </p:nvSpPr>
          <p:spPr>
            <a:xfrm>
              <a:off x="-137611" y="1854000"/>
              <a:ext cx="1676636"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37"/>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0" name="Google Shape;300;p37"/>
          <p:cNvGrpSpPr/>
          <p:nvPr/>
        </p:nvGrpSpPr>
        <p:grpSpPr>
          <a:xfrm>
            <a:off x="800103" y="689067"/>
            <a:ext cx="815672" cy="857600"/>
            <a:chOff x="1183375" y="2536600"/>
            <a:chExt cx="1060600" cy="1114925"/>
          </a:xfrm>
        </p:grpSpPr>
        <p:sp>
          <p:nvSpPr>
            <p:cNvPr id="301" name="Google Shape;301;p37"/>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37"/>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37"/>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37"/>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37"/>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37"/>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37"/>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37"/>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37"/>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37"/>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37"/>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2" name="Google Shape;312;p37"/>
          <p:cNvGrpSpPr/>
          <p:nvPr/>
        </p:nvGrpSpPr>
        <p:grpSpPr>
          <a:xfrm>
            <a:off x="3992373" y="1791445"/>
            <a:ext cx="906452" cy="653183"/>
            <a:chOff x="5310875" y="337375"/>
            <a:chExt cx="916225" cy="660225"/>
          </a:xfrm>
        </p:grpSpPr>
        <p:sp>
          <p:nvSpPr>
            <p:cNvPr id="313" name="Google Shape;313;p37"/>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37"/>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37"/>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37"/>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37"/>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a:extLst>
              <a:ext uri="{FF2B5EF4-FFF2-40B4-BE49-F238E27FC236}">
                <a16:creationId xmlns:a16="http://schemas.microsoft.com/office/drawing/2014/main" id="{3A2A175F-6266-5547-9F6C-5E7DE5273060}"/>
              </a:ext>
            </a:extLst>
          </p:cNvPr>
          <p:cNvSpPr txBox="1"/>
          <p:nvPr/>
        </p:nvSpPr>
        <p:spPr>
          <a:xfrm>
            <a:off x="6411594" y="1791445"/>
            <a:ext cx="5003761" cy="3970317"/>
          </a:xfrm>
          <a:prstGeom prst="rect">
            <a:avLst/>
          </a:prstGeom>
          <a:noFill/>
        </p:spPr>
        <p:txBody>
          <a:bodyPr wrap="square" rtlCol="0">
            <a:spAutoFit/>
          </a:bodyPr>
          <a:lstStyle/>
          <a:p>
            <a:pPr lvl="0" algn="ctr"/>
            <a:r>
              <a:rPr lang="vi-VN" sz="2800" b="1" dirty="0">
                <a:solidFill>
                  <a:srgbClr val="C00000"/>
                </a:solidFill>
                <a:latin typeface="Times New Roman" panose="02020603050405020304" pitchFamily="18" charset="0"/>
                <a:cs typeface="Times New Roman" panose="02020603050405020304" pitchFamily="18" charset="0"/>
              </a:rPr>
              <a:t>“ Non sông Việt Nam có trở nên tươi đẹp hay không, dân tộc Việt Nam có bước tới đài vinh quang để sánh vai cùng các cường quốc năm châu được hay  không, chính  là nhờ một phần lớn ở công học tập của các em” .</a:t>
            </a:r>
          </a:p>
          <a:p>
            <a:pPr lvl="0" algn="ctr"/>
            <a:r>
              <a:rPr lang="vi-VN" sz="2800" b="1" dirty="0">
                <a:solidFill>
                  <a:srgbClr val="C00000"/>
                </a:solidFill>
                <a:latin typeface="Times New Roman" panose="02020603050405020304" pitchFamily="18" charset="0"/>
                <a:cs typeface="Times New Roman" panose="02020603050405020304" pitchFamily="18" charset="0"/>
              </a:rPr>
              <a:t>                     (Hồ Chí Minh)</a:t>
            </a:r>
          </a:p>
        </p:txBody>
      </p:sp>
      <p:sp>
        <p:nvSpPr>
          <p:cNvPr id="5" name="Terminator 4">
            <a:extLst>
              <a:ext uri="{FF2B5EF4-FFF2-40B4-BE49-F238E27FC236}">
                <a16:creationId xmlns:a16="http://schemas.microsoft.com/office/drawing/2014/main" id="{A3D038C6-5DDC-3E41-B870-91F7058214B1}"/>
              </a:ext>
            </a:extLst>
          </p:cNvPr>
          <p:cNvSpPr/>
          <p:nvPr/>
        </p:nvSpPr>
        <p:spPr>
          <a:xfrm>
            <a:off x="6170696" y="689066"/>
            <a:ext cx="5485560" cy="5127533"/>
          </a:xfrm>
          <a:prstGeom prst="flowChartTerminator">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1C232"/>
              </a:solidFill>
              <a:effectLst/>
              <a:uLnTx/>
              <a:uFillTx/>
              <a:latin typeface="Arial"/>
              <a:ea typeface="+mn-ea"/>
              <a:cs typeface="+mn-cs"/>
            </a:endParaRPr>
          </a:p>
        </p:txBody>
      </p:sp>
      <p:sp>
        <p:nvSpPr>
          <p:cNvPr id="2" name="Rectangle 1">
            <a:extLst>
              <a:ext uri="{FF2B5EF4-FFF2-40B4-BE49-F238E27FC236}">
                <a16:creationId xmlns:a16="http://schemas.microsoft.com/office/drawing/2014/main" id="{2BC40153-2690-5842-9BEF-E651B6E728B7}"/>
              </a:ext>
            </a:extLst>
          </p:cNvPr>
          <p:cNvSpPr/>
          <p:nvPr/>
        </p:nvSpPr>
        <p:spPr>
          <a:xfrm>
            <a:off x="6566457" y="890132"/>
            <a:ext cx="4478844" cy="830997"/>
          </a:xfrm>
          <a:prstGeom prst="rect">
            <a:avLst/>
          </a:prstGeom>
        </p:spPr>
        <p:txBody>
          <a:bodyPr wrap="square">
            <a:spAutoFit/>
          </a:bodyPr>
          <a:lstStyle/>
          <a:p>
            <a:pPr lvl="0" algn="ctr" defTabSz="914400" eaLnBrk="0" fontAlgn="base" hangingPunct="0">
              <a:spcBef>
                <a:spcPct val="0"/>
              </a:spcBef>
              <a:spcAft>
                <a:spcPct val="0"/>
              </a:spcAft>
            </a:pPr>
            <a:r>
              <a:rPr lang="en-US" altLang="en-VN" sz="2400" b="1" dirty="0" err="1">
                <a:solidFill>
                  <a:srgbClr val="0070C0"/>
                </a:solidFill>
                <a:latin typeface="Times New Roman" panose="02020603050405020304" pitchFamily="18" charset="0"/>
              </a:rPr>
              <a:t>Thư</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gửi</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các</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cháu</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học</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sinh</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nhân</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ngày</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khai</a:t>
            </a:r>
            <a:r>
              <a:rPr lang="en-US" altLang="en-VN" sz="2400" b="1" dirty="0">
                <a:solidFill>
                  <a:srgbClr val="0070C0"/>
                </a:solidFill>
                <a:latin typeface="Times New Roman" panose="02020603050405020304" pitchFamily="18" charset="0"/>
              </a:rPr>
              <a:t> </a:t>
            </a:r>
            <a:r>
              <a:rPr lang="en-US" altLang="en-VN" sz="2400" b="1" dirty="0" err="1">
                <a:solidFill>
                  <a:srgbClr val="0070C0"/>
                </a:solidFill>
                <a:latin typeface="Times New Roman" panose="02020603050405020304" pitchFamily="18" charset="0"/>
              </a:rPr>
              <a:t>trường</a:t>
            </a:r>
            <a:r>
              <a:rPr lang="en-US" altLang="en-VN" sz="2400" b="1" dirty="0">
                <a:solidFill>
                  <a:srgbClr val="0070C0"/>
                </a:solidFill>
                <a:latin typeface="Times New Roman" panose="02020603050405020304" pitchFamily="18" charset="0"/>
              </a:rPr>
              <a:t> 9-1945:</a:t>
            </a:r>
          </a:p>
        </p:txBody>
      </p:sp>
      <p:pic>
        <p:nvPicPr>
          <p:cNvPr id="10242" name="Picture 2" descr="Kỷ niệm 131 năm Ngày sinh Chủ tịch Hồ Chí Minh 19/5 (1890 - 2021). Chủ tịch Hồ  Chí Minh - Tên Người còn mãi với non sông, đất nước">
            <a:extLst>
              <a:ext uri="{FF2B5EF4-FFF2-40B4-BE49-F238E27FC236}">
                <a16:creationId xmlns:a16="http://schemas.microsoft.com/office/drawing/2014/main" id="{FBF1AEBB-8DD4-8242-A865-70D991A7A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7626">
            <a:off x="1606775" y="2951388"/>
            <a:ext cx="3058469" cy="23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320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F5FBF7-DFE9-4AFC-9101-BD50B0FAC995}"/>
              </a:ext>
            </a:extLst>
          </p:cNvPr>
          <p:cNvSpPr txBox="1"/>
          <p:nvPr/>
        </p:nvSpPr>
        <p:spPr>
          <a:xfrm>
            <a:off x="1297172" y="215522"/>
            <a:ext cx="8495414" cy="707886"/>
          </a:xfrm>
          <a:prstGeom prst="rect">
            <a:avLst/>
          </a:prstGeom>
          <a:solidFill>
            <a:schemeClr val="accent4">
              <a:lumMod val="20000"/>
              <a:lumOff val="80000"/>
            </a:schemeClr>
          </a:solid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Khó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khăn</a:t>
            </a:r>
            <a:r>
              <a:rPr lang="en-US" sz="4000" dirty="0">
                <a:solidFill>
                  <a:srgbClr val="FF0000"/>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id="{A3692BAC-81C6-4483-BC32-C27EDFEB5A1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026501" y="803870"/>
            <a:ext cx="2261191" cy="1934137"/>
          </a:xfrm>
          <a:prstGeom prst="rect">
            <a:avLst/>
          </a:prstGeom>
        </p:spPr>
      </p:pic>
      <p:sp>
        <p:nvSpPr>
          <p:cNvPr id="8" name="TextBox 7">
            <a:extLst>
              <a:ext uri="{FF2B5EF4-FFF2-40B4-BE49-F238E27FC236}">
                <a16:creationId xmlns:a16="http://schemas.microsoft.com/office/drawing/2014/main" id="{E73922A5-E34A-4057-A260-DD6F26DB6BEC}"/>
              </a:ext>
            </a:extLst>
          </p:cNvPr>
          <p:cNvSpPr txBox="1"/>
          <p:nvPr/>
        </p:nvSpPr>
        <p:spPr>
          <a:xfrm>
            <a:off x="669851" y="1332842"/>
            <a:ext cx="9750056" cy="4955203"/>
          </a:xfrm>
          <a:prstGeom prst="rect">
            <a:avLst/>
          </a:prstGeom>
          <a:noFill/>
        </p:spPr>
        <p:txBody>
          <a:bodyPr wrap="square" rtlCol="0">
            <a:spAutoFit/>
          </a:bodyPr>
          <a:lstStyle/>
          <a:p>
            <a:pPr marL="285750" indent="-285750">
              <a:buFontTx/>
              <a:buChar char="-"/>
            </a:pP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quyền</a:t>
            </a:r>
            <a:r>
              <a:rPr lang="en-US" altLang="en-US" sz="3600" b="1" dirty="0">
                <a:latin typeface="Times New Roman" panose="02020603050405020304" pitchFamily="18" charset="0"/>
                <a:cs typeface="Times New Roman" panose="02020603050405020304" pitchFamily="18" charset="0"/>
              </a:rPr>
              <a:t>: </a:t>
            </a:r>
          </a:p>
          <a:p>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Miền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Bắc</a:t>
            </a:r>
            <a:r>
              <a:rPr lang="en-US" altLang="en-US" sz="3600" b="1" dirty="0">
                <a:latin typeface="Times New Roman" panose="02020603050405020304" pitchFamily="18" charset="0"/>
                <a:cs typeface="Times New Roman" panose="02020603050405020304" pitchFamily="18" charset="0"/>
              </a:rPr>
              <a:t> : 20 </a:t>
            </a:r>
            <a:r>
              <a:rPr lang="en-US" altLang="en-US" sz="3600" b="1" dirty="0" err="1">
                <a:latin typeface="Times New Roman" panose="02020603050405020304" pitchFamily="18" charset="0"/>
                <a:cs typeface="Times New Roman" panose="02020603050405020304" pitchFamily="18" charset="0"/>
              </a:rPr>
              <a:t>vạn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T</a:t>
            </a:r>
            <a:r>
              <a:rPr lang="vi-VN" altLang="en-US" sz="3600" b="1" dirty="0">
                <a:latin typeface="Times New Roman" panose="02020603050405020304" pitchFamily="18" charset="0"/>
                <a:cs typeface="Times New Roman" panose="02020603050405020304" pitchFamily="18" charset="0"/>
              </a:rPr>
              <a:t>ư</a:t>
            </a:r>
            <a:r>
              <a:rPr lang="en-US" altLang="en-US" sz="3600" b="1" dirty="0" err="1">
                <a:latin typeface="Times New Roman" panose="02020603050405020304" pitchFamily="18" charset="0"/>
                <a:cs typeface="Times New Roman" panose="02020603050405020304" pitchFamily="18" charset="0"/>
              </a:rPr>
              <a:t>ởng</a:t>
            </a:r>
            <a:r>
              <a:rPr lang="en-US" altLang="en-US" sz="3600" b="1" dirty="0">
                <a:latin typeface="Times New Roman" panose="02020603050405020304" pitchFamily="18" charset="0"/>
                <a:cs typeface="Times New Roman" panose="02020603050405020304" pitchFamily="18" charset="0"/>
              </a:rPr>
              <a:t> + </a:t>
            </a:r>
            <a:r>
              <a:rPr lang="en-US" altLang="en-US" sz="3600" b="1" dirty="0" err="1">
                <a:latin typeface="Times New Roman" panose="02020603050405020304" pitchFamily="18" charset="0"/>
                <a:cs typeface="Times New Roman" panose="02020603050405020304" pitchFamily="18" charset="0"/>
              </a:rPr>
              <a:t>tay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sai</a:t>
            </a:r>
            <a:endParaRPr lang="en-US" altLang="en-US" sz="3600" b="1" dirty="0">
              <a:latin typeface="Times New Roman" panose="02020603050405020304" pitchFamily="18" charset="0"/>
              <a:cs typeface="Times New Roman" panose="02020603050405020304" pitchFamily="18" charset="0"/>
            </a:endParaRPr>
          </a:p>
          <a:p>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Miền</a:t>
            </a:r>
            <a:r>
              <a:rPr lang="en-US" altLang="en-US" sz="3600" b="1" dirty="0">
                <a:latin typeface="Times New Roman" panose="02020603050405020304" pitchFamily="18" charset="0"/>
                <a:cs typeface="Times New Roman" panose="02020603050405020304" pitchFamily="18" charset="0"/>
              </a:rPr>
              <a:t> Nam: Anh </a:t>
            </a:r>
            <a:r>
              <a:rPr lang="en-US" altLang="en-US" sz="3600" b="1" dirty="0" err="1">
                <a:latin typeface="Times New Roman" panose="02020603050405020304" pitchFamily="18" charset="0"/>
                <a:cs typeface="Times New Roman" panose="02020603050405020304" pitchFamily="18" charset="0"/>
              </a:rPr>
              <a:t>giúp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Pháp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trở</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xâm</a:t>
            </a:r>
            <a:r>
              <a:rPr lang="en-US" altLang="en-US" sz="3600" b="1" dirty="0">
                <a:latin typeface="Times New Roman" panose="02020603050405020304" pitchFamily="18" charset="0"/>
                <a:cs typeface="Times New Roman" panose="02020603050405020304" pitchFamily="18" charset="0"/>
              </a:rPr>
              <a:t> l</a:t>
            </a:r>
            <a:r>
              <a:rPr lang="vi-VN" altLang="en-US" sz="3600" b="1" dirty="0">
                <a:latin typeface="Times New Roman" panose="02020603050405020304" pitchFamily="18" charset="0"/>
                <a:cs typeface="Times New Roman" panose="02020603050405020304" pitchFamily="18" charset="0"/>
              </a:rPr>
              <a:t>ư</a:t>
            </a:r>
            <a:r>
              <a:rPr lang="en-US" altLang="en-US" sz="3600" b="1" dirty="0" err="1">
                <a:latin typeface="Times New Roman" panose="02020603050405020304" pitchFamily="18" charset="0"/>
                <a:cs typeface="Times New Roman" panose="02020603050405020304" pitchFamily="18" charset="0"/>
              </a:rPr>
              <a:t>ợc</a:t>
            </a:r>
            <a:endParaRPr lang="en-US" altLang="en-US" sz="3600" b="1" dirty="0">
              <a:latin typeface="Times New Roman" panose="02020603050405020304" pitchFamily="18" charset="0"/>
              <a:cs typeface="Times New Roman" panose="02020603050405020304" pitchFamily="18" charset="0"/>
            </a:endParaRPr>
          </a:p>
          <a:p>
            <a:r>
              <a:rPr lang="en-US" altLang="en-US" sz="3600" b="1" dirty="0">
                <a:latin typeface="Times New Roman" panose="02020603050405020304" pitchFamily="18" charset="0"/>
                <a:cs typeface="Times New Roman" panose="02020603050405020304" pitchFamily="18" charset="0"/>
              </a:rPr>
              <a:t>+ 6 </a:t>
            </a:r>
            <a:r>
              <a:rPr lang="en-US" altLang="en-US" sz="3600" b="1" dirty="0" err="1">
                <a:latin typeface="Times New Roman" panose="02020603050405020304" pitchFamily="18" charset="0"/>
                <a:cs typeface="Times New Roman" panose="02020603050405020304" pitchFamily="18" charset="0"/>
              </a:rPr>
              <a:t>vạn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chờ</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giáp</a:t>
            </a:r>
            <a:endParaRPr lang="en-US" altLang="en-US" sz="3600" b="1" dirty="0">
              <a:latin typeface="Times New Roman" panose="02020603050405020304" pitchFamily="18" charset="0"/>
              <a:cs typeface="Times New Roman" panose="02020603050405020304" pitchFamily="18" charset="0"/>
            </a:endParaRPr>
          </a:p>
          <a:p>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quyền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còn</a:t>
            </a:r>
            <a:r>
              <a:rPr lang="en-US" altLang="en-US" sz="3600" b="1" dirty="0">
                <a:latin typeface="Times New Roman" panose="02020603050405020304" pitchFamily="18" charset="0"/>
                <a:cs typeface="Times New Roman" panose="02020603050405020304" pitchFamily="18" charset="0"/>
              </a:rPr>
              <a:t> non </a:t>
            </a:r>
            <a:r>
              <a:rPr lang="en-US" altLang="en-US" sz="3600" b="1" dirty="0" err="1">
                <a:latin typeface="Times New Roman" panose="02020603050405020304" pitchFamily="18" charset="0"/>
                <a:cs typeface="Times New Roman" panose="02020603050405020304" pitchFamily="18" charset="0"/>
              </a:rPr>
              <a:t>trẻ</a:t>
            </a:r>
            <a:endParaRPr lang="en-US" altLang="en-US" sz="3600" b="1" dirty="0">
              <a:latin typeface="Times New Roman" panose="02020603050405020304" pitchFamily="18" charset="0"/>
              <a:cs typeface="Times New Roman" panose="02020603050405020304" pitchFamily="18" charset="0"/>
            </a:endParaRPr>
          </a:p>
          <a:p>
            <a:r>
              <a:rPr lang="en-US" altLang="en-US" sz="3600" b="1" dirty="0">
                <a:latin typeface="Times New Roman" panose="02020603050405020304" pitchFamily="18" charset="0"/>
                <a:cs typeface="Times New Roman" panose="02020603050405020304" pitchFamily="18" charset="0"/>
              </a:rPr>
              <a:t>-</a:t>
            </a:r>
            <a:r>
              <a:rPr lang="en-US" altLang="en-US" sz="3600" b="1" dirty="0" err="1">
                <a:latin typeface="Times New Roman" panose="02020603050405020304" pitchFamily="18" charset="0"/>
                <a:cs typeface="Times New Roman" panose="02020603050405020304" pitchFamily="18" charset="0"/>
              </a:rPr>
              <a:t>Kinh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tế</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nghèo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nàn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hậu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lụt</a:t>
            </a:r>
            <a:r>
              <a:rPr lang="en-US" altLang="en-US" sz="3600" b="1" dirty="0">
                <a:latin typeface="Times New Roman" panose="02020603050405020304" pitchFamily="18" charset="0"/>
                <a:cs typeface="Times New Roman" panose="02020603050405020304" pitchFamily="18" charset="0"/>
              </a:rPr>
              <a:t>...</a:t>
            </a:r>
          </a:p>
          <a:p>
            <a:r>
              <a:rPr lang="en-US" altLang="en-US" sz="3600" b="1" dirty="0">
                <a:latin typeface="Times New Roman" panose="02020603050405020304" pitchFamily="18" charset="0"/>
                <a:cs typeface="Times New Roman" panose="02020603050405020304" pitchFamily="18" charset="0"/>
              </a:rPr>
              <a:t>-</a:t>
            </a:r>
            <a:r>
              <a:rPr lang="en-US" altLang="en-US" sz="3600" b="1" dirty="0" err="1">
                <a:latin typeface="Times New Roman" panose="02020603050405020304" pitchFamily="18" charset="0"/>
                <a:cs typeface="Times New Roman" panose="02020603050405020304" pitchFamily="18" charset="0"/>
              </a:rPr>
              <a:t>Tài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 </a:t>
            </a:r>
            <a:r>
              <a:rPr lang="en-US" altLang="en-US" sz="3600" b="1" dirty="0" err="1">
                <a:latin typeface="Times New Roman" panose="02020603050405020304" pitchFamily="18" charset="0"/>
                <a:cs typeface="Times New Roman" panose="02020603050405020304" pitchFamily="18" charset="0"/>
              </a:rPr>
              <a:t>trống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rỗng</a:t>
            </a:r>
            <a:endParaRPr lang="en-US" altLang="en-US" sz="3600" b="1" dirty="0">
              <a:latin typeface="Times New Roman" panose="02020603050405020304" pitchFamily="18" charset="0"/>
              <a:cs typeface="Times New Roman" panose="02020603050405020304" pitchFamily="18" charset="0"/>
            </a:endParaRPr>
          </a:p>
          <a:p>
            <a:pPr marL="285750" indent="-285750">
              <a:buFontTx/>
              <a:buChar char="-"/>
            </a:pPr>
            <a:endPar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800" dirty="0">
              <a:solidFill>
                <a:schemeClr val="tx1">
                  <a:lumMod val="95000"/>
                  <a:lumOff val="5000"/>
                </a:schemeClr>
              </a:solidFill>
            </a:endParaRPr>
          </a:p>
        </p:txBody>
      </p:sp>
    </p:spTree>
    <p:extLst>
      <p:ext uri="{BB962C8B-B14F-4D97-AF65-F5344CB8AC3E}">
        <p14:creationId xmlns:p14="http://schemas.microsoft.com/office/powerpoint/2010/main" val="2954936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5">
            <a:extLst>
              <a:ext uri="{FF2B5EF4-FFF2-40B4-BE49-F238E27FC236}">
                <a16:creationId xmlns:a16="http://schemas.microsoft.com/office/drawing/2014/main" id="{4F81E9CA-0745-F1E5-F9F0-D71916F25BF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CADEF40-6F0E-C624-63EA-12F0BC261D8E}"/>
              </a:ext>
            </a:extLst>
          </p:cNvPr>
          <p:cNvSpPr/>
          <p:nvPr/>
        </p:nvSpPr>
        <p:spPr>
          <a:xfrm>
            <a:off x="575187" y="1799303"/>
            <a:ext cx="5191432" cy="38640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9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6">
            <a:extLst>
              <a:ext uri="{FF2B5EF4-FFF2-40B4-BE49-F238E27FC236}">
                <a16:creationId xmlns:a16="http://schemas.microsoft.com/office/drawing/2014/main" id="{19B66078-57E9-6B42-B309-C62E786405B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448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7">
            <a:extLst>
              <a:ext uri="{FF2B5EF4-FFF2-40B4-BE49-F238E27FC236}">
                <a16:creationId xmlns:a16="http://schemas.microsoft.com/office/drawing/2014/main" id="{FE50FABC-E1D6-5D9A-3D87-7635C9D824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7511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8">
            <a:extLst>
              <a:ext uri="{FF2B5EF4-FFF2-40B4-BE49-F238E27FC236}">
                <a16:creationId xmlns:a16="http://schemas.microsoft.com/office/drawing/2014/main" id="{A4E58078-E4DD-D2FF-7BF9-661CBE6CE7B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192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9">
            <a:extLst>
              <a:ext uri="{FF2B5EF4-FFF2-40B4-BE49-F238E27FC236}">
                <a16:creationId xmlns:a16="http://schemas.microsoft.com/office/drawing/2014/main" id="{1AB83137-9980-C9AF-441D-B4AA77279D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9665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0">
            <a:extLst>
              <a:ext uri="{FF2B5EF4-FFF2-40B4-BE49-F238E27FC236}">
                <a16:creationId xmlns:a16="http://schemas.microsoft.com/office/drawing/2014/main" id="{C7035332-B92E-E303-7FB7-34F22CC904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79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52" name="Text Box 178179">
            <a:extLst>
              <a:ext uri="{FF2B5EF4-FFF2-40B4-BE49-F238E27FC236}">
                <a16:creationId xmlns:a16="http://schemas.microsoft.com/office/drawing/2014/main" id="{82FE3545-B7AF-984B-A321-5009101F63F2}"/>
              </a:ext>
            </a:extLst>
          </p:cNvPr>
          <p:cNvSpPr txBox="1"/>
          <p:nvPr/>
        </p:nvSpPr>
        <p:spPr>
          <a:xfrm>
            <a:off x="525155" y="3177339"/>
            <a:ext cx="1743749" cy="934287"/>
          </a:xfrm>
          <a:prstGeom prst="rect">
            <a:avLst/>
          </a:prstGeom>
          <a:solidFill>
            <a:srgbClr val="FF8B17"/>
          </a:solidFill>
          <a:ln w="9525" cap="flat" cmpd="sng">
            <a:solidFill>
              <a:srgbClr val="000066"/>
            </a:solidFill>
            <a:prstDash val="solid"/>
            <a:miter/>
            <a:headEnd type="none" w="med" len="med"/>
            <a:tailEnd type="none" w="med" len="me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NẠN ĐÓI</a:t>
            </a:r>
            <a:endParaRPr kumimoji="0" sz="2200" b="1"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3" name="Text Box 178180">
            <a:extLst>
              <a:ext uri="{FF2B5EF4-FFF2-40B4-BE49-F238E27FC236}">
                <a16:creationId xmlns:a16="http://schemas.microsoft.com/office/drawing/2014/main" id="{9944DBC8-4FCC-D442-985A-6DB850E34627}"/>
              </a:ext>
            </a:extLst>
          </p:cNvPr>
          <p:cNvSpPr txBox="1"/>
          <p:nvPr/>
        </p:nvSpPr>
        <p:spPr>
          <a:xfrm>
            <a:off x="3038206" y="3177339"/>
            <a:ext cx="1538602" cy="934287"/>
          </a:xfrm>
          <a:prstGeom prst="rect">
            <a:avLst/>
          </a:prstGeom>
          <a:solidFill>
            <a:srgbClr val="FF8B17"/>
          </a:solidFill>
          <a:ln w="9525" cap="flat" cmpd="sng">
            <a:solidFill>
              <a:srgbClr val="000066"/>
            </a:solidFill>
            <a:prstDash val="solid"/>
            <a:miter/>
            <a:headEnd type="none" w="med" len="med"/>
            <a:tailEnd type="none" w="med" len="me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NẠN DỐT</a:t>
            </a:r>
            <a:endParaRPr kumimoji="0" sz="2200" b="1"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4" name="Text Box 178181">
            <a:extLst>
              <a:ext uri="{FF2B5EF4-FFF2-40B4-BE49-F238E27FC236}">
                <a16:creationId xmlns:a16="http://schemas.microsoft.com/office/drawing/2014/main" id="{8B62F597-F5CE-844F-970F-F4A61B1D1AD7}"/>
              </a:ext>
            </a:extLst>
          </p:cNvPr>
          <p:cNvSpPr txBox="1"/>
          <p:nvPr/>
        </p:nvSpPr>
        <p:spPr>
          <a:xfrm>
            <a:off x="5294823" y="3177339"/>
            <a:ext cx="1538602" cy="934287"/>
          </a:xfrm>
          <a:prstGeom prst="rect">
            <a:avLst/>
          </a:prstGeom>
          <a:solidFill>
            <a:srgbClr val="FF8B17"/>
          </a:solidFill>
          <a:ln w="9525" cap="flat" cmpd="sng">
            <a:solidFill>
              <a:srgbClr val="000066"/>
            </a:solidFill>
            <a:prstDash val="solid"/>
            <a:miter/>
            <a:headEnd type="none" w="med" len="med"/>
            <a:tailEnd type="none" w="med" len="me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TÀI CHÍNH</a:t>
            </a:r>
            <a:endParaRPr kumimoji="0" sz="2200" b="1"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5" name="Text Box 178182">
            <a:extLst>
              <a:ext uri="{FF2B5EF4-FFF2-40B4-BE49-F238E27FC236}">
                <a16:creationId xmlns:a16="http://schemas.microsoft.com/office/drawing/2014/main" id="{AC5032F2-C670-BD4B-BC35-EC8E753589D1}"/>
              </a:ext>
            </a:extLst>
          </p:cNvPr>
          <p:cNvSpPr txBox="1"/>
          <p:nvPr/>
        </p:nvSpPr>
        <p:spPr>
          <a:xfrm>
            <a:off x="7243718" y="3177339"/>
            <a:ext cx="1641176" cy="934287"/>
          </a:xfrm>
          <a:prstGeom prst="rect">
            <a:avLst/>
          </a:prstGeom>
          <a:solidFill>
            <a:srgbClr val="FF8B17"/>
          </a:solidFill>
          <a:ln w="9525" cap="flat" cmpd="sng">
            <a:solidFill>
              <a:srgbClr val="000066"/>
            </a:solidFill>
            <a:prstDash val="solid"/>
            <a:miter/>
            <a:headEnd type="none" w="med" len="med"/>
            <a:tailEnd type="none" w="med" len="me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CHÍNH QUYỀN</a:t>
            </a:r>
            <a:endParaRPr kumimoji="0" sz="2200" b="1"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6" name="Text Box 178183">
            <a:extLst>
              <a:ext uri="{FF2B5EF4-FFF2-40B4-BE49-F238E27FC236}">
                <a16:creationId xmlns:a16="http://schemas.microsoft.com/office/drawing/2014/main" id="{069A7EBB-4497-B848-AD4A-DF7EA6870793}"/>
              </a:ext>
            </a:extLst>
          </p:cNvPr>
          <p:cNvSpPr txBox="1"/>
          <p:nvPr/>
        </p:nvSpPr>
        <p:spPr>
          <a:xfrm>
            <a:off x="9705481" y="3177339"/>
            <a:ext cx="1641176" cy="1107996"/>
          </a:xfrm>
          <a:prstGeom prst="rect">
            <a:avLst/>
          </a:prstGeom>
          <a:solidFill>
            <a:srgbClr val="FF8B17"/>
          </a:solidFill>
          <a:ln w="9525" cap="flat" cmpd="sng">
            <a:solidFill>
              <a:srgbClr val="000066"/>
            </a:solidFill>
            <a:prstDash val="solid"/>
            <a:miter/>
            <a:headEnd type="none" w="med" len="med"/>
            <a:tailEnd type="none" w="med" len="me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NGOẠI</a:t>
            </a:r>
            <a:r>
              <a:rPr kumimoji="0" sz="2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XÂ</a:t>
            </a:r>
            <a:r>
              <a:rPr lang="en-US" sz="2200" b="1" kern="0" dirty="0">
                <a:solidFill>
                  <a:srgbClr val="000000"/>
                </a:solidFill>
                <a:latin typeface="Times New Roman" panose="02020603050405020304" pitchFamily="18" charset="0"/>
                <a:cs typeface="Times New Roman" panose="02020603050405020304" pitchFamily="18" charset="0"/>
              </a:rPr>
              <a:t>M-</a:t>
            </a:r>
            <a:r>
              <a:rPr lang="en-US" sz="2200" b="1" kern="0" dirty="0" err="1">
                <a:solidFill>
                  <a:srgbClr val="000000"/>
                </a:solidFill>
                <a:latin typeface="Times New Roman" panose="02020603050405020304" pitchFamily="18" charset="0"/>
                <a:cs typeface="Times New Roman" panose="02020603050405020304" pitchFamily="18" charset="0"/>
              </a:rPr>
              <a:t>NỘI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PHẢN</a:t>
            </a:r>
            <a:endParaRPr kumimoji="0" sz="2200" b="1"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7" name="Text Box 178184">
            <a:extLst>
              <a:ext uri="{FF2B5EF4-FFF2-40B4-BE49-F238E27FC236}">
                <a16:creationId xmlns:a16="http://schemas.microsoft.com/office/drawing/2014/main" id="{7E5E9B98-CAD8-DB4C-8260-41B3FEF45CB4}"/>
              </a:ext>
            </a:extLst>
          </p:cNvPr>
          <p:cNvSpPr txBox="1"/>
          <p:nvPr/>
        </p:nvSpPr>
        <p:spPr>
          <a:xfrm>
            <a:off x="1200515" y="200984"/>
            <a:ext cx="9829789" cy="1169551"/>
          </a:xfrm>
          <a:prstGeom prst="rect">
            <a:avLst/>
          </a:prstGeom>
          <a:solidFill>
            <a:schemeClr val="accent5">
              <a:lumMod val="20000"/>
              <a:lumOff val="80000"/>
            </a:schemeClr>
          </a:solidFill>
          <a:ln w="9525" cap="flat" cmpd="sng">
            <a:solidFill>
              <a:srgbClr val="000066"/>
            </a:solidFill>
            <a:prstDash val="solid"/>
            <a:miter/>
            <a:headEnd type="none" w="med" len="med"/>
            <a:tailEnd type="none" w="med" len="me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NHỮNG KHÓ KHĂN CỦA NƯỚC VNDCCH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SAU CÁCH MẠNG THÁNG TÁM</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F69573FD-E420-4E40-8685-1B23BAEEE61A}"/>
              </a:ext>
            </a:extLst>
          </p:cNvPr>
          <p:cNvGrpSpPr/>
          <p:nvPr/>
        </p:nvGrpSpPr>
        <p:grpSpPr>
          <a:xfrm>
            <a:off x="1397030" y="1416863"/>
            <a:ext cx="8821319" cy="1667819"/>
            <a:chOff x="1397030" y="1416863"/>
            <a:chExt cx="8821319" cy="1667819"/>
          </a:xfrm>
        </p:grpSpPr>
        <p:sp>
          <p:nvSpPr>
            <p:cNvPr id="58" name="Straight Connector 57">
              <a:extLst>
                <a:ext uri="{FF2B5EF4-FFF2-40B4-BE49-F238E27FC236}">
                  <a16:creationId xmlns:a16="http://schemas.microsoft.com/office/drawing/2014/main" id="{3DA48C0C-C64D-B643-B290-3C0F0A2EE63C}"/>
                </a:ext>
              </a:extLst>
            </p:cNvPr>
            <p:cNvSpPr/>
            <p:nvPr/>
          </p:nvSpPr>
          <p:spPr>
            <a:xfrm>
              <a:off x="1397030" y="2158116"/>
              <a:ext cx="8821319" cy="0"/>
            </a:xfrm>
            <a:prstGeom prst="line">
              <a:avLst/>
            </a:prstGeom>
            <a:ln w="76200" cap="flat" cmpd="sng">
              <a:solidFill>
                <a:srgbClr val="FFCC00"/>
              </a:solidFill>
              <a:prstDash val="solid"/>
              <a:headEnd type="none" w="med" len="med"/>
              <a:tailEnd type="none" w="med" len="med"/>
            </a:ln>
          </p:spPr>
          <p:txBody>
            <a:bodyPr/>
            <a:lstStyle/>
            <a:p>
              <a:endParaRPr lang="vi-VN"/>
            </a:p>
          </p:txBody>
        </p:sp>
        <p:sp>
          <p:nvSpPr>
            <p:cNvPr id="59" name="Straight Connector 58">
              <a:extLst>
                <a:ext uri="{FF2B5EF4-FFF2-40B4-BE49-F238E27FC236}">
                  <a16:creationId xmlns:a16="http://schemas.microsoft.com/office/drawing/2014/main" id="{99EF1BDA-7F80-0C4C-87A1-35B43D2CE1D5}"/>
                </a:ext>
              </a:extLst>
            </p:cNvPr>
            <p:cNvSpPr/>
            <p:nvPr/>
          </p:nvSpPr>
          <p:spPr>
            <a:xfrm>
              <a:off x="1397030" y="2158116"/>
              <a:ext cx="0" cy="926566"/>
            </a:xfrm>
            <a:prstGeom prst="line">
              <a:avLst/>
            </a:prstGeom>
            <a:ln w="76200" cap="flat" cmpd="sng">
              <a:solidFill>
                <a:srgbClr val="FFCC00"/>
              </a:solidFill>
              <a:prstDash val="solid"/>
              <a:headEnd type="none" w="med" len="med"/>
              <a:tailEnd type="triangle" w="med" len="med"/>
            </a:ln>
          </p:spPr>
          <p:txBody>
            <a:bodyPr/>
            <a:lstStyle/>
            <a:p>
              <a:endParaRPr lang="vi-VN"/>
            </a:p>
          </p:txBody>
        </p:sp>
        <p:sp>
          <p:nvSpPr>
            <p:cNvPr id="60" name="Straight Connector 59">
              <a:extLst>
                <a:ext uri="{FF2B5EF4-FFF2-40B4-BE49-F238E27FC236}">
                  <a16:creationId xmlns:a16="http://schemas.microsoft.com/office/drawing/2014/main" id="{6CC541C8-8610-5244-8E81-9AB0EBCA1EAF}"/>
                </a:ext>
              </a:extLst>
            </p:cNvPr>
            <p:cNvSpPr/>
            <p:nvPr/>
          </p:nvSpPr>
          <p:spPr>
            <a:xfrm>
              <a:off x="6115410" y="1416863"/>
              <a:ext cx="0" cy="741253"/>
            </a:xfrm>
            <a:prstGeom prst="line">
              <a:avLst/>
            </a:prstGeom>
            <a:ln w="76200" cap="flat" cmpd="sng">
              <a:solidFill>
                <a:srgbClr val="FFCC00"/>
              </a:solidFill>
              <a:prstDash val="solid"/>
              <a:headEnd type="none" w="med" len="med"/>
              <a:tailEnd type="triangle" w="med" len="med"/>
            </a:ln>
          </p:spPr>
          <p:txBody>
            <a:bodyPr/>
            <a:lstStyle/>
            <a:p>
              <a:endParaRPr lang="vi-VN"/>
            </a:p>
          </p:txBody>
        </p:sp>
        <p:sp>
          <p:nvSpPr>
            <p:cNvPr id="61" name="Straight Connector 60">
              <a:extLst>
                <a:ext uri="{FF2B5EF4-FFF2-40B4-BE49-F238E27FC236}">
                  <a16:creationId xmlns:a16="http://schemas.microsoft.com/office/drawing/2014/main" id="{CB5B5E82-633B-CE4A-8B24-F4105A0D10CB}"/>
                </a:ext>
              </a:extLst>
            </p:cNvPr>
            <p:cNvSpPr/>
            <p:nvPr/>
          </p:nvSpPr>
          <p:spPr>
            <a:xfrm>
              <a:off x="6115410" y="2158116"/>
              <a:ext cx="0" cy="926566"/>
            </a:xfrm>
            <a:prstGeom prst="line">
              <a:avLst/>
            </a:prstGeom>
            <a:ln w="76200" cap="flat" cmpd="sng">
              <a:solidFill>
                <a:srgbClr val="FFCC00"/>
              </a:solidFill>
              <a:prstDash val="solid"/>
              <a:headEnd type="none" w="med" len="med"/>
              <a:tailEnd type="triangle" w="med" len="med"/>
            </a:ln>
          </p:spPr>
          <p:txBody>
            <a:bodyPr/>
            <a:lstStyle/>
            <a:p>
              <a:endParaRPr lang="vi-VN"/>
            </a:p>
          </p:txBody>
        </p:sp>
        <p:sp>
          <p:nvSpPr>
            <p:cNvPr id="62" name="Straight Connector 61">
              <a:extLst>
                <a:ext uri="{FF2B5EF4-FFF2-40B4-BE49-F238E27FC236}">
                  <a16:creationId xmlns:a16="http://schemas.microsoft.com/office/drawing/2014/main" id="{F1045275-4AB1-6F48-BA99-6B744C34AFB9}"/>
                </a:ext>
              </a:extLst>
            </p:cNvPr>
            <p:cNvSpPr/>
            <p:nvPr/>
          </p:nvSpPr>
          <p:spPr>
            <a:xfrm>
              <a:off x="8166879" y="2158116"/>
              <a:ext cx="0" cy="926566"/>
            </a:xfrm>
            <a:prstGeom prst="line">
              <a:avLst/>
            </a:prstGeom>
            <a:ln w="76200" cap="flat" cmpd="sng">
              <a:solidFill>
                <a:srgbClr val="FFCC00"/>
              </a:solidFill>
              <a:prstDash val="solid"/>
              <a:headEnd type="none" w="med" len="med"/>
              <a:tailEnd type="triangle" w="med" len="med"/>
            </a:ln>
          </p:spPr>
          <p:txBody>
            <a:bodyPr/>
            <a:lstStyle/>
            <a:p>
              <a:endParaRPr lang="vi-VN"/>
            </a:p>
          </p:txBody>
        </p:sp>
        <p:sp>
          <p:nvSpPr>
            <p:cNvPr id="63" name="Straight Connector 62">
              <a:extLst>
                <a:ext uri="{FF2B5EF4-FFF2-40B4-BE49-F238E27FC236}">
                  <a16:creationId xmlns:a16="http://schemas.microsoft.com/office/drawing/2014/main" id="{799559AB-1560-D546-BF5A-EEE7384C6CAC}"/>
                </a:ext>
              </a:extLst>
            </p:cNvPr>
            <p:cNvSpPr/>
            <p:nvPr/>
          </p:nvSpPr>
          <p:spPr>
            <a:xfrm>
              <a:off x="3858794" y="2158116"/>
              <a:ext cx="0" cy="926566"/>
            </a:xfrm>
            <a:prstGeom prst="line">
              <a:avLst/>
            </a:prstGeom>
            <a:ln w="76200" cap="flat" cmpd="sng">
              <a:solidFill>
                <a:srgbClr val="FFCC00"/>
              </a:solidFill>
              <a:prstDash val="solid"/>
              <a:headEnd type="none" w="med" len="med"/>
              <a:tailEnd type="triangle" w="med" len="med"/>
            </a:ln>
          </p:spPr>
          <p:txBody>
            <a:bodyPr/>
            <a:lstStyle/>
            <a:p>
              <a:endParaRPr lang="vi-VN"/>
            </a:p>
          </p:txBody>
        </p:sp>
        <p:sp>
          <p:nvSpPr>
            <p:cNvPr id="64" name="Straight Connector 63">
              <a:extLst>
                <a:ext uri="{FF2B5EF4-FFF2-40B4-BE49-F238E27FC236}">
                  <a16:creationId xmlns:a16="http://schemas.microsoft.com/office/drawing/2014/main" id="{3246DE11-5E07-B544-B74D-E88FEA7C58D3}"/>
                </a:ext>
              </a:extLst>
            </p:cNvPr>
            <p:cNvSpPr/>
            <p:nvPr/>
          </p:nvSpPr>
          <p:spPr>
            <a:xfrm>
              <a:off x="10115775" y="2158116"/>
              <a:ext cx="0" cy="833909"/>
            </a:xfrm>
            <a:prstGeom prst="line">
              <a:avLst/>
            </a:prstGeom>
            <a:ln w="76200" cap="flat" cmpd="sng">
              <a:solidFill>
                <a:srgbClr val="FFCC00"/>
              </a:solidFill>
              <a:prstDash val="solid"/>
              <a:headEnd type="none" w="med" len="med"/>
              <a:tailEnd type="triangle" w="med" len="med"/>
            </a:ln>
          </p:spPr>
          <p:txBody>
            <a:bodyPr/>
            <a:lstStyle/>
            <a:p>
              <a:endParaRPr lang="vi-VN"/>
            </a:p>
          </p:txBody>
        </p:sp>
      </p:grpSp>
      <p:grpSp>
        <p:nvGrpSpPr>
          <p:cNvPr id="24" name="Group 23">
            <a:extLst>
              <a:ext uri="{FF2B5EF4-FFF2-40B4-BE49-F238E27FC236}">
                <a16:creationId xmlns:a16="http://schemas.microsoft.com/office/drawing/2014/main" id="{3C3019D2-4D30-6F4B-B212-8D4C0E05F6DB}"/>
              </a:ext>
            </a:extLst>
          </p:cNvPr>
          <p:cNvGrpSpPr/>
          <p:nvPr/>
        </p:nvGrpSpPr>
        <p:grpSpPr>
          <a:xfrm>
            <a:off x="2254864" y="4699884"/>
            <a:ext cx="7860911" cy="1161732"/>
            <a:chOff x="2357438" y="4996181"/>
            <a:chExt cx="7860911" cy="1161732"/>
          </a:xfrm>
        </p:grpSpPr>
        <p:sp>
          <p:nvSpPr>
            <p:cNvPr id="23" name="Terminator 22">
              <a:extLst>
                <a:ext uri="{FF2B5EF4-FFF2-40B4-BE49-F238E27FC236}">
                  <a16:creationId xmlns:a16="http://schemas.microsoft.com/office/drawing/2014/main" id="{3FF3BD6D-637D-B143-AA55-B92086F513E1}"/>
                </a:ext>
              </a:extLst>
            </p:cNvPr>
            <p:cNvSpPr/>
            <p:nvPr/>
          </p:nvSpPr>
          <p:spPr>
            <a:xfrm>
              <a:off x="2357438" y="5000628"/>
              <a:ext cx="7860911" cy="1157285"/>
            </a:xfrm>
            <a:prstGeom prst="flowChartTerminator">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30014139-0AD3-674C-9110-5AA0871030F9}"/>
                </a:ext>
              </a:extLst>
            </p:cNvPr>
            <p:cNvSpPr/>
            <p:nvPr/>
          </p:nvSpPr>
          <p:spPr>
            <a:xfrm>
              <a:off x="3474484" y="4996181"/>
              <a:ext cx="6360078" cy="1077218"/>
            </a:xfrm>
            <a:prstGeom prst="rect">
              <a:avLst/>
            </a:prstGeom>
          </p:spPr>
          <p:txBody>
            <a:bodyPr wrap="square">
              <a:spAutoFit/>
            </a:bodyPr>
            <a:lstStyle/>
            <a:p>
              <a:pPr lvl="0" algn="ctr"/>
              <a:r>
                <a:rPr lang="vi-VN" sz="3200" b="1" dirty="0">
                  <a:solidFill>
                    <a:srgbClr val="C00000"/>
                  </a:solidFill>
                  <a:latin typeface="Times New Roman" panose="02020603050405020304" pitchFamily="18" charset="0"/>
                  <a:cs typeface="Times New Roman" panose="02020603050405020304" pitchFamily="18" charset="0"/>
                  <a:sym typeface="Symbol"/>
                </a:rPr>
                <a:t>Trong  những khó khăn trên, khó khăn nào đã được giải quyết?</a:t>
              </a:r>
            </a:p>
          </p:txBody>
        </p:sp>
      </p:grpSp>
      <p:grpSp>
        <p:nvGrpSpPr>
          <p:cNvPr id="20" name="Group 19">
            <a:extLst>
              <a:ext uri="{FF2B5EF4-FFF2-40B4-BE49-F238E27FC236}">
                <a16:creationId xmlns:a16="http://schemas.microsoft.com/office/drawing/2014/main" id="{634782B8-9253-D546-A942-C67EB9E35137}"/>
              </a:ext>
            </a:extLst>
          </p:cNvPr>
          <p:cNvGrpSpPr/>
          <p:nvPr/>
        </p:nvGrpSpPr>
        <p:grpSpPr>
          <a:xfrm>
            <a:off x="2254863" y="4453663"/>
            <a:ext cx="7860911" cy="1569660"/>
            <a:chOff x="2427348" y="4996181"/>
            <a:chExt cx="7860911" cy="1569660"/>
          </a:xfrm>
        </p:grpSpPr>
        <p:sp>
          <p:nvSpPr>
            <p:cNvPr id="21" name="Terminator 20">
              <a:extLst>
                <a:ext uri="{FF2B5EF4-FFF2-40B4-BE49-F238E27FC236}">
                  <a16:creationId xmlns:a16="http://schemas.microsoft.com/office/drawing/2014/main" id="{4E8E8C2D-A6B6-4040-A33B-21C2B80070CB}"/>
                </a:ext>
              </a:extLst>
            </p:cNvPr>
            <p:cNvSpPr/>
            <p:nvPr/>
          </p:nvSpPr>
          <p:spPr>
            <a:xfrm>
              <a:off x="2427348" y="5000628"/>
              <a:ext cx="7860911" cy="1565213"/>
            </a:xfrm>
            <a:prstGeom prst="flowChartTerminator">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005ED8CC-F1DA-3946-B351-A843C91C2FD0}"/>
                </a:ext>
              </a:extLst>
            </p:cNvPr>
            <p:cNvSpPr/>
            <p:nvPr/>
          </p:nvSpPr>
          <p:spPr>
            <a:xfrm>
              <a:off x="3474484" y="4996181"/>
              <a:ext cx="6360078" cy="1569660"/>
            </a:xfrm>
            <a:prstGeom prst="rect">
              <a:avLst/>
            </a:prstGeom>
          </p:spPr>
          <p:txBody>
            <a:bodyPr wrap="square">
              <a:spAutoFit/>
            </a:bodyPr>
            <a:lstStyle/>
            <a:p>
              <a:pPr lvl="0" algn="ctr"/>
              <a:r>
                <a:rPr lang="vi-VN" sz="3200" b="1" dirty="0">
                  <a:solidFill>
                    <a:srgbClr val="C00000"/>
                  </a:solidFill>
                  <a:latin typeface="Times New Roman" panose="02020603050405020304" pitchFamily="18" charset="0"/>
                  <a:cs typeface="Times New Roman" panose="02020603050405020304" pitchFamily="18" charset="0"/>
                  <a:sym typeface="Symbol"/>
                </a:rPr>
                <a:t>Tại sao nước Việt Nam Dân chủ Cộng hòa lại sớm khắc phục được những khó khăn đó?</a:t>
              </a:r>
            </a:p>
          </p:txBody>
        </p:sp>
      </p:grpSp>
      <p:sp>
        <p:nvSpPr>
          <p:cNvPr id="28" name="Text Box 32">
            <a:extLst>
              <a:ext uri="{FF2B5EF4-FFF2-40B4-BE49-F238E27FC236}">
                <a16:creationId xmlns:a16="http://schemas.microsoft.com/office/drawing/2014/main" id="{99B8592F-055D-124D-A061-518D95A6095A}"/>
              </a:ext>
            </a:extLst>
          </p:cNvPr>
          <p:cNvSpPr txBox="1">
            <a:spLocks noChangeArrowheads="1"/>
          </p:cNvSpPr>
          <p:nvPr/>
        </p:nvSpPr>
        <p:spPr bwMode="auto">
          <a:xfrm>
            <a:off x="1006010" y="5540732"/>
            <a:ext cx="10590431" cy="956288"/>
          </a:xfrm>
          <a:prstGeom prst="rect">
            <a:avLst/>
          </a:prstGeom>
          <a:solidFill>
            <a:srgbClr val="CDF2D6"/>
          </a:solidFill>
          <a:ln w="9360" cap="sq">
            <a:solidFill>
              <a:srgbClr val="000000"/>
            </a:solidFill>
            <a:miter lim="800000"/>
            <a:headEnd/>
            <a:tailEnd/>
          </a:ln>
          <a:effectLst>
            <a:outerShdw dist="20160" dir="5400000" algn="ctr" rotWithShape="0">
              <a:srgbClr val="000000">
                <a:alpha val="38034"/>
              </a:srgbClr>
            </a:outerShdw>
          </a:effectLst>
        </p:spPr>
        <p:txBody>
          <a:bodyPr wrap="squar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just" eaLnBrk="0" fontAlgn="base" hangingPunct="0">
              <a:spcBef>
                <a:spcPct val="0"/>
              </a:spcBef>
              <a:spcAft>
                <a:spcPct val="0"/>
              </a:spcAft>
              <a:buClr>
                <a:srgbClr val="0000FF"/>
              </a:buClr>
              <a:buSzPct val="100000"/>
              <a:buFont typeface="Times New Roman" panose="02020603050405020304" pitchFamily="18" charset="0"/>
              <a:buChar char="-"/>
            </a:pP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Sự</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lãnh</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đạo</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tài</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tình</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sáng</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suốt</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của</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Đảng</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của</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Chủ</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tịch</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Hồ</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Chí</a:t>
            </a:r>
            <a:r>
              <a:rPr lang="en-US" altLang="en-VN" sz="2800" dirty="0">
                <a:solidFill>
                  <a:srgbClr val="0000FF"/>
                </a:solidFill>
                <a:latin typeface="Times New Roman" panose="02020603050405020304" pitchFamily="18" charset="0"/>
                <a:cs typeface="Times New Roman" panose="02020603050405020304" pitchFamily="18" charset="0"/>
              </a:rPr>
              <a:t> Minh.</a:t>
            </a:r>
          </a:p>
          <a:p>
            <a:pPr algn="just" eaLnBrk="0" fontAlgn="base" hangingPunct="0">
              <a:spcBef>
                <a:spcPct val="0"/>
              </a:spcBef>
              <a:spcAft>
                <a:spcPct val="0"/>
              </a:spcAft>
              <a:buClr>
                <a:srgbClr val="0000FF"/>
              </a:buClr>
              <a:buSzPct val="100000"/>
              <a:buFont typeface="Arial" panose="020B0604020202020204" pitchFamily="34" charset="0"/>
              <a:buChar char="-"/>
            </a:pPr>
            <a:r>
              <a:rPr lang="en-US" altLang="en-VN" sz="2800" dirty="0">
                <a:solidFill>
                  <a:srgbClr val="0000FF"/>
                </a:solidFill>
                <a:cs typeface="Arial" panose="020B0604020202020204" pitchFamily="34" charset="0"/>
              </a:rPr>
              <a:t> </a:t>
            </a:r>
            <a:r>
              <a:rPr lang="en-US" altLang="en-VN" sz="2800" dirty="0" err="1">
                <a:solidFill>
                  <a:srgbClr val="0000FF"/>
                </a:solidFill>
                <a:latin typeface="Times New Roman" panose="02020603050405020304" pitchFamily="18" charset="0"/>
                <a:cs typeface="Times New Roman" panose="02020603050405020304" pitchFamily="18" charset="0"/>
              </a:rPr>
              <a:t>Tinh</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thần</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yêu</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nước</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đoàn</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kết</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của</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nhân</a:t>
            </a:r>
            <a:r>
              <a:rPr lang="en-US" altLang="en-VN" sz="2800" dirty="0">
                <a:solidFill>
                  <a:srgbClr val="0000FF"/>
                </a:solidFill>
                <a:latin typeface="Times New Roman" panose="02020603050405020304" pitchFamily="18" charset="0"/>
                <a:cs typeface="Times New Roman" panose="02020603050405020304" pitchFamily="18" charset="0"/>
              </a:rPr>
              <a:t> </a:t>
            </a:r>
            <a:r>
              <a:rPr lang="en-US" altLang="en-VN" sz="2800" dirty="0" err="1">
                <a:solidFill>
                  <a:srgbClr val="0000FF"/>
                </a:solidFill>
                <a:latin typeface="Times New Roman" panose="02020603050405020304" pitchFamily="18" charset="0"/>
                <a:cs typeface="Times New Roman" panose="02020603050405020304" pitchFamily="18" charset="0"/>
              </a:rPr>
              <a:t>dân</a:t>
            </a:r>
            <a:r>
              <a:rPr lang="en-US" altLang="en-VN" sz="2800" dirty="0">
                <a:solidFill>
                  <a:srgbClr val="0000FF"/>
                </a:solidFill>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2073927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par>
                                <p:cTn id="13" presetID="5" presetClass="exit" presetSubtype="10" fill="hold" nodeType="withEffect">
                                  <p:stCondLst>
                                    <p:cond delay="0"/>
                                  </p:stCondLst>
                                  <p:childTnLst>
                                    <p:animEffect transition="out" filter="checkerboard(across)">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additive="repl">
                                        <p:cTn id="19" dur="1" fill="hold">
                                          <p:stCondLst>
                                            <p:cond delay="0"/>
                                          </p:stCondLst>
                                        </p:cTn>
                                        <p:tgtEl>
                                          <p:spTgt spid="28"/>
                                        </p:tgtEl>
                                        <p:attrNameLst>
                                          <p:attrName>style.visibility</p:attrName>
                                        </p:attrNameLst>
                                      </p:cBhvr>
                                      <p:to>
                                        <p:strVal val="visible"/>
                                      </p:to>
                                    </p:set>
                                    <p:animEffect transition="in" filter="box(in)">
                                      <p:cBhvr additive="repl">
                                        <p:cTn id="20" dur="500"/>
                                        <p:tgtEl>
                                          <p:spTgt spid="28"/>
                                        </p:tgtEl>
                                      </p:cBhvr>
                                    </p:animEffect>
                                  </p:childTnLst>
                                </p:cTn>
                              </p:par>
                              <p:par>
                                <p:cTn id="21" presetID="3" presetClass="exit" presetSubtype="10" fill="hold" nodeType="with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8CF30BF4-8FB2-D819-C1DA-39A5CB23F70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0029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61E01598-66F7-95A1-AAC4-891DE02204C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3605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7DD0A9D4-C328-90DE-4604-F56055B9D1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923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F5FBF7-DFE9-4AFC-9101-BD50B0FAC995}"/>
              </a:ext>
            </a:extLst>
          </p:cNvPr>
          <p:cNvSpPr txBox="1"/>
          <p:nvPr/>
        </p:nvSpPr>
        <p:spPr>
          <a:xfrm>
            <a:off x="1063256" y="333509"/>
            <a:ext cx="8495414" cy="707886"/>
          </a:xfrm>
          <a:prstGeom prst="rect">
            <a:avLst/>
          </a:prstGeom>
          <a:solidFill>
            <a:schemeClr val="accent4">
              <a:lumMod val="20000"/>
              <a:lumOff val="80000"/>
            </a:schemeClr>
          </a:solid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Khó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khăn</a:t>
            </a:r>
            <a:r>
              <a:rPr lang="en-US" sz="4000" dirty="0">
                <a:solidFill>
                  <a:srgbClr val="FF0000"/>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id="{A3692BAC-81C6-4483-BC32-C27EDFEB5A1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026501" y="803870"/>
            <a:ext cx="2261191" cy="1934137"/>
          </a:xfrm>
          <a:prstGeom prst="rect">
            <a:avLst/>
          </a:prstGeom>
        </p:spPr>
      </p:pic>
      <p:sp>
        <p:nvSpPr>
          <p:cNvPr id="8" name="TextBox 7">
            <a:extLst>
              <a:ext uri="{FF2B5EF4-FFF2-40B4-BE49-F238E27FC236}">
                <a16:creationId xmlns:a16="http://schemas.microsoft.com/office/drawing/2014/main" id="{E73922A5-E34A-4057-A260-DD6F26DB6BEC}"/>
              </a:ext>
            </a:extLst>
          </p:cNvPr>
          <p:cNvSpPr txBox="1"/>
          <p:nvPr/>
        </p:nvSpPr>
        <p:spPr>
          <a:xfrm>
            <a:off x="1063256" y="1368401"/>
            <a:ext cx="8495414" cy="2308324"/>
          </a:xfrm>
          <a:prstGeom prst="rect">
            <a:avLst/>
          </a:prstGeom>
          <a:noFill/>
        </p:spPr>
        <p:txBody>
          <a:bodyPr wrap="square" rtlCol="0">
            <a:spAutoFit/>
          </a:bodyPr>
          <a:lstStyle/>
          <a:p>
            <a:pPr marL="285750" indent="-285750">
              <a:buFontTx/>
              <a:buChar char="-"/>
            </a:pPr>
            <a:r>
              <a:rPr lang="en-US" altLang="en-US" sz="3600" b="1" dirty="0" err="1">
                <a:latin typeface="Times New Roman" panose="02020603050405020304" pitchFamily="18" charset="0"/>
                <a:cs typeface="Times New Roman" panose="02020603050405020304" pitchFamily="18" charset="0"/>
              </a:rPr>
              <a:t>Văn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hoá</a:t>
            </a:r>
            <a:r>
              <a:rPr lang="en-US" altLang="en-US" sz="3600" b="1" dirty="0">
                <a:latin typeface="Times New Roman" panose="02020603050405020304" pitchFamily="18" charset="0"/>
                <a:cs typeface="Times New Roman" panose="02020603050405020304" pitchFamily="18" charset="0"/>
              </a:rPr>
              <a:t> :  h</a:t>
            </a:r>
            <a:r>
              <a:rPr lang="vi-VN" altLang="en-US" sz="3600" b="1" dirty="0">
                <a:latin typeface="Times New Roman" panose="02020603050405020304" pitchFamily="18" charset="0"/>
                <a:cs typeface="Times New Roman" panose="02020603050405020304" pitchFamily="18" charset="0"/>
              </a:rPr>
              <a:t>ơ</a:t>
            </a:r>
            <a:r>
              <a:rPr lang="en-US" altLang="en-US" sz="3600" b="1" dirty="0">
                <a:latin typeface="Times New Roman" panose="02020603050405020304" pitchFamily="18" charset="0"/>
                <a:cs typeface="Times New Roman" panose="02020603050405020304" pitchFamily="18" charset="0"/>
              </a:rPr>
              <a:t>n 90% </a:t>
            </a:r>
            <a:r>
              <a:rPr lang="en-US" altLang="en-US" sz="3600" b="1" dirty="0" err="1">
                <a:latin typeface="Times New Roman" panose="02020603050405020304" pitchFamily="18" charset="0"/>
                <a:cs typeface="Times New Roman" panose="02020603050405020304" pitchFamily="18" charset="0"/>
              </a:rPr>
              <a:t>dân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mù</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chữ</a:t>
            </a:r>
            <a:endParaRPr lang="en-US" altLang="en-US" sz="3600" b="1" dirty="0">
              <a:latin typeface="Times New Roman" panose="02020603050405020304" pitchFamily="18" charset="0"/>
              <a:cs typeface="Times New Roman" panose="02020603050405020304" pitchFamily="18" charset="0"/>
            </a:endParaRPr>
          </a:p>
          <a:p>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hội</a:t>
            </a:r>
            <a:r>
              <a:rPr lang="en-US" altLang="en-US" sz="3600" b="1" dirty="0">
                <a:latin typeface="Times New Roman" panose="02020603050405020304" pitchFamily="18" charset="0"/>
                <a:cs typeface="Times New Roman" panose="02020603050405020304" pitchFamily="18" charset="0"/>
              </a:rPr>
              <a:t> : </a:t>
            </a:r>
            <a:r>
              <a:rPr lang="en-US" altLang="en-US" sz="3600" b="1" dirty="0" err="1">
                <a:latin typeface="Times New Roman" panose="02020603050405020304" pitchFamily="18" charset="0"/>
                <a:cs typeface="Times New Roman" panose="02020603050405020304" pitchFamily="18" charset="0"/>
              </a:rPr>
              <a:t>Tệ</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t>
            </a:r>
            <a:r>
              <a:rPr lang="vi-VN" altLang="en-US" sz="3600" b="1" dirty="0">
                <a:latin typeface="Times New Roman" panose="02020603050405020304" pitchFamily="18" charset="0"/>
                <a:cs typeface="Times New Roman" panose="02020603050405020304" pitchFamily="18" charset="0"/>
              </a:rPr>
              <a:t>ư</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mê</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tín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đoan</a:t>
            </a:r>
            <a:r>
              <a:rPr lang="en-US" altLang="en-US" sz="3600" b="1" dirty="0">
                <a:latin typeface="Times New Roman" panose="02020603050405020304" pitchFamily="18" charset="0"/>
                <a:cs typeface="Times New Roman" panose="02020603050405020304" pitchFamily="18" charset="0"/>
              </a:rPr>
              <a:t>, r</a:t>
            </a:r>
            <a:r>
              <a:rPr lang="vi-VN" altLang="en-US" sz="3600" b="1" dirty="0">
                <a:latin typeface="Times New Roman" panose="02020603050405020304" pitchFamily="18" charset="0"/>
                <a:cs typeface="Times New Roman" panose="02020603050405020304" pitchFamily="18" charset="0"/>
              </a:rPr>
              <a:t>ư</a:t>
            </a:r>
            <a:r>
              <a:rPr lang="en-US" altLang="en-US" sz="3600" b="1" dirty="0" err="1">
                <a:latin typeface="Times New Roman" panose="02020603050405020304" pitchFamily="18" charset="0"/>
                <a:cs typeface="Times New Roman" panose="02020603050405020304" pitchFamily="18" charset="0"/>
              </a:rPr>
              <a:t>ợu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chè</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nghiện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hút</a:t>
            </a:r>
            <a:r>
              <a:rPr lang="en-US" altLang="en-US" sz="3600" b="1" dirty="0">
                <a:latin typeface="Times New Roman" panose="02020603050405020304" pitchFamily="18" charset="0"/>
                <a:cs typeface="Times New Roman" panose="02020603050405020304" pitchFamily="18" charset="0"/>
              </a:rPr>
              <a:t>….</a:t>
            </a:r>
            <a:r>
              <a:rPr lang="en-US" altLang="en-US" sz="3600" b="1" dirty="0" err="1">
                <a:latin typeface="Times New Roman" panose="02020603050405020304" pitchFamily="18" charset="0"/>
                <a:cs typeface="Times New Roman" panose="02020603050405020304" pitchFamily="18" charset="0"/>
              </a:rPr>
              <a:t>tràn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lan</a:t>
            </a:r>
            <a:r>
              <a:rPr lang="en-US" altLang="en-US" sz="3600" b="1" dirty="0">
                <a:latin typeface="Times New Roman" panose="02020603050405020304" pitchFamily="18" charset="0"/>
                <a:cs typeface="Times New Roman" panose="02020603050405020304" pitchFamily="18" charset="0"/>
              </a:rPr>
              <a:t>. </a:t>
            </a:r>
          </a:p>
          <a:p>
            <a:pPr marL="285750" indent="-285750">
              <a:buFontTx/>
              <a:buChar char="-"/>
            </a:pP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789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109DB839-F1F3-9084-5BEB-7DE21E6B30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3085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5">
            <a:extLst>
              <a:ext uri="{FF2B5EF4-FFF2-40B4-BE49-F238E27FC236}">
                <a16:creationId xmlns:a16="http://schemas.microsoft.com/office/drawing/2014/main" id="{0474DCC5-3C17-7B78-A894-066255D3AA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186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ạn đói lịch sử năm Ất Dậu - VnExpress">
            <a:extLst>
              <a:ext uri="{FF2B5EF4-FFF2-40B4-BE49-F238E27FC236}">
                <a16:creationId xmlns:a16="http://schemas.microsoft.com/office/drawing/2014/main" id="{D76125AA-31D6-554F-B07D-016941A9F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129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ạn đói lịch sử năm Ất Dậu - VnExpress">
            <a:extLst>
              <a:ext uri="{FF2B5EF4-FFF2-40B4-BE49-F238E27FC236}">
                <a16:creationId xmlns:a16="http://schemas.microsoft.com/office/drawing/2014/main" id="{C39DEEE7-20CE-C746-A3C7-BCB5B56C0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F42B0E-7C0C-784A-928F-7BECD46102C2}"/>
              </a:ext>
            </a:extLst>
          </p:cNvPr>
          <p:cNvSpPr txBox="1"/>
          <p:nvPr/>
        </p:nvSpPr>
        <p:spPr>
          <a:xfrm>
            <a:off x="1371600" y="6201281"/>
            <a:ext cx="3724275" cy="584775"/>
          </a:xfrm>
          <a:prstGeom prst="rect">
            <a:avLst/>
          </a:prstGeom>
          <a:noFill/>
        </p:spPr>
        <p:txBody>
          <a:bodyPr wrap="square" rtlCol="0">
            <a:spAutoFit/>
          </a:bodyPr>
          <a:lstStyle/>
          <a:p>
            <a:r>
              <a:rPr lang="en-VN" sz="3200" dirty="0">
                <a:latin typeface="Times New Roman" panose="02020603050405020304" pitchFamily="18" charset="0"/>
                <a:cs typeface="Times New Roman" panose="02020603050405020304" pitchFamily="18" charset="0"/>
              </a:rPr>
              <a:t>Nạn đói năm 1945</a:t>
            </a:r>
          </a:p>
        </p:txBody>
      </p:sp>
    </p:spTree>
    <p:extLst>
      <p:ext uri="{BB962C8B-B14F-4D97-AF65-F5344CB8AC3E}">
        <p14:creationId xmlns:p14="http://schemas.microsoft.com/office/powerpoint/2010/main" val="332709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500" fill="hold"/>
                                        <p:tgtEl>
                                          <p:spTgt spid="4100"/>
                                        </p:tgtEl>
                                        <p:attrNameLst>
                                          <p:attrName>ppt_w</p:attrName>
                                        </p:attrNameLst>
                                      </p:cBhvr>
                                      <p:tavLst>
                                        <p:tav tm="0">
                                          <p:val>
                                            <p:fltVal val="0"/>
                                          </p:val>
                                        </p:tav>
                                        <p:tav tm="100000">
                                          <p:val>
                                            <p:strVal val="#ppt_w"/>
                                          </p:val>
                                        </p:tav>
                                      </p:tavLst>
                                    </p:anim>
                                    <p:anim calcmode="lin" valueType="num">
                                      <p:cBhvr>
                                        <p:cTn id="12" dur="500" fill="hold"/>
                                        <p:tgtEl>
                                          <p:spTgt spid="410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7FF370F-0C6C-4284-A02E-266EA8193593}"/>
              </a:ext>
            </a:extLst>
          </p:cNvPr>
          <p:cNvSpPr>
            <a:spLocks noGrp="1" noChangeArrowheads="1"/>
          </p:cNvSpPr>
          <p:nvPr>
            <p:ph type="title"/>
          </p:nvPr>
        </p:nvSpPr>
        <p:spPr>
          <a:xfrm>
            <a:off x="1981201" y="277813"/>
            <a:ext cx="8234363" cy="260350"/>
          </a:xfrm>
          <a:extLst>
            <a:ext uri="{91240B29-F687-4F45-9708-019B960494DF}">
              <a14:hiddenLine xmlns:a14="http://schemas.microsoft.com/office/drawing/2010/main" w="9525" cap="flat">
                <a:solidFill>
                  <a:srgbClr val="3465AF"/>
                </a:solidFill>
                <a:round/>
                <a:headEnd/>
                <a:tailEnd/>
              </a14:hiddenLine>
            </a:ext>
          </a:extLst>
        </p:spPr>
        <p:txBody>
          <a:bodyPr>
            <a:normAutofit fontScale="90000"/>
          </a:bodyPr>
          <a:lstStyle/>
          <a:p>
            <a:pPr defTabSz="449263">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a:solidFill>
                  <a:srgbClr val="0000FF"/>
                </a:solidFill>
              </a:rPr>
              <a:t>Khó khăn về tài chính</a:t>
            </a:r>
          </a:p>
        </p:txBody>
      </p:sp>
      <p:graphicFrame>
        <p:nvGraphicFramePr>
          <p:cNvPr id="22531" name="Object 3">
            <a:extLst>
              <a:ext uri="{FF2B5EF4-FFF2-40B4-BE49-F238E27FC236}">
                <a16:creationId xmlns:a16="http://schemas.microsoft.com/office/drawing/2014/main" id="{F1393792-19F0-4FAE-87BF-3728D1A350AE}"/>
              </a:ext>
            </a:extLst>
          </p:cNvPr>
          <p:cNvGraphicFramePr>
            <a:graphicFrameLocks noChangeAspect="1"/>
          </p:cNvGraphicFramePr>
          <p:nvPr/>
        </p:nvGraphicFramePr>
        <p:xfrm>
          <a:off x="1524000" y="762000"/>
          <a:ext cx="4800600" cy="5638800"/>
        </p:xfrm>
        <a:graphic>
          <a:graphicData uri="http://schemas.openxmlformats.org/presentationml/2006/ole">
            <mc:AlternateContent xmlns:mc="http://schemas.openxmlformats.org/markup-compatibility/2006">
              <mc:Choice xmlns:v="urn:schemas-microsoft-com:vml" Requires="v">
                <p:oleObj spid="_x0000_s1040" r:id="rId4" imgW="4466667" imgH="4580952" progId="">
                  <p:embed/>
                </p:oleObj>
              </mc:Choice>
              <mc:Fallback>
                <p:oleObj r:id="rId4" imgW="4466667" imgH="4580952" progId="">
                  <p:embed/>
                  <p:pic>
                    <p:nvPicPr>
                      <p:cNvPr id="22531" name="Object 3">
                        <a:extLst>
                          <a:ext uri="{FF2B5EF4-FFF2-40B4-BE49-F238E27FC236}">
                            <a16:creationId xmlns:a16="http://schemas.microsoft.com/office/drawing/2014/main" id="{F1393792-19F0-4FAE-87BF-3728D1A35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00"/>
                        <a:ext cx="48006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a:extLst>
              <a:ext uri="{FF2B5EF4-FFF2-40B4-BE49-F238E27FC236}">
                <a16:creationId xmlns:a16="http://schemas.microsoft.com/office/drawing/2014/main" id="{71DCE452-DAAB-4FE7-BD3C-EA9AC3334E9E}"/>
              </a:ext>
            </a:extLst>
          </p:cNvPr>
          <p:cNvGraphicFramePr>
            <a:graphicFrameLocks noChangeAspect="1"/>
          </p:cNvGraphicFramePr>
          <p:nvPr/>
        </p:nvGraphicFramePr>
        <p:xfrm>
          <a:off x="6629400" y="762000"/>
          <a:ext cx="4038600" cy="5638800"/>
        </p:xfrm>
        <a:graphic>
          <a:graphicData uri="http://schemas.openxmlformats.org/presentationml/2006/ole">
            <mc:AlternateContent xmlns:mc="http://schemas.openxmlformats.org/markup-compatibility/2006">
              <mc:Choice xmlns:v="urn:schemas-microsoft-com:vml" Requires="v">
                <p:oleObj spid="_x0000_s1041" r:id="rId6" imgW="3323810" imgH="2734057" progId="">
                  <p:embed/>
                </p:oleObj>
              </mc:Choice>
              <mc:Fallback>
                <p:oleObj r:id="rId6" imgW="3323810" imgH="2734057" progId="">
                  <p:embed/>
                  <p:pic>
                    <p:nvPicPr>
                      <p:cNvPr id="22532" name="Object 4">
                        <a:extLst>
                          <a:ext uri="{FF2B5EF4-FFF2-40B4-BE49-F238E27FC236}">
                            <a16:creationId xmlns:a16="http://schemas.microsoft.com/office/drawing/2014/main" id="{71DCE452-DAAB-4FE7-BD3C-EA9AC3334E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762000"/>
                        <a:ext cx="40386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Text Box 5">
            <a:extLst>
              <a:ext uri="{FF2B5EF4-FFF2-40B4-BE49-F238E27FC236}">
                <a16:creationId xmlns:a16="http://schemas.microsoft.com/office/drawing/2014/main" id="{16B47CE0-3490-4804-8506-5299C9594720}"/>
              </a:ext>
            </a:extLst>
          </p:cNvPr>
          <p:cNvSpPr txBox="1">
            <a:spLocks noChangeArrowheads="1"/>
          </p:cNvSpPr>
          <p:nvPr/>
        </p:nvSpPr>
        <p:spPr bwMode="auto">
          <a:xfrm>
            <a:off x="1524000" y="6461126"/>
            <a:ext cx="4419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ts val="1250"/>
              </a:spcBef>
              <a:buSzPct val="100000"/>
            </a:pPr>
            <a:r>
              <a:rPr lang="en-US" altLang="en-US">
                <a:solidFill>
                  <a:srgbClr val="0000FF"/>
                </a:solidFill>
                <a:cs typeface="Times New Roman" panose="02020603050405020304" pitchFamily="18" charset="0"/>
              </a:rPr>
              <a:t>Ngân khố: 1.230.000 đồng (tiền  rách)</a:t>
            </a:r>
          </a:p>
        </p:txBody>
      </p:sp>
      <p:sp>
        <p:nvSpPr>
          <p:cNvPr id="22534" name="Text Box 6">
            <a:extLst>
              <a:ext uri="{FF2B5EF4-FFF2-40B4-BE49-F238E27FC236}">
                <a16:creationId xmlns:a16="http://schemas.microsoft.com/office/drawing/2014/main" id="{78610283-35C5-44E5-8780-40C2213C6FDC}"/>
              </a:ext>
            </a:extLst>
          </p:cNvPr>
          <p:cNvSpPr txBox="1">
            <a:spLocks noChangeArrowheads="1"/>
          </p:cNvSpPr>
          <p:nvPr/>
        </p:nvSpPr>
        <p:spPr bwMode="auto">
          <a:xfrm>
            <a:off x="6324600" y="6461126"/>
            <a:ext cx="4191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ts val="1250"/>
              </a:spcBef>
              <a:buSzPct val="100000"/>
            </a:pPr>
            <a:r>
              <a:rPr lang="en-US" altLang="en-US">
                <a:solidFill>
                  <a:srgbClr val="0000FF"/>
                </a:solidFill>
                <a:cs typeface="Times New Roman" panose="02020603050405020304" pitchFamily="18" charset="0"/>
              </a:rPr>
              <a:t>Đồng Quan kim của Tưởng mất giá</a:t>
            </a:r>
          </a:p>
        </p:txBody>
      </p:sp>
    </p:spTree>
    <p:extLst>
      <p:ext uri="{BB962C8B-B14F-4D97-AF65-F5344CB8AC3E}">
        <p14:creationId xmlns:p14="http://schemas.microsoft.com/office/powerpoint/2010/main" val="2295181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2531"/>
                                        </p:tgtEl>
                                        <p:attrNameLst>
                                          <p:attrName>style.visibility</p:attrName>
                                        </p:attrNameLst>
                                      </p:cBhvr>
                                      <p:to>
                                        <p:strVal val="visible"/>
                                      </p:to>
                                    </p:set>
                                    <p:animEffect transition="in" filter="checkerboard(across)">
                                      <p:cBhvr additive="repl">
                                        <p:cTn id="7" dur="500"/>
                                        <p:tgtEl>
                                          <p:spTgt spid="22531"/>
                                        </p:tgtEl>
                                      </p:cBhvr>
                                    </p:animEffect>
                                  </p:childTnLst>
                                </p:cTn>
                              </p:par>
                              <p:par>
                                <p:cTn id="8" presetID="5" presetClass="entr" presetSubtype="10" fill="hold" nodeType="withEffect">
                                  <p:stCondLst>
                                    <p:cond delay="0"/>
                                  </p:stCondLst>
                                  <p:iterate type="lt">
                                    <p:tmPct val="0"/>
                                  </p:iterate>
                                  <p:childTnLst>
                                    <p:set>
                                      <p:cBhvr additive="repl">
                                        <p:cTn id="9" dur="1" fill="hold">
                                          <p:stCondLst>
                                            <p:cond delay="0"/>
                                          </p:stCondLst>
                                        </p:cTn>
                                        <p:tgtEl>
                                          <p:spTgt spid="22533"/>
                                        </p:tgtEl>
                                        <p:attrNameLst>
                                          <p:attrName>style.visibility</p:attrName>
                                        </p:attrNameLst>
                                      </p:cBhvr>
                                      <p:to>
                                        <p:strVal val="visible"/>
                                      </p:to>
                                    </p:set>
                                    <p:animEffect transition="in" filter="checkerboard(across)">
                                      <p:cBhvr additive="repl">
                                        <p:cTn id="10" dur="500"/>
                                        <p:tgtEl>
                                          <p:spTgt spid="22533"/>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additive="repl">
                                        <p:cTn id="13" dur="1" fill="hold">
                                          <p:stCondLst>
                                            <p:cond delay="0"/>
                                          </p:stCondLst>
                                        </p:cTn>
                                        <p:tgtEl>
                                          <p:spTgt spid="22532"/>
                                        </p:tgtEl>
                                        <p:attrNameLst>
                                          <p:attrName>style.visibility</p:attrName>
                                        </p:attrNameLst>
                                      </p:cBhvr>
                                      <p:to>
                                        <p:strVal val="visible"/>
                                      </p:to>
                                    </p:set>
                                    <p:animEffect transition="in" filter="checkerboard(across)">
                                      <p:cBhvr additive="repl">
                                        <p:cTn id="14" dur="500"/>
                                        <p:tgtEl>
                                          <p:spTgt spid="22532"/>
                                        </p:tgtEl>
                                      </p:cBhvr>
                                    </p:animEffect>
                                  </p:childTnLst>
                                </p:cTn>
                              </p:par>
                              <p:par>
                                <p:cTn id="15" presetID="5" presetClass="entr" presetSubtype="10" fill="hold" nodeType="withEffect">
                                  <p:stCondLst>
                                    <p:cond delay="0"/>
                                  </p:stCondLst>
                                  <p:childTnLst>
                                    <p:set>
                                      <p:cBhvr additive="repl">
                                        <p:cTn id="16" dur="1" fill="hold">
                                          <p:stCondLst>
                                            <p:cond delay="0"/>
                                          </p:stCondLst>
                                        </p:cTn>
                                        <p:tgtEl>
                                          <p:spTgt spid="22534"/>
                                        </p:tgtEl>
                                        <p:attrNameLst>
                                          <p:attrName>style.visibility</p:attrName>
                                        </p:attrNameLst>
                                      </p:cBhvr>
                                      <p:to>
                                        <p:strVal val="visible"/>
                                      </p:to>
                                    </p:set>
                                    <p:animEffect transition="in" filter="checkerboard(across)">
                                      <p:cBhvr additive="repl">
                                        <p:cTn id="1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a:extLst>
              <a:ext uri="{FF2B5EF4-FFF2-40B4-BE49-F238E27FC236}">
                <a16:creationId xmlns:a16="http://schemas.microsoft.com/office/drawing/2014/main" id="{C9634114-8051-4AD1-89D8-DDA22983F020}"/>
              </a:ext>
            </a:extLst>
          </p:cNvPr>
          <p:cNvGraphicFramePr>
            <a:graphicFrameLocks noChangeAspect="1"/>
          </p:cNvGraphicFramePr>
          <p:nvPr/>
        </p:nvGraphicFramePr>
        <p:xfrm>
          <a:off x="178981" y="0"/>
          <a:ext cx="5917019" cy="3200400"/>
        </p:xfrm>
        <a:graphic>
          <a:graphicData uri="http://schemas.openxmlformats.org/presentationml/2006/ole">
            <mc:AlternateContent xmlns:mc="http://schemas.openxmlformats.org/markup-compatibility/2006">
              <mc:Choice xmlns:v="urn:schemas-microsoft-com:vml" Requires="v">
                <p:oleObj spid="_x0000_s2078" name="Bitmap Image" r:id="rId4" imgW="6657143" imgH="4133333" progId="Paint.Picture">
                  <p:embed/>
                </p:oleObj>
              </mc:Choice>
              <mc:Fallback>
                <p:oleObj name="Bitmap Image" r:id="rId4" imgW="6657143" imgH="4133333" progId="Paint.Picture">
                  <p:embed/>
                  <p:pic>
                    <p:nvPicPr>
                      <p:cNvPr id="27650" name="Object 2">
                        <a:extLst>
                          <a:ext uri="{FF2B5EF4-FFF2-40B4-BE49-F238E27FC236}">
                            <a16:creationId xmlns:a16="http://schemas.microsoft.com/office/drawing/2014/main" id="{C9634114-8051-4AD1-89D8-DDA22983F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81" y="0"/>
                        <a:ext cx="5917019" cy="3200400"/>
                      </a:xfrm>
                      <a:prstGeom prst="rect">
                        <a:avLst/>
                      </a:prstGeom>
                      <a:noFill/>
                      <a:ln>
                        <a:noFill/>
                      </a:ln>
                      <a:effectLst/>
                    </p:spPr>
                  </p:pic>
                </p:oleObj>
              </mc:Fallback>
            </mc:AlternateContent>
          </a:graphicData>
        </a:graphic>
      </p:graphicFrame>
      <p:graphicFrame>
        <p:nvGraphicFramePr>
          <p:cNvPr id="27651" name="Object 3">
            <a:extLst>
              <a:ext uri="{FF2B5EF4-FFF2-40B4-BE49-F238E27FC236}">
                <a16:creationId xmlns:a16="http://schemas.microsoft.com/office/drawing/2014/main" id="{6EE490DA-F97F-4F60-9345-3960BD4E3237}"/>
              </a:ext>
            </a:extLst>
          </p:cNvPr>
          <p:cNvGraphicFramePr>
            <a:graphicFrameLocks noChangeAspect="1"/>
          </p:cNvGraphicFramePr>
          <p:nvPr/>
        </p:nvGraphicFramePr>
        <p:xfrm>
          <a:off x="102783" y="3352800"/>
          <a:ext cx="5917018" cy="3401728"/>
        </p:xfrm>
        <a:graphic>
          <a:graphicData uri="http://schemas.openxmlformats.org/presentationml/2006/ole">
            <mc:AlternateContent xmlns:mc="http://schemas.openxmlformats.org/markup-compatibility/2006">
              <mc:Choice xmlns:v="urn:schemas-microsoft-com:vml" Requires="v">
                <p:oleObj spid="_x0000_s2079" name="Bitmap Image" r:id="rId6" imgW="7602011" imgH="5257143" progId="Paint.Picture">
                  <p:embed/>
                </p:oleObj>
              </mc:Choice>
              <mc:Fallback>
                <p:oleObj name="Bitmap Image" r:id="rId6" imgW="7602011" imgH="5257143" progId="Paint.Picture">
                  <p:embed/>
                  <p:pic>
                    <p:nvPicPr>
                      <p:cNvPr id="27651" name="Object 3">
                        <a:extLst>
                          <a:ext uri="{FF2B5EF4-FFF2-40B4-BE49-F238E27FC236}">
                            <a16:creationId xmlns:a16="http://schemas.microsoft.com/office/drawing/2014/main" id="{6EE490DA-F97F-4F60-9345-3960BD4E3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83" y="3352800"/>
                        <a:ext cx="5917018" cy="3401728"/>
                      </a:xfrm>
                      <a:prstGeom prst="rect">
                        <a:avLst/>
                      </a:prstGeom>
                      <a:noFill/>
                      <a:ln>
                        <a:noFill/>
                      </a:ln>
                      <a:effectLst/>
                    </p:spPr>
                  </p:pic>
                </p:oleObj>
              </mc:Fallback>
            </mc:AlternateContent>
          </a:graphicData>
        </a:graphic>
      </p:graphicFrame>
      <p:graphicFrame>
        <p:nvGraphicFramePr>
          <p:cNvPr id="27652" name="Object 4">
            <a:extLst>
              <a:ext uri="{FF2B5EF4-FFF2-40B4-BE49-F238E27FC236}">
                <a16:creationId xmlns:a16="http://schemas.microsoft.com/office/drawing/2014/main" id="{0C66008A-6CD2-4557-B12D-3EA40DB8A501}"/>
              </a:ext>
            </a:extLst>
          </p:cNvPr>
          <p:cNvGraphicFramePr>
            <a:graphicFrameLocks noChangeAspect="1"/>
          </p:cNvGraphicFramePr>
          <p:nvPr/>
        </p:nvGraphicFramePr>
        <p:xfrm>
          <a:off x="6172199" y="152400"/>
          <a:ext cx="5917019" cy="3048000"/>
        </p:xfrm>
        <a:graphic>
          <a:graphicData uri="http://schemas.openxmlformats.org/presentationml/2006/ole">
            <mc:AlternateContent xmlns:mc="http://schemas.openxmlformats.org/markup-compatibility/2006">
              <mc:Choice xmlns:v="urn:schemas-microsoft-com:vml" Requires="v">
                <p:oleObj spid="_x0000_s2080" name="Bitmap Image" r:id="rId8" imgW="6668431" imgH="5753903" progId="Paint.Picture">
                  <p:embed/>
                </p:oleObj>
              </mc:Choice>
              <mc:Fallback>
                <p:oleObj name="Bitmap Image" r:id="rId8" imgW="6668431" imgH="5753903" progId="Paint.Picture">
                  <p:embed/>
                  <p:pic>
                    <p:nvPicPr>
                      <p:cNvPr id="27652" name="Object 4">
                        <a:extLst>
                          <a:ext uri="{FF2B5EF4-FFF2-40B4-BE49-F238E27FC236}">
                            <a16:creationId xmlns:a16="http://schemas.microsoft.com/office/drawing/2014/main" id="{0C66008A-6CD2-4557-B12D-3EA40DB8A5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199" y="152400"/>
                        <a:ext cx="5917019" cy="3048000"/>
                      </a:xfrm>
                      <a:prstGeom prst="rect">
                        <a:avLst/>
                      </a:prstGeom>
                      <a:noFill/>
                      <a:ln>
                        <a:noFill/>
                      </a:ln>
                      <a:effectLst/>
                    </p:spPr>
                  </p:pic>
                </p:oleObj>
              </mc:Fallback>
            </mc:AlternateContent>
          </a:graphicData>
        </a:graphic>
      </p:graphicFrame>
      <p:graphicFrame>
        <p:nvGraphicFramePr>
          <p:cNvPr id="27653" name="Object 5">
            <a:extLst>
              <a:ext uri="{FF2B5EF4-FFF2-40B4-BE49-F238E27FC236}">
                <a16:creationId xmlns:a16="http://schemas.microsoft.com/office/drawing/2014/main" id="{512EDAAA-CE6D-4C00-9E01-F44874212CCF}"/>
              </a:ext>
            </a:extLst>
          </p:cNvPr>
          <p:cNvGraphicFramePr>
            <a:graphicFrameLocks noChangeAspect="1"/>
          </p:cNvGraphicFramePr>
          <p:nvPr/>
        </p:nvGraphicFramePr>
        <p:xfrm>
          <a:off x="6172199" y="3200400"/>
          <a:ext cx="5917019" cy="3513586"/>
        </p:xfrm>
        <a:graphic>
          <a:graphicData uri="http://schemas.openxmlformats.org/presentationml/2006/ole">
            <mc:AlternateContent xmlns:mc="http://schemas.openxmlformats.org/markup-compatibility/2006">
              <mc:Choice xmlns:v="urn:schemas-microsoft-com:vml" Requires="v">
                <p:oleObj spid="_x0000_s2081" r:id="rId10" imgW="5706272" imgH="3629532" progId="">
                  <p:embed/>
                </p:oleObj>
              </mc:Choice>
              <mc:Fallback>
                <p:oleObj r:id="rId10" imgW="5706272" imgH="3629532" progId="">
                  <p:embed/>
                  <p:pic>
                    <p:nvPicPr>
                      <p:cNvPr id="27653" name="Object 5">
                        <a:extLst>
                          <a:ext uri="{FF2B5EF4-FFF2-40B4-BE49-F238E27FC236}">
                            <a16:creationId xmlns:a16="http://schemas.microsoft.com/office/drawing/2014/main" id="{512EDAAA-CE6D-4C00-9E01-F44874212C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199" y="3200400"/>
                        <a:ext cx="5917019" cy="351358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090921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C1E8EF-61F0-9F40-2E38-C82FE77A34DD}"/>
              </a:ext>
            </a:extLst>
          </p:cNvPr>
          <p:cNvPicPr>
            <a:picLocks noChangeAspect="1"/>
          </p:cNvPicPr>
          <p:nvPr/>
        </p:nvPicPr>
        <p:blipFill>
          <a:blip r:embed="rId3"/>
          <a:srcRect l="17899" r="23347"/>
          <a:stretch>
            <a:fillRect/>
          </a:stretch>
        </p:blipFill>
        <p:spPr>
          <a:xfrm>
            <a:off x="2242921" y="236775"/>
            <a:ext cx="3908953" cy="6019586"/>
          </a:xfrm>
          <a:prstGeom prst="rect">
            <a:avLst/>
          </a:prstGeom>
        </p:spPr>
      </p:pic>
      <p:pic>
        <p:nvPicPr>
          <p:cNvPr id="108" name="Picture 107">
            <a:extLst>
              <a:ext uri="{FF2B5EF4-FFF2-40B4-BE49-F238E27FC236}">
                <a16:creationId xmlns:a16="http://schemas.microsoft.com/office/drawing/2014/main" id="{D8303366-456C-4599-BD50-9A92149A9066}"/>
              </a:ext>
            </a:extLst>
          </p:cNvPr>
          <p:cNvPicPr>
            <a:picLocks noChangeAspect="1"/>
          </p:cNvPicPr>
          <p:nvPr/>
        </p:nvPicPr>
        <p:blipFill>
          <a:blip r:embed="rId4"/>
          <a:stretch>
            <a:fillRect/>
          </a:stretch>
        </p:blipFill>
        <p:spPr>
          <a:xfrm>
            <a:off x="763964" y="5184773"/>
            <a:ext cx="1464788" cy="1464788"/>
          </a:xfrm>
          <a:prstGeom prst="rect">
            <a:avLst/>
          </a:prstGeom>
        </p:spPr>
      </p:pic>
      <p:sp>
        <p:nvSpPr>
          <p:cNvPr id="9" name="TextBox 8">
            <a:extLst>
              <a:ext uri="{FF2B5EF4-FFF2-40B4-BE49-F238E27FC236}">
                <a16:creationId xmlns:a16="http://schemas.microsoft.com/office/drawing/2014/main" id="{0231E782-4489-4911-8FE9-94BD36D3DBCE}"/>
              </a:ext>
            </a:extLst>
          </p:cNvPr>
          <p:cNvSpPr txBox="1"/>
          <p:nvPr/>
        </p:nvSpPr>
        <p:spPr>
          <a:xfrm>
            <a:off x="5486400" y="3749378"/>
            <a:ext cx="6287387" cy="830997"/>
          </a:xfrm>
          <a:prstGeom prst="rect">
            <a:avLst/>
          </a:prstGeom>
          <a:noFill/>
        </p:spPr>
        <p:txBody>
          <a:bodyPr wrap="square" rtlCol="0">
            <a:spAutoFit/>
          </a:bodyPr>
          <a:lstStyle/>
          <a:p>
            <a:r>
              <a:rPr lang="en-US" sz="4800" dirty="0">
                <a:solidFill>
                  <a:srgbClr val="FF0000"/>
                </a:solidFill>
              </a:rPr>
              <a:t>=&gt; </a:t>
            </a:r>
            <a:r>
              <a:rPr lang="en-US" sz="4800" dirty="0" err="1">
                <a:solidFill>
                  <a:srgbClr val="FF0000"/>
                </a:solidFill>
              </a:rPr>
              <a:t>Ngàn</a:t>
            </a:r>
            <a:r>
              <a:rPr lang="en-US" sz="4800" dirty="0">
                <a:solidFill>
                  <a:srgbClr val="FF0000"/>
                </a:solidFill>
              </a:rPr>
              <a:t> </a:t>
            </a:r>
            <a:r>
              <a:rPr lang="en-US" sz="4800" dirty="0" err="1">
                <a:solidFill>
                  <a:srgbClr val="FF0000"/>
                </a:solidFill>
              </a:rPr>
              <a:t>cân</a:t>
            </a:r>
            <a:r>
              <a:rPr lang="en-US" sz="4800" dirty="0">
                <a:solidFill>
                  <a:srgbClr val="FF0000"/>
                </a:solidFill>
              </a:rPr>
              <a:t> </a:t>
            </a:r>
            <a:r>
              <a:rPr lang="en-US" sz="4800" dirty="0" err="1">
                <a:solidFill>
                  <a:srgbClr val="FF0000"/>
                </a:solidFill>
              </a:rPr>
              <a:t>treo</a:t>
            </a:r>
            <a:r>
              <a:rPr lang="en-US" sz="4800" dirty="0">
                <a:solidFill>
                  <a:srgbClr val="FF0000"/>
                </a:solidFill>
              </a:rPr>
              <a:t> </a:t>
            </a:r>
            <a:r>
              <a:rPr lang="en-US" sz="4800" dirty="0" err="1">
                <a:solidFill>
                  <a:srgbClr val="FF0000"/>
                </a:solidFill>
              </a:rPr>
              <a:t>sợi</a:t>
            </a:r>
            <a:r>
              <a:rPr lang="en-US" sz="4800" dirty="0">
                <a:solidFill>
                  <a:srgbClr val="FF0000"/>
                </a:solidFill>
              </a:rPr>
              <a:t> </a:t>
            </a:r>
            <a:r>
              <a:rPr lang="en-US" sz="4800" dirty="0" err="1">
                <a:solidFill>
                  <a:srgbClr val="FF0000"/>
                </a:solidFill>
              </a:rPr>
              <a:t>tóc</a:t>
            </a:r>
            <a:r>
              <a:rPr lang="en-US" sz="4800" dirty="0">
                <a:solidFill>
                  <a:srgbClr val="FF0000"/>
                </a:solidFill>
              </a:rPr>
              <a:t> </a:t>
            </a:r>
          </a:p>
        </p:txBody>
      </p:sp>
    </p:spTree>
    <p:extLst>
      <p:ext uri="{BB962C8B-B14F-4D97-AF65-F5344CB8AC3E}">
        <p14:creationId xmlns:p14="http://schemas.microsoft.com/office/powerpoint/2010/main" val="4046821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TotalTime>
  <Words>385</Words>
  <Application>Microsoft Office PowerPoint</Application>
  <PresentationFormat>Widescreen</PresentationFormat>
  <Paragraphs>39</Paragraphs>
  <Slides>51</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Calibri Light</vt:lpstr>
      <vt:lpstr>Century Gothic</vt:lpstr>
      <vt:lpstr>Marcellus</vt:lpstr>
      <vt:lpstr>Symbol</vt:lpstr>
      <vt:lpstr>Times New Roman</vt:lpstr>
      <vt:lpstr>Office Theme</vt:lpstr>
      <vt:lpstr>Chủ đề Office</vt:lpstr>
      <vt:lpstr>Bitmap Image</vt:lpstr>
      <vt:lpstr>PowerPoint Presentation</vt:lpstr>
      <vt:lpstr>PowerPoint Presentation</vt:lpstr>
      <vt:lpstr>PowerPoint Presentation</vt:lpstr>
      <vt:lpstr>PowerPoint Presentation</vt:lpstr>
      <vt:lpstr>PowerPoint Presentation</vt:lpstr>
      <vt:lpstr>PowerPoint Presentation</vt:lpstr>
      <vt:lpstr>Khó khăn về tài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Đặng Thị Thu Hiền</dc:creator>
  <cp:lastModifiedBy>STD_HIEN</cp:lastModifiedBy>
  <cp:revision>16</cp:revision>
  <dcterms:created xsi:type="dcterms:W3CDTF">2025-05-09T09:53:49Z</dcterms:created>
  <dcterms:modified xsi:type="dcterms:W3CDTF">2026-01-28T01:23:27Z</dcterms:modified>
</cp:coreProperties>
</file>