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19"/>
  </p:notesMasterIdLst>
  <p:sldIdLst>
    <p:sldId id="260" r:id="rId3"/>
    <p:sldId id="353" r:id="rId4"/>
    <p:sldId id="267" r:id="rId5"/>
    <p:sldId id="362" r:id="rId6"/>
    <p:sldId id="356" r:id="rId7"/>
    <p:sldId id="358" r:id="rId8"/>
    <p:sldId id="359" r:id="rId9"/>
    <p:sldId id="360" r:id="rId10"/>
    <p:sldId id="361" r:id="rId11"/>
    <p:sldId id="319" r:id="rId12"/>
    <p:sldId id="321" r:id="rId13"/>
    <p:sldId id="326" r:id="rId14"/>
    <p:sldId id="313" r:id="rId15"/>
    <p:sldId id="324" r:id="rId16"/>
    <p:sldId id="328" r:id="rId17"/>
    <p:sldId id="35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80" autoAdjust="0"/>
    <p:restoredTop sz="94660"/>
  </p:normalViewPr>
  <p:slideViewPr>
    <p:cSldViewPr snapToGrid="0" showGuides="1">
      <p:cViewPr varScale="1">
        <p:scale>
          <a:sx n="69" d="100"/>
          <a:sy n="69" d="100"/>
        </p:scale>
        <p:origin x="96" y="40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133288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2A921263-B14B-4578-8B20-3AC423CD7911}"/>
              </a:ext>
            </a:extLst>
          </p:cNvPr>
          <p:cNvGrpSpPr/>
          <p:nvPr userDrawn="1"/>
        </p:nvGrpSpPr>
        <p:grpSpPr>
          <a:xfrm>
            <a:off x="8758046" y="1910898"/>
            <a:ext cx="2357831" cy="4144944"/>
            <a:chOff x="445712" y="1449040"/>
            <a:chExt cx="2113018" cy="3924176"/>
          </a:xfrm>
        </p:grpSpPr>
        <p:sp>
          <p:nvSpPr>
            <p:cNvPr id="3" name="Rounded Rectangle 15">
              <a:extLst>
                <a:ext uri="{FF2B5EF4-FFF2-40B4-BE49-F238E27FC236}">
                  <a16:creationId xmlns:a16="http://schemas.microsoft.com/office/drawing/2014/main" id="{8C3C820B-CE00-4BAD-9573-FCBB3CE63C19}"/>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16">
              <a:extLst>
                <a:ext uri="{FF2B5EF4-FFF2-40B4-BE49-F238E27FC236}">
                  <a16:creationId xmlns:a16="http://schemas.microsoft.com/office/drawing/2014/main" id="{335E9A53-BA4A-4973-9374-66FEFEC737CA}"/>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17">
              <a:extLst>
                <a:ext uri="{FF2B5EF4-FFF2-40B4-BE49-F238E27FC236}">
                  <a16:creationId xmlns:a16="http://schemas.microsoft.com/office/drawing/2014/main" id="{C1CEE9FC-3896-4BDC-9E67-DA76492461DB}"/>
                </a:ext>
              </a:extLst>
            </p:cNvPr>
            <p:cNvGrpSpPr/>
            <p:nvPr userDrawn="1"/>
          </p:nvGrpSpPr>
          <p:grpSpPr>
            <a:xfrm>
              <a:off x="1407705" y="5045834"/>
              <a:ext cx="211967" cy="211967"/>
              <a:chOff x="1549420" y="5712364"/>
              <a:chExt cx="312583" cy="312583"/>
            </a:xfrm>
          </p:grpSpPr>
          <p:sp>
            <p:nvSpPr>
              <p:cNvPr id="6" name="Oval 18">
                <a:extLst>
                  <a:ext uri="{FF2B5EF4-FFF2-40B4-BE49-F238E27FC236}">
                    <a16:creationId xmlns:a16="http://schemas.microsoft.com/office/drawing/2014/main" id="{2FC925BD-DB85-4C13-A07E-FCBC2C4EF694}"/>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9">
                <a:extLst>
                  <a:ext uri="{FF2B5EF4-FFF2-40B4-BE49-F238E27FC236}">
                    <a16:creationId xmlns:a16="http://schemas.microsoft.com/office/drawing/2014/main" id="{B608E06C-085B-438A-88EF-35841D5F7632}"/>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A08B97E3-9D87-44AD-9AA5-DB218399F068}"/>
              </a:ext>
            </a:extLst>
          </p:cNvPr>
          <p:cNvSpPr>
            <a:spLocks noGrp="1"/>
          </p:cNvSpPr>
          <p:nvPr>
            <p:ph type="pic" idx="12" hasCustomPrompt="1"/>
          </p:nvPr>
        </p:nvSpPr>
        <p:spPr>
          <a:xfrm>
            <a:off x="8924348" y="2256777"/>
            <a:ext cx="2025226" cy="3321372"/>
          </a:xfrm>
          <a:prstGeom prst="rect">
            <a:avLst/>
          </a:prstGeom>
          <a:solidFill>
            <a:schemeClr val="bg1">
              <a:lumMod val="95000"/>
            </a:schemeClr>
          </a:solidFill>
          <a:ln w="12700">
            <a:solidFill>
              <a:schemeClr val="bg1">
                <a:lumMod val="50000"/>
              </a:schemeClr>
            </a:solid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29" name="Text Placeholder 9">
            <a:extLst>
              <a:ext uri="{FF2B5EF4-FFF2-40B4-BE49-F238E27FC236}">
                <a16:creationId xmlns:a16="http://schemas.microsoft.com/office/drawing/2014/main" id="{549CFBFE-8441-461C-BFBA-38F9B1FD5C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1883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C0524">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055496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645A6D-EA79-4122-A9BF-8168E8F3EF8E}" type="datetimeFigureOut">
              <a:rPr lang="en-US" smtClean="0"/>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CEB25B-44D6-4DB8-8398-94F1019B7597}" type="slidenum">
              <a:rPr lang="en-US" smtClean="0"/>
              <a:t>‹#›</a:t>
            </a:fld>
            <a:endParaRPr lang="en-US"/>
          </a:p>
        </p:txBody>
      </p:sp>
    </p:spTree>
    <p:extLst>
      <p:ext uri="{BB962C8B-B14F-4D97-AF65-F5344CB8AC3E}">
        <p14:creationId xmlns:p14="http://schemas.microsoft.com/office/powerpoint/2010/main" val="2093439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5" name="Arrow: Chevron 4">
            <a:extLst>
              <a:ext uri="{FF2B5EF4-FFF2-40B4-BE49-F238E27FC236}">
                <a16:creationId xmlns:a16="http://schemas.microsoft.com/office/drawing/2014/main" id="{F91D817D-42AC-406F-8992-462616433CC0}"/>
              </a:ext>
            </a:extLst>
          </p:cNvPr>
          <p:cNvSpPr/>
          <p:nvPr userDrawn="1"/>
        </p:nvSpPr>
        <p:spPr>
          <a:xfrm flipH="1">
            <a:off x="706744" y="1827783"/>
            <a:ext cx="2156579" cy="2692456"/>
          </a:xfrm>
          <a:prstGeom prst="chevron">
            <a:avLst>
              <a:gd name="adj" fmla="val 233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Chevron 5">
            <a:extLst>
              <a:ext uri="{FF2B5EF4-FFF2-40B4-BE49-F238E27FC236}">
                <a16:creationId xmlns:a16="http://schemas.microsoft.com/office/drawing/2014/main" id="{B25403C2-8B82-4969-AE72-6E497CE5EEEF}"/>
              </a:ext>
            </a:extLst>
          </p:cNvPr>
          <p:cNvSpPr/>
          <p:nvPr userDrawn="1"/>
        </p:nvSpPr>
        <p:spPr>
          <a:xfrm flipH="1">
            <a:off x="3455827" y="1827783"/>
            <a:ext cx="2156579" cy="2692456"/>
          </a:xfrm>
          <a:prstGeom prst="chevron">
            <a:avLst>
              <a:gd name="adj" fmla="val 23333"/>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hevron 6">
            <a:extLst>
              <a:ext uri="{FF2B5EF4-FFF2-40B4-BE49-F238E27FC236}">
                <a16:creationId xmlns:a16="http://schemas.microsoft.com/office/drawing/2014/main" id="{D3AC05D6-8180-4CE8-A0E8-F9872B179B12}"/>
              </a:ext>
            </a:extLst>
          </p:cNvPr>
          <p:cNvSpPr/>
          <p:nvPr userDrawn="1"/>
        </p:nvSpPr>
        <p:spPr>
          <a:xfrm flipH="1">
            <a:off x="6204910" y="1827783"/>
            <a:ext cx="2156579" cy="2692456"/>
          </a:xfrm>
          <a:prstGeom prst="chevron">
            <a:avLst>
              <a:gd name="adj" fmla="val 23333"/>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hevron 7">
            <a:extLst>
              <a:ext uri="{FF2B5EF4-FFF2-40B4-BE49-F238E27FC236}">
                <a16:creationId xmlns:a16="http://schemas.microsoft.com/office/drawing/2014/main" id="{F62E6301-BF9F-403B-8314-60195D054878}"/>
              </a:ext>
            </a:extLst>
          </p:cNvPr>
          <p:cNvSpPr/>
          <p:nvPr userDrawn="1"/>
        </p:nvSpPr>
        <p:spPr>
          <a:xfrm flipH="1">
            <a:off x="8953992" y="1827783"/>
            <a:ext cx="2156579" cy="2692456"/>
          </a:xfrm>
          <a:prstGeom prst="chevron">
            <a:avLst>
              <a:gd name="adj" fmla="val 2333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9" name="Rectangle 8">
            <a:extLst>
              <a:ext uri="{FF2B5EF4-FFF2-40B4-BE49-F238E27FC236}">
                <a16:creationId xmlns:a16="http://schemas.microsoft.com/office/drawing/2014/main" id="{56C10C1C-79E5-4295-B426-8F2C929EE511}"/>
              </a:ext>
            </a:extLst>
          </p:cNvPr>
          <p:cNvSpPr/>
          <p:nvPr userDrawn="1"/>
        </p:nvSpPr>
        <p:spPr>
          <a:xfrm>
            <a:off x="0" y="2456886"/>
            <a:ext cx="12192000" cy="14342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89F4AA7-ECDF-4958-8870-F7868FC79F32}"/>
              </a:ext>
            </a:extLst>
          </p:cNvPr>
          <p:cNvGrpSpPr/>
          <p:nvPr userDrawn="1"/>
        </p:nvGrpSpPr>
        <p:grpSpPr>
          <a:xfrm>
            <a:off x="1215508" y="1827783"/>
            <a:ext cx="2164227" cy="2692456"/>
            <a:chOff x="3487166" y="1850315"/>
            <a:chExt cx="1781307" cy="2216076"/>
          </a:xfrm>
        </p:grpSpPr>
        <p:sp>
          <p:nvSpPr>
            <p:cNvPr id="14" name="Arrow: Chevron 13">
              <a:extLst>
                <a:ext uri="{FF2B5EF4-FFF2-40B4-BE49-F238E27FC236}">
                  <a16:creationId xmlns:a16="http://schemas.microsoft.com/office/drawing/2014/main" id="{C9960CBA-7FBA-4310-95D8-EBCE652C09AE}"/>
                </a:ext>
              </a:extLst>
            </p:cNvPr>
            <p:cNvSpPr/>
            <p:nvPr/>
          </p:nvSpPr>
          <p:spPr>
            <a:xfrm>
              <a:off x="3487166" y="1850315"/>
              <a:ext cx="1775013" cy="2216076"/>
            </a:xfrm>
            <a:prstGeom prst="chevron">
              <a:avLst>
                <a:gd name="adj" fmla="val 2333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arallelogram 14">
              <a:extLst>
                <a:ext uri="{FF2B5EF4-FFF2-40B4-BE49-F238E27FC236}">
                  <a16:creationId xmlns:a16="http://schemas.microsoft.com/office/drawing/2014/main" id="{4EFA4637-95F3-4F02-AF64-2DCDD3E2DE57}"/>
                </a:ext>
              </a:extLst>
            </p:cNvPr>
            <p:cNvSpPr/>
            <p:nvPr/>
          </p:nvSpPr>
          <p:spPr>
            <a:xfrm flipH="1">
              <a:off x="3493461" y="1850315"/>
              <a:ext cx="1775012" cy="1123794"/>
            </a:xfrm>
            <a:prstGeom prst="parallelogram">
              <a:avLst>
                <a:gd name="adj" fmla="val 3722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14EFE26-466B-4A45-9AD1-3BFD06B10144}"/>
              </a:ext>
            </a:extLst>
          </p:cNvPr>
          <p:cNvGrpSpPr/>
          <p:nvPr userDrawn="1"/>
        </p:nvGrpSpPr>
        <p:grpSpPr>
          <a:xfrm>
            <a:off x="3967140" y="1827783"/>
            <a:ext cx="2161678" cy="2692456"/>
            <a:chOff x="5417867" y="1850315"/>
            <a:chExt cx="1779209" cy="2216076"/>
          </a:xfrm>
        </p:grpSpPr>
        <p:sp>
          <p:nvSpPr>
            <p:cNvPr id="17" name="Arrow: Chevron 16">
              <a:extLst>
                <a:ext uri="{FF2B5EF4-FFF2-40B4-BE49-F238E27FC236}">
                  <a16:creationId xmlns:a16="http://schemas.microsoft.com/office/drawing/2014/main" id="{39781837-3ED6-4351-99BA-9A1DAFE710E5}"/>
                </a:ext>
              </a:extLst>
            </p:cNvPr>
            <p:cNvSpPr/>
            <p:nvPr/>
          </p:nvSpPr>
          <p:spPr>
            <a:xfrm>
              <a:off x="5417867" y="1850315"/>
              <a:ext cx="1775013" cy="2216076"/>
            </a:xfrm>
            <a:prstGeom prst="chevron">
              <a:avLst>
                <a:gd name="adj" fmla="val 2333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arallelogram 17">
              <a:extLst>
                <a:ext uri="{FF2B5EF4-FFF2-40B4-BE49-F238E27FC236}">
                  <a16:creationId xmlns:a16="http://schemas.microsoft.com/office/drawing/2014/main" id="{C49DE6DC-76E9-4C44-B94C-B17CDDD4873D}"/>
                </a:ext>
              </a:extLst>
            </p:cNvPr>
            <p:cNvSpPr/>
            <p:nvPr/>
          </p:nvSpPr>
          <p:spPr>
            <a:xfrm flipH="1">
              <a:off x="5422064" y="1850315"/>
              <a:ext cx="1775012" cy="1123794"/>
            </a:xfrm>
            <a:prstGeom prst="parallelogram">
              <a:avLst>
                <a:gd name="adj" fmla="val 3722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AED15D2-D741-4DDB-BFB5-D04808F7CC74}"/>
              </a:ext>
            </a:extLst>
          </p:cNvPr>
          <p:cNvGrpSpPr/>
          <p:nvPr userDrawn="1"/>
        </p:nvGrpSpPr>
        <p:grpSpPr>
          <a:xfrm>
            <a:off x="6716223" y="1827783"/>
            <a:ext cx="2159129" cy="2692456"/>
            <a:chOff x="7348568" y="1850315"/>
            <a:chExt cx="1777111" cy="2216076"/>
          </a:xfrm>
        </p:grpSpPr>
        <p:sp>
          <p:nvSpPr>
            <p:cNvPr id="20" name="Arrow: Chevron 19">
              <a:extLst>
                <a:ext uri="{FF2B5EF4-FFF2-40B4-BE49-F238E27FC236}">
                  <a16:creationId xmlns:a16="http://schemas.microsoft.com/office/drawing/2014/main" id="{ED50CA78-1F5E-4AD7-B4B4-90B2A0BC0AB5}"/>
                </a:ext>
              </a:extLst>
            </p:cNvPr>
            <p:cNvSpPr/>
            <p:nvPr/>
          </p:nvSpPr>
          <p:spPr>
            <a:xfrm>
              <a:off x="7348568" y="1850315"/>
              <a:ext cx="1775013" cy="2216076"/>
            </a:xfrm>
            <a:prstGeom prst="chevron">
              <a:avLst>
                <a:gd name="adj" fmla="val 2333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arallelogram 20">
              <a:extLst>
                <a:ext uri="{FF2B5EF4-FFF2-40B4-BE49-F238E27FC236}">
                  <a16:creationId xmlns:a16="http://schemas.microsoft.com/office/drawing/2014/main" id="{62FEE9DF-D5EF-4A52-9FCE-9947107046DE}"/>
                </a:ext>
              </a:extLst>
            </p:cNvPr>
            <p:cNvSpPr/>
            <p:nvPr/>
          </p:nvSpPr>
          <p:spPr>
            <a:xfrm flipH="1">
              <a:off x="7350667" y="1850315"/>
              <a:ext cx="1775012" cy="1123794"/>
            </a:xfrm>
            <a:prstGeom prst="parallelogram">
              <a:avLst>
                <a:gd name="adj" fmla="val 3722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75B5629-C87D-454E-8AD6-034D2D75D9F0}"/>
              </a:ext>
            </a:extLst>
          </p:cNvPr>
          <p:cNvGrpSpPr/>
          <p:nvPr userDrawn="1"/>
        </p:nvGrpSpPr>
        <p:grpSpPr>
          <a:xfrm>
            <a:off x="9462756" y="1827783"/>
            <a:ext cx="2156580" cy="2692456"/>
            <a:chOff x="9279270" y="1850315"/>
            <a:chExt cx="1775013" cy="2216076"/>
          </a:xfrm>
        </p:grpSpPr>
        <p:sp>
          <p:nvSpPr>
            <p:cNvPr id="23" name="Arrow: Chevron 22">
              <a:extLst>
                <a:ext uri="{FF2B5EF4-FFF2-40B4-BE49-F238E27FC236}">
                  <a16:creationId xmlns:a16="http://schemas.microsoft.com/office/drawing/2014/main" id="{BE20F662-8C83-43D8-B88A-F2DF00833E32}"/>
                </a:ext>
              </a:extLst>
            </p:cNvPr>
            <p:cNvSpPr/>
            <p:nvPr/>
          </p:nvSpPr>
          <p:spPr>
            <a:xfrm>
              <a:off x="9279270" y="1850315"/>
              <a:ext cx="1775013" cy="2216076"/>
            </a:xfrm>
            <a:prstGeom prst="chevron">
              <a:avLst>
                <a:gd name="adj" fmla="val 233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arallelogram 23">
              <a:extLst>
                <a:ext uri="{FF2B5EF4-FFF2-40B4-BE49-F238E27FC236}">
                  <a16:creationId xmlns:a16="http://schemas.microsoft.com/office/drawing/2014/main" id="{097D1647-C0E5-4A68-8D71-C07F4CF7D4CC}"/>
                </a:ext>
              </a:extLst>
            </p:cNvPr>
            <p:cNvSpPr/>
            <p:nvPr/>
          </p:nvSpPr>
          <p:spPr>
            <a:xfrm flipH="1">
              <a:off x="9279271" y="1850315"/>
              <a:ext cx="1775012" cy="1123794"/>
            </a:xfrm>
            <a:prstGeom prst="parallelogram">
              <a:avLst>
                <a:gd name="adj" fmla="val 3722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Picture Placeholder 48">
            <a:extLst>
              <a:ext uri="{FF2B5EF4-FFF2-40B4-BE49-F238E27FC236}">
                <a16:creationId xmlns:a16="http://schemas.microsoft.com/office/drawing/2014/main" id="{C6E031D4-7C96-4991-960F-15488A1643FE}"/>
              </a:ext>
            </a:extLst>
          </p:cNvPr>
          <p:cNvSpPr>
            <a:spLocks noGrp="1"/>
          </p:cNvSpPr>
          <p:nvPr userDrawn="1">
            <p:ph type="pic" sz="quarter" idx="14" hasCustomPrompt="1"/>
          </p:nvPr>
        </p:nvSpPr>
        <p:spPr>
          <a:xfrm>
            <a:off x="1296297"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0" name="Picture Placeholder 49">
            <a:extLst>
              <a:ext uri="{FF2B5EF4-FFF2-40B4-BE49-F238E27FC236}">
                <a16:creationId xmlns:a16="http://schemas.microsoft.com/office/drawing/2014/main" id="{ED74A7CE-680E-450D-BA13-E6BAAE8C5DC3}"/>
              </a:ext>
            </a:extLst>
          </p:cNvPr>
          <p:cNvSpPr>
            <a:spLocks noGrp="1"/>
          </p:cNvSpPr>
          <p:nvPr userDrawn="1">
            <p:ph type="pic" sz="quarter" idx="15" hasCustomPrompt="1"/>
          </p:nvPr>
        </p:nvSpPr>
        <p:spPr>
          <a:xfrm>
            <a:off x="4046113"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1" name="Picture Placeholder 50">
            <a:extLst>
              <a:ext uri="{FF2B5EF4-FFF2-40B4-BE49-F238E27FC236}">
                <a16:creationId xmlns:a16="http://schemas.microsoft.com/office/drawing/2014/main" id="{A1B08C67-8E64-40CA-915D-A094C01A2458}"/>
              </a:ext>
            </a:extLst>
          </p:cNvPr>
          <p:cNvSpPr>
            <a:spLocks noGrp="1"/>
          </p:cNvSpPr>
          <p:nvPr userDrawn="1">
            <p:ph type="pic" sz="quarter" idx="16" hasCustomPrompt="1"/>
          </p:nvPr>
        </p:nvSpPr>
        <p:spPr>
          <a:xfrm>
            <a:off x="6795929"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2" name="Picture Placeholder 51">
            <a:extLst>
              <a:ext uri="{FF2B5EF4-FFF2-40B4-BE49-F238E27FC236}">
                <a16:creationId xmlns:a16="http://schemas.microsoft.com/office/drawing/2014/main" id="{E135FB35-8423-4DC2-B6E0-A84848A40487}"/>
              </a:ext>
            </a:extLst>
          </p:cNvPr>
          <p:cNvSpPr>
            <a:spLocks noGrp="1"/>
          </p:cNvSpPr>
          <p:nvPr userDrawn="1">
            <p:ph type="pic" sz="quarter" idx="17" hasCustomPrompt="1"/>
          </p:nvPr>
        </p:nvSpPr>
        <p:spPr>
          <a:xfrm>
            <a:off x="9545745" y="1869818"/>
            <a:ext cx="2010296" cy="1272757"/>
          </a:xfrm>
          <a:custGeom>
            <a:avLst/>
            <a:gdLst>
              <a:gd name="connsiteX0" fmla="*/ 0 w 1775012"/>
              <a:gd name="connsiteY0" fmla="*/ 0 h 1123794"/>
              <a:gd name="connsiteX1" fmla="*/ 1356646 w 1775012"/>
              <a:gd name="connsiteY1" fmla="*/ 0 h 1123794"/>
              <a:gd name="connsiteX2" fmla="*/ 1775012 w 1775012"/>
              <a:gd name="connsiteY2" fmla="*/ 1123794 h 1123794"/>
              <a:gd name="connsiteX3" fmla="*/ 418366 w 1775012"/>
              <a:gd name="connsiteY3" fmla="*/ 1123794 h 1123794"/>
            </a:gdLst>
            <a:ahLst/>
            <a:cxnLst>
              <a:cxn ang="0">
                <a:pos x="connsiteX0" y="connsiteY0"/>
              </a:cxn>
              <a:cxn ang="0">
                <a:pos x="connsiteX1" y="connsiteY1"/>
              </a:cxn>
              <a:cxn ang="0">
                <a:pos x="connsiteX2" y="connsiteY2"/>
              </a:cxn>
              <a:cxn ang="0">
                <a:pos x="connsiteX3" y="connsiteY3"/>
              </a:cxn>
            </a:cxnLst>
            <a:rect l="l" t="t" r="r" b="b"/>
            <a:pathLst>
              <a:path w="1775012" h="1123794">
                <a:moveTo>
                  <a:pt x="0" y="0"/>
                </a:moveTo>
                <a:lnTo>
                  <a:pt x="1356646" y="0"/>
                </a:lnTo>
                <a:lnTo>
                  <a:pt x="1775012" y="1123794"/>
                </a:lnTo>
                <a:lnTo>
                  <a:pt x="418366" y="1123794"/>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6EE34E5-ADA6-4EE7-BC24-98C8E9A86B83}"/>
              </a:ext>
            </a:extLst>
          </p:cNvPr>
          <p:cNvSpPr>
            <a:spLocks noGrp="1"/>
          </p:cNvSpPr>
          <p:nvPr>
            <p:ph type="pic" idx="13" hasCustomPrompt="1"/>
          </p:nvPr>
        </p:nvSpPr>
        <p:spPr>
          <a:xfrm>
            <a:off x="661852" y="653142"/>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a:extLst>
              <a:ext uri="{FF2B5EF4-FFF2-40B4-BE49-F238E27FC236}">
                <a16:creationId xmlns:a16="http://schemas.microsoft.com/office/drawing/2014/main" id="{6FDE143D-2918-4056-AC94-92DF81A575B9}"/>
              </a:ext>
            </a:extLst>
          </p:cNvPr>
          <p:cNvSpPr>
            <a:spLocks noGrp="1"/>
          </p:cNvSpPr>
          <p:nvPr>
            <p:ph type="pic" idx="14" hasCustomPrompt="1"/>
          </p:nvPr>
        </p:nvSpPr>
        <p:spPr>
          <a:xfrm>
            <a:off x="3705502" y="2576900"/>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
        <p:nvSpPr>
          <p:cNvPr id="4" name="Picture Placeholder 2">
            <a:extLst>
              <a:ext uri="{FF2B5EF4-FFF2-40B4-BE49-F238E27FC236}">
                <a16:creationId xmlns:a16="http://schemas.microsoft.com/office/drawing/2014/main" id="{1334882F-9259-4D67-9996-302AE17E5F75}"/>
              </a:ext>
            </a:extLst>
          </p:cNvPr>
          <p:cNvSpPr>
            <a:spLocks noGrp="1"/>
          </p:cNvSpPr>
          <p:nvPr>
            <p:ph type="pic" idx="15" hasCustomPrompt="1"/>
          </p:nvPr>
        </p:nvSpPr>
        <p:spPr>
          <a:xfrm>
            <a:off x="2183677" y="4500658"/>
            <a:ext cx="4454434" cy="1692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53443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2AE845BB-8A29-4779-8B43-B934E6DDFB8B}"/>
              </a:ext>
            </a:extLst>
          </p:cNvPr>
          <p:cNvGrpSpPr/>
          <p:nvPr userDrawn="1"/>
        </p:nvGrpSpPr>
        <p:grpSpPr>
          <a:xfrm>
            <a:off x="4079368" y="2057112"/>
            <a:ext cx="4033264" cy="3172231"/>
            <a:chOff x="2444748" y="555045"/>
            <a:chExt cx="7282048" cy="5727454"/>
          </a:xfrm>
        </p:grpSpPr>
        <p:sp>
          <p:nvSpPr>
            <p:cNvPr id="3" name="Freeform: Shape 2">
              <a:extLst>
                <a:ext uri="{FF2B5EF4-FFF2-40B4-BE49-F238E27FC236}">
                  <a16:creationId xmlns:a16="http://schemas.microsoft.com/office/drawing/2014/main" id="{D7F19DBF-5292-43E5-94EE-D6AB60DDA78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2FA08303-7450-4465-89B5-546560128F0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A112214A-ECD6-47B6-B65C-5EF7FE51EF17}"/>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7C2EA0A9-6A68-4C40-88D6-04895709446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6F68883-C3B7-4C94-BD31-32F98D8BE1A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BDEA13E-D294-4005-85D1-E56FE964E046}"/>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AC12858-C367-4E68-B947-5BEE6E2C134E}"/>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8AD4EFD-83E4-4211-9083-D69FFAF1094D}"/>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a16="http://schemas.microsoft.com/office/drawing/2014/main" id="{5EED995C-31D2-4B3D-8F59-FF50BED6369B}"/>
              </a:ext>
            </a:extLst>
          </p:cNvPr>
          <p:cNvSpPr>
            <a:spLocks noGrp="1"/>
          </p:cNvSpPr>
          <p:nvPr>
            <p:ph type="pic" sz="quarter" idx="43" hasCustomPrompt="1"/>
          </p:nvPr>
        </p:nvSpPr>
        <p:spPr>
          <a:xfrm>
            <a:off x="4247170" y="2218668"/>
            <a:ext cx="3678250" cy="215576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Text Placeholder 9">
            <a:extLst>
              <a:ext uri="{FF2B5EF4-FFF2-40B4-BE49-F238E27FC236}">
                <a16:creationId xmlns:a16="http://schemas.microsoft.com/office/drawing/2014/main" id="{0EE93CA1-2CCC-43DD-A5A9-685B033F3F4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995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90" r:id="rId5"/>
    <p:sldLayoutId id="2147483678" r:id="rId6"/>
    <p:sldLayoutId id="2147483679" r:id="rId7"/>
    <p:sldLayoutId id="2147483680" r:id="rId8"/>
    <p:sldLayoutId id="2147483682" r:id="rId9"/>
    <p:sldLayoutId id="2147483683" r:id="rId10"/>
    <p:sldLayoutId id="2147483684" r:id="rId11"/>
    <p:sldLayoutId id="2147483686" r:id="rId12"/>
    <p:sldLayoutId id="2147483687" r:id="rId13"/>
    <p:sldLayoutId id="2147483688" r:id="rId14"/>
    <p:sldLayoutId id="2147483671" r:id="rId15"/>
    <p:sldLayoutId id="2147483672" r:id="rId16"/>
    <p:sldLayoutId id="2147483692" r:id="rId17"/>
    <p:sldLayoutId id="214748369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video" Target="../media/media1.mp4"/><Relationship Id="rId7" Type="http://schemas.openxmlformats.org/officeDocument/2006/relationships/image" Target="../media/image28.jpe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audio" Target="../media/audio1.wav"/><Relationship Id="rId4" Type="http://schemas.openxmlformats.org/officeDocument/2006/relationships/slideLayout" Target="../slideLayouts/slideLayout18.xml"/><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7" Type="http://schemas.openxmlformats.org/officeDocument/2006/relationships/image" Target="../media/image18.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5.jpg"/><Relationship Id="rId7" Type="http://schemas.openxmlformats.org/officeDocument/2006/relationships/image" Target="../media/image18.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7" Type="http://schemas.openxmlformats.org/officeDocument/2006/relationships/image" Target="../media/image18.svg"/><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9343"/>
            <a:ext cx="12192000" cy="232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4453"/>
            <a:ext cx="12192000" cy="346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Placeholder 58"/>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1688" r="21688"/>
          <a:stretch>
            <a:fillRect/>
          </a:stretch>
        </p:blipFill>
        <p:spPr>
          <a:xfrm>
            <a:off x="9499600" y="3590925"/>
            <a:ext cx="2106613" cy="1414463"/>
          </a:xfrm>
        </p:spPr>
      </p:pic>
      <p:pic>
        <p:nvPicPr>
          <p:cNvPr id="43" name="Picture Placeholder 42"/>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6799" r="6799"/>
          <a:stretch>
            <a:fillRect/>
          </a:stretch>
        </p:blipFill>
        <p:spPr>
          <a:xfrm>
            <a:off x="3989388" y="3578225"/>
            <a:ext cx="2106612" cy="1414463"/>
          </a:xfrm>
        </p:spPr>
      </p:pic>
      <p:pic>
        <p:nvPicPr>
          <p:cNvPr id="41" name="Picture Placeholder 40"/>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21688" r="21688"/>
          <a:stretch>
            <a:fillRect/>
          </a:stretch>
        </p:blipFill>
        <p:spPr>
          <a:xfrm>
            <a:off x="1246188" y="3602038"/>
            <a:ext cx="2106612" cy="1414462"/>
          </a:xfrm>
        </p:spPr>
      </p:pic>
      <p:pic>
        <p:nvPicPr>
          <p:cNvPr id="58" name="Picture Placeholder 57"/>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3992" b="3992"/>
          <a:stretch>
            <a:fillRect/>
          </a:stretch>
        </p:blipFill>
        <p:spPr>
          <a:xfrm>
            <a:off x="6721475" y="3602038"/>
            <a:ext cx="2106613" cy="1414462"/>
          </a:xfrm>
        </p:spPr>
      </p:pic>
      <p:sp>
        <p:nvSpPr>
          <p:cNvPr id="57" name="Text Placeholder 1">
            <a:extLst>
              <a:ext uri="{FF2B5EF4-FFF2-40B4-BE49-F238E27FC236}">
                <a16:creationId xmlns:a16="http://schemas.microsoft.com/office/drawing/2014/main" id="{21BB3ACD-39D6-4B07-B165-F979837486AA}"/>
              </a:ext>
            </a:extLst>
          </p:cNvPr>
          <p:cNvSpPr txBox="1">
            <a:spLocks/>
          </p:cNvSpPr>
          <p:nvPr/>
        </p:nvSpPr>
        <p:spPr>
          <a:xfrm>
            <a:off x="309401" y="1417219"/>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4000" b="1" dirty="0" smtClean="0">
                <a:solidFill>
                  <a:schemeClr val="accent3">
                    <a:lumMod val="75000"/>
                  </a:schemeClr>
                </a:solidFill>
              </a:rPr>
              <a:t>CHÀO MỪNG CÁC THẦY CÔ VÀ CÁC EM </a:t>
            </a:r>
          </a:p>
          <a:p>
            <a:pPr>
              <a:lnSpc>
                <a:spcPct val="150000"/>
              </a:lnSpc>
            </a:pPr>
            <a:r>
              <a:rPr lang="en-US" sz="4000" b="1" dirty="0" smtClean="0">
                <a:solidFill>
                  <a:schemeClr val="accent3">
                    <a:lumMod val="75000"/>
                  </a:schemeClr>
                </a:solidFill>
              </a:rPr>
              <a:t>ĐẾN VỚI BÀI HỌC HÔM NAY!</a:t>
            </a:r>
            <a:endParaRPr lang="en-US" sz="4000" b="1" dirty="0">
              <a:solidFill>
                <a:schemeClr val="accent3">
                  <a:lumMod val="75000"/>
                </a:schemeClr>
              </a:solidFill>
            </a:endParaRPr>
          </a:p>
        </p:txBody>
      </p:sp>
    </p:spTree>
    <p:extLst>
      <p:ext uri="{BB962C8B-B14F-4D97-AF65-F5344CB8AC3E}">
        <p14:creationId xmlns:p14="http://schemas.microsoft.com/office/powerpoint/2010/main" val="14107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ocument 6">
            <a:extLst>
              <a:ext uri="{FF2B5EF4-FFF2-40B4-BE49-F238E27FC236}">
                <a16:creationId xmlns:a16="http://schemas.microsoft.com/office/drawing/2014/main" id="{EDD3B9B9-2CA7-422B-97CC-965639F7FBED}"/>
              </a:ext>
            </a:extLst>
          </p:cNvPr>
          <p:cNvSpPr/>
          <p:nvPr/>
        </p:nvSpPr>
        <p:spPr>
          <a:xfrm>
            <a:off x="3044121" y="2161408"/>
            <a:ext cx="1905573" cy="3391035"/>
          </a:xfrm>
          <a:prstGeom prst="flowChartDocumen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2060"/>
                </a:solidFill>
              </a:rPr>
              <a:t>Không</a:t>
            </a:r>
            <a:r>
              <a:rPr lang="en-US" sz="2400" dirty="0">
                <a:solidFill>
                  <a:srgbClr val="002060"/>
                </a:solidFill>
              </a:rPr>
              <a:t> </a:t>
            </a:r>
            <a:r>
              <a:rPr lang="en-US" sz="2400" dirty="0" err="1">
                <a:solidFill>
                  <a:srgbClr val="002060"/>
                </a:solidFill>
              </a:rPr>
              <a:t>tùy</a:t>
            </a:r>
            <a:r>
              <a:rPr lang="en-US" sz="2400" dirty="0">
                <a:solidFill>
                  <a:srgbClr val="002060"/>
                </a:solidFill>
              </a:rPr>
              <a:t> </a:t>
            </a:r>
            <a:r>
              <a:rPr lang="en-US" sz="2400" dirty="0" err="1">
                <a:solidFill>
                  <a:srgbClr val="002060"/>
                </a:solidFill>
              </a:rPr>
              <a:t>tiện</a:t>
            </a:r>
            <a:r>
              <a:rPr lang="en-US" sz="2400" dirty="0">
                <a:solidFill>
                  <a:srgbClr val="002060"/>
                </a:solidFill>
              </a:rPr>
              <a:t> </a:t>
            </a:r>
            <a:r>
              <a:rPr lang="en-US" sz="2400" dirty="0" err="1">
                <a:solidFill>
                  <a:srgbClr val="002060"/>
                </a:solidFill>
              </a:rPr>
              <a:t>tiết</a:t>
            </a:r>
            <a:r>
              <a:rPr lang="en-US" sz="2400" dirty="0">
                <a:solidFill>
                  <a:srgbClr val="002060"/>
                </a:solidFill>
              </a:rPr>
              <a:t> </a:t>
            </a:r>
            <a:r>
              <a:rPr lang="en-US" sz="2400" dirty="0" err="1">
                <a:solidFill>
                  <a:srgbClr val="002060"/>
                </a:solidFill>
              </a:rPr>
              <a:t>lộ</a:t>
            </a:r>
            <a:r>
              <a:rPr lang="en-US" sz="2400" dirty="0">
                <a:solidFill>
                  <a:srgbClr val="002060"/>
                </a:solidFill>
              </a:rPr>
              <a:t> </a:t>
            </a:r>
            <a:r>
              <a:rPr lang="en-US" sz="2400" dirty="0" err="1">
                <a:solidFill>
                  <a:srgbClr val="002060"/>
                </a:solidFill>
              </a:rPr>
              <a:t>thông</a:t>
            </a:r>
            <a:r>
              <a:rPr lang="en-US" sz="2400" dirty="0">
                <a:solidFill>
                  <a:srgbClr val="002060"/>
                </a:solidFill>
              </a:rPr>
              <a:t> tin </a:t>
            </a:r>
            <a:r>
              <a:rPr lang="en-US" sz="2400" dirty="0" err="1">
                <a:solidFill>
                  <a:srgbClr val="002060"/>
                </a:solidFill>
              </a:rPr>
              <a:t>cá</a:t>
            </a:r>
            <a:r>
              <a:rPr lang="en-US" sz="2400" dirty="0">
                <a:solidFill>
                  <a:srgbClr val="002060"/>
                </a:solidFill>
              </a:rPr>
              <a:t> </a:t>
            </a:r>
            <a:r>
              <a:rPr lang="en-US" sz="2400" dirty="0" err="1">
                <a:solidFill>
                  <a:srgbClr val="002060"/>
                </a:solidFill>
              </a:rPr>
              <a:t>nhân</a:t>
            </a:r>
            <a:endParaRPr lang="en-US" sz="2400" dirty="0">
              <a:solidFill>
                <a:srgbClr val="002060"/>
              </a:solidFill>
            </a:endParaRPr>
          </a:p>
        </p:txBody>
      </p:sp>
      <p:sp>
        <p:nvSpPr>
          <p:cNvPr id="19" name="Flowchart: Document 18">
            <a:extLst>
              <a:ext uri="{FF2B5EF4-FFF2-40B4-BE49-F238E27FC236}">
                <a16:creationId xmlns:a16="http://schemas.microsoft.com/office/drawing/2014/main" id="{B1FE066F-6BD0-4351-A064-B67056902499}"/>
              </a:ext>
            </a:extLst>
          </p:cNvPr>
          <p:cNvSpPr/>
          <p:nvPr/>
        </p:nvSpPr>
        <p:spPr>
          <a:xfrm>
            <a:off x="5284164" y="2161409"/>
            <a:ext cx="1905573" cy="3391035"/>
          </a:xfrm>
          <a:prstGeom prst="flowChartDocumen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2060"/>
                </a:solidFill>
              </a:rPr>
              <a:t>Sử</a:t>
            </a:r>
            <a:r>
              <a:rPr lang="en-US" sz="2400" dirty="0">
                <a:solidFill>
                  <a:srgbClr val="002060"/>
                </a:solidFill>
              </a:rPr>
              <a:t> </a:t>
            </a:r>
            <a:r>
              <a:rPr lang="en-US" sz="2400" dirty="0" err="1">
                <a:solidFill>
                  <a:srgbClr val="002060"/>
                </a:solidFill>
              </a:rPr>
              <a:t>dụng</a:t>
            </a:r>
            <a:r>
              <a:rPr lang="en-US" sz="2400" dirty="0">
                <a:solidFill>
                  <a:srgbClr val="002060"/>
                </a:solidFill>
              </a:rPr>
              <a:t> </a:t>
            </a:r>
            <a:r>
              <a:rPr lang="en-US" sz="2400" dirty="0" err="1">
                <a:solidFill>
                  <a:srgbClr val="002060"/>
                </a:solidFill>
              </a:rPr>
              <a:t>mật</a:t>
            </a:r>
            <a:r>
              <a:rPr lang="en-US" sz="2400" dirty="0">
                <a:solidFill>
                  <a:srgbClr val="002060"/>
                </a:solidFill>
              </a:rPr>
              <a:t> </a:t>
            </a:r>
            <a:r>
              <a:rPr lang="en-US" sz="2400" dirty="0" err="1">
                <a:solidFill>
                  <a:srgbClr val="002060"/>
                </a:solidFill>
              </a:rPr>
              <a:t>khẩu</a:t>
            </a:r>
            <a:r>
              <a:rPr lang="en-US" sz="2400" dirty="0">
                <a:solidFill>
                  <a:srgbClr val="002060"/>
                </a:solidFill>
              </a:rPr>
              <a:t> </a:t>
            </a:r>
            <a:r>
              <a:rPr lang="en-US" sz="2400" dirty="0" err="1">
                <a:solidFill>
                  <a:srgbClr val="002060"/>
                </a:solidFill>
              </a:rPr>
              <a:t>mạnh</a:t>
            </a:r>
            <a:r>
              <a:rPr lang="en-US" sz="2400" dirty="0">
                <a:solidFill>
                  <a:srgbClr val="002060"/>
                </a:solidFill>
              </a:rPr>
              <a:t>.</a:t>
            </a:r>
          </a:p>
        </p:txBody>
      </p:sp>
      <p:sp>
        <p:nvSpPr>
          <p:cNvPr id="25" name="Flowchart: Document 24">
            <a:extLst>
              <a:ext uri="{FF2B5EF4-FFF2-40B4-BE49-F238E27FC236}">
                <a16:creationId xmlns:a16="http://schemas.microsoft.com/office/drawing/2014/main" id="{C99E8C4C-487A-4AD8-9ECA-BA62B84FB507}"/>
              </a:ext>
            </a:extLst>
          </p:cNvPr>
          <p:cNvSpPr/>
          <p:nvPr/>
        </p:nvSpPr>
        <p:spPr>
          <a:xfrm>
            <a:off x="7733958" y="2161411"/>
            <a:ext cx="2990135" cy="3391034"/>
          </a:xfrm>
          <a:prstGeom prst="flowChartDocumen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2060"/>
                </a:solidFill>
              </a:rPr>
              <a:t>Không</a:t>
            </a:r>
            <a:r>
              <a:rPr lang="en-US" sz="2400" dirty="0">
                <a:solidFill>
                  <a:srgbClr val="002060"/>
                </a:solidFill>
              </a:rPr>
              <a:t> </a:t>
            </a:r>
            <a:r>
              <a:rPr lang="en-US" sz="2400" dirty="0" err="1">
                <a:solidFill>
                  <a:srgbClr val="002060"/>
                </a:solidFill>
              </a:rPr>
              <a:t>nhập</a:t>
            </a:r>
            <a:r>
              <a:rPr lang="en-US" sz="2400" dirty="0">
                <a:solidFill>
                  <a:srgbClr val="002060"/>
                </a:solidFill>
              </a:rPr>
              <a:t> </a:t>
            </a:r>
            <a:r>
              <a:rPr lang="en-US" sz="2400" dirty="0" err="1">
                <a:solidFill>
                  <a:srgbClr val="002060"/>
                </a:solidFill>
              </a:rPr>
              <a:t>mật</a:t>
            </a:r>
            <a:r>
              <a:rPr lang="en-US" sz="2400" dirty="0">
                <a:solidFill>
                  <a:srgbClr val="002060"/>
                </a:solidFill>
              </a:rPr>
              <a:t> </a:t>
            </a:r>
            <a:r>
              <a:rPr lang="en-US" sz="2400" dirty="0" err="1">
                <a:solidFill>
                  <a:srgbClr val="002060"/>
                </a:solidFill>
              </a:rPr>
              <a:t>khẩu</a:t>
            </a:r>
            <a:r>
              <a:rPr lang="en-US" sz="2400" dirty="0">
                <a:solidFill>
                  <a:srgbClr val="002060"/>
                </a:solidFill>
              </a:rPr>
              <a:t> </a:t>
            </a:r>
            <a:r>
              <a:rPr lang="en-US" sz="2400" dirty="0" err="1">
                <a:solidFill>
                  <a:srgbClr val="002060"/>
                </a:solidFill>
              </a:rPr>
              <a:t>khi</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người</a:t>
            </a:r>
            <a:r>
              <a:rPr lang="en-US" sz="2400" dirty="0">
                <a:solidFill>
                  <a:srgbClr val="002060"/>
                </a:solidFill>
              </a:rPr>
              <a:t> </a:t>
            </a:r>
            <a:r>
              <a:rPr lang="en-US" sz="2400" dirty="0" err="1" smtClean="0">
                <a:solidFill>
                  <a:srgbClr val="002060"/>
                </a:solidFill>
              </a:rPr>
              <a:t>nhìn</a:t>
            </a:r>
            <a:r>
              <a:rPr lang="en-US" sz="2400" dirty="0" smtClean="0">
                <a:solidFill>
                  <a:srgbClr val="002060"/>
                </a:solidFill>
              </a:rPr>
              <a:t> </a:t>
            </a:r>
            <a:r>
              <a:rPr lang="en-US" sz="2400" dirty="0" err="1">
                <a:solidFill>
                  <a:srgbClr val="002060"/>
                </a:solidFill>
              </a:rPr>
              <a:t>trộm</a:t>
            </a:r>
            <a:r>
              <a:rPr lang="en-US" sz="2400" dirty="0">
                <a:solidFill>
                  <a:srgbClr val="002060"/>
                </a:solidFill>
              </a:rPr>
              <a:t> </a:t>
            </a:r>
            <a:r>
              <a:rPr lang="en-US" sz="2400" dirty="0" err="1">
                <a:solidFill>
                  <a:srgbClr val="002060"/>
                </a:solidFill>
              </a:rPr>
              <a:t>hoặc</a:t>
            </a:r>
            <a:r>
              <a:rPr lang="en-US" sz="2400" dirty="0">
                <a:solidFill>
                  <a:srgbClr val="002060"/>
                </a:solidFill>
              </a:rPr>
              <a:t> </a:t>
            </a:r>
            <a:r>
              <a:rPr lang="en-US" sz="2400" dirty="0" err="1">
                <a:solidFill>
                  <a:srgbClr val="002060"/>
                </a:solidFill>
              </a:rPr>
              <a:t>máy</a:t>
            </a:r>
            <a:r>
              <a:rPr lang="en-US" sz="2400" dirty="0">
                <a:solidFill>
                  <a:srgbClr val="002060"/>
                </a:solidFill>
              </a:rPr>
              <a:t> </a:t>
            </a:r>
            <a:r>
              <a:rPr lang="en-US" sz="2400" dirty="0" err="1">
                <a:solidFill>
                  <a:srgbClr val="002060"/>
                </a:solidFill>
              </a:rPr>
              <a:t>không</a:t>
            </a:r>
            <a:r>
              <a:rPr lang="en-US" sz="2400" dirty="0">
                <a:solidFill>
                  <a:srgbClr val="002060"/>
                </a:solidFill>
              </a:rPr>
              <a:t> </a:t>
            </a:r>
            <a:r>
              <a:rPr lang="en-US" sz="2400" dirty="0" err="1">
                <a:solidFill>
                  <a:srgbClr val="002060"/>
                </a:solidFill>
              </a:rPr>
              <a:t>để</a:t>
            </a:r>
            <a:r>
              <a:rPr lang="en-US" sz="2400" dirty="0">
                <a:solidFill>
                  <a:srgbClr val="002060"/>
                </a:solidFill>
              </a:rPr>
              <a:t> </a:t>
            </a:r>
            <a:r>
              <a:rPr lang="en-US" sz="2400" dirty="0" err="1">
                <a:solidFill>
                  <a:srgbClr val="002060"/>
                </a:solidFill>
              </a:rPr>
              <a:t>chế</a:t>
            </a:r>
            <a:r>
              <a:rPr lang="en-US" sz="2400" dirty="0">
                <a:solidFill>
                  <a:srgbClr val="002060"/>
                </a:solidFill>
              </a:rPr>
              <a:t> </a:t>
            </a:r>
            <a:r>
              <a:rPr lang="en-US" sz="2400" dirty="0" err="1">
                <a:solidFill>
                  <a:srgbClr val="002060"/>
                </a:solidFill>
              </a:rPr>
              <a:t>độ</a:t>
            </a:r>
            <a:r>
              <a:rPr lang="en-US" sz="2400" dirty="0">
                <a:solidFill>
                  <a:srgbClr val="002060"/>
                </a:solidFill>
              </a:rPr>
              <a:t> </a:t>
            </a:r>
            <a:r>
              <a:rPr lang="en-US" sz="2400" dirty="0" err="1">
                <a:solidFill>
                  <a:srgbClr val="002060"/>
                </a:solidFill>
              </a:rPr>
              <a:t>ẩn</a:t>
            </a:r>
            <a:r>
              <a:rPr lang="en-US" sz="2400" dirty="0">
                <a:solidFill>
                  <a:srgbClr val="002060"/>
                </a:solidFill>
              </a:rPr>
              <a:t> </a:t>
            </a:r>
            <a:r>
              <a:rPr lang="en-US" sz="2400" dirty="0" err="1">
                <a:solidFill>
                  <a:srgbClr val="002060"/>
                </a:solidFill>
              </a:rPr>
              <a:t>mật</a:t>
            </a:r>
            <a:r>
              <a:rPr lang="en-US" sz="2400" dirty="0">
                <a:solidFill>
                  <a:srgbClr val="002060"/>
                </a:solidFill>
              </a:rPr>
              <a:t> </a:t>
            </a:r>
            <a:r>
              <a:rPr lang="en-US" sz="2400" dirty="0" err="1">
                <a:solidFill>
                  <a:srgbClr val="002060"/>
                </a:solidFill>
              </a:rPr>
              <a:t>khẩu</a:t>
            </a:r>
            <a:r>
              <a:rPr lang="en-US" sz="2400" dirty="0">
                <a:solidFill>
                  <a:srgbClr val="002060"/>
                </a:solidFill>
              </a:rPr>
              <a:t>.</a:t>
            </a:r>
            <a:endParaRPr lang="ko-KR" altLang="en-US" sz="2400" dirty="0">
              <a:solidFill>
                <a:srgbClr val="002060"/>
              </a:solidFill>
            </a:endParaRPr>
          </a:p>
        </p:txBody>
      </p:sp>
      <p:sp>
        <p:nvSpPr>
          <p:cNvPr id="31" name="Flowchart: Document 30">
            <a:extLst>
              <a:ext uri="{FF2B5EF4-FFF2-40B4-BE49-F238E27FC236}">
                <a16:creationId xmlns:a16="http://schemas.microsoft.com/office/drawing/2014/main" id="{8F33C71D-72CE-4784-A7E6-5D0E40893A12}"/>
              </a:ext>
            </a:extLst>
          </p:cNvPr>
          <p:cNvSpPr/>
          <p:nvPr/>
        </p:nvSpPr>
        <p:spPr>
          <a:xfrm>
            <a:off x="934445" y="2059819"/>
            <a:ext cx="1905573" cy="3391035"/>
          </a:xfrm>
          <a:prstGeom prst="flowChartDocumen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2060"/>
                </a:solidFill>
              </a:rPr>
              <a:t>Cài</a:t>
            </a:r>
            <a:r>
              <a:rPr lang="en-US" sz="2400" dirty="0">
                <a:solidFill>
                  <a:srgbClr val="002060"/>
                </a:solidFill>
              </a:rPr>
              <a:t> </a:t>
            </a:r>
            <a:r>
              <a:rPr lang="en-US" sz="2400" dirty="0" err="1">
                <a:solidFill>
                  <a:srgbClr val="002060"/>
                </a:solidFill>
              </a:rPr>
              <a:t>đặt</a:t>
            </a:r>
            <a:r>
              <a:rPr lang="en-US" sz="2400" dirty="0">
                <a:solidFill>
                  <a:srgbClr val="002060"/>
                </a:solidFill>
              </a:rPr>
              <a:t> </a:t>
            </a:r>
            <a:r>
              <a:rPr lang="en-US" sz="2400" dirty="0" err="1">
                <a:solidFill>
                  <a:srgbClr val="002060"/>
                </a:solidFill>
              </a:rPr>
              <a:t>phần</a:t>
            </a:r>
            <a:r>
              <a:rPr lang="en-US" sz="2400" dirty="0">
                <a:solidFill>
                  <a:srgbClr val="002060"/>
                </a:solidFill>
              </a:rPr>
              <a:t> </a:t>
            </a:r>
            <a:r>
              <a:rPr lang="en-US" sz="2400" dirty="0" err="1">
                <a:solidFill>
                  <a:srgbClr val="002060"/>
                </a:solidFill>
              </a:rPr>
              <a:t>mềm</a:t>
            </a:r>
            <a:r>
              <a:rPr lang="en-US" sz="2400" dirty="0">
                <a:solidFill>
                  <a:srgbClr val="002060"/>
                </a:solidFill>
              </a:rPr>
              <a:t> </a:t>
            </a:r>
            <a:r>
              <a:rPr lang="en-US" sz="2400" dirty="0" err="1">
                <a:solidFill>
                  <a:srgbClr val="002060"/>
                </a:solidFill>
              </a:rPr>
              <a:t>chống</a:t>
            </a:r>
            <a:r>
              <a:rPr lang="en-US" sz="2400" dirty="0">
                <a:solidFill>
                  <a:srgbClr val="002060"/>
                </a:solidFill>
              </a:rPr>
              <a:t> virus</a:t>
            </a:r>
            <a:endParaRPr lang="ko-KR" altLang="en-US" sz="2400" dirty="0">
              <a:solidFill>
                <a:srgbClr val="002060"/>
              </a:solidFill>
            </a:endParaRPr>
          </a:p>
        </p:txBody>
      </p:sp>
      <p:sp>
        <p:nvSpPr>
          <p:cNvPr id="35" name="Rounded Rectangle 34"/>
          <p:cNvSpPr/>
          <p:nvPr/>
        </p:nvSpPr>
        <p:spPr>
          <a:xfrm>
            <a:off x="934445" y="1412706"/>
            <a:ext cx="1905573"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1</a:t>
            </a:r>
            <a:endParaRPr lang="en-US" b="1"/>
          </a:p>
        </p:txBody>
      </p:sp>
      <p:sp>
        <p:nvSpPr>
          <p:cNvPr id="36" name="Rounded Rectangle 35"/>
          <p:cNvSpPr/>
          <p:nvPr/>
        </p:nvSpPr>
        <p:spPr>
          <a:xfrm>
            <a:off x="3024160" y="1402472"/>
            <a:ext cx="1905573"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2</a:t>
            </a:r>
            <a:endParaRPr lang="en-US" sz="2800" b="1"/>
          </a:p>
        </p:txBody>
      </p:sp>
      <p:sp>
        <p:nvSpPr>
          <p:cNvPr id="37" name="Rounded Rectangle 36"/>
          <p:cNvSpPr/>
          <p:nvPr/>
        </p:nvSpPr>
        <p:spPr>
          <a:xfrm>
            <a:off x="5284163" y="1402472"/>
            <a:ext cx="1905573"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3</a:t>
            </a:r>
            <a:endParaRPr lang="en-US" b="1"/>
          </a:p>
        </p:txBody>
      </p:sp>
      <p:sp>
        <p:nvSpPr>
          <p:cNvPr id="38" name="Rounded Rectangle 37"/>
          <p:cNvSpPr/>
          <p:nvPr/>
        </p:nvSpPr>
        <p:spPr>
          <a:xfrm>
            <a:off x="7733958" y="1402472"/>
            <a:ext cx="2990135" cy="647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t>4</a:t>
            </a:r>
            <a:endParaRPr lang="en-US" b="1"/>
          </a:p>
        </p:txBody>
      </p:sp>
      <p:sp>
        <p:nvSpPr>
          <p:cNvPr id="39" name="Rectangle 38"/>
          <p:cNvSpPr/>
          <p:nvPr/>
        </p:nvSpPr>
        <p:spPr>
          <a:xfrm>
            <a:off x="112542" y="79185"/>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441385" y="515113"/>
            <a:ext cx="7047122" cy="461665"/>
          </a:xfrm>
          <a:prstGeom prst="rect">
            <a:avLst/>
          </a:prstGeom>
          <a:noFill/>
        </p:spPr>
        <p:txBody>
          <a:bodyPr wrap="none" rtlCol="0">
            <a:spAutoFit/>
          </a:bodyPr>
          <a:lstStyle/>
          <a:p>
            <a:r>
              <a:rPr lang="en-US" sz="2400" dirty="0" smtClean="0">
                <a:solidFill>
                  <a:srgbClr val="002060"/>
                </a:solidFill>
              </a:rPr>
              <a:t>Theo </a:t>
            </a:r>
            <a:r>
              <a:rPr lang="en-US" sz="2400" dirty="0" err="1" smtClean="0">
                <a:solidFill>
                  <a:srgbClr val="002060"/>
                </a:solidFill>
              </a:rPr>
              <a:t>em</a:t>
            </a:r>
            <a:r>
              <a:rPr lang="en-US" sz="2400" dirty="0" smtClean="0">
                <a:solidFill>
                  <a:srgbClr val="002060"/>
                </a:solidFill>
              </a:rPr>
              <a:t>, </a:t>
            </a:r>
            <a:r>
              <a:rPr lang="en-US" sz="2400" dirty="0" err="1" smtClean="0">
                <a:solidFill>
                  <a:srgbClr val="002060"/>
                </a:solidFill>
              </a:rPr>
              <a:t>cần</a:t>
            </a:r>
            <a:r>
              <a:rPr lang="en-US" sz="2400" dirty="0" smtClean="0">
                <a:solidFill>
                  <a:srgbClr val="002060"/>
                </a:solidFill>
              </a:rPr>
              <a:t> </a:t>
            </a:r>
            <a:r>
              <a:rPr lang="en-US" sz="2400" dirty="0" err="1" smtClean="0">
                <a:solidFill>
                  <a:srgbClr val="002060"/>
                </a:solidFill>
              </a:rPr>
              <a:t>làm</a:t>
            </a:r>
            <a:r>
              <a:rPr lang="en-US" sz="2400" dirty="0" smtClean="0">
                <a:solidFill>
                  <a:srgbClr val="002060"/>
                </a:solidFill>
              </a:rPr>
              <a:t> </a:t>
            </a:r>
            <a:r>
              <a:rPr lang="en-US" sz="2400" dirty="0" err="1" smtClean="0">
                <a:solidFill>
                  <a:srgbClr val="002060"/>
                </a:solidFill>
              </a:rPr>
              <a:t>gì</a:t>
            </a:r>
            <a:r>
              <a:rPr lang="en-US" sz="2400" dirty="0" smtClean="0">
                <a:solidFill>
                  <a:srgbClr val="002060"/>
                </a:solidFill>
              </a:rPr>
              <a:t> </a:t>
            </a:r>
            <a:r>
              <a:rPr lang="en-US" sz="2400" dirty="0" err="1" smtClean="0">
                <a:solidFill>
                  <a:srgbClr val="002060"/>
                </a:solidFill>
              </a:rPr>
              <a:t>để</a:t>
            </a:r>
            <a:r>
              <a:rPr lang="en-US" sz="2400" dirty="0" smtClean="0">
                <a:solidFill>
                  <a:srgbClr val="002060"/>
                </a:solidFill>
              </a:rPr>
              <a:t> </a:t>
            </a:r>
            <a:r>
              <a:rPr lang="en-US" sz="2400" dirty="0" err="1" smtClean="0">
                <a:solidFill>
                  <a:srgbClr val="002060"/>
                </a:solidFill>
              </a:rPr>
              <a:t>bảo</a:t>
            </a:r>
            <a:r>
              <a:rPr lang="en-US" sz="2400" dirty="0" smtClean="0">
                <a:solidFill>
                  <a:srgbClr val="002060"/>
                </a:solidFill>
              </a:rPr>
              <a:t> </a:t>
            </a:r>
            <a:r>
              <a:rPr lang="en-US" sz="2400" dirty="0" err="1" smtClean="0">
                <a:solidFill>
                  <a:srgbClr val="002060"/>
                </a:solidFill>
              </a:rPr>
              <a:t>vệ</a:t>
            </a:r>
            <a:r>
              <a:rPr lang="en-US" sz="2400" dirty="0" smtClean="0">
                <a:solidFill>
                  <a:srgbClr val="002060"/>
                </a:solidFill>
              </a:rPr>
              <a:t> </a:t>
            </a:r>
            <a:r>
              <a:rPr lang="en-US" sz="2400" dirty="0" err="1" smtClean="0">
                <a:solidFill>
                  <a:srgbClr val="002060"/>
                </a:solidFill>
              </a:rPr>
              <a:t>thông</a:t>
            </a:r>
            <a:r>
              <a:rPr lang="en-US" sz="2400" dirty="0" smtClean="0">
                <a:solidFill>
                  <a:srgbClr val="002060"/>
                </a:solidFill>
              </a:rPr>
              <a:t> tin </a:t>
            </a:r>
            <a:r>
              <a:rPr lang="en-US" sz="2400" dirty="0" err="1" smtClean="0">
                <a:solidFill>
                  <a:srgbClr val="002060"/>
                </a:solidFill>
              </a:rPr>
              <a:t>cá</a:t>
            </a:r>
            <a:r>
              <a:rPr lang="en-US" sz="2400" dirty="0" smtClean="0">
                <a:solidFill>
                  <a:srgbClr val="002060"/>
                </a:solidFill>
              </a:rPr>
              <a:t> </a:t>
            </a:r>
            <a:r>
              <a:rPr lang="en-US" sz="2400" dirty="0" err="1" smtClean="0">
                <a:solidFill>
                  <a:srgbClr val="002060"/>
                </a:solidFill>
              </a:rPr>
              <a:t>nhân</a:t>
            </a:r>
            <a:r>
              <a:rPr lang="en-US" sz="2400" dirty="0" smtClean="0">
                <a:solidFill>
                  <a:srgbClr val="002060"/>
                </a:solidFill>
              </a:rPr>
              <a:t>?</a:t>
            </a:r>
            <a:endParaRPr lang="en-US" sz="2400" dirty="0">
              <a:solidFill>
                <a:srgbClr val="002060"/>
              </a:solidFill>
            </a:endParaRPr>
          </a:p>
        </p:txBody>
      </p:sp>
    </p:spTree>
    <p:extLst>
      <p:ext uri="{BB962C8B-B14F-4D97-AF65-F5344CB8AC3E}">
        <p14:creationId xmlns:p14="http://schemas.microsoft.com/office/powerpoint/2010/main" val="169310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0"/>
                                        </p:tgtEl>
                                        <p:attrNameLst>
                                          <p:attrName>ppt_x</p:attrName>
                                        </p:attrNameLst>
                                      </p:cBhvr>
                                      <p:tavLst>
                                        <p:tav tm="0">
                                          <p:val>
                                            <p:strVal val="ppt_x"/>
                                          </p:val>
                                        </p:tav>
                                        <p:tav tm="100000">
                                          <p:val>
                                            <p:strVal val="ppt_x"/>
                                          </p:val>
                                        </p:tav>
                                      </p:tavLst>
                                    </p:anim>
                                    <p:anim calcmode="lin" valueType="num">
                                      <p:cBhvr additive="base">
                                        <p:cTn id="12" dur="500"/>
                                        <p:tgtEl>
                                          <p:spTgt spid="40"/>
                                        </p:tgtEl>
                                        <p:attrNameLst>
                                          <p:attrName>ppt_y</p:attrName>
                                        </p:attrNameLst>
                                      </p:cBhvr>
                                      <p:tavLst>
                                        <p:tav tm="0">
                                          <p:val>
                                            <p:strVal val="ppt_y"/>
                                          </p:val>
                                        </p:tav>
                                        <p:tav tm="100000">
                                          <p:val>
                                            <p:strVal val="1+ppt_h/2"/>
                                          </p:val>
                                        </p:tav>
                                      </p:tavLst>
                                    </p:anim>
                                    <p:set>
                                      <p:cBhvr>
                                        <p:cTn id="13" dur="1" fill="hold">
                                          <p:stCondLst>
                                            <p:cond delay="499"/>
                                          </p:stCondLst>
                                        </p:cTn>
                                        <p:tgtEl>
                                          <p:spTgt spid="4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arn(inVertical)">
                                      <p:cBhvr>
                                        <p:cTn id="34" dur="500"/>
                                        <p:tgtEl>
                                          <p:spTgt spid="3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arn(inVertical)">
                                      <p:cBhvr>
                                        <p:cTn id="42" dur="500"/>
                                        <p:tgtEl>
                                          <p:spTgt spid="3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5" grpId="0" animBg="1"/>
      <p:bldP spid="31" grpId="0" animBg="1"/>
      <p:bldP spid="35" grpId="0" animBg="1"/>
      <p:bldP spid="36" grpId="0" animBg="1"/>
      <p:bldP spid="37" grpId="0" animBg="1"/>
      <p:bldP spid="38" grpId="0" animBg="1"/>
      <p:bldP spid="40" grpId="0"/>
      <p:bldP spid="4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86715" y="188072"/>
            <a:ext cx="11573197" cy="724247"/>
          </a:xfrm>
        </p:spPr>
        <p:txBody>
          <a:bodyPr/>
          <a:lstStyle/>
          <a:p>
            <a:r>
              <a:rPr lang="en-US" sz="3200" b="1" smtClean="0">
                <a:solidFill>
                  <a:srgbClr val="7030A0"/>
                </a:solidFill>
              </a:rPr>
              <a:t>3. </a:t>
            </a:r>
            <a:r>
              <a:rPr lang="en-US" sz="3200" b="1">
                <a:solidFill>
                  <a:srgbClr val="7030A0"/>
                </a:solidFill>
              </a:rPr>
              <a:t>Chia sẻ thông tin một cách an toàn và hợp pháp</a:t>
            </a:r>
            <a:endParaRPr lang="en-US" sz="3200" b="1" dirty="0">
              <a:solidFill>
                <a:srgbClr val="7030A0"/>
              </a:solidFill>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259" y="1012863"/>
            <a:ext cx="5007083" cy="338293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314" y="912319"/>
            <a:ext cx="5460668" cy="3483484"/>
          </a:xfrm>
          <a:prstGeom prst="rect">
            <a:avLst/>
          </a:prstGeom>
        </p:spPr>
      </p:pic>
      <p:sp>
        <p:nvSpPr>
          <p:cNvPr id="25" name="Rounded Rectangle 24"/>
          <p:cNvSpPr/>
          <p:nvPr/>
        </p:nvSpPr>
        <p:spPr>
          <a:xfrm>
            <a:off x="1119060" y="4515027"/>
            <a:ext cx="4627479" cy="182950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t>Chia </a:t>
            </a:r>
            <a:r>
              <a:rPr lang="en-US" sz="2000" dirty="0" err="1" smtClean="0"/>
              <a:t>sẻ</a:t>
            </a:r>
            <a:r>
              <a:rPr lang="en-US" sz="2000" dirty="0" smtClean="0"/>
              <a:t> </a:t>
            </a:r>
            <a:r>
              <a:rPr lang="en-US" sz="2000" dirty="0" err="1" smtClean="0"/>
              <a:t>thông</a:t>
            </a:r>
            <a:r>
              <a:rPr lang="en-US" sz="2000" dirty="0" smtClean="0"/>
              <a:t> tin </a:t>
            </a:r>
            <a:r>
              <a:rPr lang="en-US" sz="2000" dirty="0" err="1" smtClean="0"/>
              <a:t>không</a:t>
            </a:r>
            <a:r>
              <a:rPr lang="en-US" sz="2000" dirty="0" smtClean="0"/>
              <a:t> </a:t>
            </a:r>
            <a:r>
              <a:rPr lang="en-US" sz="2000" dirty="0" err="1" smtClean="0"/>
              <a:t>đúng</a:t>
            </a:r>
            <a:r>
              <a:rPr lang="en-US" sz="2000" dirty="0" smtClean="0"/>
              <a:t> </a:t>
            </a:r>
            <a:r>
              <a:rPr lang="en-US" sz="2000" dirty="0" err="1" smtClean="0"/>
              <a:t>sự</a:t>
            </a:r>
            <a:r>
              <a:rPr lang="en-US" sz="2000" dirty="0" smtClean="0"/>
              <a:t> </a:t>
            </a:r>
            <a:r>
              <a:rPr lang="en-US" sz="2000" dirty="0" err="1" smtClean="0"/>
              <a:t>thật</a:t>
            </a:r>
            <a:r>
              <a:rPr lang="en-US" sz="2000" dirty="0" smtClean="0"/>
              <a:t> -&gt; </a:t>
            </a:r>
            <a:r>
              <a:rPr lang="en-US" sz="2000" dirty="0" err="1" smtClean="0"/>
              <a:t>Gây</a:t>
            </a:r>
            <a:r>
              <a:rPr lang="en-US" sz="2000" dirty="0" smtClean="0"/>
              <a:t> </a:t>
            </a:r>
            <a:r>
              <a:rPr lang="en-US" sz="2000" dirty="0" err="1" smtClean="0"/>
              <a:t>hoang</a:t>
            </a:r>
            <a:r>
              <a:rPr lang="en-US" sz="2000" dirty="0" smtClean="0"/>
              <a:t> </a:t>
            </a:r>
            <a:r>
              <a:rPr lang="en-US" sz="2000" dirty="0" err="1" smtClean="0"/>
              <a:t>mang</a:t>
            </a:r>
            <a:r>
              <a:rPr lang="en-US" sz="2000" dirty="0" smtClean="0"/>
              <a:t> -&gt; Vi </a:t>
            </a:r>
            <a:r>
              <a:rPr lang="en-US" sz="2000" dirty="0" err="1" smtClean="0"/>
              <a:t>phạm</a:t>
            </a:r>
            <a:r>
              <a:rPr lang="en-US" sz="2000" dirty="0" smtClean="0"/>
              <a:t> </a:t>
            </a:r>
            <a:r>
              <a:rPr lang="en-US" sz="2000" dirty="0" err="1" smtClean="0"/>
              <a:t>pháp</a:t>
            </a:r>
            <a:r>
              <a:rPr lang="en-US" sz="2000" dirty="0" smtClean="0"/>
              <a:t> </a:t>
            </a:r>
            <a:r>
              <a:rPr lang="en-US" sz="2000" dirty="0" err="1" smtClean="0"/>
              <a:t>luật</a:t>
            </a:r>
            <a:r>
              <a:rPr lang="en-US" sz="2000" dirty="0" smtClean="0"/>
              <a:t> -&gt; </a:t>
            </a:r>
            <a:r>
              <a:rPr lang="en-US" sz="2000" dirty="0" err="1" smtClean="0"/>
              <a:t>Xử</a:t>
            </a:r>
            <a:r>
              <a:rPr lang="en-US" sz="2000" dirty="0" smtClean="0"/>
              <a:t> </a:t>
            </a:r>
            <a:r>
              <a:rPr lang="en-US" sz="2000" dirty="0" err="1" smtClean="0"/>
              <a:t>phạt</a:t>
            </a:r>
            <a:endParaRPr lang="en-US" sz="2000" dirty="0"/>
          </a:p>
        </p:txBody>
      </p:sp>
      <p:sp>
        <p:nvSpPr>
          <p:cNvPr id="26" name="Rounded Rectangle 25"/>
          <p:cNvSpPr/>
          <p:nvPr/>
        </p:nvSpPr>
        <p:spPr>
          <a:xfrm>
            <a:off x="6173315" y="4494276"/>
            <a:ext cx="5362192" cy="185025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t>Chia sẻ những thông tin chính thống, có nguồn gốc , đúng sự thật -&gt; Kêu gọi mọi người cùng hưởng ứng -&gt; Đẩy lùi dịch bệnh</a:t>
            </a:r>
            <a:endParaRPr lang="en-US" sz="2000"/>
          </a:p>
        </p:txBody>
      </p:sp>
    </p:spTree>
    <p:extLst>
      <p:ext uri="{BB962C8B-B14F-4D97-AF65-F5344CB8AC3E}">
        <p14:creationId xmlns:p14="http://schemas.microsoft.com/office/powerpoint/2010/main" val="84821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ight Arrow 5">
            <a:extLst>
              <a:ext uri="{FF2B5EF4-FFF2-40B4-BE49-F238E27FC236}">
                <a16:creationId xmlns:a16="http://schemas.microsoft.com/office/drawing/2014/main" id="{0E5BC41A-0DFB-4FD4-A426-DF6F621E1AF3}"/>
              </a:ext>
            </a:extLst>
          </p:cNvPr>
          <p:cNvSpPr/>
          <p:nvPr/>
        </p:nvSpPr>
        <p:spPr>
          <a:xfrm flipH="1">
            <a:off x="196948" y="1941341"/>
            <a:ext cx="8567382" cy="1469047"/>
          </a:xfrm>
          <a:prstGeom prst="rightArrow">
            <a:avLst>
              <a:gd name="adj1" fmla="val 66050"/>
              <a:gd name="adj2" fmla="val 75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en-US" sz="2000" dirty="0">
                <a:solidFill>
                  <a:srgbClr val="002060"/>
                </a:solidFill>
                <a:latin typeface="+mj-lt"/>
                <a:cs typeface="Times New Roman" panose="02020603050405020304" pitchFamily="18" charset="0"/>
                <a:sym typeface="Wingdings" panose="05000000000000000000" pitchFamily="2" charset="2"/>
              </a:rPr>
              <a:t>Kiểm chứng kĩ lương thông tin để đảm bảo thông tin không bị sai lệch hoặc thông tin có nội dung xấu và nội dung vi phạm pháp luật</a:t>
            </a:r>
            <a:endParaRPr lang="ko-KR" altLang="en-US" sz="2400" dirty="0">
              <a:solidFill>
                <a:srgbClr val="002060"/>
              </a:solidFill>
              <a:latin typeface="+mj-lt"/>
            </a:endParaRPr>
          </a:p>
        </p:txBody>
      </p:sp>
      <p:sp>
        <p:nvSpPr>
          <p:cNvPr id="37" name="Right Arrow 54">
            <a:extLst>
              <a:ext uri="{FF2B5EF4-FFF2-40B4-BE49-F238E27FC236}">
                <a16:creationId xmlns:a16="http://schemas.microsoft.com/office/drawing/2014/main" id="{15B8590C-96FB-4E60-9FB1-6311B4DBE638}"/>
              </a:ext>
            </a:extLst>
          </p:cNvPr>
          <p:cNvSpPr/>
          <p:nvPr/>
        </p:nvSpPr>
        <p:spPr>
          <a:xfrm flipH="1">
            <a:off x="647114" y="3410388"/>
            <a:ext cx="8110930" cy="1330424"/>
          </a:xfrm>
          <a:prstGeom prst="rightArrow">
            <a:avLst>
              <a:gd name="adj1" fmla="val 66050"/>
              <a:gd name="adj2" fmla="val 75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ct val="0"/>
              </a:spcBef>
            </a:pPr>
            <a:r>
              <a:rPr lang="vi-VN" altLang="en-US" sz="2000" dirty="0" smtClean="0">
                <a:solidFill>
                  <a:srgbClr val="002060"/>
                </a:solidFill>
                <a:latin typeface="+mj-lt"/>
                <a:cs typeface="Times New Roman" panose="02020603050405020304" pitchFamily="18" charset="0"/>
                <a:sym typeface="Wingdings" panose="05000000000000000000" pitchFamily="2" charset="2"/>
              </a:rPr>
              <a:t>Tính </a:t>
            </a:r>
            <a:r>
              <a:rPr lang="vi-VN" altLang="en-US" sz="2000" dirty="0">
                <a:solidFill>
                  <a:srgbClr val="002060"/>
                </a:solidFill>
                <a:latin typeface="+mj-lt"/>
                <a:cs typeface="Times New Roman" panose="02020603050405020304" pitchFamily="18" charset="0"/>
                <a:sym typeface="Wingdings" panose="05000000000000000000" pitchFamily="2" charset="2"/>
              </a:rPr>
              <a:t>hợp pháp và sự an toàn khi gửi mail, đăng ý kiến cá nhân, đưa thông tin người khác lên mạng xã hội và các diền đàn.</a:t>
            </a:r>
          </a:p>
        </p:txBody>
      </p:sp>
      <p:sp>
        <p:nvSpPr>
          <p:cNvPr id="38" name="Right Arrow 55">
            <a:extLst>
              <a:ext uri="{FF2B5EF4-FFF2-40B4-BE49-F238E27FC236}">
                <a16:creationId xmlns:a16="http://schemas.microsoft.com/office/drawing/2014/main" id="{E8FB8E64-424E-4C1E-9342-1EE057E52629}"/>
              </a:ext>
            </a:extLst>
          </p:cNvPr>
          <p:cNvSpPr/>
          <p:nvPr/>
        </p:nvSpPr>
        <p:spPr>
          <a:xfrm flipH="1">
            <a:off x="1575576" y="4714455"/>
            <a:ext cx="7182461" cy="1178130"/>
          </a:xfrm>
          <a:prstGeom prst="rightArrow">
            <a:avLst>
              <a:gd name="adj1" fmla="val 66050"/>
              <a:gd name="adj2" fmla="val 7567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rPr>
              <a:t>Tránh vi phạm bản quyền.</a:t>
            </a:r>
            <a:endParaRPr lang="ko-KR" altLang="en-US" sz="2000">
              <a:solidFill>
                <a:srgbClr val="002060"/>
              </a:solidFill>
            </a:endParaRPr>
          </a:p>
        </p:txBody>
      </p:sp>
      <p:pic>
        <p:nvPicPr>
          <p:cNvPr id="4" name="Picture Placeholder 3"/>
          <p:cNvPicPr>
            <a:picLocks noGrp="1" noChangeAspect="1"/>
          </p:cNvPicPr>
          <p:nvPr>
            <p:ph type="pic" idx="12"/>
          </p:nvPr>
        </p:nvPicPr>
        <p:blipFill>
          <a:blip r:embed="rId2">
            <a:extLst>
              <a:ext uri="{28A0092B-C50C-407E-A947-70E740481C1C}">
                <a14:useLocalDpi xmlns:a14="http://schemas.microsoft.com/office/drawing/2010/main" val="0"/>
              </a:ext>
            </a:extLst>
          </a:blip>
          <a:srcRect l="31927" r="31927"/>
          <a:stretch>
            <a:fillRect/>
          </a:stretch>
        </p:blipFill>
        <p:spPr/>
      </p:pic>
      <p:sp>
        <p:nvSpPr>
          <p:cNvPr id="25"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62392" y="441291"/>
            <a:ext cx="11573197" cy="724247"/>
          </a:xfrm>
        </p:spPr>
        <p:txBody>
          <a:bodyPr/>
          <a:lstStyle/>
          <a:p>
            <a:r>
              <a:rPr lang="en-US" sz="3200" b="1" dirty="0" smtClean="0">
                <a:solidFill>
                  <a:srgbClr val="7030A0"/>
                </a:solidFill>
              </a:rPr>
              <a:t>3. </a:t>
            </a:r>
            <a:r>
              <a:rPr lang="en-US" sz="3200" b="1" dirty="0">
                <a:solidFill>
                  <a:srgbClr val="7030A0"/>
                </a:solidFill>
              </a:rPr>
              <a:t>Chia </a:t>
            </a:r>
            <a:r>
              <a:rPr lang="en-US" sz="3200" b="1" dirty="0" err="1">
                <a:solidFill>
                  <a:srgbClr val="7030A0"/>
                </a:solidFill>
              </a:rPr>
              <a:t>sẻ</a:t>
            </a:r>
            <a:r>
              <a:rPr lang="en-US" sz="3200" b="1" dirty="0">
                <a:solidFill>
                  <a:srgbClr val="7030A0"/>
                </a:solidFill>
              </a:rPr>
              <a:t> </a:t>
            </a:r>
            <a:r>
              <a:rPr lang="en-US" sz="3200" b="1" dirty="0" err="1">
                <a:solidFill>
                  <a:srgbClr val="7030A0"/>
                </a:solidFill>
              </a:rPr>
              <a:t>thông</a:t>
            </a:r>
            <a:r>
              <a:rPr lang="en-US" sz="3200" b="1" dirty="0">
                <a:solidFill>
                  <a:srgbClr val="7030A0"/>
                </a:solidFill>
              </a:rPr>
              <a:t> tin </a:t>
            </a:r>
            <a:r>
              <a:rPr lang="en-US" sz="3200" b="1" dirty="0" err="1">
                <a:solidFill>
                  <a:srgbClr val="7030A0"/>
                </a:solidFill>
              </a:rPr>
              <a:t>một</a:t>
            </a:r>
            <a:r>
              <a:rPr lang="en-US" sz="3200" b="1" dirty="0">
                <a:solidFill>
                  <a:srgbClr val="7030A0"/>
                </a:solidFill>
              </a:rPr>
              <a:t> </a:t>
            </a:r>
            <a:r>
              <a:rPr lang="en-US" sz="3200" b="1" dirty="0" err="1">
                <a:solidFill>
                  <a:srgbClr val="7030A0"/>
                </a:solidFill>
              </a:rPr>
              <a:t>cách</a:t>
            </a:r>
            <a:r>
              <a:rPr lang="en-US" sz="3200" b="1" dirty="0">
                <a:solidFill>
                  <a:srgbClr val="7030A0"/>
                </a:solidFill>
              </a:rPr>
              <a:t> an </a:t>
            </a:r>
            <a:r>
              <a:rPr lang="en-US" sz="3200" b="1" dirty="0" err="1">
                <a:solidFill>
                  <a:srgbClr val="7030A0"/>
                </a:solidFill>
              </a:rPr>
              <a:t>toàn</a:t>
            </a:r>
            <a:r>
              <a:rPr lang="en-US" sz="3200" b="1" dirty="0">
                <a:solidFill>
                  <a:srgbClr val="7030A0"/>
                </a:solidFill>
              </a:rPr>
              <a:t> </a:t>
            </a:r>
            <a:r>
              <a:rPr lang="en-US" sz="3200" b="1" dirty="0" err="1">
                <a:solidFill>
                  <a:srgbClr val="7030A0"/>
                </a:solidFill>
              </a:rPr>
              <a:t>và</a:t>
            </a:r>
            <a:r>
              <a:rPr lang="en-US" sz="3200" b="1" dirty="0">
                <a:solidFill>
                  <a:srgbClr val="7030A0"/>
                </a:solidFill>
              </a:rPr>
              <a:t> </a:t>
            </a:r>
            <a:r>
              <a:rPr lang="en-US" sz="3200" b="1" dirty="0" err="1">
                <a:solidFill>
                  <a:srgbClr val="7030A0"/>
                </a:solidFill>
              </a:rPr>
              <a:t>hợp</a:t>
            </a:r>
            <a:r>
              <a:rPr lang="en-US" sz="3200" b="1" dirty="0">
                <a:solidFill>
                  <a:srgbClr val="7030A0"/>
                </a:solidFill>
              </a:rPr>
              <a:t> </a:t>
            </a:r>
            <a:r>
              <a:rPr lang="en-US" sz="3200" b="1" dirty="0" err="1">
                <a:solidFill>
                  <a:srgbClr val="7030A0"/>
                </a:solidFill>
              </a:rPr>
              <a:t>pháp</a:t>
            </a:r>
            <a:endParaRPr lang="en-US" sz="3200" b="1" dirty="0">
              <a:solidFill>
                <a:srgbClr val="7030A0"/>
              </a:solidFill>
            </a:endParaRPr>
          </a:p>
        </p:txBody>
      </p:sp>
    </p:spTree>
    <p:extLst>
      <p:ext uri="{BB962C8B-B14F-4D97-AF65-F5344CB8AC3E}">
        <p14:creationId xmlns:p14="http://schemas.microsoft.com/office/powerpoint/2010/main" val="247358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32847" y="170696"/>
            <a:ext cx="11573197" cy="724247"/>
          </a:xfrm>
        </p:spPr>
        <p:txBody>
          <a:bodyPr/>
          <a:lstStyle/>
          <a:p>
            <a:r>
              <a:rPr lang="en-US" sz="3200" b="1" u="sng" smtClean="0">
                <a:solidFill>
                  <a:srgbClr val="7030A0"/>
                </a:solidFill>
              </a:rPr>
              <a:t>LUYỆN TẬP</a:t>
            </a:r>
            <a:endParaRPr lang="en-US" sz="3200" b="1" u="sng" dirty="0">
              <a:solidFill>
                <a:srgbClr val="7030A0"/>
              </a:solidFill>
            </a:endParaRPr>
          </a:p>
        </p:txBody>
      </p:sp>
      <p:sp>
        <p:nvSpPr>
          <p:cNvPr id="3" name="Rounded Rectangle 3">
            <a:extLst>
              <a:ext uri="{FF2B5EF4-FFF2-40B4-BE49-F238E27FC236}">
                <a16:creationId xmlns:a16="http://schemas.microsoft.com/office/drawing/2014/main" id="{89B78595-D9B9-41AB-B7EE-BC95272C2AA5}"/>
              </a:ext>
            </a:extLst>
          </p:cNvPr>
          <p:cNvSpPr/>
          <p:nvPr/>
        </p:nvSpPr>
        <p:spPr>
          <a:xfrm>
            <a:off x="7774745" y="970669"/>
            <a:ext cx="3929957" cy="561300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37" name="Rounded Rectangle 5">
            <a:extLst>
              <a:ext uri="{FF2B5EF4-FFF2-40B4-BE49-F238E27FC236}">
                <a16:creationId xmlns:a16="http://schemas.microsoft.com/office/drawing/2014/main" id="{31DCFCC8-D0B9-47F6-B6E6-50D7A17A5785}"/>
              </a:ext>
            </a:extLst>
          </p:cNvPr>
          <p:cNvSpPr/>
          <p:nvPr/>
        </p:nvSpPr>
        <p:spPr>
          <a:xfrm flipH="1">
            <a:off x="6662546" y="4360948"/>
            <a:ext cx="391682" cy="323114"/>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8" name="Round Same Side Corner Rectangle 11">
            <a:extLst>
              <a:ext uri="{FF2B5EF4-FFF2-40B4-BE49-F238E27FC236}">
                <a16:creationId xmlns:a16="http://schemas.microsoft.com/office/drawing/2014/main" id="{67131DF0-F04A-4D46-B36E-61F2E0EACFC2}"/>
              </a:ext>
            </a:extLst>
          </p:cNvPr>
          <p:cNvSpPr>
            <a:spLocks noChangeAspect="1"/>
          </p:cNvSpPr>
          <p:nvPr/>
        </p:nvSpPr>
        <p:spPr>
          <a:xfrm rot="9900000">
            <a:off x="6660386" y="3208700"/>
            <a:ext cx="396000" cy="336326"/>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0" name="Rounded Rectangle 39"/>
          <p:cNvSpPr/>
          <p:nvPr/>
        </p:nvSpPr>
        <p:spPr>
          <a:xfrm>
            <a:off x="253217" y="970671"/>
            <a:ext cx="7104186" cy="561300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b="1" i="1"/>
              <a:t>Bài 1. Mỗi hoạt động chia sẻ thông tin sau đây có an toàn và hợp pháp hay </a:t>
            </a:r>
            <a:r>
              <a:rPr lang="vi-VN" sz="2000" b="1" i="1" smtClean="0"/>
              <a:t>không?</a:t>
            </a:r>
            <a:r>
              <a:rPr lang="en-US" sz="2000" b="1" i="1" smtClean="0"/>
              <a:t> </a:t>
            </a:r>
            <a:r>
              <a:rPr lang="vi-VN" sz="2000" b="1" i="1" smtClean="0"/>
              <a:t>Hãy </a:t>
            </a:r>
            <a:r>
              <a:rPr lang="vi-VN" sz="2000" b="1" i="1"/>
              <a:t>giải thích lí </a:t>
            </a:r>
            <a:r>
              <a:rPr lang="vi-VN" sz="2000" b="1" i="1" smtClean="0"/>
              <a:t>do</a:t>
            </a:r>
            <a:r>
              <a:rPr lang="en-US" sz="2000" b="1" i="1"/>
              <a:t>?</a:t>
            </a:r>
            <a:endParaRPr lang="vi-VN" sz="2000" b="1" i="1"/>
          </a:p>
          <a:p>
            <a:pPr>
              <a:lnSpc>
                <a:spcPct val="150000"/>
              </a:lnSpc>
            </a:pPr>
            <a:r>
              <a:rPr lang="vi-VN" sz="2000"/>
              <a:t>1) Nam và Minh là bạn thân. Vì Minh </a:t>
            </a:r>
            <a:r>
              <a:rPr lang="vi-VN" sz="2000" smtClean="0"/>
              <a:t>c</a:t>
            </a:r>
            <a:r>
              <a:rPr lang="en-US" sz="2000" smtClean="0"/>
              <a:t>ầ</a:t>
            </a:r>
            <a:r>
              <a:rPr lang="vi-VN" sz="2000" smtClean="0"/>
              <a:t>n</a:t>
            </a:r>
            <a:r>
              <a:rPr lang="en-US" sz="2000" smtClean="0"/>
              <a:t> </a:t>
            </a:r>
            <a:r>
              <a:rPr lang="vi-VN" sz="2000" smtClean="0"/>
              <a:t>g</a:t>
            </a:r>
            <a:r>
              <a:rPr lang="en-US" sz="2000" smtClean="0"/>
              <a:t>ấ</a:t>
            </a:r>
            <a:r>
              <a:rPr lang="vi-VN" sz="2000" smtClean="0"/>
              <a:t>p</a:t>
            </a:r>
            <a:r>
              <a:rPr lang="vi-VN" sz="2000"/>
              <a:t>, Nam cho Minh mượn dùng tài </a:t>
            </a:r>
            <a:r>
              <a:rPr lang="vi-VN" sz="2000" smtClean="0"/>
              <a:t>khoản</a:t>
            </a:r>
            <a:r>
              <a:rPr lang="en-US" sz="2000" smtClean="0"/>
              <a:t> </a:t>
            </a:r>
            <a:r>
              <a:rPr lang="vi-VN" sz="2000" smtClean="0"/>
              <a:t>mạng </a:t>
            </a:r>
            <a:r>
              <a:rPr lang="vi-VN" sz="2000"/>
              <a:t>xã hội của mình bằng cách gửi </a:t>
            </a:r>
            <a:r>
              <a:rPr lang="vi-VN" sz="2000" smtClean="0"/>
              <a:t>mật</a:t>
            </a:r>
            <a:r>
              <a:rPr lang="en-US" sz="2000" smtClean="0"/>
              <a:t> </a:t>
            </a:r>
            <a:r>
              <a:rPr lang="vi-VN" sz="2000" smtClean="0"/>
              <a:t>kh</a:t>
            </a:r>
            <a:r>
              <a:rPr lang="en-US" sz="2000" smtClean="0"/>
              <a:t>ẩ</a:t>
            </a:r>
            <a:r>
              <a:rPr lang="vi-VN" sz="2000" smtClean="0"/>
              <a:t>u </a:t>
            </a:r>
            <a:r>
              <a:rPr lang="vi-VN" sz="2000"/>
              <a:t>đăng nhập cho Minh qua email</a:t>
            </a:r>
            <a:r>
              <a:rPr lang="vi-VN" sz="2000" smtClean="0"/>
              <a:t>.</a:t>
            </a:r>
            <a:endParaRPr lang="vi-VN" sz="2000"/>
          </a:p>
          <a:p>
            <a:pPr>
              <a:lnSpc>
                <a:spcPct val="150000"/>
              </a:lnSpc>
            </a:pPr>
            <a:r>
              <a:rPr lang="vi-VN" sz="2000"/>
              <a:t>2) Nam và Minh là bạn thân. Nam có em </a:t>
            </a:r>
            <a:r>
              <a:rPr lang="vi-VN" sz="2000" smtClean="0"/>
              <a:t>nhỏ</a:t>
            </a:r>
            <a:r>
              <a:rPr lang="en-US" sz="2000" smtClean="0"/>
              <a:t> </a:t>
            </a:r>
            <a:r>
              <a:rPr lang="vi-VN" sz="2000" smtClean="0"/>
              <a:t>bị </a:t>
            </a:r>
            <a:r>
              <a:rPr lang="vi-VN" sz="2000"/>
              <a:t>lạc. Với mong muôn giúp </a:t>
            </a:r>
            <a:r>
              <a:rPr lang="vi-VN" sz="2000" smtClean="0"/>
              <a:t>tìm</a:t>
            </a:r>
            <a:r>
              <a:rPr lang="en-US" sz="2000" smtClean="0"/>
              <a:t> </a:t>
            </a:r>
            <a:r>
              <a:rPr lang="vi-VN" sz="2000" smtClean="0"/>
              <a:t>được </a:t>
            </a:r>
            <a:r>
              <a:rPr lang="vi-VN" sz="2000"/>
              <a:t>em </a:t>
            </a:r>
            <a:r>
              <a:rPr lang="vi-VN" sz="2000" smtClean="0"/>
              <a:t>của</a:t>
            </a:r>
            <a:r>
              <a:rPr lang="en-US" sz="2000" smtClean="0"/>
              <a:t> </a:t>
            </a:r>
            <a:r>
              <a:rPr lang="vi-VN" sz="2000" smtClean="0"/>
              <a:t>Nam</a:t>
            </a:r>
            <a:r>
              <a:rPr lang="vi-VN" sz="2000"/>
              <a:t>, Minh tự ý đăng lên mạng xã hội </a:t>
            </a:r>
            <a:r>
              <a:rPr lang="vi-VN" sz="2000" smtClean="0"/>
              <a:t>tin</a:t>
            </a:r>
            <a:r>
              <a:rPr lang="en-US" sz="2000" smtClean="0"/>
              <a:t> </a:t>
            </a:r>
            <a:r>
              <a:rPr lang="vi-VN" sz="2000" smtClean="0"/>
              <a:t>nh</a:t>
            </a:r>
            <a:r>
              <a:rPr lang="en-US" sz="2000" smtClean="0"/>
              <a:t>ắ</a:t>
            </a:r>
            <a:r>
              <a:rPr lang="vi-VN" sz="2000" smtClean="0"/>
              <a:t>n </a:t>
            </a:r>
            <a:r>
              <a:rPr lang="vi-VN" sz="2000"/>
              <a:t>tìm trẻ lạc, trong </a:t>
            </a:r>
            <a:r>
              <a:rPr lang="vi-VN" sz="2000" smtClean="0"/>
              <a:t>đó</a:t>
            </a:r>
            <a:r>
              <a:rPr lang="en-US" sz="2000" smtClean="0"/>
              <a:t> </a:t>
            </a:r>
            <a:r>
              <a:rPr lang="vi-VN" sz="2000" smtClean="0"/>
              <a:t>có </a:t>
            </a:r>
            <a:r>
              <a:rPr lang="vi-VN" sz="2000"/>
              <a:t>ảnh em của Nam, địa chỉ nhà, số điện thoại và địa chỉ email của Nam.</a:t>
            </a:r>
            <a:endParaRPr lang="en-US" sz="2000"/>
          </a:p>
        </p:txBody>
      </p:sp>
      <p:sp>
        <p:nvSpPr>
          <p:cNvPr id="52" name="Rectangle 51"/>
          <p:cNvSpPr/>
          <p:nvPr/>
        </p:nvSpPr>
        <p:spPr>
          <a:xfrm>
            <a:off x="8035188" y="1550533"/>
            <a:ext cx="3409070" cy="4190314"/>
          </a:xfrm>
          <a:prstGeom prst="rect">
            <a:avLst/>
          </a:prstGeom>
        </p:spPr>
        <p:txBody>
          <a:bodyPr wrap="square">
            <a:spAutoFit/>
          </a:bodyPr>
          <a:lstStyle/>
          <a:p>
            <a:pPr algn="just">
              <a:lnSpc>
                <a:spcPct val="150000"/>
              </a:lnSpc>
            </a:pPr>
            <a:r>
              <a:rPr lang="nl-NL" sz="2000" smtClean="0">
                <a:solidFill>
                  <a:schemeClr val="bg1"/>
                </a:solidFill>
              </a:rPr>
              <a:t>1. Không </a:t>
            </a:r>
            <a:r>
              <a:rPr lang="nl-NL" sz="2000">
                <a:solidFill>
                  <a:schemeClr val="bg1"/>
                </a:solidFill>
              </a:rPr>
              <a:t>an toàn. Nếu tài khoản email của Minh bị kẻ xuất nắm  được thì email của Nam sẽ bị đọc trộm và vì vậy mật khẩu đăng nhập mạng xã hội của Nam cũng sẽ lọt vào tay kẻ xấu. Không nên chia sẻ mật khẩu với người khác.</a:t>
            </a:r>
            <a:endParaRPr lang="en-US" sz="2000">
              <a:solidFill>
                <a:schemeClr val="bg1"/>
              </a:solidFill>
            </a:endParaRPr>
          </a:p>
        </p:txBody>
      </p:sp>
      <p:sp>
        <p:nvSpPr>
          <p:cNvPr id="55" name="Rectangle 54"/>
          <p:cNvSpPr/>
          <p:nvPr/>
        </p:nvSpPr>
        <p:spPr>
          <a:xfrm>
            <a:off x="8035188" y="1360075"/>
            <a:ext cx="3609729" cy="3323987"/>
          </a:xfrm>
          <a:prstGeom prst="rect">
            <a:avLst/>
          </a:prstGeom>
        </p:spPr>
        <p:txBody>
          <a:bodyPr wrap="square">
            <a:spAutoFit/>
          </a:bodyPr>
          <a:lstStyle/>
          <a:p>
            <a:pPr>
              <a:lnSpc>
                <a:spcPct val="150000"/>
              </a:lnSpc>
            </a:pPr>
            <a:r>
              <a:rPr lang="nl-NL" sz="2000" smtClean="0">
                <a:solidFill>
                  <a:schemeClr val="bg1"/>
                </a:solidFill>
              </a:rPr>
              <a:t>2. Việc </a:t>
            </a:r>
            <a:r>
              <a:rPr lang="nl-NL" sz="2000">
                <a:solidFill>
                  <a:schemeClr val="bg1"/>
                </a:solidFill>
              </a:rPr>
              <a:t>Minh đăng tin </a:t>
            </a:r>
            <a:r>
              <a:rPr lang="nl-NL" sz="2000" smtClean="0">
                <a:solidFill>
                  <a:schemeClr val="bg1"/>
                </a:solidFill>
              </a:rPr>
              <a:t>là </a:t>
            </a:r>
            <a:r>
              <a:rPr lang="nl-NL" sz="2000">
                <a:solidFill>
                  <a:schemeClr val="bg1"/>
                </a:solidFill>
              </a:rPr>
              <a:t>không hợp pháp nếu chưa được sự đồng ý của Nam. Dù mục đích của Minh là tốt nhưng việc công khai thông tin cá nhân của người khác mà họ chưa đồng ý là vi phạm pháp luật. </a:t>
            </a:r>
            <a:endParaRPr lang="en-US" sz="2000">
              <a:solidFill>
                <a:schemeClr val="bg1"/>
              </a:solidFill>
            </a:endParaRPr>
          </a:p>
        </p:txBody>
      </p:sp>
      <p:sp>
        <p:nvSpPr>
          <p:cNvPr id="56" name="Rectangle 55"/>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29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52"/>
                                        </p:tgtEl>
                                        <p:attrNameLst>
                                          <p:attrName>ppt_x</p:attrName>
                                        </p:attrNameLst>
                                      </p:cBhvr>
                                      <p:tavLst>
                                        <p:tav tm="0">
                                          <p:val>
                                            <p:strVal val="ppt_x"/>
                                          </p:val>
                                        </p:tav>
                                        <p:tav tm="100000">
                                          <p:val>
                                            <p:strVal val="ppt_x"/>
                                          </p:val>
                                        </p:tav>
                                      </p:tavLst>
                                    </p:anim>
                                    <p:anim calcmode="lin" valueType="num">
                                      <p:cBhvr additive="base">
                                        <p:cTn id="27" dur="500"/>
                                        <p:tgtEl>
                                          <p:spTgt spid="52"/>
                                        </p:tgtEl>
                                        <p:attrNameLst>
                                          <p:attrName>ppt_y</p:attrName>
                                        </p:attrNameLst>
                                      </p:cBhvr>
                                      <p:tavLst>
                                        <p:tav tm="0">
                                          <p:val>
                                            <p:strVal val="ppt_y"/>
                                          </p:val>
                                        </p:tav>
                                        <p:tav tm="100000">
                                          <p:val>
                                            <p:strVal val="1+ppt_h/2"/>
                                          </p:val>
                                        </p:tav>
                                      </p:tavLst>
                                    </p:anim>
                                    <p:set>
                                      <p:cBhvr>
                                        <p:cTn id="28" dur="1" fill="hold">
                                          <p:stCondLst>
                                            <p:cond delay="499"/>
                                          </p:stCondLst>
                                        </p:cTn>
                                        <p:tgtEl>
                                          <p:spTgt spid="5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barn(inVertical)">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0" grpId="0" animBg="1"/>
      <p:bldP spid="52" grpId="0"/>
      <p:bldP spid="52" grpId="1"/>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9">
            <a:extLst>
              <a:ext uri="{FF2B5EF4-FFF2-40B4-BE49-F238E27FC236}">
                <a16:creationId xmlns:a16="http://schemas.microsoft.com/office/drawing/2014/main" id="{B613A3FD-BDAC-46DB-A3D6-4D1F1A175E87}"/>
              </a:ext>
            </a:extLst>
          </p:cNvPr>
          <p:cNvSpPr/>
          <p:nvPr/>
        </p:nvSpPr>
        <p:spPr>
          <a:xfrm>
            <a:off x="3702728" y="1859542"/>
            <a:ext cx="2391955" cy="863815"/>
          </a:xfrm>
          <a:prstGeom prst="chevron">
            <a:avLst>
              <a:gd name="adj" fmla="val 555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8" name="Chevron 10">
            <a:extLst>
              <a:ext uri="{FF2B5EF4-FFF2-40B4-BE49-F238E27FC236}">
                <a16:creationId xmlns:a16="http://schemas.microsoft.com/office/drawing/2014/main" id="{F6733589-1AB3-4574-8CB1-3C9461C2E12C}"/>
              </a:ext>
            </a:extLst>
          </p:cNvPr>
          <p:cNvSpPr/>
          <p:nvPr/>
        </p:nvSpPr>
        <p:spPr>
          <a:xfrm>
            <a:off x="5599909" y="1859543"/>
            <a:ext cx="2391955" cy="863815"/>
          </a:xfrm>
          <a:prstGeom prst="chevron">
            <a:avLst>
              <a:gd name="adj" fmla="val 55502"/>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 name="Chevron 11">
            <a:extLst>
              <a:ext uri="{FF2B5EF4-FFF2-40B4-BE49-F238E27FC236}">
                <a16:creationId xmlns:a16="http://schemas.microsoft.com/office/drawing/2014/main" id="{014B4DB9-9C3B-4634-A419-F0DD235E7C6F}"/>
              </a:ext>
            </a:extLst>
          </p:cNvPr>
          <p:cNvSpPr/>
          <p:nvPr/>
        </p:nvSpPr>
        <p:spPr>
          <a:xfrm>
            <a:off x="7487310" y="1859544"/>
            <a:ext cx="2391955" cy="863815"/>
          </a:xfrm>
          <a:prstGeom prst="chevron">
            <a:avLst>
              <a:gd name="adj" fmla="val 555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solidFill>
            </a:endParaRPr>
          </a:p>
        </p:txBody>
      </p:sp>
      <p:sp>
        <p:nvSpPr>
          <p:cNvPr id="56" name="Chevron 9">
            <a:extLst>
              <a:ext uri="{FF2B5EF4-FFF2-40B4-BE49-F238E27FC236}">
                <a16:creationId xmlns:a16="http://schemas.microsoft.com/office/drawing/2014/main" id="{2C8FC7FD-B8F1-4851-B7D0-CA84F85B0945}"/>
              </a:ext>
            </a:extLst>
          </p:cNvPr>
          <p:cNvSpPr/>
          <p:nvPr/>
        </p:nvSpPr>
        <p:spPr>
          <a:xfrm>
            <a:off x="1814265" y="1859541"/>
            <a:ext cx="2391955" cy="863815"/>
          </a:xfrm>
          <a:prstGeom prst="chevron">
            <a:avLst>
              <a:gd name="adj" fmla="val 5550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68" name="Text Placeholder 1">
            <a:extLst>
              <a:ext uri="{FF2B5EF4-FFF2-40B4-BE49-F238E27FC236}">
                <a16:creationId xmlns:a16="http://schemas.microsoft.com/office/drawing/2014/main" id="{D735F7F3-C1B5-4B60-A00A-4EB618DDFB5A}"/>
              </a:ext>
            </a:extLst>
          </p:cNvPr>
          <p:cNvSpPr txBox="1">
            <a:spLocks/>
          </p:cNvSpPr>
          <p:nvPr/>
        </p:nvSpPr>
        <p:spPr>
          <a:xfrm>
            <a:off x="332847" y="170696"/>
            <a:ext cx="11573197" cy="724247"/>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u="sng" smtClean="0">
                <a:solidFill>
                  <a:srgbClr val="7030A0"/>
                </a:solidFill>
              </a:rPr>
              <a:t>LUYỆN TẬP</a:t>
            </a:r>
            <a:endParaRPr lang="en-US" sz="3200" b="1" u="sng" dirty="0">
              <a:solidFill>
                <a:srgbClr val="7030A0"/>
              </a:solidFill>
            </a:endParaRPr>
          </a:p>
        </p:txBody>
      </p:sp>
      <p:sp>
        <p:nvSpPr>
          <p:cNvPr id="70" name="Rectangle 69"/>
          <p:cNvSpPr/>
          <p:nvPr/>
        </p:nvSpPr>
        <p:spPr>
          <a:xfrm>
            <a:off x="721865" y="894943"/>
            <a:ext cx="11071272" cy="646331"/>
          </a:xfrm>
          <a:prstGeom prst="rect">
            <a:avLst/>
          </a:prstGeom>
        </p:spPr>
        <p:txBody>
          <a:bodyPr wrap="square">
            <a:spAutoFit/>
          </a:bodyPr>
          <a:lstStyle/>
          <a:p>
            <a:pPr>
              <a:lnSpc>
                <a:spcPct val="150000"/>
              </a:lnSpc>
            </a:pPr>
            <a:r>
              <a:rPr lang="vi-VN" sz="2400" b="1">
                <a:solidFill>
                  <a:srgbClr val="002060"/>
                </a:solidFill>
              </a:rPr>
              <a:t>Bài 2. </a:t>
            </a:r>
            <a:r>
              <a:rPr lang="vi-VN" sz="2400">
                <a:solidFill>
                  <a:srgbClr val="002060"/>
                </a:solidFill>
              </a:rPr>
              <a:t>Nên áp dụng những biện pháp nào sau đây đề bảo vệ thông tin cá </a:t>
            </a:r>
            <a:r>
              <a:rPr lang="vi-VN" sz="2400" smtClean="0">
                <a:solidFill>
                  <a:srgbClr val="002060"/>
                </a:solidFill>
              </a:rPr>
              <a:t>nhân</a:t>
            </a:r>
            <a:r>
              <a:rPr lang="en-US" sz="2400" smtClean="0">
                <a:solidFill>
                  <a:srgbClr val="002060"/>
                </a:solidFill>
              </a:rPr>
              <a:t>?</a:t>
            </a:r>
            <a:endParaRPr lang="en-US" sz="2400">
              <a:solidFill>
                <a:srgbClr val="002060"/>
              </a:solidFill>
            </a:endParaRPr>
          </a:p>
        </p:txBody>
      </p:sp>
      <p:sp>
        <p:nvSpPr>
          <p:cNvPr id="74" name="Rectangle 73"/>
          <p:cNvSpPr/>
          <p:nvPr/>
        </p:nvSpPr>
        <p:spPr>
          <a:xfrm>
            <a:off x="1814265" y="2723359"/>
            <a:ext cx="1888463" cy="35508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3711446" y="2723355"/>
            <a:ext cx="1888463" cy="3550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599909" y="2723359"/>
            <a:ext cx="1888463" cy="35508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7488372" y="2723359"/>
            <a:ext cx="1888463" cy="35508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1870769" y="2590509"/>
            <a:ext cx="1775454" cy="3785652"/>
          </a:xfrm>
          <a:prstGeom prst="rect">
            <a:avLst/>
          </a:prstGeom>
        </p:spPr>
        <p:txBody>
          <a:bodyPr wrap="square">
            <a:spAutoFit/>
          </a:bodyPr>
          <a:lstStyle/>
          <a:p>
            <a:pPr algn="ctr">
              <a:lnSpc>
                <a:spcPct val="150000"/>
              </a:lnSpc>
            </a:pPr>
            <a:r>
              <a:rPr lang="vi-VN" sz="2000" smtClean="0">
                <a:solidFill>
                  <a:srgbClr val="002060"/>
                </a:solidFill>
              </a:rPr>
              <a:t>1</a:t>
            </a:r>
            <a:r>
              <a:rPr lang="en-US" sz="2000" smtClean="0">
                <a:solidFill>
                  <a:srgbClr val="002060"/>
                </a:solidFill>
              </a:rPr>
              <a:t>.</a:t>
            </a:r>
            <a:r>
              <a:rPr lang="vi-VN" sz="2000" smtClean="0">
                <a:solidFill>
                  <a:srgbClr val="002060"/>
                </a:solidFill>
              </a:rPr>
              <a:t> </a:t>
            </a:r>
            <a:r>
              <a:rPr lang="vi-VN" sz="2000">
                <a:solidFill>
                  <a:srgbClr val="002060"/>
                </a:solidFill>
              </a:rPr>
              <a:t>Cảnh giác khi đột nhiên xuất hiện một cửa sô từ một trang web lạ với yêu cầu điện thông tin cá nhân</a:t>
            </a:r>
            <a:r>
              <a:rPr lang="vi-VN" sz="2000">
                <a:solidFill>
                  <a:schemeClr val="bg1"/>
                </a:solidFill>
              </a:rPr>
              <a:t>.</a:t>
            </a:r>
            <a:endParaRPr lang="en-US" sz="2000">
              <a:solidFill>
                <a:schemeClr val="bg1"/>
              </a:solidFill>
            </a:endParaRPr>
          </a:p>
        </p:txBody>
      </p:sp>
      <p:sp>
        <p:nvSpPr>
          <p:cNvPr id="79" name="Rectangle 78"/>
          <p:cNvSpPr/>
          <p:nvPr/>
        </p:nvSpPr>
        <p:spPr>
          <a:xfrm>
            <a:off x="3730324" y="2723355"/>
            <a:ext cx="1850705" cy="3323987"/>
          </a:xfrm>
          <a:prstGeom prst="rect">
            <a:avLst/>
          </a:prstGeom>
        </p:spPr>
        <p:txBody>
          <a:bodyPr wrap="square">
            <a:spAutoFit/>
          </a:bodyPr>
          <a:lstStyle/>
          <a:p>
            <a:pPr algn="ctr">
              <a:lnSpc>
                <a:spcPct val="150000"/>
              </a:lnSpc>
            </a:pPr>
            <a:r>
              <a:rPr lang="vi-VN" sz="2000" smtClean="0">
                <a:solidFill>
                  <a:srgbClr val="002060"/>
                </a:solidFill>
              </a:rPr>
              <a:t>2</a:t>
            </a:r>
            <a:r>
              <a:rPr lang="en-US" sz="2000" smtClean="0">
                <a:solidFill>
                  <a:srgbClr val="002060"/>
                </a:solidFill>
              </a:rPr>
              <a:t>.</a:t>
            </a:r>
            <a:r>
              <a:rPr lang="vi-VN" sz="2000" smtClean="0">
                <a:solidFill>
                  <a:srgbClr val="002060"/>
                </a:solidFill>
              </a:rPr>
              <a:t> </a:t>
            </a:r>
            <a:r>
              <a:rPr lang="vi-VN" sz="2000">
                <a:solidFill>
                  <a:srgbClr val="002060"/>
                </a:solidFill>
              </a:rPr>
              <a:t>Không nên lưu lại mật khẩu trên trình duyệt web với mục đích lần sau dễ dàng đăng nhập</a:t>
            </a:r>
            <a:endParaRPr lang="en-US" sz="2000">
              <a:solidFill>
                <a:srgbClr val="002060"/>
              </a:solidFill>
            </a:endParaRPr>
          </a:p>
        </p:txBody>
      </p:sp>
      <p:sp>
        <p:nvSpPr>
          <p:cNvPr id="80" name="Rectangle 79"/>
          <p:cNvSpPr/>
          <p:nvPr/>
        </p:nvSpPr>
        <p:spPr>
          <a:xfrm>
            <a:off x="5781823" y="2747502"/>
            <a:ext cx="1453870" cy="1477328"/>
          </a:xfrm>
          <a:prstGeom prst="rect">
            <a:avLst/>
          </a:prstGeom>
        </p:spPr>
        <p:txBody>
          <a:bodyPr wrap="square">
            <a:spAutoFit/>
          </a:bodyPr>
          <a:lstStyle/>
          <a:p>
            <a:pPr>
              <a:lnSpc>
                <a:spcPct val="150000"/>
              </a:lnSpc>
            </a:pPr>
            <a:r>
              <a:rPr lang="vi-VN" sz="2000" smtClean="0">
                <a:solidFill>
                  <a:srgbClr val="002060"/>
                </a:solidFill>
              </a:rPr>
              <a:t>3</a:t>
            </a:r>
            <a:r>
              <a:rPr lang="en-US" sz="2000" smtClean="0">
                <a:solidFill>
                  <a:srgbClr val="002060"/>
                </a:solidFill>
              </a:rPr>
              <a:t>. </a:t>
            </a:r>
            <a:r>
              <a:rPr lang="vi-VN" sz="2000" smtClean="0">
                <a:solidFill>
                  <a:srgbClr val="002060"/>
                </a:solidFill>
              </a:rPr>
              <a:t>Thay </a:t>
            </a:r>
            <a:r>
              <a:rPr lang="vi-VN" sz="2000">
                <a:solidFill>
                  <a:srgbClr val="002060"/>
                </a:solidFill>
              </a:rPr>
              <a:t>đổi mật khẩu hăng ngày.</a:t>
            </a:r>
            <a:endParaRPr lang="en-US" sz="2000">
              <a:solidFill>
                <a:srgbClr val="002060"/>
              </a:solidFill>
            </a:endParaRPr>
          </a:p>
        </p:txBody>
      </p:sp>
      <p:sp>
        <p:nvSpPr>
          <p:cNvPr id="81" name="Rectangle 80"/>
          <p:cNvSpPr/>
          <p:nvPr/>
        </p:nvSpPr>
        <p:spPr>
          <a:xfrm>
            <a:off x="7487310" y="2793669"/>
            <a:ext cx="1850705" cy="2862322"/>
          </a:xfrm>
          <a:prstGeom prst="rect">
            <a:avLst/>
          </a:prstGeom>
        </p:spPr>
        <p:txBody>
          <a:bodyPr wrap="square">
            <a:spAutoFit/>
          </a:bodyPr>
          <a:lstStyle/>
          <a:p>
            <a:pPr algn="ctr">
              <a:lnSpc>
                <a:spcPct val="150000"/>
              </a:lnSpc>
            </a:pPr>
            <a:r>
              <a:rPr lang="vi-VN" sz="2000" smtClean="0"/>
              <a:t>4</a:t>
            </a:r>
            <a:r>
              <a:rPr lang="en-US" sz="2000" smtClean="0"/>
              <a:t>.</a:t>
            </a:r>
            <a:r>
              <a:rPr lang="vi-VN" sz="2000" smtClean="0"/>
              <a:t> </a:t>
            </a:r>
            <a:r>
              <a:rPr lang="vi-VN" sz="2000"/>
              <a:t>Hạn chế đăng nhập ở các máy tính công cộng hay sử dụng Wifi công cộng.</a:t>
            </a:r>
            <a:endParaRPr lang="en-US" sz="2000"/>
          </a:p>
        </p:txBody>
      </p:sp>
      <p:sp>
        <p:nvSpPr>
          <p:cNvPr id="82" name="TextBox 81"/>
          <p:cNvSpPr txBox="1"/>
          <p:nvPr/>
        </p:nvSpPr>
        <p:spPr>
          <a:xfrm>
            <a:off x="2675054" y="2059596"/>
            <a:ext cx="670376" cy="400110"/>
          </a:xfrm>
          <a:prstGeom prst="rect">
            <a:avLst/>
          </a:prstGeom>
          <a:noFill/>
        </p:spPr>
        <p:txBody>
          <a:bodyPr wrap="none" rtlCol="0">
            <a:spAutoFit/>
          </a:bodyPr>
          <a:lstStyle/>
          <a:p>
            <a:r>
              <a:rPr lang="en-US" sz="2000" b="1" smtClean="0">
                <a:solidFill>
                  <a:schemeClr val="bg1"/>
                </a:solidFill>
              </a:rPr>
              <a:t>Nên</a:t>
            </a:r>
            <a:endParaRPr lang="en-US" sz="2000" b="1">
              <a:solidFill>
                <a:schemeClr val="bg1"/>
              </a:solidFill>
            </a:endParaRPr>
          </a:p>
        </p:txBody>
      </p:sp>
      <p:sp>
        <p:nvSpPr>
          <p:cNvPr id="83" name="TextBox 82"/>
          <p:cNvSpPr txBox="1"/>
          <p:nvPr/>
        </p:nvSpPr>
        <p:spPr>
          <a:xfrm>
            <a:off x="4431171" y="2062964"/>
            <a:ext cx="670376" cy="400110"/>
          </a:xfrm>
          <a:prstGeom prst="rect">
            <a:avLst/>
          </a:prstGeom>
          <a:noFill/>
        </p:spPr>
        <p:txBody>
          <a:bodyPr wrap="none" rtlCol="0">
            <a:spAutoFit/>
          </a:bodyPr>
          <a:lstStyle/>
          <a:p>
            <a:r>
              <a:rPr lang="en-US" sz="2000" b="1" smtClean="0">
                <a:solidFill>
                  <a:schemeClr val="bg1"/>
                </a:solidFill>
              </a:rPr>
              <a:t>Nên</a:t>
            </a:r>
            <a:endParaRPr lang="en-US" sz="2000" b="1">
              <a:solidFill>
                <a:schemeClr val="bg1"/>
              </a:solidFill>
            </a:endParaRPr>
          </a:p>
        </p:txBody>
      </p:sp>
      <p:sp>
        <p:nvSpPr>
          <p:cNvPr id="84" name="TextBox 83"/>
          <p:cNvSpPr txBox="1"/>
          <p:nvPr/>
        </p:nvSpPr>
        <p:spPr>
          <a:xfrm>
            <a:off x="6094683" y="2059596"/>
            <a:ext cx="1526380" cy="400110"/>
          </a:xfrm>
          <a:prstGeom prst="rect">
            <a:avLst/>
          </a:prstGeom>
          <a:noFill/>
        </p:spPr>
        <p:txBody>
          <a:bodyPr wrap="none" rtlCol="0">
            <a:spAutoFit/>
          </a:bodyPr>
          <a:lstStyle/>
          <a:p>
            <a:r>
              <a:rPr lang="en-US" sz="2000" b="1" smtClean="0">
                <a:solidFill>
                  <a:schemeClr val="bg1"/>
                </a:solidFill>
              </a:rPr>
              <a:t>Không nên</a:t>
            </a:r>
            <a:endParaRPr lang="en-US" sz="2000" b="1">
              <a:solidFill>
                <a:schemeClr val="bg1"/>
              </a:solidFill>
            </a:endParaRPr>
          </a:p>
        </p:txBody>
      </p:sp>
      <p:sp>
        <p:nvSpPr>
          <p:cNvPr id="85" name="TextBox 84"/>
          <p:cNvSpPr txBox="1"/>
          <p:nvPr/>
        </p:nvSpPr>
        <p:spPr>
          <a:xfrm>
            <a:off x="8348099" y="2011941"/>
            <a:ext cx="670376" cy="400110"/>
          </a:xfrm>
          <a:prstGeom prst="rect">
            <a:avLst/>
          </a:prstGeom>
          <a:noFill/>
        </p:spPr>
        <p:txBody>
          <a:bodyPr wrap="none" rtlCol="0">
            <a:spAutoFit/>
          </a:bodyPr>
          <a:lstStyle/>
          <a:p>
            <a:r>
              <a:rPr lang="en-US" sz="2000" b="1" smtClean="0">
                <a:solidFill>
                  <a:schemeClr val="bg1"/>
                </a:solidFill>
              </a:rPr>
              <a:t>Nên</a:t>
            </a:r>
            <a:endParaRPr lang="en-US" sz="2000" b="1">
              <a:solidFill>
                <a:schemeClr val="bg1"/>
              </a:solidFill>
            </a:endParaRPr>
          </a:p>
        </p:txBody>
      </p:sp>
    </p:spTree>
    <p:extLst>
      <p:ext uri="{BB962C8B-B14F-4D97-AF65-F5344CB8AC3E}">
        <p14:creationId xmlns:p14="http://schemas.microsoft.com/office/powerpoint/2010/main" val="119340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barn(inVertical)">
                                      <p:cBhvr>
                                        <p:cTn id="7" dur="500"/>
                                        <p:tgtEl>
                                          <p:spTgt spid="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barn(inVertical)">
                                      <p:cBhvr>
                                        <p:cTn id="29" dur="500"/>
                                        <p:tgtEl>
                                          <p:spTgt spid="8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barn(inVertical)">
                                      <p:cBhvr>
                                        <p:cTn id="32" dur="500"/>
                                        <p:tgtEl>
                                          <p:spTgt spid="7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barn(inVertical)">
                                      <p:cBhvr>
                                        <p:cTn id="35" dur="500"/>
                                        <p:tgtEl>
                                          <p:spTgt spid="7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barn(inVertical)">
                                      <p:cBhvr>
                                        <p:cTn id="38" dur="500"/>
                                        <p:tgtEl>
                                          <p:spTgt spid="7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barn(inVertical)">
                                      <p:cBhvr>
                                        <p:cTn id="41" dur="500"/>
                                        <p:tgtEl>
                                          <p:spTgt spid="7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barn(inVertical)">
                                      <p:cBhvr>
                                        <p:cTn id="44" dur="500"/>
                                        <p:tgtEl>
                                          <p:spTgt spid="7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barn(inVertical)">
                                      <p:cBhvr>
                                        <p:cTn id="47" dur="500"/>
                                        <p:tgtEl>
                                          <p:spTgt spid="8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arn(inVertical)">
                                      <p:cBhvr>
                                        <p:cTn id="50" dur="500"/>
                                        <p:tgtEl>
                                          <p:spTgt spid="7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wipe(down)">
                                      <p:cBhvr>
                                        <p:cTn id="55" dur="500"/>
                                        <p:tgtEl>
                                          <p:spTgt spid="8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83"/>
                                        </p:tgtEl>
                                        <p:attrNameLst>
                                          <p:attrName>style.visibility</p:attrName>
                                        </p:attrNameLst>
                                      </p:cBhvr>
                                      <p:to>
                                        <p:strVal val="visible"/>
                                      </p:to>
                                    </p:set>
                                    <p:animEffect transition="in" filter="wipe(down)">
                                      <p:cBhvr>
                                        <p:cTn id="60" dur="500"/>
                                        <p:tgtEl>
                                          <p:spTgt spid="8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wipe(down)">
                                      <p:cBhvr>
                                        <p:cTn id="65" dur="500"/>
                                        <p:tgtEl>
                                          <p:spTgt spid="8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wipe(down)">
                                      <p:cBhvr>
                                        <p:cTn id="7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56" grpId="0" animBg="1"/>
      <p:bldP spid="68" grpId="0" build="p"/>
      <p:bldP spid="70" grpId="0"/>
      <p:bldP spid="74" grpId="0" animBg="1"/>
      <p:bldP spid="75" grpId="0" animBg="1"/>
      <p:bldP spid="76" grpId="0" animBg="1"/>
      <p:bldP spid="77" grpId="0" animBg="1"/>
      <p:bldP spid="78" grpId="0"/>
      <p:bldP spid="79" grpId="0"/>
      <p:bldP spid="80" grpId="0"/>
      <p:bldP spid="81" grpId="0"/>
      <p:bldP spid="82" grpId="0"/>
      <p:bldP spid="83" grpId="0"/>
      <p:bldP spid="84" grpId="0"/>
      <p:bldP spid="8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18778" y="182880"/>
            <a:ext cx="11573197" cy="724247"/>
          </a:xfrm>
        </p:spPr>
        <p:txBody>
          <a:bodyPr/>
          <a:lstStyle/>
          <a:p>
            <a:r>
              <a:rPr lang="en-US" sz="3200" b="1" dirty="0" smtClean="0">
                <a:solidFill>
                  <a:srgbClr val="7030A0"/>
                </a:solidFill>
              </a:rPr>
              <a:t>TỰ KIỂM TRA</a:t>
            </a:r>
            <a:endParaRPr lang="en-US" sz="3200" b="1" dirty="0">
              <a:solidFill>
                <a:srgbClr val="7030A0"/>
              </a:solidFill>
            </a:endParaRPr>
          </a:p>
        </p:txBody>
      </p:sp>
      <p:sp>
        <p:nvSpPr>
          <p:cNvPr id="27" name="Rectangle 26"/>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5421" y="619109"/>
            <a:ext cx="11619913" cy="4524315"/>
          </a:xfrm>
          <a:prstGeom prst="rect">
            <a:avLst/>
          </a:prstGeom>
        </p:spPr>
        <p:txBody>
          <a:bodyPr wrap="square">
            <a:spAutoFit/>
          </a:bodyPr>
          <a:lstStyle/>
          <a:p>
            <a:pPr>
              <a:lnSpc>
                <a:spcPct val="200000"/>
              </a:lnSpc>
            </a:pPr>
            <a:r>
              <a:rPr lang="vi-VN" sz="2400" b="1" dirty="0"/>
              <a:t>Câu 1</a:t>
            </a:r>
            <a:r>
              <a:rPr lang="vi-VN" sz="2400" dirty="0"/>
              <a:t>. Tên môn thể thao, tên bài hát và tên thú cưng mình yêu thích, thông tin </a:t>
            </a:r>
            <a:r>
              <a:rPr lang="vi-VN" sz="2400" dirty="0" smtClean="0"/>
              <a:t>dùng</a:t>
            </a:r>
            <a:r>
              <a:rPr lang="en-US" sz="2400" dirty="0" smtClean="0"/>
              <a:t> </a:t>
            </a:r>
            <a:r>
              <a:rPr lang="vi-VN" sz="2400" dirty="0" smtClean="0"/>
              <a:t>làm </a:t>
            </a:r>
            <a:r>
              <a:rPr lang="vi-VN" sz="2400" dirty="0"/>
              <a:t>tên đăng nhập cho tài khoản email có </a:t>
            </a:r>
            <a:r>
              <a:rPr lang="vi-VN" sz="2400" dirty="0" smtClean="0"/>
              <a:t>là </a:t>
            </a:r>
            <a:r>
              <a:rPr lang="vi-VN" sz="2400" dirty="0"/>
              <a:t>những thông tin cá nhân </a:t>
            </a:r>
            <a:endParaRPr lang="en-US" sz="2400" dirty="0"/>
          </a:p>
          <a:p>
            <a:pPr>
              <a:lnSpc>
                <a:spcPct val="200000"/>
              </a:lnSpc>
            </a:pPr>
            <a:r>
              <a:rPr lang="vi-VN" sz="2400" b="1" dirty="0" smtClean="0"/>
              <a:t>Câu </a:t>
            </a:r>
            <a:r>
              <a:rPr lang="vi-VN" sz="2400" b="1" dirty="0"/>
              <a:t>2. </a:t>
            </a:r>
            <a:r>
              <a:rPr lang="vi-VN" sz="2400" dirty="0"/>
              <a:t>Trong bản thông báo danh sách các em thiếu niên tham gia biểu diễn văn </a:t>
            </a:r>
            <a:r>
              <a:rPr lang="vi-VN" sz="2400" dirty="0" smtClean="0"/>
              <a:t>nghệ</a:t>
            </a:r>
            <a:r>
              <a:rPr lang="en-US" sz="2400" dirty="0" smtClean="0"/>
              <a:t> </a:t>
            </a:r>
            <a:r>
              <a:rPr lang="vi-VN" sz="2400" dirty="0" smtClean="0"/>
              <a:t>ở </a:t>
            </a:r>
            <a:r>
              <a:rPr lang="vi-VN" sz="2400" dirty="0"/>
              <a:t>địa phương có họ tên phụ huynh, địa chỉ nhà. </a:t>
            </a:r>
          </a:p>
          <a:p>
            <a:pPr>
              <a:lnSpc>
                <a:spcPct val="200000"/>
              </a:lnSpc>
            </a:pPr>
            <a:r>
              <a:rPr lang="vi-VN" sz="2400" b="1" dirty="0"/>
              <a:t>Câu 3</a:t>
            </a:r>
            <a:r>
              <a:rPr lang="vi-VN" sz="2400" dirty="0"/>
              <a:t>. </a:t>
            </a:r>
            <a:r>
              <a:rPr lang="vi-VN" sz="2400" dirty="0" smtClean="0"/>
              <a:t>“</a:t>
            </a:r>
            <a:r>
              <a:rPr lang="en-US" sz="2400" dirty="0" err="1" smtClean="0"/>
              <a:t>Em</a:t>
            </a:r>
            <a:r>
              <a:rPr lang="en-US" sz="2400" dirty="0" smtClean="0"/>
              <a:t> </a:t>
            </a:r>
            <a:r>
              <a:rPr lang="en-US" sz="2400" dirty="0"/>
              <a:t>t</a:t>
            </a:r>
            <a:r>
              <a:rPr lang="vi-VN" sz="2400" dirty="0" smtClean="0"/>
              <a:t>ìm </a:t>
            </a:r>
            <a:r>
              <a:rPr lang="vi-VN" sz="2400" dirty="0"/>
              <a:t>một mật khẩu mạnh rồi </a:t>
            </a:r>
            <a:r>
              <a:rPr lang="vi-VN" sz="2400" dirty="0" smtClean="0"/>
              <a:t>dùng</a:t>
            </a:r>
            <a:r>
              <a:rPr lang="en-US" sz="2400" dirty="0" smtClean="0"/>
              <a:t> </a:t>
            </a:r>
            <a:r>
              <a:rPr lang="vi-VN" sz="2400" dirty="0" smtClean="0"/>
              <a:t>mật</a:t>
            </a:r>
            <a:r>
              <a:rPr lang="en-US" sz="2400" dirty="0" smtClean="0"/>
              <a:t> </a:t>
            </a:r>
            <a:r>
              <a:rPr lang="vi-VN" sz="2400" dirty="0" smtClean="0"/>
              <a:t>khẩu </a:t>
            </a:r>
            <a:r>
              <a:rPr lang="vi-VN" sz="2400" dirty="0"/>
              <a:t>đó cho mọi tài khoản cá nhân của mình một cách lâu dài</a:t>
            </a:r>
            <a:r>
              <a:rPr lang="vi-VN" sz="2400" dirty="0" smtClean="0"/>
              <a:t>”</a:t>
            </a:r>
            <a:r>
              <a:rPr lang="en-US" sz="2400" dirty="0" smtClean="0"/>
              <a:t> </a:t>
            </a:r>
            <a:endParaRPr lang="en-US" sz="2400" dirty="0"/>
          </a:p>
        </p:txBody>
      </p:sp>
      <p:sp>
        <p:nvSpPr>
          <p:cNvPr id="3" name="Oval 2"/>
          <p:cNvSpPr/>
          <p:nvPr/>
        </p:nvSpPr>
        <p:spPr>
          <a:xfrm>
            <a:off x="9898380" y="1645920"/>
            <a:ext cx="651510" cy="4343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978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3200" b="1" u="sng" smtClean="0">
                <a:solidFill>
                  <a:srgbClr val="7030A0"/>
                </a:solidFill>
              </a:rPr>
              <a:t>VẬN DỤNG</a:t>
            </a:r>
            <a:endParaRPr lang="en-US" sz="3200" b="1" u="sng" dirty="0">
              <a:solidFill>
                <a:srgbClr val="7030A0"/>
              </a:solidFill>
            </a:endParaRPr>
          </a:p>
        </p:txBody>
      </p:sp>
      <p:cxnSp>
        <p:nvCxnSpPr>
          <p:cNvPr id="39" name="Straight Connector 38">
            <a:extLst>
              <a:ext uri="{FF2B5EF4-FFF2-40B4-BE49-F238E27FC236}">
                <a16:creationId xmlns:a16="http://schemas.microsoft.com/office/drawing/2014/main" id="{1EE1402F-8686-4E2C-82C5-AD7834C75E4B}"/>
              </a:ext>
            </a:extLst>
          </p:cNvPr>
          <p:cNvCxnSpPr>
            <a:cxnSpLocks/>
          </p:cNvCxnSpPr>
          <p:nvPr/>
        </p:nvCxnSpPr>
        <p:spPr>
          <a:xfrm>
            <a:off x="914401" y="5311800"/>
            <a:ext cx="10383715" cy="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Teardrop 39">
            <a:extLst>
              <a:ext uri="{FF2B5EF4-FFF2-40B4-BE49-F238E27FC236}">
                <a16:creationId xmlns:a16="http://schemas.microsoft.com/office/drawing/2014/main" id="{4BEECB1F-EDAB-4063-A3BC-385807958416}"/>
              </a:ext>
            </a:extLst>
          </p:cNvPr>
          <p:cNvSpPr/>
          <p:nvPr/>
        </p:nvSpPr>
        <p:spPr>
          <a:xfrm rot="18900000">
            <a:off x="1311919" y="5081457"/>
            <a:ext cx="432048" cy="432048"/>
          </a:xfrm>
          <a:prstGeom prst="teardrop">
            <a:avLst>
              <a:gd name="adj" fmla="val 20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2" name="Oval 41">
            <a:extLst>
              <a:ext uri="{FF2B5EF4-FFF2-40B4-BE49-F238E27FC236}">
                <a16:creationId xmlns:a16="http://schemas.microsoft.com/office/drawing/2014/main" id="{E43CD37D-F48E-41AE-A440-C52437F35347}"/>
              </a:ext>
            </a:extLst>
          </p:cNvPr>
          <p:cNvSpPr/>
          <p:nvPr/>
        </p:nvSpPr>
        <p:spPr>
          <a:xfrm>
            <a:off x="1425418"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3" name="Teardrop 42">
            <a:extLst>
              <a:ext uri="{FF2B5EF4-FFF2-40B4-BE49-F238E27FC236}">
                <a16:creationId xmlns:a16="http://schemas.microsoft.com/office/drawing/2014/main" id="{39BA694E-E127-4D4F-8CB5-A0C732DE34C7}"/>
              </a:ext>
            </a:extLst>
          </p:cNvPr>
          <p:cNvSpPr/>
          <p:nvPr/>
        </p:nvSpPr>
        <p:spPr>
          <a:xfrm rot="18900000">
            <a:off x="3031161" y="5081457"/>
            <a:ext cx="432048" cy="432048"/>
          </a:xfrm>
          <a:prstGeom prst="teardrop">
            <a:avLst>
              <a:gd name="adj" fmla="val 2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5" name="Oval 44">
            <a:extLst>
              <a:ext uri="{FF2B5EF4-FFF2-40B4-BE49-F238E27FC236}">
                <a16:creationId xmlns:a16="http://schemas.microsoft.com/office/drawing/2014/main" id="{421FCE92-7DDD-4C10-8921-E7BF23544EF1}"/>
              </a:ext>
            </a:extLst>
          </p:cNvPr>
          <p:cNvSpPr/>
          <p:nvPr/>
        </p:nvSpPr>
        <p:spPr>
          <a:xfrm>
            <a:off x="3144660"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6" name="Teardrop 45">
            <a:extLst>
              <a:ext uri="{FF2B5EF4-FFF2-40B4-BE49-F238E27FC236}">
                <a16:creationId xmlns:a16="http://schemas.microsoft.com/office/drawing/2014/main" id="{360FBCAF-8621-4D52-8B00-A075A4F4FD71}"/>
              </a:ext>
            </a:extLst>
          </p:cNvPr>
          <p:cNvSpPr/>
          <p:nvPr/>
        </p:nvSpPr>
        <p:spPr>
          <a:xfrm rot="18900000">
            <a:off x="4750403" y="5081457"/>
            <a:ext cx="432048" cy="432048"/>
          </a:xfrm>
          <a:prstGeom prst="teardrop">
            <a:avLst>
              <a:gd name="adj" fmla="val 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8" name="Oval 47">
            <a:extLst>
              <a:ext uri="{FF2B5EF4-FFF2-40B4-BE49-F238E27FC236}">
                <a16:creationId xmlns:a16="http://schemas.microsoft.com/office/drawing/2014/main" id="{E4FE1230-6D6F-4176-96E8-F3FC480B5497}"/>
              </a:ext>
            </a:extLst>
          </p:cNvPr>
          <p:cNvSpPr/>
          <p:nvPr/>
        </p:nvSpPr>
        <p:spPr>
          <a:xfrm>
            <a:off x="4863902"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49" name="Teardrop 48">
            <a:extLst>
              <a:ext uri="{FF2B5EF4-FFF2-40B4-BE49-F238E27FC236}">
                <a16:creationId xmlns:a16="http://schemas.microsoft.com/office/drawing/2014/main" id="{DF32DFB5-65F9-49B6-B965-7B4FB6CBA1F9}"/>
              </a:ext>
            </a:extLst>
          </p:cNvPr>
          <p:cNvSpPr/>
          <p:nvPr/>
        </p:nvSpPr>
        <p:spPr>
          <a:xfrm rot="18900000">
            <a:off x="6469645" y="5081457"/>
            <a:ext cx="432048" cy="432048"/>
          </a:xfrm>
          <a:prstGeom prst="teardrop">
            <a:avLst>
              <a:gd name="adj" fmla="val 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1" name="Oval 50">
            <a:extLst>
              <a:ext uri="{FF2B5EF4-FFF2-40B4-BE49-F238E27FC236}">
                <a16:creationId xmlns:a16="http://schemas.microsoft.com/office/drawing/2014/main" id="{437F5A47-BB0D-4ECD-B7E6-AE3BA86A1714}"/>
              </a:ext>
            </a:extLst>
          </p:cNvPr>
          <p:cNvSpPr/>
          <p:nvPr/>
        </p:nvSpPr>
        <p:spPr>
          <a:xfrm>
            <a:off x="6583144"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2" name="Teardrop 51">
            <a:extLst>
              <a:ext uri="{FF2B5EF4-FFF2-40B4-BE49-F238E27FC236}">
                <a16:creationId xmlns:a16="http://schemas.microsoft.com/office/drawing/2014/main" id="{73054CA6-FE59-45CA-A5FF-845511FBA32E}"/>
              </a:ext>
            </a:extLst>
          </p:cNvPr>
          <p:cNvSpPr/>
          <p:nvPr/>
        </p:nvSpPr>
        <p:spPr>
          <a:xfrm rot="18900000">
            <a:off x="8188887" y="5081457"/>
            <a:ext cx="432048" cy="432048"/>
          </a:xfrm>
          <a:prstGeom prst="teardrop">
            <a:avLst>
              <a:gd name="adj" fmla="val 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4" name="Oval 53">
            <a:extLst>
              <a:ext uri="{FF2B5EF4-FFF2-40B4-BE49-F238E27FC236}">
                <a16:creationId xmlns:a16="http://schemas.microsoft.com/office/drawing/2014/main" id="{D1FF7CF2-6844-436B-9098-2215C4B30168}"/>
              </a:ext>
            </a:extLst>
          </p:cNvPr>
          <p:cNvSpPr/>
          <p:nvPr/>
        </p:nvSpPr>
        <p:spPr>
          <a:xfrm>
            <a:off x="8302386"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5" name="Teardrop 54">
            <a:extLst>
              <a:ext uri="{FF2B5EF4-FFF2-40B4-BE49-F238E27FC236}">
                <a16:creationId xmlns:a16="http://schemas.microsoft.com/office/drawing/2014/main" id="{0C2B0CAC-259F-4D21-84A2-3BACF4DA6C2B}"/>
              </a:ext>
            </a:extLst>
          </p:cNvPr>
          <p:cNvSpPr/>
          <p:nvPr/>
        </p:nvSpPr>
        <p:spPr>
          <a:xfrm rot="18900000">
            <a:off x="9908131" y="5081457"/>
            <a:ext cx="432048" cy="432048"/>
          </a:xfrm>
          <a:prstGeom prst="teardrop">
            <a:avLst>
              <a:gd name="adj" fmla="val 20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7" name="Oval 56">
            <a:extLst>
              <a:ext uri="{FF2B5EF4-FFF2-40B4-BE49-F238E27FC236}">
                <a16:creationId xmlns:a16="http://schemas.microsoft.com/office/drawing/2014/main" id="{B8ED1B4E-8A58-40FC-B177-36704E60B176}"/>
              </a:ext>
            </a:extLst>
          </p:cNvPr>
          <p:cNvSpPr/>
          <p:nvPr/>
        </p:nvSpPr>
        <p:spPr>
          <a:xfrm>
            <a:off x="10021630" y="5196873"/>
            <a:ext cx="201216" cy="2012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75000"/>
                  <a:lumOff val="25000"/>
                </a:schemeClr>
              </a:solidFill>
            </a:endParaRPr>
          </a:p>
        </p:txBody>
      </p:sp>
      <p:sp>
        <p:nvSpPr>
          <p:cNvPr id="58" name="Rounded Rectangle 51">
            <a:extLst>
              <a:ext uri="{FF2B5EF4-FFF2-40B4-BE49-F238E27FC236}">
                <a16:creationId xmlns:a16="http://schemas.microsoft.com/office/drawing/2014/main" id="{E38B2AF9-08E3-4605-9C2B-8BBB5985DB24}"/>
              </a:ext>
            </a:extLst>
          </p:cNvPr>
          <p:cNvSpPr/>
          <p:nvPr/>
        </p:nvSpPr>
        <p:spPr>
          <a:xfrm>
            <a:off x="1498206" y="4304714"/>
            <a:ext cx="3365695" cy="8672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0" name="Rounded Rectangle 53">
            <a:extLst>
              <a:ext uri="{FF2B5EF4-FFF2-40B4-BE49-F238E27FC236}">
                <a16:creationId xmlns:a16="http://schemas.microsoft.com/office/drawing/2014/main" id="{3618E357-DE72-4DD8-B832-D99E2FA18560}"/>
              </a:ext>
            </a:extLst>
          </p:cNvPr>
          <p:cNvSpPr/>
          <p:nvPr/>
        </p:nvSpPr>
        <p:spPr>
          <a:xfrm>
            <a:off x="5181638" y="4028114"/>
            <a:ext cx="3221355" cy="108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62" name="Rounded Rectangle 55">
            <a:extLst>
              <a:ext uri="{FF2B5EF4-FFF2-40B4-BE49-F238E27FC236}">
                <a16:creationId xmlns:a16="http://schemas.microsoft.com/office/drawing/2014/main" id="{AB641D42-95E7-4B54-A18F-C23D554E1FD0}"/>
              </a:ext>
            </a:extLst>
          </p:cNvPr>
          <p:cNvSpPr/>
          <p:nvPr/>
        </p:nvSpPr>
        <p:spPr>
          <a:xfrm>
            <a:off x="8865071" y="3632069"/>
            <a:ext cx="2614166" cy="8310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 name="Rounded Rectangle 2"/>
          <p:cNvSpPr/>
          <p:nvPr/>
        </p:nvSpPr>
        <p:spPr>
          <a:xfrm>
            <a:off x="612824" y="1111348"/>
            <a:ext cx="10986868" cy="1505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smtClean="0"/>
              <a:t>Em hãy kể tên một số trang báo điện tử bằng tiếng việt cung cấp những thông tin đáng tin cậy?</a:t>
            </a:r>
            <a:endParaRPr lang="en-US" sz="2400"/>
          </a:p>
        </p:txBody>
      </p:sp>
      <p:sp>
        <p:nvSpPr>
          <p:cNvPr id="4" name="Rectangle 3"/>
          <p:cNvSpPr/>
          <p:nvPr/>
        </p:nvSpPr>
        <p:spPr>
          <a:xfrm>
            <a:off x="2068083" y="3738004"/>
            <a:ext cx="2483372" cy="523220"/>
          </a:xfrm>
          <a:prstGeom prst="rect">
            <a:avLst/>
          </a:prstGeom>
        </p:spPr>
        <p:txBody>
          <a:bodyPr wrap="none">
            <a:spAutoFit/>
          </a:bodyPr>
          <a:lstStyle/>
          <a:p>
            <a:r>
              <a:rPr lang="nl-NL" sz="2800" i="1">
                <a:solidFill>
                  <a:srgbClr val="7030A0"/>
                </a:solidFill>
              </a:rPr>
              <a:t>Vnexpress.net</a:t>
            </a:r>
            <a:endParaRPr lang="en-US" sz="2800">
              <a:solidFill>
                <a:srgbClr val="7030A0"/>
              </a:solidFill>
            </a:endParaRPr>
          </a:p>
        </p:txBody>
      </p:sp>
      <p:sp>
        <p:nvSpPr>
          <p:cNvPr id="5" name="Rectangle 4"/>
          <p:cNvSpPr/>
          <p:nvPr/>
        </p:nvSpPr>
        <p:spPr>
          <a:xfrm>
            <a:off x="5611881" y="3401236"/>
            <a:ext cx="2476897" cy="523220"/>
          </a:xfrm>
          <a:prstGeom prst="rect">
            <a:avLst/>
          </a:prstGeom>
        </p:spPr>
        <p:txBody>
          <a:bodyPr wrap="none">
            <a:spAutoFit/>
          </a:bodyPr>
          <a:lstStyle/>
          <a:p>
            <a:r>
              <a:rPr lang="nl-NL" sz="2800" i="1" smtClean="0">
                <a:solidFill>
                  <a:srgbClr val="7030A0"/>
                </a:solidFill>
              </a:rPr>
              <a:t>Vietnamnet.vn</a:t>
            </a:r>
            <a:endParaRPr lang="en-US" sz="2800">
              <a:solidFill>
                <a:srgbClr val="7030A0"/>
              </a:solidFill>
            </a:endParaRPr>
          </a:p>
        </p:txBody>
      </p:sp>
      <p:sp>
        <p:nvSpPr>
          <p:cNvPr id="83" name="Rectangle 82"/>
          <p:cNvSpPr/>
          <p:nvPr/>
        </p:nvSpPr>
        <p:spPr>
          <a:xfrm>
            <a:off x="8970543" y="3058345"/>
            <a:ext cx="2403222" cy="523220"/>
          </a:xfrm>
          <a:prstGeom prst="rect">
            <a:avLst/>
          </a:prstGeom>
        </p:spPr>
        <p:txBody>
          <a:bodyPr wrap="none">
            <a:spAutoFit/>
          </a:bodyPr>
          <a:lstStyle/>
          <a:p>
            <a:r>
              <a:rPr lang="nl-NL" sz="2800" i="1" smtClean="0">
                <a:solidFill>
                  <a:srgbClr val="7030A0"/>
                </a:solidFill>
              </a:rPr>
              <a:t>Dantri.com.vn</a:t>
            </a:r>
            <a:endParaRPr lang="en-US" sz="2800">
              <a:solidFill>
                <a:srgbClr val="7030A0"/>
              </a:solidFill>
            </a:endParaRPr>
          </a:p>
        </p:txBody>
      </p:sp>
      <p:sp>
        <p:nvSpPr>
          <p:cNvPr id="84" name="Rectangle 83"/>
          <p:cNvSpPr/>
          <p:nvPr/>
        </p:nvSpPr>
        <p:spPr>
          <a:xfrm>
            <a:off x="112542" y="182880"/>
            <a:ext cx="11929403" cy="6569612"/>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1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barn(inVertical)">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arn(inVertical)">
                                      <p:cBhvr>
                                        <p:cTn id="33" dur="500"/>
                                        <p:tgtEl>
                                          <p:spTgt spid="8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barn(inVertical)">
                                      <p:cBhvr>
                                        <p:cTn id="3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8" grpId="0" animBg="1"/>
      <p:bldP spid="60" grpId="0" animBg="1"/>
      <p:bldP spid="62" grpId="0" animBg="1"/>
      <p:bldP spid="3" grpId="0" animBg="1"/>
      <p:bldP spid="4" grpId="0"/>
      <p:bldP spid="5" grpId="0"/>
      <p:bldP spid="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52">
            <a:extLst>
              <a:ext uri="{FF2B5EF4-FFF2-40B4-BE49-F238E27FC236}">
                <a16:creationId xmlns:a16="http://schemas.microsoft.com/office/drawing/2014/main" id="{0D0F2C5C-2209-4B0C-8FEC-A0EA2BB5D9FB}"/>
              </a:ext>
            </a:extLst>
          </p:cNvPr>
          <p:cNvSpPr/>
          <p:nvPr/>
        </p:nvSpPr>
        <p:spPr>
          <a:xfrm>
            <a:off x="1228920" y="2437779"/>
            <a:ext cx="342900" cy="382227"/>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dirty="0" smtClean="0">
                <a:solidFill>
                  <a:srgbClr val="002060"/>
                </a:solidFill>
              </a:rPr>
              <a:t>1</a:t>
            </a:r>
            <a:endParaRPr lang="en-US" sz="3200" b="1" dirty="0">
              <a:solidFill>
                <a:srgbClr val="002060"/>
              </a:solidFill>
            </a:endParaRPr>
          </a:p>
        </p:txBody>
      </p:sp>
      <p:cxnSp>
        <p:nvCxnSpPr>
          <p:cNvPr id="72" name="Straight Connector 71">
            <a:extLst>
              <a:ext uri="{FF2B5EF4-FFF2-40B4-BE49-F238E27FC236}">
                <a16:creationId xmlns:a16="http://schemas.microsoft.com/office/drawing/2014/main" id="{1EE1402F-8686-4E2C-82C5-AD7834C75E4B}"/>
              </a:ext>
            </a:extLst>
          </p:cNvPr>
          <p:cNvCxnSpPr>
            <a:cxnSpLocks/>
          </p:cNvCxnSpPr>
          <p:nvPr/>
        </p:nvCxnSpPr>
        <p:spPr>
          <a:xfrm>
            <a:off x="1109489" y="6425492"/>
            <a:ext cx="10383715" cy="0"/>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utoShape 2" descr="Đã tạo hình ả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6" y="21428"/>
            <a:ext cx="3175512" cy="25095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576" y="0"/>
            <a:ext cx="2850300" cy="25523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0288" y="21428"/>
            <a:ext cx="2792642" cy="259947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1277"/>
            <a:ext cx="3159576" cy="3223260"/>
          </a:xfrm>
          <a:prstGeom prst="rect">
            <a:avLst/>
          </a:prstGeom>
        </p:spPr>
      </p:pic>
      <p:pic>
        <p:nvPicPr>
          <p:cNvPr id="13" name="Picture 12"/>
          <p:cNvPicPr>
            <a:picLocks noChangeAspect="1"/>
          </p:cNvPicPr>
          <p:nvPr/>
        </p:nvPicPr>
        <p:blipFill>
          <a:blip r:embed="rId6"/>
          <a:stretch>
            <a:fillRect/>
          </a:stretch>
        </p:blipFill>
        <p:spPr>
          <a:xfrm>
            <a:off x="8847629" y="2971853"/>
            <a:ext cx="3283320" cy="3102684"/>
          </a:xfrm>
          <a:prstGeom prst="rect">
            <a:avLst/>
          </a:prstGeom>
        </p:spPr>
      </p:pic>
      <p:pic>
        <p:nvPicPr>
          <p:cNvPr id="1054" name="Picture 30" descr="Ngán ngẩm vì bị lộ, lọt thông tin cá nhâ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2797" y="21429"/>
            <a:ext cx="3071194" cy="25309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6" descr="Mã số định danh cá nhân có phải là số căn cước công dâ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1319" y="2900473"/>
            <a:ext cx="2596959" cy="31427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stretch>
            <a:fillRect/>
          </a:stretch>
        </p:blipFill>
        <p:spPr>
          <a:xfrm>
            <a:off x="3224212" y="2820005"/>
            <a:ext cx="2963187" cy="3254531"/>
          </a:xfrm>
          <a:prstGeom prst="rect">
            <a:avLst/>
          </a:prstGeom>
        </p:spPr>
      </p:pic>
      <p:sp>
        <p:nvSpPr>
          <p:cNvPr id="15" name="Freeform: Shape 52">
            <a:extLst>
              <a:ext uri="{FF2B5EF4-FFF2-40B4-BE49-F238E27FC236}">
                <a16:creationId xmlns:a16="http://schemas.microsoft.com/office/drawing/2014/main" id="{0D0F2C5C-2209-4B0C-8FEC-A0EA2BB5D9FB}"/>
              </a:ext>
            </a:extLst>
          </p:cNvPr>
          <p:cNvSpPr/>
          <p:nvPr/>
        </p:nvSpPr>
        <p:spPr>
          <a:xfrm>
            <a:off x="10317839" y="2589626"/>
            <a:ext cx="342900" cy="382227"/>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dirty="0">
                <a:solidFill>
                  <a:srgbClr val="002060"/>
                </a:solidFill>
              </a:rPr>
              <a:t>4</a:t>
            </a:r>
          </a:p>
        </p:txBody>
      </p:sp>
      <p:sp>
        <p:nvSpPr>
          <p:cNvPr id="17" name="Freeform: Shape 52">
            <a:extLst>
              <a:ext uri="{FF2B5EF4-FFF2-40B4-BE49-F238E27FC236}">
                <a16:creationId xmlns:a16="http://schemas.microsoft.com/office/drawing/2014/main" id="{0D0F2C5C-2209-4B0C-8FEC-A0EA2BB5D9FB}"/>
              </a:ext>
            </a:extLst>
          </p:cNvPr>
          <p:cNvSpPr/>
          <p:nvPr/>
        </p:nvSpPr>
        <p:spPr>
          <a:xfrm>
            <a:off x="7219278" y="2533116"/>
            <a:ext cx="342900" cy="349434"/>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dirty="0">
                <a:solidFill>
                  <a:srgbClr val="002060"/>
                </a:solidFill>
              </a:rPr>
              <a:t>3</a:t>
            </a:r>
          </a:p>
        </p:txBody>
      </p:sp>
      <p:sp>
        <p:nvSpPr>
          <p:cNvPr id="18" name="Freeform: Shape 52">
            <a:extLst>
              <a:ext uri="{FF2B5EF4-FFF2-40B4-BE49-F238E27FC236}">
                <a16:creationId xmlns:a16="http://schemas.microsoft.com/office/drawing/2014/main" id="{0D0F2C5C-2209-4B0C-8FEC-A0EA2BB5D9FB}"/>
              </a:ext>
            </a:extLst>
          </p:cNvPr>
          <p:cNvSpPr/>
          <p:nvPr/>
        </p:nvSpPr>
        <p:spPr>
          <a:xfrm>
            <a:off x="4362905" y="2469049"/>
            <a:ext cx="342900" cy="382227"/>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dirty="0" smtClean="0">
                <a:solidFill>
                  <a:srgbClr val="002060"/>
                </a:solidFill>
              </a:rPr>
              <a:t>2</a:t>
            </a:r>
            <a:endParaRPr lang="en-US" sz="3200" b="1" dirty="0">
              <a:solidFill>
                <a:srgbClr val="002060"/>
              </a:solidFill>
            </a:endParaRPr>
          </a:p>
        </p:txBody>
      </p:sp>
      <p:sp>
        <p:nvSpPr>
          <p:cNvPr id="19" name="Freeform: Shape 52">
            <a:extLst>
              <a:ext uri="{FF2B5EF4-FFF2-40B4-BE49-F238E27FC236}">
                <a16:creationId xmlns:a16="http://schemas.microsoft.com/office/drawing/2014/main" id="{0D0F2C5C-2209-4B0C-8FEC-A0EA2BB5D9FB}"/>
              </a:ext>
            </a:extLst>
          </p:cNvPr>
          <p:cNvSpPr/>
          <p:nvPr/>
        </p:nvSpPr>
        <p:spPr>
          <a:xfrm>
            <a:off x="4482581" y="6043264"/>
            <a:ext cx="342900" cy="382227"/>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dirty="0" smtClean="0">
                <a:solidFill>
                  <a:srgbClr val="002060"/>
                </a:solidFill>
              </a:rPr>
              <a:t>7</a:t>
            </a:r>
            <a:endParaRPr lang="en-US" sz="3200" b="1" dirty="0">
              <a:solidFill>
                <a:srgbClr val="002060"/>
              </a:solidFill>
            </a:endParaRPr>
          </a:p>
        </p:txBody>
      </p:sp>
      <p:sp>
        <p:nvSpPr>
          <p:cNvPr id="20" name="Freeform: Shape 52">
            <a:extLst>
              <a:ext uri="{FF2B5EF4-FFF2-40B4-BE49-F238E27FC236}">
                <a16:creationId xmlns:a16="http://schemas.microsoft.com/office/drawing/2014/main" id="{0D0F2C5C-2209-4B0C-8FEC-A0EA2BB5D9FB}"/>
              </a:ext>
            </a:extLst>
          </p:cNvPr>
          <p:cNvSpPr/>
          <p:nvPr/>
        </p:nvSpPr>
        <p:spPr>
          <a:xfrm>
            <a:off x="1228920" y="6074538"/>
            <a:ext cx="342900" cy="350954"/>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dirty="0">
                <a:solidFill>
                  <a:srgbClr val="002060"/>
                </a:solidFill>
              </a:rPr>
              <a:t>8</a:t>
            </a:r>
          </a:p>
        </p:txBody>
      </p:sp>
      <p:sp>
        <p:nvSpPr>
          <p:cNvPr id="21" name="Freeform: Shape 52">
            <a:extLst>
              <a:ext uri="{FF2B5EF4-FFF2-40B4-BE49-F238E27FC236}">
                <a16:creationId xmlns:a16="http://schemas.microsoft.com/office/drawing/2014/main" id="{0D0F2C5C-2209-4B0C-8FEC-A0EA2BB5D9FB}"/>
              </a:ext>
            </a:extLst>
          </p:cNvPr>
          <p:cNvSpPr/>
          <p:nvPr/>
        </p:nvSpPr>
        <p:spPr>
          <a:xfrm>
            <a:off x="7349644" y="6043265"/>
            <a:ext cx="342900" cy="382227"/>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dirty="0">
                <a:solidFill>
                  <a:srgbClr val="002060"/>
                </a:solidFill>
              </a:rPr>
              <a:t>6</a:t>
            </a:r>
          </a:p>
        </p:txBody>
      </p:sp>
      <p:sp>
        <p:nvSpPr>
          <p:cNvPr id="22" name="Freeform: Shape 52">
            <a:extLst>
              <a:ext uri="{FF2B5EF4-FFF2-40B4-BE49-F238E27FC236}">
                <a16:creationId xmlns:a16="http://schemas.microsoft.com/office/drawing/2014/main" id="{0D0F2C5C-2209-4B0C-8FEC-A0EA2BB5D9FB}"/>
              </a:ext>
            </a:extLst>
          </p:cNvPr>
          <p:cNvSpPr/>
          <p:nvPr/>
        </p:nvSpPr>
        <p:spPr>
          <a:xfrm>
            <a:off x="10146389" y="6043265"/>
            <a:ext cx="342900" cy="382227"/>
          </a:xfrm>
          <a:custGeom>
            <a:avLst/>
            <a:gdLst>
              <a:gd name="connsiteX0" fmla="*/ 1754696 w 1755363"/>
              <a:gd name="connsiteY0" fmla="*/ 496682 h 1948006"/>
              <a:gd name="connsiteX1" fmla="*/ 1755362 w 1755363"/>
              <a:gd name="connsiteY1" fmla="*/ 1902667 h 1948006"/>
              <a:gd name="connsiteX2" fmla="*/ 1711547 w 1755363"/>
              <a:gd name="connsiteY2" fmla="*/ 1948006 h 1948006"/>
              <a:gd name="connsiteX3" fmla="*/ 45625 w 1755363"/>
              <a:gd name="connsiteY3" fmla="*/ 1947720 h 1948006"/>
              <a:gd name="connsiteX4" fmla="*/ 3239 w 1755363"/>
              <a:gd name="connsiteY4" fmla="*/ 1905048 h 1948006"/>
              <a:gd name="connsiteX5" fmla="*/ 4001 w 1755363"/>
              <a:gd name="connsiteY5" fmla="*/ 544878 h 1948006"/>
              <a:gd name="connsiteX6" fmla="*/ 0 w 1755363"/>
              <a:gd name="connsiteY6" fmla="*/ 499825 h 1948006"/>
              <a:gd name="connsiteX7" fmla="*/ 24575 w 1755363"/>
              <a:gd name="connsiteY7" fmla="*/ 476870 h 1948006"/>
              <a:gd name="connsiteX8" fmla="*/ 609695 w 1755363"/>
              <a:gd name="connsiteY8" fmla="*/ 145495 h 1948006"/>
              <a:gd name="connsiteX9" fmla="*/ 845439 w 1755363"/>
              <a:gd name="connsiteY9" fmla="*/ 11573 h 1948006"/>
              <a:gd name="connsiteX10" fmla="*/ 913733 w 1755363"/>
              <a:gd name="connsiteY10" fmla="*/ 9668 h 1948006"/>
              <a:gd name="connsiteX11" fmla="*/ 1453325 w 1755363"/>
              <a:gd name="connsiteY11" fmla="*/ 314468 h 1948006"/>
              <a:gd name="connsiteX12" fmla="*/ 1704689 w 1755363"/>
              <a:gd name="connsiteY12" fmla="*/ 456486 h 1948006"/>
              <a:gd name="connsiteX13" fmla="*/ 1754696 w 1755363"/>
              <a:gd name="connsiteY13" fmla="*/ 496682 h 194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5363" h="1948006">
                <a:moveTo>
                  <a:pt x="1754696" y="496682"/>
                </a:moveTo>
                <a:cubicBezTo>
                  <a:pt x="1754696" y="965312"/>
                  <a:pt x="1754219" y="1433942"/>
                  <a:pt x="1755362" y="1902667"/>
                </a:cubicBezTo>
                <a:cubicBezTo>
                  <a:pt x="1755458" y="1937243"/>
                  <a:pt x="1748600" y="1948101"/>
                  <a:pt x="1711547" y="1948006"/>
                </a:cubicBezTo>
                <a:cubicBezTo>
                  <a:pt x="1156240" y="1946577"/>
                  <a:pt x="600932" y="1946672"/>
                  <a:pt x="45625" y="1947720"/>
                </a:cubicBezTo>
                <a:cubicBezTo>
                  <a:pt x="11430" y="1947815"/>
                  <a:pt x="3143" y="1938862"/>
                  <a:pt x="3239" y="1905048"/>
                </a:cubicBezTo>
                <a:cubicBezTo>
                  <a:pt x="4477" y="1451658"/>
                  <a:pt x="4191" y="998268"/>
                  <a:pt x="4001" y="544878"/>
                </a:cubicBezTo>
                <a:cubicBezTo>
                  <a:pt x="4001" y="529829"/>
                  <a:pt x="7525" y="514303"/>
                  <a:pt x="0" y="499825"/>
                </a:cubicBezTo>
                <a:cubicBezTo>
                  <a:pt x="2286" y="485918"/>
                  <a:pt x="14764" y="482489"/>
                  <a:pt x="24575" y="476870"/>
                </a:cubicBezTo>
                <a:cubicBezTo>
                  <a:pt x="218885" y="365141"/>
                  <a:pt x="414719" y="255890"/>
                  <a:pt x="609695" y="145495"/>
                </a:cubicBezTo>
                <a:cubicBezTo>
                  <a:pt x="688372" y="100918"/>
                  <a:pt x="767715" y="57674"/>
                  <a:pt x="845439" y="11573"/>
                </a:cubicBezTo>
                <a:cubicBezTo>
                  <a:pt x="869252" y="-2524"/>
                  <a:pt x="888683" y="-4429"/>
                  <a:pt x="913733" y="9668"/>
                </a:cubicBezTo>
                <a:cubicBezTo>
                  <a:pt x="1093851" y="110824"/>
                  <a:pt x="1272921" y="213694"/>
                  <a:pt x="1453325" y="314468"/>
                </a:cubicBezTo>
                <a:cubicBezTo>
                  <a:pt x="1537335" y="361427"/>
                  <a:pt x="1620869" y="409242"/>
                  <a:pt x="1704689" y="456486"/>
                </a:cubicBezTo>
                <a:cubicBezTo>
                  <a:pt x="1723073" y="466868"/>
                  <a:pt x="1746790" y="472393"/>
                  <a:pt x="1754696" y="496682"/>
                </a:cubicBezTo>
                <a:close/>
              </a:path>
            </a:pathLst>
          </a:custGeom>
          <a:solidFill>
            <a:srgbClr val="EBC149"/>
          </a:solidFill>
          <a:ln w="9525" cap="flat">
            <a:noFill/>
            <a:prstDash val="solid"/>
            <a:miter/>
          </a:ln>
        </p:spPr>
        <p:txBody>
          <a:bodyPr rtlCol="0" anchor="ctr"/>
          <a:lstStyle/>
          <a:p>
            <a:pPr algn="ctr"/>
            <a:r>
              <a:rPr lang="en-US" sz="3200" b="1" dirty="0">
                <a:solidFill>
                  <a:srgbClr val="002060"/>
                </a:solidFill>
              </a:rPr>
              <a:t>5</a:t>
            </a:r>
          </a:p>
        </p:txBody>
      </p:sp>
    </p:spTree>
    <p:extLst>
      <p:ext uri="{BB962C8B-B14F-4D97-AF65-F5344CB8AC3E}">
        <p14:creationId xmlns:p14="http://schemas.microsoft.com/office/powerpoint/2010/main" val="157080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4"/>
          </p:nvPr>
        </p:nvPicPr>
        <p:blipFill>
          <a:blip r:embed="rId2">
            <a:extLst>
              <a:ext uri="{28A0092B-C50C-407E-A947-70E740481C1C}">
                <a14:useLocalDpi xmlns:a14="http://schemas.microsoft.com/office/drawing/2010/main" val="0"/>
              </a:ext>
            </a:extLst>
          </a:blip>
          <a:srcRect t="20941" b="20941"/>
          <a:stretch>
            <a:fillRect/>
          </a:stretch>
        </p:blipFill>
        <p:spPr>
          <a:xfrm>
            <a:off x="2943225" y="2649538"/>
            <a:ext cx="4454525" cy="1889125"/>
          </a:xfrm>
        </p:spPr>
      </p:pic>
      <p:pic>
        <p:nvPicPr>
          <p:cNvPr id="4" name="Picture Placeholder 3"/>
          <p:cNvPicPr>
            <a:picLocks noGrp="1" noChangeAspect="1"/>
          </p:cNvPicPr>
          <p:nvPr>
            <p:ph type="pic" idx="13"/>
          </p:nvPr>
        </p:nvPicPr>
        <p:blipFill>
          <a:blip r:embed="rId3">
            <a:extLst>
              <a:ext uri="{28A0092B-C50C-407E-A947-70E740481C1C}">
                <a14:useLocalDpi xmlns:a14="http://schemas.microsoft.com/office/drawing/2010/main" val="0"/>
              </a:ext>
            </a:extLst>
          </a:blip>
          <a:srcRect l="5213" r="5213"/>
          <a:stretch>
            <a:fillRect/>
          </a:stretch>
        </p:blipFill>
        <p:spPr>
          <a:xfrm>
            <a:off x="661988" y="474663"/>
            <a:ext cx="4454525" cy="1890712"/>
          </a:xfrm>
        </p:spPr>
      </p:pic>
      <p:pic>
        <p:nvPicPr>
          <p:cNvPr id="8" name="Picture Placeholder 7"/>
          <p:cNvPicPr>
            <a:picLocks noGrp="1" noChangeAspect="1"/>
          </p:cNvPicPr>
          <p:nvPr>
            <p:ph type="pic" idx="15"/>
          </p:nvPr>
        </p:nvPicPr>
        <p:blipFill>
          <a:blip r:embed="rId3">
            <a:extLst>
              <a:ext uri="{28A0092B-C50C-407E-A947-70E740481C1C}">
                <a14:useLocalDpi xmlns:a14="http://schemas.microsoft.com/office/drawing/2010/main" val="0"/>
              </a:ext>
            </a:extLst>
          </a:blip>
          <a:srcRect l="3737" r="3737"/>
          <a:stretch>
            <a:fillRect/>
          </a:stretch>
        </p:blipFill>
        <p:spPr>
          <a:xfrm>
            <a:off x="554038" y="4840288"/>
            <a:ext cx="4454525" cy="1830387"/>
          </a:xfrm>
        </p:spPr>
      </p:pic>
      <p:sp>
        <p:nvSpPr>
          <p:cNvPr id="2" name="Rectangle 1"/>
          <p:cNvSpPr/>
          <p:nvPr/>
        </p:nvSpPr>
        <p:spPr>
          <a:xfrm>
            <a:off x="5439505" y="796389"/>
            <a:ext cx="6576647" cy="1478418"/>
          </a:xfrm>
          <a:prstGeom prst="rect">
            <a:avLst/>
          </a:prstGeom>
        </p:spPr>
        <p:txBody>
          <a:bodyPr wrap="square">
            <a:spAutoFit/>
          </a:bodyPr>
          <a:lstStyle/>
          <a:p>
            <a:pPr algn="ctr">
              <a:lnSpc>
                <a:spcPct val="150000"/>
              </a:lnSpc>
            </a:pPr>
            <a:r>
              <a:rPr lang="nl-NL" sz="3200" b="1" dirty="0">
                <a:solidFill>
                  <a:schemeClr val="accent3">
                    <a:lumMod val="75000"/>
                  </a:schemeClr>
                </a:solidFill>
              </a:rPr>
              <a:t>BÀI 2. SỰ AN TOÀN VÀ HỢP PHÁP KHI SỬ DỤNG THÔNG TIN </a:t>
            </a:r>
            <a:endParaRPr lang="en-US" sz="3200" b="1" dirty="0">
              <a:solidFill>
                <a:schemeClr val="accent3">
                  <a:lumMod val="75000"/>
                </a:schemeClr>
              </a:solidFill>
            </a:endParaRPr>
          </a:p>
        </p:txBody>
      </p:sp>
      <p:grpSp>
        <p:nvGrpSpPr>
          <p:cNvPr id="23" name="Group 22">
            <a:extLst>
              <a:ext uri="{FF2B5EF4-FFF2-40B4-BE49-F238E27FC236}">
                <a16:creationId xmlns:a16="http://schemas.microsoft.com/office/drawing/2014/main" id="{715FB048-E238-434D-9D84-F66A9B36D367}"/>
              </a:ext>
            </a:extLst>
          </p:cNvPr>
          <p:cNvGrpSpPr/>
          <p:nvPr/>
        </p:nvGrpSpPr>
        <p:grpSpPr>
          <a:xfrm>
            <a:off x="6711522" y="2532184"/>
            <a:ext cx="3470030" cy="4003972"/>
            <a:chOff x="794796" y="1552872"/>
            <a:chExt cx="4243140" cy="4286977"/>
          </a:xfrm>
        </p:grpSpPr>
        <p:sp>
          <p:nvSpPr>
            <p:cNvPr id="24" name="Curved Up Arrow 1">
              <a:extLst>
                <a:ext uri="{FF2B5EF4-FFF2-40B4-BE49-F238E27FC236}">
                  <a16:creationId xmlns:a16="http://schemas.microsoft.com/office/drawing/2014/main" id="{D5053CAE-AC97-490F-B4A0-31C363BC833A}"/>
                </a:ext>
              </a:extLst>
            </p:cNvPr>
            <p:cNvSpPr/>
            <p:nvPr/>
          </p:nvSpPr>
          <p:spPr>
            <a:xfrm>
              <a:off x="794796" y="1552872"/>
              <a:ext cx="4243140" cy="4286977"/>
            </a:xfrm>
            <a:custGeom>
              <a:avLst/>
              <a:gdLst>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8075 h 731523"/>
                <a:gd name="connsiteX6" fmla="*/ 0 w 635736"/>
                <a:gd name="connsiteY6" fmla="*/ 716278 h 731523"/>
                <a:gd name="connsiteX7" fmla="*/ 361416 w 635736"/>
                <a:gd name="connsiteY7" fmla="*/ 182880 h 731523"/>
                <a:gd name="connsiteX8" fmla="*/ 269976 w 635736"/>
                <a:gd name="connsiteY8" fmla="*/ 182880 h 731523"/>
                <a:gd name="connsiteX9" fmla="*/ 467810 w 635736"/>
                <a:gd name="connsiteY9" fmla="*/ 0 h 731523"/>
                <a:gd name="connsiteX0" fmla="*/ 467810 w 635736"/>
                <a:gd name="connsiteY0" fmla="*/ 0 h 731523"/>
                <a:gd name="connsiteX1" fmla="*/ 635736 w 635736"/>
                <a:gd name="connsiteY1" fmla="*/ 182880 h 731523"/>
                <a:gd name="connsiteX2" fmla="*/ 544296 w 635736"/>
                <a:gd name="connsiteY2" fmla="*/ 182880 h 731523"/>
                <a:gd name="connsiteX3" fmla="*/ 87404 w 635736"/>
                <a:gd name="connsiteY3" fmla="*/ 731520 h 731523"/>
                <a:gd name="connsiteX4" fmla="*/ 0 w 635736"/>
                <a:gd name="connsiteY4" fmla="*/ 731520 h 731523"/>
                <a:gd name="connsiteX5" fmla="*/ 0 w 635736"/>
                <a:gd name="connsiteY5" fmla="*/ 716278 h 731523"/>
                <a:gd name="connsiteX6" fmla="*/ 361416 w 635736"/>
                <a:gd name="connsiteY6" fmla="*/ 182880 h 731523"/>
                <a:gd name="connsiteX7" fmla="*/ 269976 w 635736"/>
                <a:gd name="connsiteY7" fmla="*/ 182880 h 731523"/>
                <a:gd name="connsiteX8" fmla="*/ 467810 w 635736"/>
                <a:gd name="connsiteY8" fmla="*/ 0 h 731523"/>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 name="connsiteX0" fmla="*/ 582986 w 750912"/>
                <a:gd name="connsiteY0" fmla="*/ 0 h 736598"/>
                <a:gd name="connsiteX1" fmla="*/ 750912 w 750912"/>
                <a:gd name="connsiteY1" fmla="*/ 182880 h 736598"/>
                <a:gd name="connsiteX2" fmla="*/ 659472 w 750912"/>
                <a:gd name="connsiteY2" fmla="*/ 182880 h 736598"/>
                <a:gd name="connsiteX3" fmla="*/ 202580 w 750912"/>
                <a:gd name="connsiteY3" fmla="*/ 731520 h 736598"/>
                <a:gd name="connsiteX4" fmla="*/ 0 w 750912"/>
                <a:gd name="connsiteY4" fmla="*/ 736598 h 736598"/>
                <a:gd name="connsiteX5" fmla="*/ 115176 w 750912"/>
                <a:gd name="connsiteY5" fmla="*/ 716278 h 736598"/>
                <a:gd name="connsiteX6" fmla="*/ 476592 w 750912"/>
                <a:gd name="connsiteY6" fmla="*/ 182880 h 736598"/>
                <a:gd name="connsiteX7" fmla="*/ 385152 w 750912"/>
                <a:gd name="connsiteY7" fmla="*/ 182880 h 736598"/>
                <a:gd name="connsiteX8" fmla="*/ 582986 w 750912"/>
                <a:gd name="connsiteY8" fmla="*/ 0 h 7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912" h="736598">
                  <a:moveTo>
                    <a:pt x="582986" y="0"/>
                  </a:moveTo>
                  <a:lnTo>
                    <a:pt x="750912" y="182880"/>
                  </a:lnTo>
                  <a:lnTo>
                    <a:pt x="659472" y="182880"/>
                  </a:lnTo>
                  <a:cubicBezTo>
                    <a:pt x="604805" y="511774"/>
                    <a:pt x="413733" y="732568"/>
                    <a:pt x="202580" y="731520"/>
                  </a:cubicBezTo>
                  <a:lnTo>
                    <a:pt x="0" y="736598"/>
                  </a:lnTo>
                  <a:cubicBezTo>
                    <a:pt x="38392" y="729825"/>
                    <a:pt x="73200" y="726606"/>
                    <a:pt x="115176" y="716278"/>
                  </a:cubicBezTo>
                  <a:cubicBezTo>
                    <a:pt x="291341" y="660491"/>
                    <a:pt x="431613" y="453492"/>
                    <a:pt x="476592" y="182880"/>
                  </a:cubicBezTo>
                  <a:lnTo>
                    <a:pt x="385152" y="182880"/>
                  </a:lnTo>
                  <a:lnTo>
                    <a:pt x="582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5" name="Curved Up Arrow 1">
              <a:extLst>
                <a:ext uri="{FF2B5EF4-FFF2-40B4-BE49-F238E27FC236}">
                  <a16:creationId xmlns:a16="http://schemas.microsoft.com/office/drawing/2014/main" id="{FB244DBA-2DCD-437F-8696-462FEDB1332E}"/>
                </a:ext>
              </a:extLst>
            </p:cNvPr>
            <p:cNvSpPr/>
            <p:nvPr/>
          </p:nvSpPr>
          <p:spPr>
            <a:xfrm>
              <a:off x="2608239" y="1552872"/>
              <a:ext cx="2429697" cy="3278977"/>
            </a:xfrm>
            <a:custGeom>
              <a:avLst/>
              <a:gdLst/>
              <a:ahLst/>
              <a:cxnLst/>
              <a:rect l="l" t="t" r="r" b="b"/>
              <a:pathLst>
                <a:path w="2429697" h="3278977">
                  <a:moveTo>
                    <a:pt x="1480806" y="0"/>
                  </a:moveTo>
                  <a:lnTo>
                    <a:pt x="2429697" y="1064356"/>
                  </a:lnTo>
                  <a:lnTo>
                    <a:pt x="1913002" y="1064356"/>
                  </a:lnTo>
                  <a:cubicBezTo>
                    <a:pt x="1767557" y="1965619"/>
                    <a:pt x="1451237" y="2727407"/>
                    <a:pt x="1030480" y="3278977"/>
                  </a:cubicBezTo>
                  <a:lnTo>
                    <a:pt x="0" y="3278977"/>
                  </a:lnTo>
                  <a:cubicBezTo>
                    <a:pt x="423651" y="2718190"/>
                    <a:pt x="736725" y="1949779"/>
                    <a:pt x="879611" y="1064356"/>
                  </a:cubicBezTo>
                  <a:lnTo>
                    <a:pt x="362916" y="106435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8" name="Curved Up Arrow 1">
              <a:extLst>
                <a:ext uri="{FF2B5EF4-FFF2-40B4-BE49-F238E27FC236}">
                  <a16:creationId xmlns:a16="http://schemas.microsoft.com/office/drawing/2014/main" id="{DF2B3BD0-E465-4D3E-8D1D-268EB4B3F769}"/>
                </a:ext>
              </a:extLst>
            </p:cNvPr>
            <p:cNvSpPr/>
            <p:nvPr/>
          </p:nvSpPr>
          <p:spPr>
            <a:xfrm>
              <a:off x="2971155" y="1552872"/>
              <a:ext cx="2066781" cy="2270977"/>
            </a:xfrm>
            <a:custGeom>
              <a:avLst/>
              <a:gdLst/>
              <a:ahLst/>
              <a:cxnLst/>
              <a:rect l="l" t="t" r="r" b="b"/>
              <a:pathLst>
                <a:path w="2066781" h="2270977">
                  <a:moveTo>
                    <a:pt x="1117890" y="0"/>
                  </a:moveTo>
                  <a:lnTo>
                    <a:pt x="2066781" y="1064356"/>
                  </a:lnTo>
                  <a:lnTo>
                    <a:pt x="1550086" y="1064356"/>
                  </a:lnTo>
                  <a:cubicBezTo>
                    <a:pt x="1479389" y="1502438"/>
                    <a:pt x="1368319" y="1907566"/>
                    <a:pt x="1222656" y="2270977"/>
                  </a:cubicBezTo>
                  <a:lnTo>
                    <a:pt x="189248" y="2270977"/>
                  </a:lnTo>
                  <a:cubicBezTo>
                    <a:pt x="335680" y="1904432"/>
                    <a:pt x="446642" y="1498457"/>
                    <a:pt x="516695" y="1064356"/>
                  </a:cubicBezTo>
                  <a:lnTo>
                    <a:pt x="0" y="10643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39" name="Curved Up Arrow 1">
              <a:extLst>
                <a:ext uri="{FF2B5EF4-FFF2-40B4-BE49-F238E27FC236}">
                  <a16:creationId xmlns:a16="http://schemas.microsoft.com/office/drawing/2014/main" id="{ED56DC70-04B6-4261-8B7A-50723B58157E}"/>
                </a:ext>
              </a:extLst>
            </p:cNvPr>
            <p:cNvSpPr/>
            <p:nvPr/>
          </p:nvSpPr>
          <p:spPr>
            <a:xfrm>
              <a:off x="2971155" y="1552872"/>
              <a:ext cx="2066781" cy="1262977"/>
            </a:xfrm>
            <a:custGeom>
              <a:avLst/>
              <a:gdLst/>
              <a:ahLst/>
              <a:cxnLst/>
              <a:rect l="l" t="t" r="r" b="b"/>
              <a:pathLst>
                <a:path w="2066781" h="1262977">
                  <a:moveTo>
                    <a:pt x="1117890" y="0"/>
                  </a:moveTo>
                  <a:lnTo>
                    <a:pt x="2066781" y="1064356"/>
                  </a:lnTo>
                  <a:lnTo>
                    <a:pt x="1550086" y="1064356"/>
                  </a:lnTo>
                  <a:lnTo>
                    <a:pt x="1512330" y="1262977"/>
                  </a:lnTo>
                  <a:lnTo>
                    <a:pt x="479897" y="1262977"/>
                  </a:lnTo>
                  <a:cubicBezTo>
                    <a:pt x="494102" y="1197656"/>
                    <a:pt x="505885" y="1131341"/>
                    <a:pt x="516695" y="1064356"/>
                  </a:cubicBezTo>
                  <a:lnTo>
                    <a:pt x="0" y="10643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Tree>
    <p:extLst>
      <p:ext uri="{BB962C8B-B14F-4D97-AF65-F5344CB8AC3E}">
        <p14:creationId xmlns:p14="http://schemas.microsoft.com/office/powerpoint/2010/main" val="7460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 name="Group 51"/>
          <p:cNvGrpSpPr>
            <a:grpSpLocks/>
          </p:cNvGrpSpPr>
          <p:nvPr/>
        </p:nvGrpSpPr>
        <p:grpSpPr bwMode="auto">
          <a:xfrm>
            <a:off x="1781176" y="14288"/>
            <a:ext cx="320675" cy="6858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VnTime" pitchFamily="34" charset="0"/>
              </a:endParaRPr>
            </a:p>
          </p:txBody>
        </p:sp>
        <p:sp>
          <p:nvSpPr>
            <p:cNvPr id="412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000">
                <a:latin typeface=".VnTime" panose="020B7200000000000000"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VnTime" pitchFamily="34" charset="0"/>
              </a:endParaRPr>
            </a:p>
          </p:txBody>
        </p:sp>
      </p:grpSp>
      <p:pic>
        <p:nvPicPr>
          <p:cNvPr id="5" name="Picture 37" descr="Blue_chapterlis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7193" y="2533605"/>
            <a:ext cx="593725"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04405" y="232491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226"/>
          <p:cNvSpPr>
            <a:spLocks noChangeArrowheads="1" noChangeShapeType="1" noTextEdit="1"/>
          </p:cNvSpPr>
          <p:nvPr/>
        </p:nvSpPr>
        <p:spPr bwMode="auto">
          <a:xfrm>
            <a:off x="2823481" y="2485980"/>
            <a:ext cx="460375" cy="387350"/>
          </a:xfrm>
          <a:prstGeom prst="rect">
            <a:avLst/>
          </a:prstGeom>
        </p:spPr>
        <p:txBody>
          <a:bodyPr wrap="none" fromWordArt="1">
            <a:prstTxWarp prst="textInflate">
              <a:avLst>
                <a:gd name="adj" fmla="val 13634"/>
              </a:avLst>
            </a:prstTxWarp>
          </a:bodyPr>
          <a:lstStyle/>
          <a:p>
            <a:pPr algn="ctr"/>
            <a:r>
              <a:rPr lang="en-US" sz="3600" kern="10" dirty="0" smtClean="0">
                <a:ln w="9525">
                  <a:solidFill>
                    <a:srgbClr val="FFFF00"/>
                  </a:solidFill>
                  <a:round/>
                  <a:headEnd/>
                  <a:tailEnd/>
                </a:ln>
                <a:solidFill>
                  <a:srgbClr val="FFFF00"/>
                </a:solidFill>
                <a:latin typeface=".VnTimeH" panose="020B7200000000000000" pitchFamily="34" charset="0"/>
              </a:rPr>
              <a:t>NV2</a:t>
            </a:r>
            <a:endParaRPr lang="en-US" sz="3600" kern="10" dirty="0">
              <a:ln w="9525">
                <a:solidFill>
                  <a:srgbClr val="FFFF00"/>
                </a:solidFill>
                <a:round/>
                <a:headEnd/>
                <a:tailEnd/>
              </a:ln>
              <a:solidFill>
                <a:srgbClr val="FFFF00"/>
              </a:solidFill>
              <a:latin typeface=".VnTimeH" panose="020B7200000000000000" pitchFamily="34" charset="0"/>
            </a:endParaRPr>
          </a:p>
        </p:txBody>
      </p:sp>
      <p:pic>
        <p:nvPicPr>
          <p:cNvPr id="11" name="Picture 37" descr="Blue_chapterlis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614" y="4337018"/>
            <a:ext cx="593725" cy="29169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571750" y="4119528"/>
            <a:ext cx="1500188" cy="666533"/>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rdArt 226"/>
          <p:cNvSpPr>
            <a:spLocks noChangeArrowheads="1" noChangeShapeType="1" noTextEdit="1"/>
          </p:cNvSpPr>
          <p:nvPr/>
        </p:nvSpPr>
        <p:spPr bwMode="auto">
          <a:xfrm>
            <a:off x="2813050" y="4306660"/>
            <a:ext cx="460375" cy="322048"/>
          </a:xfrm>
          <a:prstGeom prst="rect">
            <a:avLst/>
          </a:prstGeom>
        </p:spPr>
        <p:txBody>
          <a:bodyPr wrap="none" fromWordArt="1">
            <a:prstTxWarp prst="textInflate">
              <a:avLst>
                <a:gd name="adj" fmla="val 13634"/>
              </a:avLst>
            </a:prstTxWarp>
          </a:bodyPr>
          <a:lstStyle/>
          <a:p>
            <a:pPr algn="ctr"/>
            <a:r>
              <a:rPr lang="en-US" sz="3600" kern="10" dirty="0" smtClean="0">
                <a:ln w="9525">
                  <a:solidFill>
                    <a:srgbClr val="FFFF00"/>
                  </a:solidFill>
                  <a:round/>
                  <a:headEnd/>
                  <a:tailEnd/>
                </a:ln>
                <a:solidFill>
                  <a:srgbClr val="FFFF00"/>
                </a:solidFill>
                <a:latin typeface=".VnTimeH" panose="020B7200000000000000" pitchFamily="34" charset="0"/>
              </a:rPr>
              <a:t>NV3</a:t>
            </a:r>
            <a:endParaRPr lang="en-US" sz="3600" kern="10" dirty="0">
              <a:ln w="9525">
                <a:solidFill>
                  <a:srgbClr val="FFFF00"/>
                </a:solidFill>
                <a:round/>
                <a:headEnd/>
                <a:tailEnd/>
              </a:ln>
              <a:solidFill>
                <a:srgbClr val="FFFF00"/>
              </a:solidFill>
              <a:latin typeface=".VnTimeH" panose="020B7200000000000000" pitchFamily="34" charset="0"/>
            </a:endParaRPr>
          </a:p>
        </p:txBody>
      </p:sp>
      <p:pic>
        <p:nvPicPr>
          <p:cNvPr id="4114" name="Picture 29" descr="Picture1"/>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187646" y="26350"/>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05" name="Text Box 41"/>
          <p:cNvSpPr txBox="1">
            <a:spLocks noChangeArrowheads="1"/>
          </p:cNvSpPr>
          <p:nvPr/>
        </p:nvSpPr>
        <p:spPr bwMode="auto">
          <a:xfrm>
            <a:off x="4222433" y="3644520"/>
            <a:ext cx="7081838" cy="1384995"/>
          </a:xfrm>
          <a:prstGeom prst="rect">
            <a:avLst/>
          </a:prstGeom>
          <a:solidFill>
            <a:schemeClr val="accent1">
              <a:lumMod val="60000"/>
              <a:lumOff val="40000"/>
            </a:schemeClr>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a:spAutoFit/>
            <a:flatTx/>
          </a:bodyPr>
          <a:lstStyle/>
          <a:p>
            <a:pPr eaLnBrk="1" hangingPunct="1">
              <a:defRPr/>
            </a:pPr>
            <a:r>
              <a:rPr lang="en-US" sz="2800" dirty="0" smtClean="0"/>
              <a:t>- </a:t>
            </a:r>
            <a:r>
              <a:rPr lang="en-US" sz="2800" dirty="0" err="1" smtClean="0"/>
              <a:t>Hậu</a:t>
            </a:r>
            <a:r>
              <a:rPr lang="en-US" sz="2800" dirty="0" smtClean="0"/>
              <a:t> </a:t>
            </a:r>
            <a:r>
              <a:rPr lang="en-US" sz="2800" dirty="0" err="1" smtClean="0"/>
              <a:t>quả</a:t>
            </a:r>
            <a:r>
              <a:rPr lang="en-US" sz="2800" dirty="0" smtClean="0"/>
              <a:t> </a:t>
            </a:r>
            <a:r>
              <a:rPr lang="en-US" sz="2800" dirty="0" err="1" smtClean="0"/>
              <a:t>có</a:t>
            </a:r>
            <a:r>
              <a:rPr lang="en-US" sz="2800" dirty="0" smtClean="0"/>
              <a:t> </a:t>
            </a:r>
            <a:r>
              <a:rPr lang="en-US" sz="2800" dirty="0" err="1" smtClean="0"/>
              <a:t>thể</a:t>
            </a:r>
            <a:r>
              <a:rPr lang="en-US" sz="2800" dirty="0" smtClean="0"/>
              <a:t> </a:t>
            </a:r>
            <a:r>
              <a:rPr lang="en-US" sz="2800" dirty="0" err="1" smtClean="0"/>
              <a:t>xảy</a:t>
            </a:r>
            <a:r>
              <a:rPr lang="en-US" sz="2800" dirty="0" smtClean="0"/>
              <a:t> </a:t>
            </a:r>
            <a:r>
              <a:rPr lang="en-US" sz="2800" dirty="0" err="1" smtClean="0"/>
              <a:t>ra</a:t>
            </a:r>
            <a:r>
              <a:rPr lang="en-US" sz="2800" dirty="0" smtClean="0"/>
              <a:t> </a:t>
            </a:r>
            <a:r>
              <a:rPr lang="en-US" sz="2800" dirty="0" err="1" smtClean="0"/>
              <a:t>nếu</a:t>
            </a:r>
            <a:r>
              <a:rPr lang="en-US" sz="2800" dirty="0" smtClean="0"/>
              <a:t> </a:t>
            </a:r>
            <a:r>
              <a:rPr lang="en-US" sz="2800" dirty="0" err="1" smtClean="0"/>
              <a:t>đăng</a:t>
            </a:r>
            <a:r>
              <a:rPr lang="en-US" sz="2800" dirty="0" smtClean="0"/>
              <a:t> </a:t>
            </a:r>
            <a:r>
              <a:rPr lang="en-US" sz="2800" dirty="0" err="1" smtClean="0"/>
              <a:t>thông</a:t>
            </a:r>
            <a:r>
              <a:rPr lang="en-US" sz="2800" dirty="0" smtClean="0"/>
              <a:t> tin </a:t>
            </a:r>
            <a:r>
              <a:rPr lang="en-US" sz="2800" dirty="0" err="1" smtClean="0"/>
              <a:t>trên</a:t>
            </a:r>
            <a:r>
              <a:rPr lang="en-US" sz="2800" dirty="0" smtClean="0"/>
              <a:t> </a:t>
            </a:r>
            <a:r>
              <a:rPr lang="en-US" sz="2800" dirty="0" err="1" smtClean="0"/>
              <a:t>mạng</a:t>
            </a:r>
            <a:r>
              <a:rPr lang="en-US" sz="2800" dirty="0" smtClean="0"/>
              <a:t> </a:t>
            </a:r>
            <a:r>
              <a:rPr lang="en-US" sz="2800" dirty="0" err="1" smtClean="0"/>
              <a:t>xã</a:t>
            </a:r>
            <a:r>
              <a:rPr lang="en-US" sz="2800" dirty="0" smtClean="0"/>
              <a:t> </a:t>
            </a:r>
            <a:r>
              <a:rPr lang="en-US" sz="2800" dirty="0" err="1" smtClean="0"/>
              <a:t>hội</a:t>
            </a:r>
            <a:r>
              <a:rPr lang="en-US" sz="2800" dirty="0" smtClean="0"/>
              <a:t>?  </a:t>
            </a:r>
            <a:r>
              <a:rPr lang="en-US" sz="2800" dirty="0"/>
              <a:t/>
            </a:r>
            <a:br>
              <a:rPr lang="en-US" sz="2800" dirty="0"/>
            </a:br>
            <a:endParaRPr lang="en-US" sz="2800" dirty="0">
              <a:solidFill>
                <a:schemeClr val="accent3"/>
              </a:solidFill>
            </a:endParaRPr>
          </a:p>
        </p:txBody>
      </p:sp>
      <p:pic>
        <p:nvPicPr>
          <p:cNvPr id="25" name="Picture 37" descr="Blue_chapterlis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9731" y="5907886"/>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613931" y="5682461"/>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WordArt 226"/>
          <p:cNvSpPr>
            <a:spLocks noChangeArrowheads="1" noChangeShapeType="1" noTextEdit="1"/>
          </p:cNvSpPr>
          <p:nvPr/>
        </p:nvSpPr>
        <p:spPr bwMode="auto">
          <a:xfrm>
            <a:off x="2782206" y="5771476"/>
            <a:ext cx="460375" cy="387350"/>
          </a:xfrm>
          <a:prstGeom prst="rect">
            <a:avLst/>
          </a:prstGeom>
        </p:spPr>
        <p:txBody>
          <a:bodyPr wrap="none" fromWordArt="1">
            <a:prstTxWarp prst="textInflate">
              <a:avLst>
                <a:gd name="adj" fmla="val 13634"/>
              </a:avLst>
            </a:prstTxWarp>
          </a:bodyPr>
          <a:lstStyle/>
          <a:p>
            <a:pPr algn="ctr"/>
            <a:r>
              <a:rPr lang="en-US" sz="3600" kern="10" dirty="0" smtClean="0">
                <a:ln w="9525">
                  <a:solidFill>
                    <a:srgbClr val="FFFF00"/>
                  </a:solidFill>
                  <a:round/>
                  <a:headEnd/>
                  <a:tailEnd/>
                </a:ln>
                <a:solidFill>
                  <a:srgbClr val="FFFF00"/>
                </a:solidFill>
                <a:latin typeface=".VnTimeH" panose="020B7200000000000000" pitchFamily="34" charset="0"/>
              </a:rPr>
              <a:t>NV4</a:t>
            </a:r>
            <a:endParaRPr lang="en-US" sz="3600" kern="10" dirty="0">
              <a:ln w="9525">
                <a:solidFill>
                  <a:srgbClr val="FFFF00"/>
                </a:solidFill>
                <a:round/>
                <a:headEnd/>
                <a:tailEnd/>
              </a:ln>
              <a:solidFill>
                <a:srgbClr val="FFFF00"/>
              </a:solidFill>
              <a:latin typeface=".VnTimeH" panose="020B7200000000000000" pitchFamily="34" charset="0"/>
            </a:endParaRPr>
          </a:p>
        </p:txBody>
      </p:sp>
      <p:sp>
        <p:nvSpPr>
          <p:cNvPr id="28" name="Text Box 41"/>
          <p:cNvSpPr txBox="1">
            <a:spLocks noChangeArrowheads="1"/>
          </p:cNvSpPr>
          <p:nvPr/>
        </p:nvSpPr>
        <p:spPr bwMode="auto">
          <a:xfrm>
            <a:off x="4222433" y="5462673"/>
            <a:ext cx="7383924" cy="1384995"/>
          </a:xfrm>
          <a:prstGeom prst="rect">
            <a:avLst/>
          </a:prstGeom>
          <a:solidFill>
            <a:schemeClr val="bg1"/>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a:spAutoFit/>
            <a:flatTx/>
          </a:bodyPr>
          <a:lstStyle/>
          <a:p>
            <a:pPr eaLnBrk="1" hangingPunct="1">
              <a:defRPr/>
            </a:pPr>
            <a:r>
              <a:rPr lang="en-US" sz="2800" dirty="0" smtClean="0">
                <a:solidFill>
                  <a:srgbClr val="C00000"/>
                </a:solidFill>
              </a:rPr>
              <a:t>- </a:t>
            </a:r>
            <a:r>
              <a:rPr lang="en-US" sz="2800" dirty="0" err="1" smtClean="0">
                <a:solidFill>
                  <a:srgbClr val="C00000"/>
                </a:solidFill>
              </a:rPr>
              <a:t>Em</a:t>
            </a:r>
            <a:r>
              <a:rPr lang="en-US" sz="2800" dirty="0" smtClean="0">
                <a:solidFill>
                  <a:srgbClr val="C00000"/>
                </a:solidFill>
              </a:rPr>
              <a:t> </a:t>
            </a:r>
            <a:r>
              <a:rPr lang="en-US" sz="2800" dirty="0" err="1" smtClean="0">
                <a:solidFill>
                  <a:srgbClr val="C00000"/>
                </a:solidFill>
              </a:rPr>
              <a:t>lên</a:t>
            </a:r>
            <a:r>
              <a:rPr lang="en-US" sz="2800" dirty="0" smtClean="0">
                <a:solidFill>
                  <a:srgbClr val="C00000"/>
                </a:solidFill>
              </a:rPr>
              <a:t> </a:t>
            </a:r>
            <a:r>
              <a:rPr lang="en-US" sz="2800" dirty="0" err="1" smtClean="0">
                <a:solidFill>
                  <a:srgbClr val="C00000"/>
                </a:solidFill>
              </a:rPr>
              <a:t>làm</a:t>
            </a:r>
            <a:r>
              <a:rPr lang="en-US" sz="2800" dirty="0" smtClean="0">
                <a:solidFill>
                  <a:srgbClr val="C00000"/>
                </a:solidFill>
              </a:rPr>
              <a:t> </a:t>
            </a:r>
            <a:r>
              <a:rPr lang="en-US" sz="2800" dirty="0" err="1" smtClean="0">
                <a:solidFill>
                  <a:srgbClr val="C00000"/>
                </a:solidFill>
              </a:rPr>
              <a:t>gì</a:t>
            </a:r>
            <a:r>
              <a:rPr lang="en-US" sz="2800" dirty="0" smtClean="0">
                <a:solidFill>
                  <a:srgbClr val="C00000"/>
                </a:solidFill>
              </a:rPr>
              <a:t> </a:t>
            </a:r>
            <a:r>
              <a:rPr lang="en-US" sz="2800" dirty="0" err="1" smtClean="0">
                <a:solidFill>
                  <a:srgbClr val="C00000"/>
                </a:solidFill>
              </a:rPr>
              <a:t>khi</a:t>
            </a:r>
            <a:r>
              <a:rPr lang="en-US" sz="2800" dirty="0" smtClean="0">
                <a:solidFill>
                  <a:srgbClr val="C00000"/>
                </a:solidFill>
              </a:rPr>
              <a:t> </a:t>
            </a:r>
            <a:r>
              <a:rPr lang="en-US" sz="2800" dirty="0" err="1" smtClean="0">
                <a:solidFill>
                  <a:srgbClr val="C00000"/>
                </a:solidFill>
              </a:rPr>
              <a:t>xem</a:t>
            </a:r>
            <a:r>
              <a:rPr lang="en-US" sz="2800" dirty="0" smtClean="0">
                <a:solidFill>
                  <a:srgbClr val="C00000"/>
                </a:solidFill>
              </a:rPr>
              <a:t> </a:t>
            </a:r>
            <a:r>
              <a:rPr lang="en-US" sz="2800" dirty="0" err="1" smtClean="0">
                <a:solidFill>
                  <a:srgbClr val="C00000"/>
                </a:solidFill>
              </a:rPr>
              <a:t>tiểu</a:t>
            </a:r>
            <a:r>
              <a:rPr lang="en-US" sz="2800" dirty="0" smtClean="0">
                <a:solidFill>
                  <a:srgbClr val="C00000"/>
                </a:solidFill>
              </a:rPr>
              <a:t> </a:t>
            </a:r>
            <a:r>
              <a:rPr lang="en-US" sz="2800" dirty="0" err="1" smtClean="0">
                <a:solidFill>
                  <a:srgbClr val="C00000"/>
                </a:solidFill>
              </a:rPr>
              <a:t>phẩm</a:t>
            </a:r>
            <a:r>
              <a:rPr lang="en-US" sz="2800" dirty="0" smtClean="0">
                <a:solidFill>
                  <a:srgbClr val="C00000"/>
                </a:solidFill>
              </a:rPr>
              <a:t> </a:t>
            </a:r>
            <a:r>
              <a:rPr lang="en-US" sz="2800" dirty="0" err="1" smtClean="0">
                <a:solidFill>
                  <a:srgbClr val="C00000"/>
                </a:solidFill>
              </a:rPr>
              <a:t>trên</a:t>
            </a:r>
            <a:r>
              <a:rPr lang="en-US" sz="2800" dirty="0" smtClean="0">
                <a:solidFill>
                  <a:srgbClr val="C00000"/>
                </a:solidFill>
              </a:rPr>
              <a:t>? </a:t>
            </a:r>
            <a:r>
              <a:rPr lang="en-US" sz="2800" dirty="0" err="1" smtClean="0">
                <a:solidFill>
                  <a:srgbClr val="C00000"/>
                </a:solidFill>
              </a:rPr>
              <a:t>Thông</a:t>
            </a:r>
            <a:r>
              <a:rPr lang="en-US" sz="2800" dirty="0" smtClean="0">
                <a:solidFill>
                  <a:srgbClr val="C00000"/>
                </a:solidFill>
              </a:rPr>
              <a:t> </a:t>
            </a:r>
            <a:r>
              <a:rPr lang="en-US" sz="2800" dirty="0" err="1" smtClean="0">
                <a:solidFill>
                  <a:srgbClr val="C00000"/>
                </a:solidFill>
              </a:rPr>
              <a:t>điệp</a:t>
            </a:r>
            <a:r>
              <a:rPr lang="en-US" sz="2800" dirty="0" smtClean="0">
                <a:solidFill>
                  <a:srgbClr val="C00000"/>
                </a:solidFill>
              </a:rPr>
              <a:t> </a:t>
            </a:r>
            <a:r>
              <a:rPr lang="en-US" sz="2800" dirty="0" err="1" smtClean="0">
                <a:solidFill>
                  <a:srgbClr val="C00000"/>
                </a:solidFill>
              </a:rPr>
              <a:t>giáo</a:t>
            </a:r>
            <a:r>
              <a:rPr lang="en-US" sz="2800" dirty="0" smtClean="0">
                <a:solidFill>
                  <a:srgbClr val="C00000"/>
                </a:solidFill>
              </a:rPr>
              <a:t> </a:t>
            </a:r>
            <a:r>
              <a:rPr lang="en-US" sz="2800" dirty="0" err="1" smtClean="0">
                <a:solidFill>
                  <a:srgbClr val="C00000"/>
                </a:solidFill>
              </a:rPr>
              <a:t>dục</a:t>
            </a:r>
            <a:r>
              <a:rPr lang="en-US" sz="2800" dirty="0" smtClean="0">
                <a:solidFill>
                  <a:srgbClr val="C00000"/>
                </a:solidFill>
              </a:rPr>
              <a:t> </a:t>
            </a:r>
            <a:r>
              <a:rPr lang="en-US" sz="2800" dirty="0" err="1" smtClean="0">
                <a:solidFill>
                  <a:srgbClr val="C00000"/>
                </a:solidFill>
              </a:rPr>
              <a:t>gửi</a:t>
            </a:r>
            <a:r>
              <a:rPr lang="en-US" sz="2800" dirty="0" smtClean="0">
                <a:solidFill>
                  <a:srgbClr val="C00000"/>
                </a:solidFill>
              </a:rPr>
              <a:t> </a:t>
            </a:r>
            <a:r>
              <a:rPr lang="en-US" sz="2800" dirty="0" err="1" smtClean="0">
                <a:solidFill>
                  <a:srgbClr val="C00000"/>
                </a:solidFill>
              </a:rPr>
              <a:t>gắm</a:t>
            </a:r>
            <a:r>
              <a:rPr lang="en-US" sz="2800" dirty="0" smtClean="0">
                <a:solidFill>
                  <a:srgbClr val="C00000"/>
                </a:solidFill>
              </a:rPr>
              <a:t> qua </a:t>
            </a:r>
            <a:r>
              <a:rPr lang="en-US" sz="2800" dirty="0" err="1" smtClean="0">
                <a:solidFill>
                  <a:srgbClr val="C00000"/>
                </a:solidFill>
              </a:rPr>
              <a:t>tiểu</a:t>
            </a:r>
            <a:r>
              <a:rPr lang="en-US" sz="2800" dirty="0" smtClean="0">
                <a:solidFill>
                  <a:srgbClr val="C00000"/>
                </a:solidFill>
              </a:rPr>
              <a:t> </a:t>
            </a:r>
            <a:r>
              <a:rPr lang="en-US" sz="2800" dirty="0" err="1" smtClean="0">
                <a:solidFill>
                  <a:srgbClr val="C00000"/>
                </a:solidFill>
              </a:rPr>
              <a:t>phẩm</a:t>
            </a:r>
            <a:r>
              <a:rPr lang="en-US" sz="2800" dirty="0" smtClean="0">
                <a:solidFill>
                  <a:srgbClr val="C00000"/>
                </a:solidFill>
              </a:rPr>
              <a:t> </a:t>
            </a:r>
            <a:r>
              <a:rPr lang="en-US" sz="2800" dirty="0" err="1" smtClean="0">
                <a:solidFill>
                  <a:srgbClr val="C00000"/>
                </a:solidFill>
              </a:rPr>
              <a:t>là</a:t>
            </a:r>
            <a:r>
              <a:rPr lang="en-US" sz="2800" dirty="0" smtClean="0">
                <a:solidFill>
                  <a:srgbClr val="C00000"/>
                </a:solidFill>
              </a:rPr>
              <a:t> </a:t>
            </a:r>
            <a:r>
              <a:rPr lang="en-US" sz="2800" dirty="0" err="1" smtClean="0">
                <a:solidFill>
                  <a:srgbClr val="C00000"/>
                </a:solidFill>
              </a:rPr>
              <a:t>gì</a:t>
            </a:r>
            <a:r>
              <a:rPr lang="en-US" sz="2800" dirty="0" smtClean="0">
                <a:solidFill>
                  <a:srgbClr val="C00000"/>
                </a:solidFill>
              </a:rPr>
              <a:t>?</a:t>
            </a:r>
            <a:endParaRPr lang="en-US" sz="2800" dirty="0">
              <a:solidFill>
                <a:srgbClr val="C00000"/>
              </a:solidFill>
            </a:endParaRPr>
          </a:p>
        </p:txBody>
      </p:sp>
      <p:sp>
        <p:nvSpPr>
          <p:cNvPr id="29" name="Text Box 40"/>
          <p:cNvSpPr txBox="1">
            <a:spLocks noChangeArrowheads="1"/>
          </p:cNvSpPr>
          <p:nvPr/>
        </p:nvSpPr>
        <p:spPr bwMode="auto">
          <a:xfrm>
            <a:off x="4275405" y="1881128"/>
            <a:ext cx="7283180" cy="1384995"/>
          </a:xfrm>
          <a:prstGeom prst="rect">
            <a:avLst/>
          </a:prstGeom>
          <a:solidFill>
            <a:schemeClr val="accent4">
              <a:lumMod val="40000"/>
              <a:lumOff val="60000"/>
            </a:schemeClr>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a:spAutoFit/>
            <a:flatTx/>
          </a:bodyPr>
          <a:lstStyle/>
          <a:p>
            <a:pPr marL="285750" indent="-285750" eaLnBrk="1" hangingPunct="1">
              <a:buFontTx/>
              <a:buChar char="-"/>
              <a:defRPr/>
            </a:pPr>
            <a:r>
              <a:rPr lang="en-US" sz="2800" dirty="0" err="1" smtClean="0">
                <a:solidFill>
                  <a:srgbClr val="00B050"/>
                </a:solidFill>
              </a:rPr>
              <a:t>Nguyên</a:t>
            </a:r>
            <a:r>
              <a:rPr lang="en-US" sz="2800" dirty="0" smtClean="0">
                <a:solidFill>
                  <a:srgbClr val="00B050"/>
                </a:solidFill>
              </a:rPr>
              <a:t> </a:t>
            </a:r>
            <a:r>
              <a:rPr lang="en-US" sz="2800" dirty="0" err="1" smtClean="0">
                <a:solidFill>
                  <a:srgbClr val="00B050"/>
                </a:solidFill>
              </a:rPr>
              <a:t>nhân</a:t>
            </a:r>
            <a:r>
              <a:rPr lang="en-US" sz="2800" dirty="0" smtClean="0">
                <a:solidFill>
                  <a:srgbClr val="00B050"/>
                </a:solidFill>
              </a:rPr>
              <a:t> </a:t>
            </a:r>
            <a:r>
              <a:rPr lang="en-US" sz="2800" dirty="0" err="1" smtClean="0">
                <a:solidFill>
                  <a:srgbClr val="00B050"/>
                </a:solidFill>
              </a:rPr>
              <a:t>bạn</a:t>
            </a:r>
            <a:r>
              <a:rPr lang="en-US" sz="2800" dirty="0" smtClean="0">
                <a:solidFill>
                  <a:srgbClr val="00B050"/>
                </a:solidFill>
              </a:rPr>
              <a:t> </a:t>
            </a:r>
            <a:r>
              <a:rPr lang="en-US" sz="2800" dirty="0" err="1" smtClean="0">
                <a:solidFill>
                  <a:srgbClr val="00B050"/>
                </a:solidFill>
              </a:rPr>
              <a:t>Đạt</a:t>
            </a:r>
            <a:r>
              <a:rPr lang="en-US" sz="2800" dirty="0" smtClean="0">
                <a:solidFill>
                  <a:srgbClr val="00B050"/>
                </a:solidFill>
              </a:rPr>
              <a:t> </a:t>
            </a:r>
            <a:r>
              <a:rPr lang="en-US" sz="2800" dirty="0" err="1" smtClean="0">
                <a:solidFill>
                  <a:srgbClr val="00B050"/>
                </a:solidFill>
              </a:rPr>
              <a:t>đăng</a:t>
            </a:r>
            <a:r>
              <a:rPr lang="en-US" sz="2800" dirty="0" smtClean="0">
                <a:solidFill>
                  <a:srgbClr val="00B050"/>
                </a:solidFill>
              </a:rPr>
              <a:t> </a:t>
            </a:r>
            <a:r>
              <a:rPr lang="en-US" sz="2800" dirty="0" err="1" smtClean="0">
                <a:solidFill>
                  <a:srgbClr val="00B050"/>
                </a:solidFill>
              </a:rPr>
              <a:t>bài</a:t>
            </a:r>
            <a:r>
              <a:rPr lang="en-US" sz="2800" dirty="0" smtClean="0">
                <a:solidFill>
                  <a:srgbClr val="00B050"/>
                </a:solidFill>
              </a:rPr>
              <a:t> </a:t>
            </a:r>
            <a:r>
              <a:rPr lang="en-US" sz="2800" dirty="0" err="1" smtClean="0">
                <a:solidFill>
                  <a:srgbClr val="00B050"/>
                </a:solidFill>
              </a:rPr>
              <a:t>lên</a:t>
            </a:r>
            <a:r>
              <a:rPr lang="en-US" sz="2800" dirty="0" smtClean="0">
                <a:solidFill>
                  <a:srgbClr val="00B050"/>
                </a:solidFill>
              </a:rPr>
              <a:t> </a:t>
            </a:r>
            <a:r>
              <a:rPr lang="en-US" sz="2800" dirty="0" err="1" smtClean="0">
                <a:solidFill>
                  <a:srgbClr val="00B050"/>
                </a:solidFill>
              </a:rPr>
              <a:t>mạng</a:t>
            </a:r>
            <a:r>
              <a:rPr lang="en-US" sz="2800" dirty="0" smtClean="0">
                <a:solidFill>
                  <a:srgbClr val="00B050"/>
                </a:solidFill>
              </a:rPr>
              <a:t> </a:t>
            </a:r>
            <a:r>
              <a:rPr lang="en-US" sz="2800" dirty="0" err="1" smtClean="0">
                <a:solidFill>
                  <a:srgbClr val="00B050"/>
                </a:solidFill>
              </a:rPr>
              <a:t>xã</a:t>
            </a:r>
            <a:r>
              <a:rPr lang="en-US" sz="2800" dirty="0" smtClean="0">
                <a:solidFill>
                  <a:srgbClr val="00B050"/>
                </a:solidFill>
              </a:rPr>
              <a:t> </a:t>
            </a:r>
            <a:r>
              <a:rPr lang="en-US" sz="2800" dirty="0" err="1" smtClean="0">
                <a:solidFill>
                  <a:srgbClr val="00B050"/>
                </a:solidFill>
              </a:rPr>
              <a:t>hội</a:t>
            </a:r>
            <a:r>
              <a:rPr lang="en-US" sz="2800" dirty="0">
                <a:solidFill>
                  <a:srgbClr val="00B050"/>
                </a:solidFill>
              </a:rPr>
              <a:t>?</a:t>
            </a:r>
            <a:endParaRPr lang="en-US" sz="2800" dirty="0" smtClean="0">
              <a:solidFill>
                <a:srgbClr val="00B050"/>
              </a:solidFill>
            </a:endParaRPr>
          </a:p>
          <a:p>
            <a:pPr marL="285750" indent="-285750">
              <a:buFontTx/>
              <a:buChar char="-"/>
              <a:defRPr/>
            </a:pPr>
            <a:r>
              <a:rPr lang="en-US" sz="2800" dirty="0" err="1">
                <a:solidFill>
                  <a:srgbClr val="00B050"/>
                </a:solidFill>
              </a:rPr>
              <a:t>Nếu</a:t>
            </a:r>
            <a:r>
              <a:rPr lang="en-US" sz="2800" dirty="0">
                <a:solidFill>
                  <a:srgbClr val="00B050"/>
                </a:solidFill>
              </a:rPr>
              <a:t> </a:t>
            </a:r>
            <a:r>
              <a:rPr lang="en-US" sz="2800" dirty="0" err="1">
                <a:solidFill>
                  <a:srgbClr val="00B050"/>
                </a:solidFill>
              </a:rPr>
              <a:t>là</a:t>
            </a:r>
            <a:r>
              <a:rPr lang="en-US" sz="2800" dirty="0">
                <a:solidFill>
                  <a:srgbClr val="00B050"/>
                </a:solidFill>
              </a:rPr>
              <a:t> </a:t>
            </a:r>
            <a:r>
              <a:rPr lang="en-US" sz="2800" dirty="0" err="1">
                <a:solidFill>
                  <a:srgbClr val="00B050"/>
                </a:solidFill>
              </a:rPr>
              <a:t>bạn</a:t>
            </a:r>
            <a:r>
              <a:rPr lang="en-US" sz="2800" dirty="0">
                <a:solidFill>
                  <a:srgbClr val="00B050"/>
                </a:solidFill>
              </a:rPr>
              <a:t> </a:t>
            </a:r>
            <a:r>
              <a:rPr lang="en-US" sz="2800" dirty="0" err="1">
                <a:solidFill>
                  <a:srgbClr val="00B050"/>
                </a:solidFill>
              </a:rPr>
              <a:t>Đạt</a:t>
            </a:r>
            <a:r>
              <a:rPr lang="en-US" sz="2800" dirty="0">
                <a:solidFill>
                  <a:srgbClr val="00B050"/>
                </a:solidFill>
              </a:rPr>
              <a:t> </a:t>
            </a:r>
            <a:r>
              <a:rPr lang="en-US" sz="2800" dirty="0" err="1">
                <a:solidFill>
                  <a:srgbClr val="00B050"/>
                </a:solidFill>
              </a:rPr>
              <a:t>em</a:t>
            </a:r>
            <a:r>
              <a:rPr lang="en-US" sz="2800" dirty="0">
                <a:solidFill>
                  <a:srgbClr val="00B050"/>
                </a:solidFill>
              </a:rPr>
              <a:t> </a:t>
            </a:r>
            <a:r>
              <a:rPr lang="en-US" sz="2800" dirty="0" err="1">
                <a:solidFill>
                  <a:srgbClr val="00B050"/>
                </a:solidFill>
              </a:rPr>
              <a:t>học</a:t>
            </a:r>
            <a:r>
              <a:rPr lang="en-US" sz="2800" dirty="0">
                <a:solidFill>
                  <a:srgbClr val="00B050"/>
                </a:solidFill>
              </a:rPr>
              <a:t> </a:t>
            </a:r>
            <a:r>
              <a:rPr lang="en-US" sz="2800" dirty="0" err="1">
                <a:solidFill>
                  <a:srgbClr val="00B050"/>
                </a:solidFill>
              </a:rPr>
              <a:t>được</a:t>
            </a:r>
            <a:r>
              <a:rPr lang="en-US" sz="2800" dirty="0">
                <a:solidFill>
                  <a:srgbClr val="00B050"/>
                </a:solidFill>
              </a:rPr>
              <a:t> </a:t>
            </a:r>
            <a:r>
              <a:rPr lang="en-US" sz="2800" dirty="0" err="1">
                <a:solidFill>
                  <a:srgbClr val="00B050"/>
                </a:solidFill>
              </a:rPr>
              <a:t>bài</a:t>
            </a:r>
            <a:r>
              <a:rPr lang="en-US" sz="2800" dirty="0">
                <a:solidFill>
                  <a:srgbClr val="00B050"/>
                </a:solidFill>
              </a:rPr>
              <a:t> </a:t>
            </a:r>
            <a:r>
              <a:rPr lang="en-US" sz="2800" dirty="0" err="1">
                <a:solidFill>
                  <a:srgbClr val="00B050"/>
                </a:solidFill>
              </a:rPr>
              <a:t>học</a:t>
            </a:r>
            <a:r>
              <a:rPr lang="en-US" sz="2800" dirty="0">
                <a:solidFill>
                  <a:srgbClr val="00B050"/>
                </a:solidFill>
              </a:rPr>
              <a:t> </a:t>
            </a:r>
            <a:r>
              <a:rPr lang="en-US" sz="2800" dirty="0" err="1">
                <a:solidFill>
                  <a:srgbClr val="00B050"/>
                </a:solidFill>
              </a:rPr>
              <a:t>gì</a:t>
            </a:r>
            <a:r>
              <a:rPr lang="en-US" sz="2800" dirty="0" smtClean="0">
                <a:solidFill>
                  <a:srgbClr val="00B050"/>
                </a:solidFill>
              </a:rPr>
              <a:t>? </a:t>
            </a:r>
            <a:endParaRPr lang="en-US" sz="2800" dirty="0">
              <a:solidFill>
                <a:srgbClr val="00B050"/>
              </a:solidFill>
            </a:endParaRPr>
          </a:p>
        </p:txBody>
      </p:sp>
      <p:pic>
        <p:nvPicPr>
          <p:cNvPr id="30" name="Picture 37" descr="Blue_chapterlis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2172" y="685802"/>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2714625" y="546101"/>
            <a:ext cx="1450975"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WordArt 226"/>
          <p:cNvSpPr>
            <a:spLocks noChangeArrowheads="1" noChangeShapeType="1" noTextEdit="1"/>
          </p:cNvSpPr>
          <p:nvPr/>
        </p:nvSpPr>
        <p:spPr bwMode="auto">
          <a:xfrm>
            <a:off x="3175002" y="721043"/>
            <a:ext cx="3841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panose="020B7200000000000000" pitchFamily="34" charset="0"/>
            </a:endParaRPr>
          </a:p>
        </p:txBody>
      </p:sp>
      <p:sp>
        <p:nvSpPr>
          <p:cNvPr id="33" name="Text Box 39"/>
          <p:cNvSpPr txBox="1">
            <a:spLocks noChangeArrowheads="1"/>
          </p:cNvSpPr>
          <p:nvPr/>
        </p:nvSpPr>
        <p:spPr bwMode="auto">
          <a:xfrm>
            <a:off x="4267201" y="265682"/>
            <a:ext cx="7242809" cy="1384995"/>
          </a:xfrm>
          <a:prstGeom prst="rect">
            <a:avLst/>
          </a:prstGeom>
          <a:solidFill>
            <a:srgbClr val="FFFF0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p:spPr>
        <p:txBody>
          <a:bodyPr wrap="square">
            <a:spAutoFit/>
            <a:flatTx/>
          </a:bodyPr>
          <a:lstStyle/>
          <a:p>
            <a:pPr eaLnBrk="1" hangingPunct="1">
              <a:defRPr/>
            </a:pPr>
            <a:r>
              <a:rPr lang="en-US" sz="2800" dirty="0" smtClean="0">
                <a:solidFill>
                  <a:srgbClr val="FF0000"/>
                </a:solidFill>
              </a:rPr>
              <a:t>-</a:t>
            </a:r>
            <a:r>
              <a:rPr lang="en-US" sz="2800" dirty="0" err="1" smtClean="0">
                <a:solidFill>
                  <a:srgbClr val="FF0000"/>
                </a:solidFill>
              </a:rPr>
              <a:t>Thông</a:t>
            </a:r>
            <a:r>
              <a:rPr lang="en-US" sz="2800" dirty="0" smtClean="0">
                <a:solidFill>
                  <a:srgbClr val="FF0000"/>
                </a:solidFill>
              </a:rPr>
              <a:t> tin </a:t>
            </a:r>
            <a:r>
              <a:rPr lang="en-US" sz="2800" dirty="0" err="1" smtClean="0">
                <a:solidFill>
                  <a:srgbClr val="FF0000"/>
                </a:solidFill>
              </a:rPr>
              <a:t>cá</a:t>
            </a:r>
            <a:r>
              <a:rPr lang="en-US" sz="2800" dirty="0" smtClean="0">
                <a:solidFill>
                  <a:srgbClr val="FF0000"/>
                </a:solidFill>
              </a:rPr>
              <a:t> </a:t>
            </a:r>
            <a:r>
              <a:rPr lang="en-US" sz="2800" dirty="0" err="1" smtClean="0">
                <a:solidFill>
                  <a:srgbClr val="FF0000"/>
                </a:solidFill>
              </a:rPr>
              <a:t>nhân</a:t>
            </a:r>
            <a:r>
              <a:rPr lang="en-US" sz="2800" dirty="0" smtClean="0">
                <a:solidFill>
                  <a:srgbClr val="FF0000"/>
                </a:solidFill>
              </a:rPr>
              <a:t> </a:t>
            </a:r>
            <a:r>
              <a:rPr lang="en-US" sz="2800" dirty="0" err="1" smtClean="0">
                <a:solidFill>
                  <a:srgbClr val="FF0000"/>
                </a:solidFill>
              </a:rPr>
              <a:t>của</a:t>
            </a:r>
            <a:r>
              <a:rPr lang="en-US" sz="2800" dirty="0" smtClean="0">
                <a:solidFill>
                  <a:srgbClr val="FF0000"/>
                </a:solidFill>
              </a:rPr>
              <a:t> </a:t>
            </a:r>
            <a:r>
              <a:rPr lang="en-US" sz="2800" dirty="0" err="1" smtClean="0">
                <a:solidFill>
                  <a:srgbClr val="FF0000"/>
                </a:solidFill>
              </a:rPr>
              <a:t>bạn</a:t>
            </a:r>
            <a:r>
              <a:rPr lang="en-US" sz="2800" dirty="0" smtClean="0">
                <a:solidFill>
                  <a:srgbClr val="FF0000"/>
                </a:solidFill>
              </a:rPr>
              <a:t> </a:t>
            </a:r>
            <a:r>
              <a:rPr lang="en-US" sz="2800" dirty="0" err="1" smtClean="0">
                <a:solidFill>
                  <a:srgbClr val="FF0000"/>
                </a:solidFill>
              </a:rPr>
              <a:t>Yến</a:t>
            </a:r>
            <a:r>
              <a:rPr lang="en-US" sz="2800" dirty="0" smtClean="0">
                <a:solidFill>
                  <a:srgbClr val="FF0000"/>
                </a:solidFill>
              </a:rPr>
              <a:t> </a:t>
            </a:r>
            <a:r>
              <a:rPr lang="en-US" sz="2800" dirty="0" err="1" smtClean="0">
                <a:solidFill>
                  <a:srgbClr val="FF0000"/>
                </a:solidFill>
              </a:rPr>
              <a:t>bị</a:t>
            </a:r>
            <a:r>
              <a:rPr lang="en-US" sz="2800" dirty="0" smtClean="0">
                <a:solidFill>
                  <a:srgbClr val="FF0000"/>
                </a:solidFill>
              </a:rPr>
              <a:t> </a:t>
            </a:r>
            <a:r>
              <a:rPr lang="en-US" sz="2800" dirty="0" err="1" smtClean="0">
                <a:solidFill>
                  <a:srgbClr val="FF0000"/>
                </a:solidFill>
              </a:rPr>
              <a:t>đưa</a:t>
            </a:r>
            <a:r>
              <a:rPr lang="en-US" sz="2800" dirty="0" smtClean="0">
                <a:solidFill>
                  <a:srgbClr val="FF0000"/>
                </a:solidFill>
              </a:rPr>
              <a:t> </a:t>
            </a:r>
            <a:r>
              <a:rPr lang="en-US" sz="2800" dirty="0" err="1" smtClean="0">
                <a:solidFill>
                  <a:srgbClr val="FF0000"/>
                </a:solidFill>
              </a:rPr>
              <a:t>lên</a:t>
            </a:r>
            <a:r>
              <a:rPr lang="en-US" sz="2800" dirty="0" smtClean="0">
                <a:solidFill>
                  <a:srgbClr val="FF0000"/>
                </a:solidFill>
              </a:rPr>
              <a:t> </a:t>
            </a:r>
            <a:r>
              <a:rPr lang="en-US" sz="2800" dirty="0" err="1" smtClean="0">
                <a:solidFill>
                  <a:srgbClr val="FF0000"/>
                </a:solidFill>
              </a:rPr>
              <a:t>mạng</a:t>
            </a:r>
            <a:r>
              <a:rPr lang="en-US" sz="2800" dirty="0" smtClean="0">
                <a:solidFill>
                  <a:srgbClr val="FF0000"/>
                </a:solidFill>
              </a:rPr>
              <a:t> </a:t>
            </a:r>
            <a:r>
              <a:rPr lang="en-US" sz="2800" dirty="0" err="1" smtClean="0">
                <a:solidFill>
                  <a:srgbClr val="FF0000"/>
                </a:solidFill>
              </a:rPr>
              <a:t>xã</a:t>
            </a:r>
            <a:r>
              <a:rPr lang="en-US" sz="2800" dirty="0" smtClean="0">
                <a:solidFill>
                  <a:srgbClr val="FF0000"/>
                </a:solidFill>
              </a:rPr>
              <a:t> </a:t>
            </a:r>
            <a:r>
              <a:rPr lang="en-US" sz="2800" dirty="0" err="1" smtClean="0">
                <a:solidFill>
                  <a:srgbClr val="FF0000"/>
                </a:solidFill>
              </a:rPr>
              <a:t>hội</a:t>
            </a:r>
            <a:r>
              <a:rPr lang="en-US" sz="2800" dirty="0" smtClean="0">
                <a:solidFill>
                  <a:srgbClr val="FF0000"/>
                </a:solidFill>
              </a:rPr>
              <a:t> </a:t>
            </a:r>
            <a:r>
              <a:rPr lang="en-US" sz="2800" dirty="0" err="1" smtClean="0">
                <a:solidFill>
                  <a:srgbClr val="FF0000"/>
                </a:solidFill>
              </a:rPr>
              <a:t>là</a:t>
            </a:r>
            <a:r>
              <a:rPr lang="en-US" sz="2800" dirty="0" smtClean="0">
                <a:solidFill>
                  <a:srgbClr val="FF0000"/>
                </a:solidFill>
              </a:rPr>
              <a:t> </a:t>
            </a:r>
            <a:r>
              <a:rPr lang="en-US" sz="2800" dirty="0" err="1" smtClean="0">
                <a:solidFill>
                  <a:srgbClr val="FF0000"/>
                </a:solidFill>
              </a:rPr>
              <a:t>gì</a:t>
            </a:r>
            <a:r>
              <a:rPr lang="en-US" sz="2800" dirty="0" smtClean="0">
                <a:solidFill>
                  <a:srgbClr val="FF0000"/>
                </a:solidFill>
              </a:rPr>
              <a:t>?</a:t>
            </a:r>
          </a:p>
          <a:p>
            <a:pPr eaLnBrk="1" hangingPunct="1">
              <a:defRPr/>
            </a:pPr>
            <a:r>
              <a:rPr lang="en-US" sz="2800" dirty="0" smtClean="0">
                <a:solidFill>
                  <a:srgbClr val="FF0000"/>
                </a:solidFill>
              </a:rPr>
              <a:t>- </a:t>
            </a:r>
            <a:r>
              <a:rPr lang="en-US" sz="2800" dirty="0" err="1" smtClean="0">
                <a:solidFill>
                  <a:srgbClr val="FF0000"/>
                </a:solidFill>
              </a:rPr>
              <a:t>Nếu</a:t>
            </a:r>
            <a:r>
              <a:rPr lang="en-US" sz="2800" dirty="0" smtClean="0">
                <a:solidFill>
                  <a:srgbClr val="FF0000"/>
                </a:solidFill>
              </a:rPr>
              <a:t> </a:t>
            </a:r>
            <a:r>
              <a:rPr lang="en-US" sz="2800" dirty="0" err="1" smtClean="0">
                <a:solidFill>
                  <a:srgbClr val="FF0000"/>
                </a:solidFill>
              </a:rPr>
              <a:t>là</a:t>
            </a:r>
            <a:r>
              <a:rPr lang="en-US" sz="2800" dirty="0" smtClean="0">
                <a:solidFill>
                  <a:srgbClr val="FF0000"/>
                </a:solidFill>
              </a:rPr>
              <a:t> </a:t>
            </a:r>
            <a:r>
              <a:rPr lang="en-US" sz="2800" dirty="0" err="1" smtClean="0">
                <a:solidFill>
                  <a:srgbClr val="FF0000"/>
                </a:solidFill>
              </a:rPr>
              <a:t>bạn</a:t>
            </a:r>
            <a:r>
              <a:rPr lang="en-US" sz="2800" dirty="0" smtClean="0">
                <a:solidFill>
                  <a:srgbClr val="FF0000"/>
                </a:solidFill>
              </a:rPr>
              <a:t> </a:t>
            </a:r>
            <a:r>
              <a:rPr lang="en-US" sz="2800" dirty="0" err="1" smtClean="0">
                <a:solidFill>
                  <a:srgbClr val="FF0000"/>
                </a:solidFill>
              </a:rPr>
              <a:t>Yến</a:t>
            </a:r>
            <a:r>
              <a:rPr lang="en-US" sz="2800" dirty="0" smtClean="0">
                <a:solidFill>
                  <a:srgbClr val="FF0000"/>
                </a:solidFill>
              </a:rPr>
              <a:t> </a:t>
            </a:r>
            <a:r>
              <a:rPr lang="en-US" sz="2800" dirty="0" err="1" smtClean="0">
                <a:solidFill>
                  <a:srgbClr val="FF0000"/>
                </a:solidFill>
              </a:rPr>
              <a:t>cảm</a:t>
            </a:r>
            <a:r>
              <a:rPr lang="en-US" sz="2800" dirty="0" smtClean="0">
                <a:solidFill>
                  <a:srgbClr val="FF0000"/>
                </a:solidFill>
              </a:rPr>
              <a:t> </a:t>
            </a:r>
            <a:r>
              <a:rPr lang="en-US" sz="2800" dirty="0" err="1" smtClean="0">
                <a:solidFill>
                  <a:srgbClr val="FF0000"/>
                </a:solidFill>
              </a:rPr>
              <a:t>thế</a:t>
            </a:r>
            <a:r>
              <a:rPr lang="en-US" sz="2800" dirty="0" smtClean="0">
                <a:solidFill>
                  <a:srgbClr val="FF0000"/>
                </a:solidFill>
              </a:rPr>
              <a:t> </a:t>
            </a:r>
            <a:r>
              <a:rPr lang="en-US" sz="2800" dirty="0" err="1" smtClean="0">
                <a:solidFill>
                  <a:srgbClr val="FF0000"/>
                </a:solidFill>
              </a:rPr>
              <a:t>nào</a:t>
            </a:r>
            <a:r>
              <a:rPr lang="en-US" sz="2800" dirty="0" smtClean="0">
                <a:solidFill>
                  <a:srgbClr val="FF0000"/>
                </a:solidFill>
              </a:rPr>
              <a:t>?</a:t>
            </a:r>
            <a:endParaRPr lang="en-US" sz="2800" dirty="0">
              <a:solidFill>
                <a:srgbClr val="FF0000"/>
              </a:solidFill>
            </a:endParaRPr>
          </a:p>
        </p:txBody>
      </p:sp>
      <p:sp>
        <p:nvSpPr>
          <p:cNvPr id="34" name="WordArt 226"/>
          <p:cNvSpPr>
            <a:spLocks noChangeArrowheads="1" noChangeShapeType="1" noTextEdit="1"/>
          </p:cNvSpPr>
          <p:nvPr/>
        </p:nvSpPr>
        <p:spPr bwMode="auto">
          <a:xfrm>
            <a:off x="2937001" y="692945"/>
            <a:ext cx="480570" cy="343694"/>
          </a:xfrm>
          <a:prstGeom prst="rect">
            <a:avLst/>
          </a:prstGeom>
        </p:spPr>
        <p:txBody>
          <a:bodyPr wrap="none" fromWordArt="1">
            <a:prstTxWarp prst="textInflate">
              <a:avLst>
                <a:gd name="adj" fmla="val 13634"/>
              </a:avLst>
            </a:prstTxWarp>
          </a:bodyPr>
          <a:lstStyle/>
          <a:p>
            <a:pPr algn="ctr"/>
            <a:r>
              <a:rPr lang="en-US" sz="3600" kern="10" dirty="0" smtClean="0">
                <a:ln w="9525">
                  <a:solidFill>
                    <a:srgbClr val="FFFF00"/>
                  </a:solidFill>
                  <a:round/>
                  <a:headEnd/>
                  <a:tailEnd/>
                </a:ln>
                <a:solidFill>
                  <a:srgbClr val="FFFF00"/>
                </a:solidFill>
                <a:latin typeface=".VnTimeH" panose="020B7200000000000000" pitchFamily="34" charset="0"/>
              </a:rPr>
              <a:t>NV1</a:t>
            </a:r>
            <a:endParaRPr lang="en-US" sz="3600" kern="10" dirty="0">
              <a:ln w="9525">
                <a:solidFill>
                  <a:srgbClr val="FFFF00"/>
                </a:solidFill>
                <a:round/>
                <a:headEnd/>
                <a:tailEnd/>
              </a:ln>
              <a:solidFill>
                <a:srgbClr val="FFFF00"/>
              </a:solidFill>
              <a:latin typeface=".VnTimeH" panose="020B7200000000000000" pitchFamily="34" charset="0"/>
            </a:endParaRPr>
          </a:p>
        </p:txBody>
      </p:sp>
      <p:pic>
        <p:nvPicPr>
          <p:cNvPr id="2" name="Đồng hồ đếm ngược 6 phút -- 6 Minutes Countdown Timer">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flipH="1">
            <a:off x="2425337" y="1366045"/>
            <a:ext cx="1044226" cy="587377"/>
          </a:xfrm>
          <a:prstGeom prst="rect">
            <a:avLst/>
          </a:prstGeom>
        </p:spPr>
      </p:pic>
    </p:spTree>
    <p:custDataLst>
      <p:tags r:id="rId1"/>
    </p:custDataLst>
    <p:extLst>
      <p:ext uri="{BB962C8B-B14F-4D97-AF65-F5344CB8AC3E}">
        <p14:creationId xmlns:p14="http://schemas.microsoft.com/office/powerpoint/2010/main" val="26276452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par>
                                <p:cTn id="26" presetID="5"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checkerboard(across)">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par>
                                <p:cTn id="42" presetID="2" presetClass="entr" presetSubtype="2" fill="hold" grpId="0" nodeType="withEffect">
                                  <p:stCondLst>
                                    <p:cond delay="0"/>
                                  </p:stCondLst>
                                  <p:childTnLst>
                                    <p:set>
                                      <p:cBhvr>
                                        <p:cTn id="43" dur="1" fill="hold">
                                          <p:stCondLst>
                                            <p:cond delay="0"/>
                                          </p:stCondLst>
                                        </p:cTn>
                                        <p:tgtEl>
                                          <p:spTgt spid="11305"/>
                                        </p:tgtEl>
                                        <p:attrNameLst>
                                          <p:attrName>style.visibility</p:attrName>
                                        </p:attrNameLst>
                                      </p:cBhvr>
                                      <p:to>
                                        <p:strVal val="visible"/>
                                      </p:to>
                                    </p:set>
                                    <p:anim calcmode="lin" valueType="num">
                                      <p:cBhvr additive="base">
                                        <p:cTn id="44" dur="500" fill="hold"/>
                                        <p:tgtEl>
                                          <p:spTgt spid="11305"/>
                                        </p:tgtEl>
                                        <p:attrNameLst>
                                          <p:attrName>ppt_x</p:attrName>
                                        </p:attrNameLst>
                                      </p:cBhvr>
                                      <p:tavLst>
                                        <p:tav tm="0">
                                          <p:val>
                                            <p:strVal val="1+#ppt_w/2"/>
                                          </p:val>
                                        </p:tav>
                                        <p:tav tm="100000">
                                          <p:val>
                                            <p:strVal val="#ppt_x"/>
                                          </p:val>
                                        </p:tav>
                                      </p:tavLst>
                                    </p:anim>
                                    <p:anim calcmode="lin" valueType="num">
                                      <p:cBhvr additive="base">
                                        <p:cTn id="45" dur="500" fill="hold"/>
                                        <p:tgtEl>
                                          <p:spTgt spid="11305"/>
                                        </p:tgtEl>
                                        <p:attrNameLst>
                                          <p:attrName>ppt_y</p:attrName>
                                        </p:attrNameLst>
                                      </p:cBhvr>
                                      <p:tavLst>
                                        <p:tav tm="0">
                                          <p:val>
                                            <p:strVal val="#ppt_y"/>
                                          </p:val>
                                        </p:tav>
                                        <p:tav tm="100000">
                                          <p:val>
                                            <p:strVal val="#ppt_y"/>
                                          </p:val>
                                        </p:tav>
                                      </p:tavLst>
                                    </p:anim>
                                  </p:childTnLst>
                                </p:cTn>
                              </p:par>
                              <p:par>
                                <p:cTn id="46" presetID="5" presetClass="entr" presetSubtype="1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heckerboard(across)">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5" name="Chimes 3-CL (2).wav"/>
                                        </p:tgtEl>
                                      </p:cMediaNode>
                                    </p:audio>
                                  </p:subTnLst>
                                </p:cTn>
                              </p:par>
                              <p:par>
                                <p:cTn id="49" presetID="5"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heckerboard(across)">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ntr" presetSubtype="1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checkerboard(across)">
                                      <p:cBhvr>
                                        <p:cTn id="56" dur="500"/>
                                        <p:tgtEl>
                                          <p:spTgt spid="25"/>
                                        </p:tgtEl>
                                      </p:cBhvr>
                                    </p:animEffect>
                                  </p:childTnLst>
                                </p:cTn>
                              </p:par>
                              <p:par>
                                <p:cTn id="57" presetID="2" presetClass="entr" presetSubtype="2"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1+#ppt_w/2"/>
                                          </p:val>
                                        </p:tav>
                                        <p:tav tm="100000">
                                          <p:val>
                                            <p:strVal val="#ppt_x"/>
                                          </p:val>
                                        </p:tav>
                                      </p:tavLst>
                                    </p:anim>
                                    <p:anim calcmode="lin" valueType="num">
                                      <p:cBhvr additive="base">
                                        <p:cTn id="60" dur="500" fill="hold"/>
                                        <p:tgtEl>
                                          <p:spTgt spid="28"/>
                                        </p:tgtEl>
                                        <p:attrNameLst>
                                          <p:attrName>ppt_y</p:attrName>
                                        </p:attrNameLst>
                                      </p:cBhvr>
                                      <p:tavLst>
                                        <p:tav tm="0">
                                          <p:val>
                                            <p:strVal val="#ppt_y"/>
                                          </p:val>
                                        </p:tav>
                                        <p:tav tm="100000">
                                          <p:val>
                                            <p:strVal val="#ppt_y"/>
                                          </p:val>
                                        </p:tav>
                                      </p:tavLst>
                                    </p:anim>
                                  </p:childTnLst>
                                </p:cTn>
                              </p:par>
                              <p:par>
                                <p:cTn id="61" presetID="5" presetClass="entr" presetSubtype="1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checkerboard(across)">
                                      <p:cBhvr>
                                        <p:cTn id="63" dur="500"/>
                                        <p:tgtEl>
                                          <p:spTgt spid="26"/>
                                        </p:tgtEl>
                                      </p:cBhvr>
                                    </p:animEffect>
                                  </p:childTnLst>
                                  <p:subTnLst>
                                    <p:audio>
                                      <p:cMediaNode>
                                        <p:cTn display="0" masterRel="sameClick">
                                          <p:stCondLst>
                                            <p:cond evt="begin" delay="0">
                                              <p:tn val="61"/>
                                            </p:cond>
                                          </p:stCondLst>
                                          <p:endCondLst>
                                            <p:cond evt="onStopAudio" delay="0">
                                              <p:tgtEl>
                                                <p:sldTgt/>
                                              </p:tgtEl>
                                            </p:cond>
                                          </p:endCondLst>
                                        </p:cTn>
                                        <p:tgtEl>
                                          <p:sndTgt r:embed="rId5" name="Chimes 3-CL (2).wav"/>
                                        </p:tgtEl>
                                      </p:cMediaNode>
                                    </p:audio>
                                  </p:subTnLst>
                                </p:cTn>
                              </p:par>
                              <p:par>
                                <p:cTn id="64" presetID="45"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2000"/>
                                        <p:tgtEl>
                                          <p:spTgt spid="27"/>
                                        </p:tgtEl>
                                      </p:cBhvr>
                                    </p:animEffect>
                                    <p:anim calcmode="lin" valueType="num">
                                      <p:cBhvr>
                                        <p:cTn id="67" dur="2000" fill="hold"/>
                                        <p:tgtEl>
                                          <p:spTgt spid="27"/>
                                        </p:tgtEl>
                                        <p:attrNameLst>
                                          <p:attrName>ppt_w</p:attrName>
                                        </p:attrNameLst>
                                      </p:cBhvr>
                                      <p:tavLst>
                                        <p:tav tm="0" fmla="#ppt_w*sin(2.5*pi*$)">
                                          <p:val>
                                            <p:fltVal val="0"/>
                                          </p:val>
                                        </p:tav>
                                        <p:tav tm="100000">
                                          <p:val>
                                            <p:fltVal val="1"/>
                                          </p:val>
                                        </p:tav>
                                      </p:tavLst>
                                    </p:anim>
                                    <p:anim calcmode="lin" valueType="num">
                                      <p:cBhvr>
                                        <p:cTn id="68" dur="2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2"/>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2"/>
                                        </p:tgtEl>
                                      </p:cBhvr>
                                    </p:cmd>
                                  </p:childTnLst>
                                </p:cTn>
                              </p:par>
                            </p:childTnLst>
                          </p:cTn>
                        </p:par>
                      </p:childTnLst>
                    </p:cTn>
                  </p:par>
                </p:childTnLst>
              </p:cTn>
              <p:nextCondLst>
                <p:cond evt="onClick" delay="0">
                  <p:tgtEl>
                    <p:spTgt spid="2"/>
                  </p:tgtEl>
                </p:cond>
              </p:nextCondLst>
            </p:seq>
            <p:video>
              <p:cMediaNode vol="80000">
                <p:cTn id="74" fill="hold" display="0">
                  <p:stCondLst>
                    <p:cond delay="indefinite"/>
                  </p:stCondLst>
                </p:cTn>
                <p:tgtEl>
                  <p:spTgt spid="2"/>
                </p:tgtEl>
              </p:cMediaNode>
            </p:video>
          </p:childTnLst>
        </p:cTn>
      </p:par>
    </p:tnLst>
    <p:bldLst>
      <p:bldP spid="11305" grpId="0" animBg="1"/>
      <p:bldP spid="28" grpId="0" animBg="1"/>
      <p:bldP spid="29" grpId="0" animBg="1"/>
      <p:bldP spid="33" grpId="0" animBg="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7216" y="716673"/>
            <a:ext cx="10984230" cy="5693866"/>
          </a:xfrm>
          <a:prstGeom prst="rect">
            <a:avLst/>
          </a:prstGeom>
        </p:spPr>
        <p:txBody>
          <a:bodyPr wrap="square">
            <a:spAutoFit/>
          </a:bodyPr>
          <a:lstStyle/>
          <a:p>
            <a:pPr algn="ctr"/>
            <a:r>
              <a:rPr lang="en-US" sz="2800" b="1" dirty="0" smtClean="0">
                <a:solidFill>
                  <a:srgbClr val="0070C0"/>
                </a:solidFill>
                <a:latin typeface="Times New Roman" panose="02020603050405020304" pitchFamily="18" charset="0"/>
                <a:cs typeface="Times New Roman" panose="02020603050405020304" pitchFamily="18" charset="0"/>
              </a:rPr>
              <a:t>HẬU QUẢ CỦA VIỆC LỘ THÔNG TIN CÁ NHÂN TRÊN MẠNG LÀ GÌ?</a:t>
            </a:r>
          </a:p>
          <a:p>
            <a:r>
              <a:rPr lang="vi-VN" sz="2200" b="1" dirty="0" smtClean="0">
                <a:solidFill>
                  <a:srgbClr val="00B050"/>
                </a:solidFill>
                <a:latin typeface="Times New Roman" panose="02020603050405020304" pitchFamily="18" charset="0"/>
                <a:cs typeface="Times New Roman" panose="02020603050405020304" pitchFamily="18" charset="0"/>
              </a:rPr>
              <a:t>1</a:t>
            </a:r>
            <a:r>
              <a:rPr lang="vi-VN" sz="2200" b="1" dirty="0">
                <a:solidFill>
                  <a:srgbClr val="00B050"/>
                </a:solidFill>
                <a:latin typeface="Times New Roman" panose="02020603050405020304" pitchFamily="18" charset="0"/>
                <a:cs typeface="Times New Roman" panose="02020603050405020304" pitchFamily="18" charset="0"/>
              </a:rPr>
              <a:t>. Bị lừa đảo, chiếm đoạt tài sản</a:t>
            </a:r>
          </a:p>
          <a:p>
            <a:pPr>
              <a:buFont typeface="Arial" panose="020B0604020202020204" pitchFamily="34" charset="0"/>
              <a:buChar char="•"/>
            </a:pPr>
            <a:r>
              <a:rPr lang="vi-VN" sz="2200" dirty="0">
                <a:solidFill>
                  <a:srgbClr val="FF0000"/>
                </a:solidFill>
                <a:latin typeface="Times New Roman" panose="02020603050405020304" pitchFamily="18" charset="0"/>
                <a:cs typeface="Times New Roman" panose="02020603050405020304" pitchFamily="18" charset="0"/>
              </a:rPr>
              <a:t>Kẻ xấu dùng số điện thoại, CCCD, tài khoản ngân hàng để lừa chuyển tiền, vay tiền online.</a:t>
            </a:r>
          </a:p>
          <a:p>
            <a:pPr>
              <a:buFont typeface="Arial" panose="020B0604020202020204" pitchFamily="34" charset="0"/>
              <a:buChar char="•"/>
            </a:pPr>
            <a:r>
              <a:rPr lang="vi-VN" sz="2200" dirty="0">
                <a:solidFill>
                  <a:srgbClr val="FF0000"/>
                </a:solidFill>
                <a:latin typeface="Times New Roman" panose="02020603050405020304" pitchFamily="18" charset="0"/>
                <a:cs typeface="Times New Roman" panose="02020603050405020304" pitchFamily="18" charset="0"/>
              </a:rPr>
              <a:t>Giả mạo danh tính để nhắn tin lừa người thân, bạn bè.</a:t>
            </a:r>
          </a:p>
          <a:p>
            <a:r>
              <a:rPr lang="vi-VN" sz="2200" b="1" dirty="0">
                <a:solidFill>
                  <a:srgbClr val="00B050"/>
                </a:solidFill>
                <a:latin typeface="Times New Roman" panose="02020603050405020304" pitchFamily="18" charset="0"/>
                <a:cs typeface="Times New Roman" panose="02020603050405020304" pitchFamily="18" charset="0"/>
              </a:rPr>
              <a:t>2. Bị đánh cắp danh tính</a:t>
            </a:r>
          </a:p>
          <a:p>
            <a:pPr>
              <a:buFont typeface="Arial" panose="020B0604020202020204" pitchFamily="34" charset="0"/>
              <a:buChar char="•"/>
            </a:pPr>
            <a:r>
              <a:rPr lang="vi-VN" sz="2200" dirty="0">
                <a:solidFill>
                  <a:srgbClr val="FF0000"/>
                </a:solidFill>
                <a:latin typeface="Times New Roman" panose="02020603050405020304" pitchFamily="18" charset="0"/>
                <a:cs typeface="Times New Roman" panose="02020603050405020304" pitchFamily="18" charset="0"/>
              </a:rPr>
              <a:t>Người khác dùng thông tin cá nhân để </a:t>
            </a:r>
            <a:r>
              <a:rPr lang="vi-VN" sz="2200" b="1" dirty="0">
                <a:solidFill>
                  <a:srgbClr val="FF0000"/>
                </a:solidFill>
                <a:latin typeface="Times New Roman" panose="02020603050405020304" pitchFamily="18" charset="0"/>
                <a:cs typeface="Times New Roman" panose="02020603050405020304" pitchFamily="18" charset="0"/>
              </a:rPr>
              <a:t>tạo tài khoản giả</a:t>
            </a:r>
            <a:r>
              <a:rPr lang="vi-VN" sz="2200" dirty="0">
                <a:solidFill>
                  <a:srgbClr val="FF0000"/>
                </a:solidFill>
                <a:latin typeface="Times New Roman" panose="02020603050405020304" pitchFamily="18" charset="0"/>
                <a:cs typeface="Times New Roman" panose="02020603050405020304" pitchFamily="18" charset="0"/>
              </a:rPr>
              <a:t>, làm việc trái pháp luật.</a:t>
            </a:r>
          </a:p>
          <a:p>
            <a:pPr>
              <a:buFont typeface="Arial" panose="020B0604020202020204" pitchFamily="34" charset="0"/>
              <a:buChar char="•"/>
            </a:pPr>
            <a:r>
              <a:rPr lang="vi-VN" sz="2200" dirty="0">
                <a:solidFill>
                  <a:srgbClr val="FF0000"/>
                </a:solidFill>
                <a:latin typeface="Times New Roman" panose="02020603050405020304" pitchFamily="18" charset="0"/>
                <a:cs typeface="Times New Roman" panose="02020603050405020304" pitchFamily="18" charset="0"/>
              </a:rPr>
              <a:t>Nạn nhân có thể bị liên quan pháp lý dù không làm gì sai.</a:t>
            </a:r>
          </a:p>
          <a:p>
            <a:r>
              <a:rPr lang="vi-VN" sz="2200" b="1" dirty="0">
                <a:solidFill>
                  <a:srgbClr val="00B050"/>
                </a:solidFill>
                <a:latin typeface="Times New Roman" panose="02020603050405020304" pitchFamily="18" charset="0"/>
                <a:cs typeface="Times New Roman" panose="02020603050405020304" pitchFamily="18" charset="0"/>
              </a:rPr>
              <a:t>3. Bị quấy rối, đe dọa</a:t>
            </a:r>
          </a:p>
          <a:p>
            <a:pPr>
              <a:buFont typeface="Arial" panose="020B0604020202020204" pitchFamily="34" charset="0"/>
              <a:buChar char="•"/>
            </a:pPr>
            <a:r>
              <a:rPr lang="vi-VN" sz="2200" dirty="0">
                <a:solidFill>
                  <a:srgbClr val="FF0000"/>
                </a:solidFill>
                <a:latin typeface="Times New Roman" panose="02020603050405020304" pitchFamily="18" charset="0"/>
                <a:cs typeface="Times New Roman" panose="02020603050405020304" pitchFamily="18" charset="0"/>
              </a:rPr>
              <a:t>Nhận tin nhắn, cuộc gọi rác, đe dọa, tống tiền.</a:t>
            </a:r>
          </a:p>
          <a:p>
            <a:pPr>
              <a:buFont typeface="Arial" panose="020B0604020202020204" pitchFamily="34" charset="0"/>
              <a:buChar char="•"/>
            </a:pPr>
            <a:r>
              <a:rPr lang="vi-VN" sz="2200" dirty="0">
                <a:solidFill>
                  <a:srgbClr val="FF0000"/>
                </a:solidFill>
                <a:latin typeface="Times New Roman" panose="02020603050405020304" pitchFamily="18" charset="0"/>
                <a:cs typeface="Times New Roman" panose="02020603050405020304" pitchFamily="18" charset="0"/>
              </a:rPr>
              <a:t>Bị theo dõi, xâm phạm đời sống riêng tư.</a:t>
            </a:r>
          </a:p>
          <a:p>
            <a:r>
              <a:rPr lang="vi-VN" sz="2200" b="1" dirty="0">
                <a:solidFill>
                  <a:srgbClr val="00B050"/>
                </a:solidFill>
                <a:latin typeface="Times New Roman" panose="02020603050405020304" pitchFamily="18" charset="0"/>
                <a:cs typeface="Times New Roman" panose="02020603050405020304" pitchFamily="18" charset="0"/>
              </a:rPr>
              <a:t>4. Ảnh hưởng danh dự, uy tín</a:t>
            </a:r>
          </a:p>
          <a:p>
            <a:pPr>
              <a:buFont typeface="Arial" panose="020B0604020202020204" pitchFamily="34" charset="0"/>
              <a:buChar char="•"/>
            </a:pPr>
            <a:r>
              <a:rPr lang="vi-VN" sz="2200" dirty="0">
                <a:solidFill>
                  <a:srgbClr val="FF0000"/>
                </a:solidFill>
                <a:latin typeface="Times New Roman" panose="02020603050405020304" pitchFamily="18" charset="0"/>
                <a:cs typeface="Times New Roman" panose="02020603050405020304" pitchFamily="18" charset="0"/>
              </a:rPr>
              <a:t>Ảnh, video riêng tư bị phát tán gây </a:t>
            </a:r>
            <a:r>
              <a:rPr lang="vi-VN" sz="2200" b="1" dirty="0">
                <a:solidFill>
                  <a:srgbClr val="FF0000"/>
                </a:solidFill>
                <a:latin typeface="Times New Roman" panose="02020603050405020304" pitchFamily="18" charset="0"/>
                <a:cs typeface="Times New Roman" panose="02020603050405020304" pitchFamily="18" charset="0"/>
              </a:rPr>
              <a:t>xấu hổ, tổn thương tinh thần</a:t>
            </a:r>
            <a:r>
              <a:rPr lang="vi-VN" sz="2200" dirty="0">
                <a:solidFill>
                  <a:srgbClr val="FF0000"/>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vi-VN" sz="2200" dirty="0">
                <a:solidFill>
                  <a:srgbClr val="FF0000"/>
                </a:solidFill>
                <a:latin typeface="Times New Roman" panose="02020603050405020304" pitchFamily="18" charset="0"/>
                <a:cs typeface="Times New Roman" panose="02020603050405020304" pitchFamily="18" charset="0"/>
              </a:rPr>
              <a:t>Ảnh hưởng đến học tập, công việc, các mối quan hệ.</a:t>
            </a:r>
          </a:p>
          <a:p>
            <a:r>
              <a:rPr lang="vi-VN" sz="2200" b="1" dirty="0">
                <a:solidFill>
                  <a:srgbClr val="00B050"/>
                </a:solidFill>
                <a:latin typeface="Times New Roman" panose="02020603050405020304" pitchFamily="18" charset="0"/>
                <a:cs typeface="Times New Roman" panose="02020603050405020304" pitchFamily="18" charset="0"/>
              </a:rPr>
              <a:t>5. Mất an toàn cá nhân</a:t>
            </a:r>
          </a:p>
          <a:p>
            <a:pPr>
              <a:buFont typeface="Arial" panose="020B0604020202020204" pitchFamily="34" charset="0"/>
              <a:buChar char="•"/>
            </a:pPr>
            <a:r>
              <a:rPr lang="vi-VN" sz="2200" dirty="0">
                <a:solidFill>
                  <a:srgbClr val="FF0000"/>
                </a:solidFill>
                <a:latin typeface="Times New Roman" panose="02020603050405020304" pitchFamily="18" charset="0"/>
                <a:cs typeface="Times New Roman" panose="02020603050405020304" pitchFamily="18" charset="0"/>
              </a:rPr>
              <a:t>Kẻ xấu biết địa chỉ, thói quen sinh hoạt → </a:t>
            </a:r>
            <a:r>
              <a:rPr lang="vi-VN" sz="2200" b="1" dirty="0">
                <a:solidFill>
                  <a:srgbClr val="FF0000"/>
                </a:solidFill>
                <a:latin typeface="Times New Roman" panose="02020603050405020304" pitchFamily="18" charset="0"/>
                <a:cs typeface="Times New Roman" panose="02020603050405020304" pitchFamily="18" charset="0"/>
              </a:rPr>
              <a:t>nguy hiểm cho bản thân và gia đình</a:t>
            </a:r>
            <a:r>
              <a:rPr lang="vi-VN" sz="2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4936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4029" y="1352203"/>
            <a:ext cx="9434116" cy="496193"/>
          </a:xfrm>
          <a:prstGeom prst="rect">
            <a:avLst/>
          </a:prstGeom>
          <a:noFill/>
          <a:ln/>
        </p:spPr>
        <p:txBody>
          <a:bodyPr wrap="none" lIns="0" tIns="0" rIns="0" bIns="0" rtlCol="0" anchor="t"/>
          <a:lstStyle/>
          <a:p>
            <a:pPr>
              <a:lnSpc>
                <a:spcPts val="3875"/>
              </a:lnSpc>
            </a:pPr>
            <a:r>
              <a:rPr lang="en-US" sz="3125" b="1" dirty="0">
                <a:solidFill>
                  <a:srgbClr val="FF8AAF"/>
                </a:solidFill>
                <a:latin typeface="Times New Roman" panose="02020603050405020304" pitchFamily="18" charset="0"/>
                <a:ea typeface="Petrona Bold" pitchFamily="34" charset="-122"/>
                <a:cs typeface="Times New Roman" panose="02020603050405020304" pitchFamily="18" charset="0"/>
              </a:rPr>
              <a:t>Ghi Nhớ: 3 Quy Tắc Vàng Khi Tham Gia Mạng Xã Hội</a:t>
            </a:r>
            <a:endParaRPr lang="en-US" sz="3125"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2481857" y="2496164"/>
            <a:ext cx="1793379" cy="688082"/>
          </a:xfrm>
          <a:prstGeom prst="rect">
            <a:avLst/>
          </a:prstGeom>
        </p:spPr>
      </p:pic>
      <p:sp>
        <p:nvSpPr>
          <p:cNvPr id="4" name="Text 1"/>
          <p:cNvSpPr/>
          <p:nvPr/>
        </p:nvSpPr>
        <p:spPr>
          <a:xfrm>
            <a:off x="3245743" y="2781896"/>
            <a:ext cx="265807" cy="332184"/>
          </a:xfrm>
          <a:prstGeom prst="rect">
            <a:avLst/>
          </a:prstGeom>
          <a:noFill/>
          <a:ln/>
        </p:spPr>
        <p:txBody>
          <a:bodyPr wrap="none" lIns="0" tIns="0" rIns="0" bIns="0" rtlCol="0" anchor="t"/>
          <a:lstStyle/>
          <a:p>
            <a:pPr algn="ctr">
              <a:lnSpc>
                <a:spcPts val="3333"/>
              </a:lnSpc>
            </a:pPr>
            <a:r>
              <a:rPr lang="en-US" sz="2083" b="1" dirty="0">
                <a:solidFill>
                  <a:srgbClr val="E0D6DE"/>
                </a:solidFill>
                <a:latin typeface="Petrona Bold" pitchFamily="34" charset="0"/>
                <a:ea typeface="Petrona Bold" pitchFamily="34" charset="-122"/>
                <a:cs typeface="Petrona Bold" pitchFamily="34" charset="-120"/>
              </a:rPr>
              <a:t>1</a:t>
            </a:r>
            <a:endParaRPr lang="en-US" sz="2083" dirty="0"/>
          </a:p>
        </p:txBody>
      </p:sp>
      <p:sp>
        <p:nvSpPr>
          <p:cNvPr id="5" name="Text 2"/>
          <p:cNvSpPr/>
          <p:nvPr/>
        </p:nvSpPr>
        <p:spPr>
          <a:xfrm>
            <a:off x="4040398" y="2626867"/>
            <a:ext cx="7846802" cy="310058"/>
          </a:xfrm>
          <a:prstGeom prst="rect">
            <a:avLst/>
          </a:prstGeom>
          <a:noFill/>
          <a:ln/>
        </p:spPr>
        <p:txBody>
          <a:bodyPr wrap="none" lIns="0" tIns="0" rIns="0" bIns="0" rtlCol="0" anchor="t"/>
          <a:lstStyle/>
          <a:p>
            <a:pPr>
              <a:lnSpc>
                <a:spcPts val="2417"/>
              </a:lnSpc>
            </a:pPr>
            <a:r>
              <a:rPr lang="en-US" sz="1917" b="1" dirty="0">
                <a:solidFill>
                  <a:srgbClr val="E0D6DE"/>
                </a:solidFill>
                <a:latin typeface="Petrona Bold" pitchFamily="34" charset="0"/>
                <a:ea typeface="Petrona Bold" pitchFamily="34" charset="-122"/>
                <a:cs typeface="Petrona Bold" pitchFamily="34" charset="-120"/>
              </a:rPr>
              <a:t>Nghĩ trước </a:t>
            </a:r>
            <a:r>
              <a:rPr lang="en-US" sz="1917" b="1" dirty="0" err="1">
                <a:solidFill>
                  <a:srgbClr val="E0D6DE"/>
                </a:solidFill>
                <a:latin typeface="Petrona Bold" pitchFamily="34" charset="0"/>
                <a:ea typeface="Petrona Bold" pitchFamily="34" charset="-122"/>
                <a:cs typeface="Petrona Bold" pitchFamily="34" charset="-120"/>
              </a:rPr>
              <a:t>khi</a:t>
            </a:r>
            <a:r>
              <a:rPr lang="en-US" sz="1917" b="1" dirty="0">
                <a:solidFill>
                  <a:srgbClr val="E0D6DE"/>
                </a:solidFill>
                <a:latin typeface="Petrona Bold" pitchFamily="34" charset="0"/>
                <a:ea typeface="Petrona Bold" pitchFamily="34" charset="-122"/>
                <a:cs typeface="Petrona Bold" pitchFamily="34" charset="-120"/>
              </a:rPr>
              <a:t> </a:t>
            </a:r>
            <a:r>
              <a:rPr lang="en-US" sz="1917" b="1" dirty="0" err="1" smtClean="0">
                <a:solidFill>
                  <a:srgbClr val="E0D6DE"/>
                </a:solidFill>
                <a:latin typeface="Petrona Bold" pitchFamily="34" charset="0"/>
                <a:ea typeface="Petrona Bold" pitchFamily="34" charset="-122"/>
                <a:cs typeface="Petrona Bold" pitchFamily="34" charset="-120"/>
              </a:rPr>
              <a:t>đăng</a:t>
            </a:r>
            <a:r>
              <a:rPr lang="en-US" sz="1917" b="1" dirty="0" smtClean="0">
                <a:solidFill>
                  <a:srgbClr val="E0D6DE"/>
                </a:solidFill>
                <a:latin typeface="Petrona Bold" pitchFamily="34" charset="0"/>
                <a:ea typeface="Petrona Bold" pitchFamily="34" charset="-122"/>
                <a:cs typeface="Petrona Bold" pitchFamily="34" charset="-120"/>
              </a:rPr>
              <a:t> – </a:t>
            </a:r>
            <a:r>
              <a:rPr lang="en-US" sz="1917" b="1" dirty="0" err="1" smtClean="0">
                <a:solidFill>
                  <a:srgbClr val="E0D6DE"/>
                </a:solidFill>
                <a:latin typeface="Petrona Bold" pitchFamily="34" charset="0"/>
                <a:ea typeface="Petrona Bold" pitchFamily="34" charset="-122"/>
                <a:cs typeface="Petrona Bold" pitchFamily="34" charset="-120"/>
              </a:rPr>
              <a:t>Bảo</a:t>
            </a:r>
            <a:r>
              <a:rPr lang="en-US" sz="1917" b="1" dirty="0" smtClean="0">
                <a:solidFill>
                  <a:srgbClr val="E0D6DE"/>
                </a:solidFill>
                <a:latin typeface="Petrona Bold" pitchFamily="34" charset="0"/>
                <a:ea typeface="Petrona Bold" pitchFamily="34" charset="-122"/>
                <a:cs typeface="Petrona Bold" pitchFamily="34" charset="-120"/>
              </a:rPr>
              <a:t> </a:t>
            </a:r>
            <a:r>
              <a:rPr lang="en-US" sz="1917" b="1" dirty="0" err="1" smtClean="0">
                <a:solidFill>
                  <a:srgbClr val="E0D6DE"/>
                </a:solidFill>
                <a:latin typeface="Petrona Bold" pitchFamily="34" charset="0"/>
                <a:ea typeface="Petrona Bold" pitchFamily="34" charset="-122"/>
                <a:cs typeface="Petrona Bold" pitchFamily="34" charset="-120"/>
              </a:rPr>
              <a:t>mật</a:t>
            </a:r>
            <a:r>
              <a:rPr lang="en-US" sz="1917" b="1" dirty="0" smtClean="0">
                <a:solidFill>
                  <a:srgbClr val="E0D6DE"/>
                </a:solidFill>
                <a:latin typeface="Petrona Bold" pitchFamily="34" charset="0"/>
                <a:ea typeface="Petrona Bold" pitchFamily="34" charset="-122"/>
                <a:cs typeface="Petrona Bold" pitchFamily="34" charset="-120"/>
              </a:rPr>
              <a:t> </a:t>
            </a:r>
            <a:r>
              <a:rPr lang="en-US" sz="1917" b="1" dirty="0" err="1" smtClean="0">
                <a:solidFill>
                  <a:srgbClr val="E0D6DE"/>
                </a:solidFill>
                <a:latin typeface="Petrona Bold" pitchFamily="34" charset="0"/>
                <a:ea typeface="Petrona Bold" pitchFamily="34" charset="-122"/>
                <a:cs typeface="Petrona Bold" pitchFamily="34" charset="-120"/>
              </a:rPr>
              <a:t>thông</a:t>
            </a:r>
            <a:r>
              <a:rPr lang="en-US" sz="1917" b="1" dirty="0" smtClean="0">
                <a:solidFill>
                  <a:srgbClr val="E0D6DE"/>
                </a:solidFill>
                <a:latin typeface="Petrona Bold" pitchFamily="34" charset="0"/>
                <a:ea typeface="Petrona Bold" pitchFamily="34" charset="-122"/>
                <a:cs typeface="Petrona Bold" pitchFamily="34" charset="-120"/>
              </a:rPr>
              <a:t> tin </a:t>
            </a:r>
            <a:r>
              <a:rPr lang="en-US" sz="1917" b="1" dirty="0" err="1" smtClean="0">
                <a:solidFill>
                  <a:srgbClr val="E0D6DE"/>
                </a:solidFill>
                <a:latin typeface="Petrona Bold" pitchFamily="34" charset="0"/>
                <a:ea typeface="Petrona Bold" pitchFamily="34" charset="-122"/>
                <a:cs typeface="Petrona Bold" pitchFamily="34" charset="-120"/>
              </a:rPr>
              <a:t>là</a:t>
            </a:r>
            <a:r>
              <a:rPr lang="en-US" sz="1917" b="1" dirty="0" smtClean="0">
                <a:solidFill>
                  <a:srgbClr val="E0D6DE"/>
                </a:solidFill>
                <a:latin typeface="Petrona Bold" pitchFamily="34" charset="0"/>
                <a:ea typeface="Petrona Bold" pitchFamily="34" charset="-122"/>
                <a:cs typeface="Petrona Bold" pitchFamily="34" charset="-120"/>
              </a:rPr>
              <a:t> </a:t>
            </a:r>
            <a:r>
              <a:rPr lang="en-US" sz="1917" b="1" dirty="0" err="1" smtClean="0">
                <a:solidFill>
                  <a:srgbClr val="E0D6DE"/>
                </a:solidFill>
                <a:latin typeface="Petrona Bold" pitchFamily="34" charset="0"/>
                <a:ea typeface="Petrona Bold" pitchFamily="34" charset="-122"/>
                <a:cs typeface="Petrona Bold" pitchFamily="34" charset="-120"/>
              </a:rPr>
              <a:t>trách</a:t>
            </a:r>
            <a:r>
              <a:rPr lang="en-US" sz="1917" b="1" dirty="0" smtClean="0">
                <a:solidFill>
                  <a:srgbClr val="E0D6DE"/>
                </a:solidFill>
                <a:latin typeface="Petrona Bold" pitchFamily="34" charset="0"/>
                <a:ea typeface="Petrona Bold" pitchFamily="34" charset="-122"/>
                <a:cs typeface="Petrona Bold" pitchFamily="34" charset="-120"/>
              </a:rPr>
              <a:t> </a:t>
            </a:r>
            <a:r>
              <a:rPr lang="en-US" sz="1917" b="1" dirty="0" err="1" smtClean="0">
                <a:solidFill>
                  <a:srgbClr val="E0D6DE"/>
                </a:solidFill>
                <a:latin typeface="Petrona Bold" pitchFamily="34" charset="0"/>
                <a:ea typeface="Petrona Bold" pitchFamily="34" charset="-122"/>
                <a:cs typeface="Petrona Bold" pitchFamily="34" charset="-120"/>
              </a:rPr>
              <a:t>nhiệm</a:t>
            </a:r>
            <a:r>
              <a:rPr lang="en-US" sz="1917" b="1" dirty="0" smtClean="0">
                <a:solidFill>
                  <a:srgbClr val="E0D6DE"/>
                </a:solidFill>
                <a:latin typeface="Petrona Bold" pitchFamily="34" charset="0"/>
                <a:ea typeface="Petrona Bold" pitchFamily="34" charset="-122"/>
                <a:cs typeface="Petrona Bold" pitchFamily="34" charset="-120"/>
              </a:rPr>
              <a:t> </a:t>
            </a:r>
            <a:r>
              <a:rPr lang="en-US" sz="1917" b="1" dirty="0" err="1" smtClean="0">
                <a:solidFill>
                  <a:srgbClr val="E0D6DE"/>
                </a:solidFill>
                <a:latin typeface="Petrona Bold" pitchFamily="34" charset="0"/>
                <a:ea typeface="Petrona Bold" pitchFamily="34" charset="-122"/>
                <a:cs typeface="Petrona Bold" pitchFamily="34" charset="-120"/>
              </a:rPr>
              <a:t>của</a:t>
            </a:r>
            <a:r>
              <a:rPr lang="en-US" sz="1917" b="1" dirty="0" smtClean="0">
                <a:solidFill>
                  <a:srgbClr val="E0D6DE"/>
                </a:solidFill>
                <a:latin typeface="Petrona Bold" pitchFamily="34" charset="0"/>
                <a:ea typeface="Petrona Bold" pitchFamily="34" charset="-122"/>
                <a:cs typeface="Petrona Bold" pitchFamily="34" charset="-120"/>
              </a:rPr>
              <a:t> </a:t>
            </a:r>
            <a:r>
              <a:rPr lang="en-US" sz="1917" b="1" dirty="0" err="1" smtClean="0">
                <a:solidFill>
                  <a:srgbClr val="E0D6DE"/>
                </a:solidFill>
                <a:latin typeface="Petrona Bold" pitchFamily="34" charset="0"/>
                <a:ea typeface="Petrona Bold" pitchFamily="34" charset="-122"/>
                <a:cs typeface="Petrona Bold" pitchFamily="34" charset="-120"/>
              </a:rPr>
              <a:t>mọi</a:t>
            </a:r>
            <a:r>
              <a:rPr lang="en-US" sz="1917" b="1" dirty="0" smtClean="0">
                <a:solidFill>
                  <a:srgbClr val="E0D6DE"/>
                </a:solidFill>
                <a:latin typeface="Petrona Bold" pitchFamily="34" charset="0"/>
                <a:ea typeface="Petrona Bold" pitchFamily="34" charset="-122"/>
                <a:cs typeface="Petrona Bold" pitchFamily="34" charset="-120"/>
              </a:rPr>
              <a:t> </a:t>
            </a:r>
            <a:r>
              <a:rPr lang="en-US" sz="1917" b="1" dirty="0" err="1" smtClean="0">
                <a:solidFill>
                  <a:srgbClr val="E0D6DE"/>
                </a:solidFill>
                <a:latin typeface="Petrona Bold" pitchFamily="34" charset="0"/>
                <a:ea typeface="Petrona Bold" pitchFamily="34" charset="-122"/>
                <a:cs typeface="Petrona Bold" pitchFamily="34" charset="-120"/>
              </a:rPr>
              <a:t>người</a:t>
            </a:r>
            <a:endParaRPr lang="en-US" sz="1917" dirty="0"/>
          </a:p>
        </p:txBody>
      </p:sp>
      <p:sp>
        <p:nvSpPr>
          <p:cNvPr id="6" name="Shape 3"/>
          <p:cNvSpPr/>
          <p:nvPr/>
        </p:nvSpPr>
        <p:spPr>
          <a:xfrm>
            <a:off x="4322564" y="3228182"/>
            <a:ext cx="7160717" cy="12700"/>
          </a:xfrm>
          <a:prstGeom prst="roundRect">
            <a:avLst>
              <a:gd name="adj" fmla="val 625116"/>
            </a:avLst>
          </a:prstGeom>
          <a:solidFill>
            <a:srgbClr val="48367C"/>
          </a:solidFill>
          <a:ln/>
        </p:spPr>
      </p:sp>
      <p:pic>
        <p:nvPicPr>
          <p:cNvPr id="7" name="Image 1" descr="preencoded.png"/>
          <p:cNvPicPr>
            <a:picLocks noChangeAspect="1"/>
          </p:cNvPicPr>
          <p:nvPr/>
        </p:nvPicPr>
        <p:blipFill>
          <a:blip r:embed="rId4"/>
          <a:stretch>
            <a:fillRect/>
          </a:stretch>
        </p:blipFill>
        <p:spPr>
          <a:xfrm>
            <a:off x="1585168" y="3254411"/>
            <a:ext cx="3586758" cy="688082"/>
          </a:xfrm>
          <a:prstGeom prst="rect">
            <a:avLst/>
          </a:prstGeom>
        </p:spPr>
      </p:pic>
      <p:sp>
        <p:nvSpPr>
          <p:cNvPr id="8" name="Text 4"/>
          <p:cNvSpPr/>
          <p:nvPr/>
        </p:nvSpPr>
        <p:spPr>
          <a:xfrm>
            <a:off x="3245743" y="3442395"/>
            <a:ext cx="265807" cy="332184"/>
          </a:xfrm>
          <a:prstGeom prst="rect">
            <a:avLst/>
          </a:prstGeom>
          <a:noFill/>
          <a:ln/>
        </p:spPr>
        <p:txBody>
          <a:bodyPr wrap="none" lIns="0" tIns="0" rIns="0" bIns="0" rtlCol="0" anchor="t"/>
          <a:lstStyle/>
          <a:p>
            <a:pPr algn="ctr">
              <a:lnSpc>
                <a:spcPts val="3333"/>
              </a:lnSpc>
            </a:pPr>
            <a:r>
              <a:rPr lang="en-US" sz="2083" b="1" dirty="0">
                <a:solidFill>
                  <a:srgbClr val="E0D6DE"/>
                </a:solidFill>
                <a:latin typeface="Petrona Bold" pitchFamily="34" charset="0"/>
                <a:ea typeface="Petrona Bold" pitchFamily="34" charset="-122"/>
                <a:cs typeface="Petrona Bold" pitchFamily="34" charset="-120"/>
              </a:rPr>
              <a:t>2</a:t>
            </a:r>
            <a:endParaRPr lang="en-US" sz="2083" dirty="0"/>
          </a:p>
        </p:txBody>
      </p:sp>
      <p:sp>
        <p:nvSpPr>
          <p:cNvPr id="9" name="Text 5"/>
          <p:cNvSpPr/>
          <p:nvPr/>
        </p:nvSpPr>
        <p:spPr>
          <a:xfrm>
            <a:off x="5361087" y="3453507"/>
            <a:ext cx="2800350" cy="310058"/>
          </a:xfrm>
          <a:prstGeom prst="rect">
            <a:avLst/>
          </a:prstGeom>
          <a:noFill/>
          <a:ln/>
        </p:spPr>
        <p:txBody>
          <a:bodyPr wrap="none" lIns="0" tIns="0" rIns="0" bIns="0" rtlCol="0" anchor="t"/>
          <a:lstStyle/>
          <a:p>
            <a:pPr>
              <a:lnSpc>
                <a:spcPts val="2417"/>
              </a:lnSpc>
            </a:pPr>
            <a:r>
              <a:rPr lang="en-US" sz="1917" b="1" dirty="0">
                <a:solidFill>
                  <a:srgbClr val="E0D6DE"/>
                </a:solidFill>
                <a:latin typeface="Times New Roman" panose="02020603050405020304" pitchFamily="18" charset="0"/>
                <a:ea typeface="Petrona Bold" pitchFamily="34" charset="-122"/>
                <a:cs typeface="Times New Roman" panose="02020603050405020304" pitchFamily="18" charset="0"/>
              </a:rPr>
              <a:t>Tôn trọng quyền riêng tư</a:t>
            </a:r>
            <a:endParaRPr lang="en-US" sz="1917" dirty="0">
              <a:latin typeface="Times New Roman" panose="02020603050405020304" pitchFamily="18" charset="0"/>
              <a:cs typeface="Times New Roman" panose="02020603050405020304" pitchFamily="18" charset="0"/>
            </a:endParaRPr>
          </a:p>
        </p:txBody>
      </p:sp>
      <p:sp>
        <p:nvSpPr>
          <p:cNvPr id="10" name="Shape 6"/>
          <p:cNvSpPr/>
          <p:nvPr/>
        </p:nvSpPr>
        <p:spPr>
          <a:xfrm>
            <a:off x="5219304" y="3963492"/>
            <a:ext cx="6263978" cy="12700"/>
          </a:xfrm>
          <a:prstGeom prst="roundRect">
            <a:avLst>
              <a:gd name="adj" fmla="val 625116"/>
            </a:avLst>
          </a:prstGeom>
          <a:solidFill>
            <a:srgbClr val="48367C"/>
          </a:solidFill>
          <a:ln/>
        </p:spPr>
      </p:sp>
      <p:pic>
        <p:nvPicPr>
          <p:cNvPr id="11" name="Image 2" descr="preencoded.png"/>
          <p:cNvPicPr>
            <a:picLocks noChangeAspect="1"/>
          </p:cNvPicPr>
          <p:nvPr/>
        </p:nvPicPr>
        <p:blipFill>
          <a:blip r:embed="rId5"/>
          <a:stretch>
            <a:fillRect/>
          </a:stretch>
        </p:blipFill>
        <p:spPr>
          <a:xfrm>
            <a:off x="688578" y="3999806"/>
            <a:ext cx="5380137" cy="688082"/>
          </a:xfrm>
          <a:prstGeom prst="rect">
            <a:avLst/>
          </a:prstGeom>
        </p:spPr>
      </p:pic>
      <p:sp>
        <p:nvSpPr>
          <p:cNvPr id="12" name="Text 7"/>
          <p:cNvSpPr/>
          <p:nvPr/>
        </p:nvSpPr>
        <p:spPr>
          <a:xfrm>
            <a:off x="3245644" y="4177706"/>
            <a:ext cx="265807" cy="332184"/>
          </a:xfrm>
          <a:prstGeom prst="rect">
            <a:avLst/>
          </a:prstGeom>
          <a:noFill/>
          <a:ln/>
        </p:spPr>
        <p:txBody>
          <a:bodyPr wrap="none" lIns="0" tIns="0" rIns="0" bIns="0" rtlCol="0" anchor="t"/>
          <a:lstStyle/>
          <a:p>
            <a:pPr algn="ctr">
              <a:lnSpc>
                <a:spcPts val="3333"/>
              </a:lnSpc>
            </a:pPr>
            <a:r>
              <a:rPr lang="en-US" sz="2083" b="1" dirty="0">
                <a:solidFill>
                  <a:srgbClr val="E0D6DE"/>
                </a:solidFill>
                <a:latin typeface="Petrona Bold" pitchFamily="34" charset="0"/>
                <a:ea typeface="Petrona Bold" pitchFamily="34" charset="-122"/>
                <a:cs typeface="Petrona Bold" pitchFamily="34" charset="-120"/>
              </a:rPr>
              <a:t>3</a:t>
            </a:r>
            <a:endParaRPr lang="en-US" sz="2083" dirty="0"/>
          </a:p>
        </p:txBody>
      </p:sp>
      <p:sp>
        <p:nvSpPr>
          <p:cNvPr id="13" name="Text 8"/>
          <p:cNvSpPr/>
          <p:nvPr/>
        </p:nvSpPr>
        <p:spPr>
          <a:xfrm>
            <a:off x="5830392" y="4193272"/>
            <a:ext cx="2795389" cy="310058"/>
          </a:xfrm>
          <a:prstGeom prst="rect">
            <a:avLst/>
          </a:prstGeom>
          <a:noFill/>
          <a:ln/>
        </p:spPr>
        <p:txBody>
          <a:bodyPr wrap="none" lIns="0" tIns="0" rIns="0" bIns="0" rtlCol="0" anchor="t"/>
          <a:lstStyle/>
          <a:p>
            <a:pPr>
              <a:lnSpc>
                <a:spcPts val="2417"/>
              </a:lnSpc>
            </a:pPr>
            <a:r>
              <a:rPr lang="en-US" sz="1917" b="1" dirty="0">
                <a:solidFill>
                  <a:srgbClr val="E0D6DE"/>
                </a:solidFill>
                <a:latin typeface="Petrona Bold" pitchFamily="34" charset="0"/>
                <a:ea typeface="Petrona Bold" pitchFamily="34" charset="-122"/>
                <a:cs typeface="Petrona Bold" pitchFamily="34" charset="-120"/>
              </a:rPr>
              <a:t>Là công dân số </a:t>
            </a:r>
            <a:r>
              <a:rPr lang="en-US" sz="1917" b="1" dirty="0" err="1">
                <a:solidFill>
                  <a:srgbClr val="E0D6DE"/>
                </a:solidFill>
                <a:latin typeface="Petrona Bold" pitchFamily="34" charset="0"/>
                <a:ea typeface="Petrona Bold" pitchFamily="34" charset="-122"/>
                <a:cs typeface="Petrona Bold" pitchFamily="34" charset="-120"/>
              </a:rPr>
              <a:t>văn</a:t>
            </a:r>
            <a:r>
              <a:rPr lang="en-US" sz="1917" b="1" dirty="0">
                <a:solidFill>
                  <a:srgbClr val="E0D6DE"/>
                </a:solidFill>
                <a:latin typeface="Petrona Bold" pitchFamily="34" charset="0"/>
                <a:ea typeface="Petrona Bold" pitchFamily="34" charset="-122"/>
                <a:cs typeface="Petrona Bold" pitchFamily="34" charset="-120"/>
              </a:rPr>
              <a:t> </a:t>
            </a:r>
            <a:r>
              <a:rPr lang="en-US" sz="1917" b="1" dirty="0" smtClean="0">
                <a:solidFill>
                  <a:srgbClr val="E0D6DE"/>
                </a:solidFill>
                <a:latin typeface="Petrona Bold" pitchFamily="34" charset="0"/>
                <a:ea typeface="Petrona Bold" pitchFamily="34" charset="-122"/>
                <a:cs typeface="Petrona Bold" pitchFamily="34" charset="-120"/>
              </a:rPr>
              <a:t>minh</a:t>
            </a:r>
            <a:r>
              <a:rPr lang="en-US" sz="1917" b="1" dirty="0">
                <a:solidFill>
                  <a:srgbClr val="E0D6DE"/>
                </a:solidFill>
                <a:latin typeface="Petrona Bold" pitchFamily="34" charset="0"/>
                <a:ea typeface="Petrona Bold" pitchFamily="34" charset="-122"/>
                <a:cs typeface="Petrona Bold" pitchFamily="34" charset="-120"/>
              </a:rPr>
              <a:t>– An </a:t>
            </a:r>
            <a:r>
              <a:rPr lang="en-US" sz="1917" b="1" dirty="0" err="1">
                <a:solidFill>
                  <a:srgbClr val="E0D6DE"/>
                </a:solidFill>
                <a:latin typeface="Petrona Bold" pitchFamily="34" charset="0"/>
                <a:ea typeface="Petrona Bold" pitchFamily="34" charset="-122"/>
                <a:cs typeface="Petrona Bold" pitchFamily="34" charset="-120"/>
              </a:rPr>
              <a:t>Toàn</a:t>
            </a:r>
            <a:r>
              <a:rPr lang="en-US" sz="1917" b="1" dirty="0">
                <a:solidFill>
                  <a:srgbClr val="E0D6DE"/>
                </a:solidFill>
                <a:latin typeface="Petrona Bold" pitchFamily="34" charset="0"/>
                <a:ea typeface="Petrona Bold" pitchFamily="34" charset="-122"/>
                <a:cs typeface="Petrona Bold" pitchFamily="34" charset="-120"/>
              </a:rPr>
              <a:t> – </a:t>
            </a:r>
            <a:r>
              <a:rPr lang="en-US" sz="1917" b="1" dirty="0" err="1">
                <a:solidFill>
                  <a:srgbClr val="E0D6DE"/>
                </a:solidFill>
                <a:latin typeface="Petrona Bold" pitchFamily="34" charset="0"/>
                <a:ea typeface="Petrona Bold" pitchFamily="34" charset="-122"/>
                <a:cs typeface="Petrona Bold" pitchFamily="34" charset="-120"/>
              </a:rPr>
              <a:t>Có</a:t>
            </a:r>
            <a:r>
              <a:rPr lang="en-US" sz="1917" b="1" dirty="0">
                <a:solidFill>
                  <a:srgbClr val="E0D6DE"/>
                </a:solidFill>
                <a:latin typeface="Petrona Bold" pitchFamily="34" charset="0"/>
                <a:ea typeface="Petrona Bold" pitchFamily="34" charset="-122"/>
                <a:cs typeface="Petrona Bold" pitchFamily="34" charset="-120"/>
              </a:rPr>
              <a:t> </a:t>
            </a:r>
            <a:r>
              <a:rPr lang="en-US" sz="1917" b="1" dirty="0" err="1">
                <a:solidFill>
                  <a:srgbClr val="E0D6DE"/>
                </a:solidFill>
                <a:latin typeface="Petrona Bold" pitchFamily="34" charset="0"/>
                <a:ea typeface="Petrona Bold" pitchFamily="34" charset="-122"/>
                <a:cs typeface="Petrona Bold" pitchFamily="34" charset="-120"/>
              </a:rPr>
              <a:t>Trách</a:t>
            </a:r>
            <a:r>
              <a:rPr lang="en-US" sz="1917" b="1" dirty="0">
                <a:solidFill>
                  <a:srgbClr val="E0D6DE"/>
                </a:solidFill>
                <a:latin typeface="Petrona Bold" pitchFamily="34" charset="0"/>
                <a:ea typeface="Petrona Bold" pitchFamily="34" charset="-122"/>
                <a:cs typeface="Petrona Bold" pitchFamily="34" charset="-120"/>
              </a:rPr>
              <a:t> </a:t>
            </a:r>
            <a:r>
              <a:rPr lang="en-US" sz="1917" b="1" dirty="0" err="1">
                <a:solidFill>
                  <a:srgbClr val="E0D6DE"/>
                </a:solidFill>
                <a:latin typeface="Petrona Bold" pitchFamily="34" charset="0"/>
                <a:ea typeface="Petrona Bold" pitchFamily="34" charset="-122"/>
                <a:cs typeface="Petrona Bold" pitchFamily="34" charset="-120"/>
              </a:rPr>
              <a:t>Nhiệm</a:t>
            </a:r>
            <a:endParaRPr lang="en-US" sz="1917" b="1" dirty="0">
              <a:solidFill>
                <a:srgbClr val="E0D6DE"/>
              </a:solidFill>
              <a:latin typeface="Petrona Bold" pitchFamily="34" charset="0"/>
              <a:ea typeface="Petrona Bold" pitchFamily="34" charset="-122"/>
              <a:cs typeface="Petrona Bold" pitchFamily="34" charset="-120"/>
            </a:endParaRPr>
          </a:p>
          <a:p>
            <a:pPr>
              <a:lnSpc>
                <a:spcPts val="2417"/>
              </a:lnSpc>
            </a:pPr>
            <a:endParaRPr lang="en-US" sz="1917" dirty="0"/>
          </a:p>
        </p:txBody>
      </p:sp>
      <p:sp>
        <p:nvSpPr>
          <p:cNvPr id="14" name="Text 9"/>
          <p:cNvSpPr/>
          <p:nvPr/>
        </p:nvSpPr>
        <p:spPr>
          <a:xfrm>
            <a:off x="661492" y="4900514"/>
            <a:ext cx="10869018" cy="302419"/>
          </a:xfrm>
          <a:prstGeom prst="rect">
            <a:avLst/>
          </a:prstGeom>
          <a:noFill/>
          <a:ln/>
        </p:spPr>
        <p:txBody>
          <a:bodyPr wrap="none" lIns="0" tIns="0" rIns="0" bIns="0" rtlCol="0" anchor="t"/>
          <a:lstStyle/>
          <a:p>
            <a:pPr algn="ctr">
              <a:lnSpc>
                <a:spcPts val="2375"/>
              </a:lnSpc>
            </a:pPr>
            <a:r>
              <a:rPr lang="en-US" sz="2400" dirty="0">
                <a:solidFill>
                  <a:srgbClr val="FFFF00"/>
                </a:solidFill>
                <a:latin typeface="Inter" pitchFamily="34" charset="0"/>
                <a:ea typeface="Inter" pitchFamily="34" charset="-122"/>
                <a:cs typeface="Inter" pitchFamily="34" charset="-120"/>
              </a:rPr>
              <a:t>Áp dụng những quy tắc này không chỉ bảo vệ bạn mà còn bảo vệ cả </a:t>
            </a:r>
            <a:r>
              <a:rPr lang="en-US" sz="2400" dirty="0" err="1">
                <a:solidFill>
                  <a:srgbClr val="FFFF00"/>
                </a:solidFill>
                <a:latin typeface="Inter" pitchFamily="34" charset="0"/>
                <a:ea typeface="Inter" pitchFamily="34" charset="-122"/>
                <a:cs typeface="Inter" pitchFamily="34" charset="-120"/>
              </a:rPr>
              <a:t>cộng</a:t>
            </a:r>
            <a:r>
              <a:rPr lang="en-US" sz="2400" dirty="0">
                <a:solidFill>
                  <a:srgbClr val="FFFF00"/>
                </a:solidFill>
                <a:latin typeface="Inter" pitchFamily="34" charset="0"/>
                <a:ea typeface="Inter" pitchFamily="34" charset="-122"/>
                <a:cs typeface="Inter" pitchFamily="34" charset="-120"/>
              </a:rPr>
              <a:t> </a:t>
            </a:r>
            <a:r>
              <a:rPr lang="en-US" sz="2400" dirty="0" err="1" smtClean="0">
                <a:solidFill>
                  <a:srgbClr val="FFFF00"/>
                </a:solidFill>
                <a:latin typeface="Times New Roman" panose="02020603050405020304" pitchFamily="18" charset="0"/>
                <a:ea typeface="Inter" pitchFamily="34" charset="-122"/>
                <a:cs typeface="Times New Roman" panose="02020603050405020304" pitchFamily="18" charset="0"/>
              </a:rPr>
              <a:t>đồng</a:t>
            </a:r>
            <a:r>
              <a:rPr lang="en-US" sz="2400" dirty="0" smtClean="0">
                <a:solidFill>
                  <a:srgbClr val="FFFF00"/>
                </a:solidFill>
                <a:latin typeface="Inter" pitchFamily="34" charset="0"/>
                <a:ea typeface="Inter" pitchFamily="34" charset="-122"/>
                <a:cs typeface="Inter" pitchFamily="34" charset="-120"/>
              </a:rPr>
              <a:t> </a:t>
            </a:r>
            <a:endParaRPr lang="en-US" sz="2400" dirty="0">
              <a:solidFill>
                <a:srgbClr val="FFFF00"/>
              </a:solidFill>
            </a:endParaRPr>
          </a:p>
        </p:txBody>
      </p:sp>
      <p:sp>
        <p:nvSpPr>
          <p:cNvPr id="15" name="Text 0"/>
          <p:cNvSpPr/>
          <p:nvPr/>
        </p:nvSpPr>
        <p:spPr>
          <a:xfrm>
            <a:off x="878432" y="448519"/>
            <a:ext cx="9434116" cy="496193"/>
          </a:xfrm>
          <a:prstGeom prst="rect">
            <a:avLst/>
          </a:prstGeom>
          <a:noFill/>
          <a:ln/>
        </p:spPr>
        <p:txBody>
          <a:bodyPr wrap="none" lIns="0" tIns="0" rIns="0" bIns="0" rtlCol="0" anchor="t"/>
          <a:lstStyle/>
          <a:p>
            <a:pPr algn="ctr">
              <a:lnSpc>
                <a:spcPts val="3875"/>
              </a:lnSpc>
            </a:pPr>
            <a:r>
              <a:rPr lang="en-US" sz="3125" b="1" dirty="0" smtClean="0">
                <a:solidFill>
                  <a:srgbClr val="FF0000"/>
                </a:solidFill>
                <a:latin typeface="Petrona Bold" pitchFamily="34" charset="0"/>
                <a:ea typeface="Petrona Bold" pitchFamily="34" charset="-122"/>
              </a:rPr>
              <a:t>THÔNG ĐIỆP GỬI TỚI MỌI NGƯỜI</a:t>
            </a:r>
            <a:endParaRPr lang="en-US" sz="3125" dirty="0">
              <a:solidFill>
                <a:srgbClr val="FF0000"/>
              </a:solidFill>
            </a:endParaRPr>
          </a:p>
        </p:txBody>
      </p:sp>
    </p:spTree>
    <p:extLst>
      <p:ext uri="{BB962C8B-B14F-4D97-AF65-F5344CB8AC3E}">
        <p14:creationId xmlns:p14="http://schemas.microsoft.com/office/powerpoint/2010/main" val="2501694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D056F437-2DAB-47C3-A560-34CD210A8576}"/>
              </a:ext>
            </a:extLst>
          </p:cNvPr>
          <p:cNvSpPr/>
          <p:nvPr/>
        </p:nvSpPr>
        <p:spPr>
          <a:xfrm>
            <a:off x="0" y="5910606"/>
            <a:ext cx="12192000" cy="953942"/>
          </a:xfrm>
          <a:prstGeom prst="rect">
            <a:avLst/>
          </a:prstGeom>
          <a:solidFill>
            <a:schemeClr val="accent2">
              <a:lumMod val="75000"/>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700" dirty="0"/>
          </a:p>
        </p:txBody>
      </p:sp>
      <p:pic>
        <p:nvPicPr>
          <p:cNvPr id="3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159" y="84110"/>
            <a:ext cx="2101503" cy="2772273"/>
          </a:xfrm>
          <a:prstGeom prst="rect">
            <a:avLst/>
          </a:prstGeom>
        </p:spPr>
      </p:pic>
      <p:sp>
        <p:nvSpPr>
          <p:cNvPr id="40" name="Rounded Rectangle 39"/>
          <p:cNvSpPr/>
          <p:nvPr/>
        </p:nvSpPr>
        <p:spPr>
          <a:xfrm>
            <a:off x="6021609" y="1368588"/>
            <a:ext cx="1723110" cy="346026"/>
          </a:xfrm>
          <a:prstGeom prst="roundRect">
            <a:avLst/>
          </a:prstGeom>
          <a:solidFill>
            <a:srgbClr val="0070C0"/>
          </a:solidFill>
          <a:effectLst>
            <a:glow rad="127000">
              <a:schemeClr val="accent2"/>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smtClean="0"/>
              <a:t>1. </a:t>
            </a:r>
            <a:r>
              <a:rPr lang="en-US" sz="2800" dirty="0" err="1" smtClean="0"/>
              <a:t>Đúng</a:t>
            </a:r>
            <a:endParaRPr lang="en-US" sz="2800" dirty="0"/>
          </a:p>
        </p:txBody>
      </p:sp>
      <p:sp>
        <p:nvSpPr>
          <p:cNvPr id="16" name="TextBox 15"/>
          <p:cNvSpPr txBox="1"/>
          <p:nvPr/>
        </p:nvSpPr>
        <p:spPr>
          <a:xfrm>
            <a:off x="1867184" y="519674"/>
            <a:ext cx="8954787" cy="5909310"/>
          </a:xfrm>
          <a:prstGeom prst="rect">
            <a:avLst/>
          </a:prstGeom>
          <a:noFill/>
        </p:spPr>
        <p:txBody>
          <a:bodyPr wrap="square" rtlCol="0">
            <a:spAutoFit/>
          </a:bodyPr>
          <a:lstStyle/>
          <a:p>
            <a:r>
              <a:rPr lang="vi-VN" sz="4000" b="1" dirty="0" smtClean="0">
                <a:latin typeface="Times New Roman" panose="02020603050405020304" pitchFamily="18" charset="0"/>
                <a:cs typeface="Times New Roman" panose="02020603050405020304" pitchFamily="18" charset="0"/>
              </a:rPr>
              <a:t>1</a:t>
            </a:r>
            <a:r>
              <a:rPr lang="vi-VN" sz="4000" b="1" dirty="0">
                <a:latin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cs typeface="Times New Roman" panose="02020603050405020304" pitchFamily="18" charset="0"/>
              </a:rPr>
              <a:t>“Nên tắt chế độ gõ tiếng Việt khi nhập mật khẩu.”</a:t>
            </a:r>
            <a:endParaRPr lang="vi-VN" sz="4000" b="1" dirty="0">
              <a:latin typeface="Times New Roman" panose="02020603050405020304" pitchFamily="18" charset="0"/>
              <a:cs typeface="Times New Roman" panose="02020603050405020304" pitchFamily="18" charset="0"/>
            </a:endParaRPr>
          </a:p>
          <a:p>
            <a:r>
              <a:rPr lang="vi-VN" sz="4000" b="1" dirty="0" smtClean="0">
                <a:latin typeface="Times New Roman" panose="02020603050405020304" pitchFamily="18" charset="0"/>
                <a:cs typeface="Times New Roman" panose="02020603050405020304" pitchFamily="18" charset="0"/>
              </a:rPr>
              <a:t>Giải </a:t>
            </a:r>
            <a:r>
              <a:rPr lang="vi-VN" sz="4000" b="1" dirty="0">
                <a:latin typeface="Times New Roman" panose="02020603050405020304" pitchFamily="18" charset="0"/>
                <a:cs typeface="Times New Roman" panose="02020603050405020304" pitchFamily="18" charset="0"/>
              </a:rPr>
              <a:t>thích:</a:t>
            </a:r>
            <a:endParaRPr lang="vi-VN" sz="4000" dirty="0">
              <a:latin typeface="Times New Roman" panose="02020603050405020304" pitchFamily="18" charset="0"/>
              <a:cs typeface="Times New Roman" panose="02020603050405020304" pitchFamily="18" charset="0"/>
            </a:endParaRPr>
          </a:p>
          <a:p>
            <a:r>
              <a:rPr lang="vi-VN" sz="4000" dirty="0">
                <a:latin typeface="Times New Roman" panose="02020603050405020304" pitchFamily="18" charset="0"/>
                <a:cs typeface="Times New Roman" panose="02020603050405020304" pitchFamily="18" charset="0"/>
              </a:rPr>
              <a:t>Mật khẩu thường chỉ gồm chữ cái tiếng Anh, số và kí tự đặc biệt.</a:t>
            </a:r>
          </a:p>
          <a:p>
            <a:r>
              <a:rPr lang="vi-VN" sz="4000" dirty="0">
                <a:latin typeface="Times New Roman" panose="02020603050405020304" pitchFamily="18" charset="0"/>
                <a:cs typeface="Times New Roman" panose="02020603050405020304" pitchFamily="18" charset="0"/>
              </a:rPr>
              <a:t>Nếu bật gõ tiếng Việt, có thể bị sai ký tự (dấu, chữ biến đổi) → nhập sai mật khẩu.</a:t>
            </a:r>
          </a:p>
          <a:p>
            <a:r>
              <a:rPr lang="vi-VN" sz="4000" dirty="0">
                <a:latin typeface="Times New Roman" panose="02020603050405020304" pitchFamily="18" charset="0"/>
                <a:cs typeface="Times New Roman" panose="02020603050405020304" pitchFamily="18" charset="0"/>
              </a:rPr>
              <a:t>Tắt gõ tiếng Việt giúp nhập </a:t>
            </a:r>
            <a:r>
              <a:rPr lang="vi-VN" sz="4000" b="1" dirty="0">
                <a:latin typeface="Times New Roman" panose="02020603050405020304" pitchFamily="18" charset="0"/>
                <a:cs typeface="Times New Roman" panose="02020603050405020304" pitchFamily="18" charset="0"/>
              </a:rPr>
              <a:t>chính xác và an toàn hơn</a:t>
            </a:r>
            <a:r>
              <a:rPr lang="vi-VN" sz="40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30762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circle(in)">
                                      <p:cBhvr>
                                        <p:cTn id="12" dur="2000"/>
                                        <p:tgtEl>
                                          <p:spTgt spid="16">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circle(in)">
                                      <p:cBhvr>
                                        <p:cTn id="15" dur="2000"/>
                                        <p:tgtEl>
                                          <p:spTgt spid="16">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circle(in)">
                                      <p:cBhvr>
                                        <p:cTn id="18" dur="2000"/>
                                        <p:tgtEl>
                                          <p:spTgt spid="16">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circle(in)">
                                      <p:cBhvr>
                                        <p:cTn id="21" dur="20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159" y="84110"/>
            <a:ext cx="2101503" cy="2772273"/>
          </a:xfrm>
          <a:prstGeom prst="rect">
            <a:avLst/>
          </a:prstGeom>
        </p:spPr>
      </p:pic>
      <p:sp>
        <p:nvSpPr>
          <p:cNvPr id="16" name="TextBox 15"/>
          <p:cNvSpPr txBox="1"/>
          <p:nvPr/>
        </p:nvSpPr>
        <p:spPr>
          <a:xfrm>
            <a:off x="1820049" y="442664"/>
            <a:ext cx="8954787" cy="6124754"/>
          </a:xfrm>
          <a:prstGeom prst="rect">
            <a:avLst/>
          </a:prstGeom>
          <a:noFill/>
        </p:spPr>
        <p:txBody>
          <a:bodyPr wrap="square" rtlCol="0">
            <a:spAutoFit/>
          </a:bodyPr>
          <a:lstStyle/>
          <a:p>
            <a:r>
              <a:rPr lang="vi-VN" sz="2800" b="1" dirty="0"/>
              <a:t>2) </a:t>
            </a:r>
            <a:r>
              <a:rPr lang="vi-VN" sz="2800" b="1" i="1" dirty="0"/>
              <a:t>“Đăng nhập như ở Hình 2 là an </a:t>
            </a:r>
            <a:r>
              <a:rPr lang="vi-VN" sz="2800" b="1" i="1" dirty="0" smtClean="0"/>
              <a:t>toàn.”</a:t>
            </a:r>
            <a:endParaRPr lang="vi-VN" sz="2800" b="1" dirty="0"/>
          </a:p>
          <a:p>
            <a:endParaRPr lang="en-US" sz="2800" b="1" dirty="0" smtClean="0"/>
          </a:p>
          <a:p>
            <a:endParaRPr lang="en-US" sz="2800" b="1" dirty="0"/>
          </a:p>
          <a:p>
            <a:endParaRPr lang="en-US" sz="2800" b="1" dirty="0" smtClean="0"/>
          </a:p>
          <a:p>
            <a:endParaRPr lang="en-US" sz="2800" b="1" dirty="0"/>
          </a:p>
          <a:p>
            <a:endParaRPr lang="en-US" sz="2800" b="1" dirty="0" smtClean="0"/>
          </a:p>
          <a:p>
            <a:endParaRPr lang="en-US" sz="2800" b="1" dirty="0"/>
          </a:p>
          <a:p>
            <a:endParaRPr lang="en-US" sz="2800" b="1" dirty="0" smtClean="0"/>
          </a:p>
          <a:p>
            <a:r>
              <a:rPr lang="vi-VN" sz="2800" b="1" dirty="0" smtClean="0"/>
              <a:t>Giải </a:t>
            </a:r>
            <a:r>
              <a:rPr lang="vi-VN" sz="2800" b="1" dirty="0"/>
              <a:t>thích:</a:t>
            </a:r>
            <a:endParaRPr lang="vi-VN" sz="2800" dirty="0"/>
          </a:p>
          <a:p>
            <a:r>
              <a:rPr lang="vi-VN" sz="2800" dirty="0"/>
              <a:t>Hình 2 thường minh họa việc </a:t>
            </a:r>
            <a:r>
              <a:rPr lang="vi-VN" sz="2800" b="1" dirty="0"/>
              <a:t>hiển thị mật khẩu</a:t>
            </a:r>
            <a:r>
              <a:rPr lang="vi-VN" sz="2800" dirty="0"/>
              <a:t>, </a:t>
            </a:r>
            <a:r>
              <a:rPr lang="vi-VN" sz="2800" b="1" dirty="0"/>
              <a:t>ghi nhớ mật khẩu trên máy công cộng</a:t>
            </a:r>
            <a:r>
              <a:rPr lang="vi-VN" sz="2800" dirty="0"/>
              <a:t>, hoặc </a:t>
            </a:r>
            <a:r>
              <a:rPr lang="vi-VN" sz="2800" b="1" dirty="0"/>
              <a:t>để người khác nhìn thấy khi đăng nhập</a:t>
            </a:r>
            <a:r>
              <a:rPr lang="vi-VN" sz="2800" dirty="0"/>
              <a:t>.</a:t>
            </a:r>
          </a:p>
          <a:p>
            <a:r>
              <a:rPr lang="vi-VN" sz="2800" dirty="0"/>
              <a:t>Cách đăng nhập đó </a:t>
            </a:r>
            <a:r>
              <a:rPr lang="vi-VN" sz="2800" b="1" dirty="0"/>
              <a:t>dễ bị lộ mật khẩu</a:t>
            </a:r>
            <a:r>
              <a:rPr lang="vi-VN" sz="2800" dirty="0"/>
              <a:t>, không an toàn cho thông tin cá nhân.</a:t>
            </a:r>
          </a:p>
        </p:txBody>
      </p:sp>
      <p:sp>
        <p:nvSpPr>
          <p:cNvPr id="6" name="Rounded Rectangle 5"/>
          <p:cNvSpPr/>
          <p:nvPr/>
        </p:nvSpPr>
        <p:spPr>
          <a:xfrm>
            <a:off x="9175135" y="457701"/>
            <a:ext cx="1966920" cy="46551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3. Sai</a:t>
            </a:r>
            <a:endParaRPr lang="en-US" sz="2800"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7064" y="938250"/>
            <a:ext cx="5759678" cy="3240382"/>
          </a:xfrm>
          <a:prstGeom prst="rect">
            <a:avLst/>
          </a:prstGeom>
        </p:spPr>
      </p:pic>
    </p:spTree>
    <p:extLst>
      <p:ext uri="{BB962C8B-B14F-4D97-AF65-F5344CB8AC3E}">
        <p14:creationId xmlns:p14="http://schemas.microsoft.com/office/powerpoint/2010/main" val="425600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12" dur="500"/>
                                        <p:tgtEl>
                                          <p:spTgt spid="16">
                                            <p:txEl>
                                              <p:pRg st="9" end="9"/>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15"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159" y="84110"/>
            <a:ext cx="2101503" cy="2772273"/>
          </a:xfrm>
          <a:prstGeom prst="rect">
            <a:avLst/>
          </a:prstGeom>
        </p:spPr>
      </p:pic>
      <p:sp>
        <p:nvSpPr>
          <p:cNvPr id="40" name="Rounded Rectangle 39"/>
          <p:cNvSpPr/>
          <p:nvPr/>
        </p:nvSpPr>
        <p:spPr>
          <a:xfrm>
            <a:off x="9556662" y="933982"/>
            <a:ext cx="1723110" cy="413715"/>
          </a:xfrm>
          <a:prstGeom prst="roundRect">
            <a:avLst/>
          </a:prstGeom>
          <a:solidFill>
            <a:srgbClr val="0070C0"/>
          </a:solidFill>
          <a:effectLst>
            <a:glow rad="127000">
              <a:schemeClr val="accent2"/>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2800" dirty="0" smtClean="0"/>
              <a:t>1. </a:t>
            </a:r>
            <a:r>
              <a:rPr lang="en-US" sz="2800" dirty="0" err="1" smtClean="0"/>
              <a:t>Đúng</a:t>
            </a:r>
            <a:endParaRPr lang="en-US" sz="2800" dirty="0"/>
          </a:p>
        </p:txBody>
      </p:sp>
      <p:sp>
        <p:nvSpPr>
          <p:cNvPr id="16" name="TextBox 15"/>
          <p:cNvSpPr txBox="1"/>
          <p:nvPr/>
        </p:nvSpPr>
        <p:spPr>
          <a:xfrm>
            <a:off x="1668544" y="0"/>
            <a:ext cx="10114961" cy="747897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3) </a:t>
            </a:r>
            <a:r>
              <a:rPr lang="vi-VN" sz="2800" b="1" i="1" dirty="0">
                <a:latin typeface="Times New Roman" panose="02020603050405020304" pitchFamily="18" charset="0"/>
                <a:cs typeface="Times New Roman" panose="02020603050405020304" pitchFamily="18" charset="0"/>
              </a:rPr>
              <a:t>“Khi làm việc trên máy tính của người khác, nếu màn hình hiển thị thông báo như Hình 3 thì nên lựa chọn ‘Không bao giờ’.”</a:t>
            </a:r>
            <a:endParaRPr lang="vi-VN"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a:p>
            <a:r>
              <a:rPr lang="vi-VN" sz="2800" b="1" dirty="0" smtClean="0">
                <a:latin typeface="Times New Roman" panose="02020603050405020304" pitchFamily="18" charset="0"/>
                <a:cs typeface="Times New Roman" panose="02020603050405020304" pitchFamily="18" charset="0"/>
              </a:rPr>
              <a:t>Giải </a:t>
            </a:r>
            <a:r>
              <a:rPr lang="vi-VN" sz="2800" b="1" dirty="0">
                <a:latin typeface="Times New Roman" panose="02020603050405020304" pitchFamily="18" charset="0"/>
                <a:cs typeface="Times New Roman" panose="02020603050405020304" pitchFamily="18" charset="0"/>
              </a:rPr>
              <a:t>thích:</a:t>
            </a:r>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Máy tính của người khác hoặc máy dùng chung </a:t>
            </a:r>
            <a:r>
              <a:rPr lang="vi-VN" sz="2800" b="1" dirty="0">
                <a:latin typeface="Times New Roman" panose="02020603050405020304" pitchFamily="18" charset="0"/>
                <a:cs typeface="Times New Roman" panose="02020603050405020304" pitchFamily="18" charset="0"/>
              </a:rPr>
              <a:t>không nên lưu mật khẩu</a:t>
            </a:r>
            <a:r>
              <a:rPr lang="vi-VN"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Chọn </a:t>
            </a:r>
            <a:r>
              <a:rPr lang="vi-VN" sz="2800" b="1" dirty="0">
                <a:latin typeface="Times New Roman" panose="02020603050405020304" pitchFamily="18" charset="0"/>
                <a:cs typeface="Times New Roman" panose="02020603050405020304" pitchFamily="18" charset="0"/>
              </a:rPr>
              <a:t>“Không bao giờ”</a:t>
            </a:r>
            <a:r>
              <a:rPr lang="vi-VN" sz="2800" dirty="0">
                <a:latin typeface="Times New Roman" panose="02020603050405020304" pitchFamily="18" charset="0"/>
                <a:cs typeface="Times New Roman" panose="02020603050405020304" pitchFamily="18" charset="0"/>
              </a:rPr>
              <a:t> giúp tránh người sau truy cập trái phép vào tài khoản của mình.</a:t>
            </a:r>
          </a:p>
          <a:p>
            <a:endParaRPr lang="en-US" sz="3200"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9863" y="886082"/>
            <a:ext cx="5223748" cy="3723625"/>
          </a:xfrm>
          <a:prstGeom prst="rect">
            <a:avLst/>
          </a:prstGeom>
        </p:spPr>
      </p:pic>
    </p:spTree>
    <p:extLst>
      <p:ext uri="{BB962C8B-B14F-4D97-AF65-F5344CB8AC3E}">
        <p14:creationId xmlns:p14="http://schemas.microsoft.com/office/powerpoint/2010/main" val="26654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0" end="10"/>
                                            </p:txEl>
                                          </p:spTgt>
                                        </p:tgtEl>
                                        <p:attrNameLst>
                                          <p:attrName>style.visibility</p:attrName>
                                        </p:attrNameLst>
                                      </p:cBhvr>
                                      <p:to>
                                        <p:strVal val="visible"/>
                                      </p:to>
                                    </p:set>
                                    <p:animEffect transition="in" filter="fade">
                                      <p:cBhvr>
                                        <p:cTn id="12" dur="500"/>
                                        <p:tgtEl>
                                          <p:spTgt spid="16">
                                            <p:txEl>
                                              <p:pRg st="10" end="1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11" end="11"/>
                                            </p:txEl>
                                          </p:spTgt>
                                        </p:tgtEl>
                                        <p:attrNameLst>
                                          <p:attrName>style.visibility</p:attrName>
                                        </p:attrNameLst>
                                      </p:cBhvr>
                                      <p:to>
                                        <p:strVal val="visible"/>
                                      </p:to>
                                    </p:set>
                                    <p:animEffect transition="in" filter="fade">
                                      <p:cBhvr>
                                        <p:cTn id="15" dur="500"/>
                                        <p:tgtEl>
                                          <p:spTgt spid="16">
                                            <p:txEl>
                                              <p:pRg st="11" end="1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xEl>
                                              <p:pRg st="12" end="12"/>
                                            </p:txEl>
                                          </p:spTgt>
                                        </p:tgtEl>
                                        <p:attrNameLst>
                                          <p:attrName>style.visibility</p:attrName>
                                        </p:attrNameLst>
                                      </p:cBhvr>
                                      <p:to>
                                        <p:strVal val="visible"/>
                                      </p:to>
                                    </p:set>
                                    <p:animEffect transition="in" filter="fade">
                                      <p:cBhvr>
                                        <p:cTn id="18" dur="500"/>
                                        <p:tgtEl>
                                          <p:spTgt spid="1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Contents Slide Master">
  <a:themeElements>
    <a:clrScheme name="ALLPPT-221">
      <a:dk1>
        <a:srgbClr val="000000"/>
      </a:dk1>
      <a:lt1>
        <a:sysClr val="window" lastClr="FFFFFF"/>
      </a:lt1>
      <a:dk2>
        <a:srgbClr val="1F497D"/>
      </a:dk2>
      <a:lt2>
        <a:srgbClr val="EEECE1"/>
      </a:lt2>
      <a:accent1>
        <a:srgbClr val="4FC1CF"/>
      </a:accent1>
      <a:accent2>
        <a:srgbClr val="EBC149"/>
      </a:accent2>
      <a:accent3>
        <a:srgbClr val="F26122"/>
      </a:accent3>
      <a:accent4>
        <a:srgbClr val="6F1F51"/>
      </a:accent4>
      <a:accent5>
        <a:srgbClr val="2C2F45"/>
      </a:accent5>
      <a:accent6>
        <a:srgbClr val="2C2F45"/>
      </a:accent6>
      <a:hlink>
        <a:srgbClr val="0000FF"/>
      </a:hlink>
      <a:folHlink>
        <a:srgbClr val="800080"/>
      </a:folHlink>
    </a:clrScheme>
    <a:fontScheme name="ALLPPT PONTS">
      <a:majorFont>
        <a:latin typeface="Arial"/>
        <a:ea typeface="Malgun Gothic"/>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213">
      <a:dk1>
        <a:sysClr val="windowText" lastClr="000000"/>
      </a:dk1>
      <a:lt1>
        <a:sysClr val="window" lastClr="FFFFFF"/>
      </a:lt1>
      <a:dk2>
        <a:srgbClr val="1F497D"/>
      </a:dk2>
      <a:lt2>
        <a:srgbClr val="EEECE1"/>
      </a:lt2>
      <a:accent1>
        <a:srgbClr val="F78C0E"/>
      </a:accent1>
      <a:accent2>
        <a:srgbClr val="F9CD3F"/>
      </a:accent2>
      <a:accent3>
        <a:srgbClr val="80BE5A"/>
      </a:accent3>
      <a:accent4>
        <a:srgbClr val="9646AA"/>
      </a:accent4>
      <a:accent5>
        <a:srgbClr val="EF4630"/>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5979</TotalTime>
  <Words>1288</Words>
  <Application>Microsoft Office PowerPoint</Application>
  <PresentationFormat>Widescreen</PresentationFormat>
  <Paragraphs>119</Paragraphs>
  <Slides>16</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맑은 고딕</vt:lpstr>
      <vt:lpstr>.VnTime</vt:lpstr>
      <vt:lpstr>.VnTimeH</vt:lpstr>
      <vt:lpstr>Arial</vt:lpstr>
      <vt:lpstr>Calibri</vt:lpstr>
      <vt:lpstr>Inter</vt:lpstr>
      <vt:lpstr>Petrona Bold</vt:lpstr>
      <vt:lpstr>Times New Roman</vt:lpstr>
      <vt:lpstr>Wingdings</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STD-TRANG</cp:lastModifiedBy>
  <cp:revision>161</cp:revision>
  <dcterms:created xsi:type="dcterms:W3CDTF">2020-01-20T05:08:25Z</dcterms:created>
  <dcterms:modified xsi:type="dcterms:W3CDTF">2026-01-16T03:08:48Z</dcterms:modified>
</cp:coreProperties>
</file>